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79" r:id="rId5"/>
    <p:sldId id="285" r:id="rId6"/>
    <p:sldId id="280" r:id="rId7"/>
    <p:sldId id="323" r:id="rId8"/>
    <p:sldId id="324" r:id="rId9"/>
    <p:sldId id="344" r:id="rId10"/>
    <p:sldId id="283" r:id="rId11"/>
    <p:sldId id="262" r:id="rId12"/>
    <p:sldId id="363" r:id="rId13"/>
    <p:sldId id="298" r:id="rId14"/>
    <p:sldId id="299" r:id="rId15"/>
    <p:sldId id="332" r:id="rId16"/>
    <p:sldId id="335" r:id="rId17"/>
    <p:sldId id="330" r:id="rId18"/>
    <p:sldId id="256" r:id="rId19"/>
    <p:sldId id="337" r:id="rId20"/>
    <p:sldId id="338" r:id="rId21"/>
    <p:sldId id="339" r:id="rId22"/>
    <p:sldId id="362" r:id="rId23"/>
    <p:sldId id="291" r:id="rId24"/>
    <p:sldId id="292" r:id="rId25"/>
    <p:sldId id="36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agram" id="{E6F00682-05AD-4BB4-BB47-7CEC56CBD609}">
          <p14:sldIdLst>
            <p14:sldId id="279"/>
            <p14:sldId id="285"/>
            <p14:sldId id="280"/>
            <p14:sldId id="323"/>
            <p14:sldId id="324"/>
            <p14:sldId id="344"/>
            <p14:sldId id="283"/>
            <p14:sldId id="262"/>
            <p14:sldId id="363"/>
            <p14:sldId id="298"/>
            <p14:sldId id="299"/>
            <p14:sldId id="332"/>
            <p14:sldId id="335"/>
            <p14:sldId id="330"/>
            <p14:sldId id="256"/>
            <p14:sldId id="337"/>
            <p14:sldId id="338"/>
            <p14:sldId id="339"/>
            <p14:sldId id="362"/>
            <p14:sldId id="291"/>
            <p14:sldId id="292"/>
            <p14:sldId id="3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1286"/>
    <a:srgbClr val="007DA8"/>
    <a:srgbClr val="BFD730"/>
    <a:srgbClr val="5FAB46"/>
    <a:srgbClr val="DDE1DF"/>
    <a:srgbClr val="DDE1E0"/>
    <a:srgbClr val="EEF0EF"/>
    <a:srgbClr val="054B70"/>
    <a:srgbClr val="4A525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018446-6235-4B5C-8001-993F928B21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FC4F3F7-751E-4FD4-9D11-00EF8BD810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3A91CB-CEE5-4A9A-A19F-1CF1D3E84CB5}" type="datetimeFigureOut">
              <a:rPr lang="en-GB" smtClean="0"/>
              <a:t>19/09/2023</a:t>
            </a:fld>
            <a:endParaRPr lang="en-GB"/>
          </a:p>
        </p:txBody>
      </p:sp>
      <p:sp>
        <p:nvSpPr>
          <p:cNvPr id="4" name="Footer Placeholder 3">
            <a:extLst>
              <a:ext uri="{FF2B5EF4-FFF2-40B4-BE49-F238E27FC236}">
                <a16:creationId xmlns:a16="http://schemas.microsoft.com/office/drawing/2014/main" id="{8FA2EC85-2A71-499C-8B0E-4C1C7559E9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208A5F7-AE90-4FA4-BFED-1E2865A6A1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409100-5C9C-4D61-9352-039A7804DC82}" type="slidenum">
              <a:rPr lang="en-GB" smtClean="0"/>
              <a:t>‹#›</a:t>
            </a:fld>
            <a:endParaRPr lang="en-GB"/>
          </a:p>
        </p:txBody>
      </p:sp>
    </p:spTree>
    <p:extLst>
      <p:ext uri="{BB962C8B-B14F-4D97-AF65-F5344CB8AC3E}">
        <p14:creationId xmlns:p14="http://schemas.microsoft.com/office/powerpoint/2010/main" val="3471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3A6D7-E5FF-4004-A01E-5C2F3728D5AF}" type="datetimeFigureOut">
              <a:rPr lang="en-GB" smtClean="0"/>
              <a:t>19/09/2023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B69BC-8D63-4A32-8212-2D33626CA959}" type="slidenum">
              <a:rPr lang="en-GB" smtClean="0"/>
              <a:t>‹#›</a:t>
            </a:fld>
            <a:endParaRPr lang="en-GB"/>
          </a:p>
        </p:txBody>
      </p:sp>
    </p:spTree>
    <p:extLst>
      <p:ext uri="{BB962C8B-B14F-4D97-AF65-F5344CB8AC3E}">
        <p14:creationId xmlns:p14="http://schemas.microsoft.com/office/powerpoint/2010/main" val="2407692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Choose one of the title slides – there are 3 to choose from. Then complete the school/youth group details within the relevant sections. If you need different images to the ones included here, please contact Marketing. Slides can be added to the template as and when needed.</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a:t>
            </a:fld>
            <a:endParaRPr lang="en-GB"/>
          </a:p>
        </p:txBody>
      </p:sp>
    </p:spTree>
    <p:extLst>
      <p:ext uri="{BB962C8B-B14F-4D97-AF65-F5344CB8AC3E}">
        <p14:creationId xmlns:p14="http://schemas.microsoft.com/office/powerpoint/2010/main" val="578341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do not edit this slide. </a:t>
            </a:r>
          </a:p>
        </p:txBody>
      </p:sp>
      <p:sp>
        <p:nvSpPr>
          <p:cNvPr id="4" name="Slide Number Placeholder 3"/>
          <p:cNvSpPr>
            <a:spLocks noGrp="1"/>
          </p:cNvSpPr>
          <p:nvPr>
            <p:ph type="sldNum" sz="quarter" idx="5"/>
          </p:nvPr>
        </p:nvSpPr>
        <p:spPr/>
        <p:txBody>
          <a:bodyPr/>
          <a:lstStyle/>
          <a:p>
            <a:fld id="{DB4B69BC-8D63-4A32-8212-2D33626CA959}" type="slidenum">
              <a:rPr lang="en-GB" smtClean="0"/>
              <a:t>11</a:t>
            </a:fld>
            <a:endParaRPr lang="en-GB"/>
          </a:p>
        </p:txBody>
      </p:sp>
    </p:spTree>
    <p:extLst>
      <p:ext uri="{BB962C8B-B14F-4D97-AF65-F5344CB8AC3E}">
        <p14:creationId xmlns:p14="http://schemas.microsoft.com/office/powerpoint/2010/main" val="2577639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do not edit this slide.</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12</a:t>
            </a:fld>
            <a:endParaRPr lang="en-GB"/>
          </a:p>
        </p:txBody>
      </p:sp>
    </p:spTree>
    <p:extLst>
      <p:ext uri="{BB962C8B-B14F-4D97-AF65-F5344CB8AC3E}">
        <p14:creationId xmlns:p14="http://schemas.microsoft.com/office/powerpoint/2010/main" val="2185188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do not edit this slide.</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13</a:t>
            </a:fld>
            <a:endParaRPr lang="en-GB"/>
          </a:p>
        </p:txBody>
      </p:sp>
    </p:spTree>
    <p:extLst>
      <p:ext uri="{BB962C8B-B14F-4D97-AF65-F5344CB8AC3E}">
        <p14:creationId xmlns:p14="http://schemas.microsoft.com/office/powerpoint/2010/main" val="181686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do not edit this slide.</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14</a:t>
            </a:fld>
            <a:endParaRPr lang="en-GB"/>
          </a:p>
        </p:txBody>
      </p:sp>
    </p:spTree>
    <p:extLst>
      <p:ext uri="{BB962C8B-B14F-4D97-AF65-F5344CB8AC3E}">
        <p14:creationId xmlns:p14="http://schemas.microsoft.com/office/powerpoint/2010/main" val="2311020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do not edit this slide.</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15</a:t>
            </a:fld>
            <a:endParaRPr lang="en-GB"/>
          </a:p>
        </p:txBody>
      </p:sp>
    </p:spTree>
    <p:extLst>
      <p:ext uri="{BB962C8B-B14F-4D97-AF65-F5344CB8AC3E}">
        <p14:creationId xmlns:p14="http://schemas.microsoft.com/office/powerpoint/2010/main" val="2833482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do not edit this slide.</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16</a:t>
            </a:fld>
            <a:endParaRPr lang="en-GB"/>
          </a:p>
        </p:txBody>
      </p:sp>
    </p:spTree>
    <p:extLst>
      <p:ext uri="{BB962C8B-B14F-4D97-AF65-F5344CB8AC3E}">
        <p14:creationId xmlns:p14="http://schemas.microsoft.com/office/powerpoint/2010/main" val="3796741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do not edit this slide.</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17</a:t>
            </a:fld>
            <a:endParaRPr lang="en-GB"/>
          </a:p>
        </p:txBody>
      </p:sp>
    </p:spTree>
    <p:extLst>
      <p:ext uri="{BB962C8B-B14F-4D97-AF65-F5344CB8AC3E}">
        <p14:creationId xmlns:p14="http://schemas.microsoft.com/office/powerpoint/2010/main" val="309948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do not edit this slide.</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18</a:t>
            </a:fld>
            <a:endParaRPr lang="en-GB"/>
          </a:p>
        </p:txBody>
      </p:sp>
    </p:spTree>
    <p:extLst>
      <p:ext uri="{BB962C8B-B14F-4D97-AF65-F5344CB8AC3E}">
        <p14:creationId xmlns:p14="http://schemas.microsoft.com/office/powerpoint/2010/main" val="3152632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choose up to two Quote slides. Try and limit to choosing a maximum of two slides so not to make the proposal too long. If you need different quotes or images to the ones included here, please contact Marketing. Slides can be added to the template as and when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20</a:t>
            </a:fld>
            <a:endParaRPr lang="en-GB"/>
          </a:p>
        </p:txBody>
      </p:sp>
    </p:spTree>
    <p:extLst>
      <p:ext uri="{BB962C8B-B14F-4D97-AF65-F5344CB8AC3E}">
        <p14:creationId xmlns:p14="http://schemas.microsoft.com/office/powerpoint/2010/main" val="353094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choose up to two Quote slides. Try and limit to choosing a maximum of two slides so not to make the proposal too long. If you need different quotes or images to the ones included here, please contact Marketing. Slides can be added to the template as and when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21</a:t>
            </a:fld>
            <a:endParaRPr lang="en-GB"/>
          </a:p>
        </p:txBody>
      </p:sp>
    </p:spTree>
    <p:extLst>
      <p:ext uri="{BB962C8B-B14F-4D97-AF65-F5344CB8AC3E}">
        <p14:creationId xmlns:p14="http://schemas.microsoft.com/office/powerpoint/2010/main" val="44799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do not edit this slide.</a:t>
            </a:r>
          </a:p>
        </p:txBody>
      </p:sp>
      <p:sp>
        <p:nvSpPr>
          <p:cNvPr id="4" name="Slide Number Placeholder 3"/>
          <p:cNvSpPr>
            <a:spLocks noGrp="1"/>
          </p:cNvSpPr>
          <p:nvPr>
            <p:ph type="sldNum" sz="quarter" idx="10"/>
          </p:nvPr>
        </p:nvSpPr>
        <p:spPr/>
        <p:txBody>
          <a:bodyPr/>
          <a:lstStyle/>
          <a:p>
            <a:fld id="{A9A3C1AF-8C19-4D01-A211-D26F08B7447E}" type="slidenum">
              <a:rPr lang="en-GB" smtClean="0"/>
              <a:t>2</a:t>
            </a:fld>
            <a:endParaRPr lang="en-GB"/>
          </a:p>
        </p:txBody>
      </p:sp>
    </p:spTree>
    <p:extLst>
      <p:ext uri="{BB962C8B-B14F-4D97-AF65-F5344CB8AC3E}">
        <p14:creationId xmlns:p14="http://schemas.microsoft.com/office/powerpoint/2010/main" val="2297408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Choose one of the end slides – there are 3 to choose from. Then complete your details within the relevant sections. If you need different images to the ones included here, please contact Marketing. Slides can be added to the template as and when needed.</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22</a:t>
            </a:fld>
            <a:endParaRPr lang="en-GB"/>
          </a:p>
        </p:txBody>
      </p:sp>
    </p:spTree>
    <p:extLst>
      <p:ext uri="{BB962C8B-B14F-4D97-AF65-F5344CB8AC3E}">
        <p14:creationId xmlns:p14="http://schemas.microsoft.com/office/powerpoint/2010/main" val="236910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Please do not edit this slide. If you need a different image to the ones included here, please contact Marketing. Slides can be added to the template as and when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3</a:t>
            </a:fld>
            <a:endParaRPr lang="en-GB"/>
          </a:p>
        </p:txBody>
      </p:sp>
    </p:spTree>
    <p:extLst>
      <p:ext uri="{BB962C8B-B14F-4D97-AF65-F5344CB8AC3E}">
        <p14:creationId xmlns:p14="http://schemas.microsoft.com/office/powerpoint/2010/main" val="365660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a:t>First Challenge </a:t>
            </a:r>
          </a:p>
          <a:p>
            <a:r>
              <a:rPr lang="en-GB" sz="2000"/>
              <a:t>Choose one of the Learning Outcomes slides. These are the learning outcomes for the </a:t>
            </a:r>
            <a:r>
              <a:rPr lang="en-GB" sz="2000" b="1"/>
              <a:t>First Challenge </a:t>
            </a:r>
            <a:r>
              <a:rPr lang="en-GB" sz="2000"/>
              <a:t>programme. You can edit these to suit your prospect if you wish.</a:t>
            </a:r>
          </a:p>
        </p:txBody>
      </p:sp>
      <p:sp>
        <p:nvSpPr>
          <p:cNvPr id="4" name="Slide Number Placeholder 3"/>
          <p:cNvSpPr>
            <a:spLocks noGrp="1"/>
          </p:cNvSpPr>
          <p:nvPr>
            <p:ph type="sldNum" sz="quarter" idx="5"/>
          </p:nvPr>
        </p:nvSpPr>
        <p:spPr/>
        <p:txBody>
          <a:bodyPr/>
          <a:lstStyle/>
          <a:p>
            <a:fld id="{DB4B69BC-8D63-4A32-8212-2D33626CA959}" type="slidenum">
              <a:rPr lang="en-GB" smtClean="0"/>
              <a:t>4</a:t>
            </a:fld>
            <a:endParaRPr lang="en-GB"/>
          </a:p>
        </p:txBody>
      </p:sp>
    </p:spTree>
    <p:extLst>
      <p:ext uri="{BB962C8B-B14F-4D97-AF65-F5344CB8AC3E}">
        <p14:creationId xmlns:p14="http://schemas.microsoft.com/office/powerpoint/2010/main" val="146525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Fill in the details above.</a:t>
            </a:r>
          </a:p>
        </p:txBody>
      </p:sp>
      <p:sp>
        <p:nvSpPr>
          <p:cNvPr id="4" name="Slide Number Placeholder 3"/>
          <p:cNvSpPr>
            <a:spLocks noGrp="1"/>
          </p:cNvSpPr>
          <p:nvPr>
            <p:ph type="sldNum" sz="quarter" idx="5"/>
          </p:nvPr>
        </p:nvSpPr>
        <p:spPr/>
        <p:txBody>
          <a:bodyPr/>
          <a:lstStyle/>
          <a:p>
            <a:fld id="{DB4B69BC-8D63-4A32-8212-2D33626CA959}" type="slidenum">
              <a:rPr lang="en-GB" smtClean="0"/>
              <a:t>5</a:t>
            </a:fld>
            <a:endParaRPr lang="en-GB"/>
          </a:p>
        </p:txBody>
      </p:sp>
    </p:spTree>
    <p:extLst>
      <p:ext uri="{BB962C8B-B14F-4D97-AF65-F5344CB8AC3E}">
        <p14:creationId xmlns:p14="http://schemas.microsoft.com/office/powerpoint/2010/main" val="2353701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Sample Programme 5 Days (without expedition)</a:t>
            </a: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Choose one (or more) of the Sample Programme slides. This is the </a:t>
            </a:r>
            <a:r>
              <a:rPr lang="en-GB" sz="1200" b="1"/>
              <a:t>sample programme for 5 days without expedition</a:t>
            </a:r>
            <a:r>
              <a:rPr lang="en-GB" sz="1200"/>
              <a:t>. Please do not edit this slide.</a:t>
            </a:r>
            <a:endParaRPr lang="en-GB"/>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6</a:t>
            </a:fld>
            <a:endParaRPr lang="en-GB"/>
          </a:p>
        </p:txBody>
      </p:sp>
    </p:spTree>
    <p:extLst>
      <p:ext uri="{BB962C8B-B14F-4D97-AF65-F5344CB8AC3E}">
        <p14:creationId xmlns:p14="http://schemas.microsoft.com/office/powerpoint/2010/main" val="207897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Include this slide if you want to show the sample activities. You can choose to update the sample activities to suit your prospect.</a:t>
            </a:r>
          </a:p>
        </p:txBody>
      </p:sp>
      <p:sp>
        <p:nvSpPr>
          <p:cNvPr id="4" name="Slide Number Placeholder 3"/>
          <p:cNvSpPr>
            <a:spLocks noGrp="1"/>
          </p:cNvSpPr>
          <p:nvPr>
            <p:ph type="sldNum" sz="quarter" idx="5"/>
          </p:nvPr>
        </p:nvSpPr>
        <p:spPr/>
        <p:txBody>
          <a:bodyPr/>
          <a:lstStyle/>
          <a:p>
            <a:fld id="{DB4B69BC-8D63-4A32-8212-2D33626CA959}" type="slidenum">
              <a:rPr lang="en-GB" smtClean="0"/>
              <a:t>7</a:t>
            </a:fld>
            <a:endParaRPr lang="en-GB"/>
          </a:p>
        </p:txBody>
      </p:sp>
    </p:spTree>
    <p:extLst>
      <p:ext uri="{BB962C8B-B14F-4D97-AF65-F5344CB8AC3E}">
        <p14:creationId xmlns:p14="http://schemas.microsoft.com/office/powerpoint/2010/main" val="60522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Ullswater, the Lake District</a:t>
            </a: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Choose one (or more) of the Centre slides. Please do not edit this slide.</a:t>
            </a:r>
            <a:endParaRPr lang="en-GB"/>
          </a:p>
        </p:txBody>
      </p:sp>
      <p:sp>
        <p:nvSpPr>
          <p:cNvPr id="4" name="Slide Number Placeholder 3"/>
          <p:cNvSpPr>
            <a:spLocks noGrp="1"/>
          </p:cNvSpPr>
          <p:nvPr>
            <p:ph type="sldNum" sz="quarter" idx="10"/>
          </p:nvPr>
        </p:nvSpPr>
        <p:spPr/>
        <p:txBody>
          <a:bodyPr/>
          <a:lstStyle/>
          <a:p>
            <a:fld id="{C06A4309-8ED5-48EB-81C7-927AE75F5B2B}" type="slidenum">
              <a:rPr lang="en-GB" smtClean="0"/>
              <a:t>8</a:t>
            </a:fld>
            <a:endParaRPr lang="en-GB"/>
          </a:p>
        </p:txBody>
      </p:sp>
    </p:spTree>
    <p:extLst>
      <p:ext uri="{BB962C8B-B14F-4D97-AF65-F5344CB8AC3E}">
        <p14:creationId xmlns:p14="http://schemas.microsoft.com/office/powerpoint/2010/main" val="198461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Fill in the details above.</a:t>
            </a:r>
          </a:p>
          <a:p>
            <a:endParaRPr lang="en-GB"/>
          </a:p>
        </p:txBody>
      </p:sp>
      <p:sp>
        <p:nvSpPr>
          <p:cNvPr id="4" name="Slide Number Placeholder 3"/>
          <p:cNvSpPr>
            <a:spLocks noGrp="1"/>
          </p:cNvSpPr>
          <p:nvPr>
            <p:ph type="sldNum" sz="quarter" idx="5"/>
          </p:nvPr>
        </p:nvSpPr>
        <p:spPr/>
        <p:txBody>
          <a:bodyPr/>
          <a:lstStyle/>
          <a:p>
            <a:fld id="{DB4B69BC-8D63-4A32-8212-2D33626CA959}" type="slidenum">
              <a:rPr lang="en-GB" smtClean="0"/>
              <a:t>10</a:t>
            </a:fld>
            <a:endParaRPr lang="en-GB"/>
          </a:p>
        </p:txBody>
      </p:sp>
    </p:spTree>
    <p:extLst>
      <p:ext uri="{BB962C8B-B14F-4D97-AF65-F5344CB8AC3E}">
        <p14:creationId xmlns:p14="http://schemas.microsoft.com/office/powerpoint/2010/main" val="1320911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31ED-0730-4234-83BE-3F0339E00EF7}"/>
              </a:ext>
            </a:extLst>
          </p:cNvPr>
          <p:cNvSpPr>
            <a:spLocks noGrp="1"/>
          </p:cNvSpPr>
          <p:nvPr>
            <p:ph type="title" hasCustomPrompt="1"/>
          </p:nvPr>
        </p:nvSpPr>
        <p:spPr>
          <a:xfrm>
            <a:off x="457201" y="2060575"/>
            <a:ext cx="5257799" cy="914751"/>
          </a:xfrm>
          <a:solidFill>
            <a:schemeClr val="accent2"/>
          </a:solidFill>
        </p:spPr>
        <p:txBody>
          <a:bodyPr tIns="151200" rIns="432000" bIns="151200"/>
          <a:lstStyle>
            <a:lvl1pPr>
              <a:defRPr sz="4400"/>
            </a:lvl1pPr>
          </a:lstStyle>
          <a:p>
            <a:r>
              <a:rPr lang="en-US"/>
              <a:t>Enter title here</a:t>
            </a:r>
            <a:endParaRPr lang="en-GB"/>
          </a:p>
        </p:txBody>
      </p:sp>
      <p:sp>
        <p:nvSpPr>
          <p:cNvPr id="8" name="Text Placeholder 7">
            <a:extLst>
              <a:ext uri="{FF2B5EF4-FFF2-40B4-BE49-F238E27FC236}">
                <a16:creationId xmlns:a16="http://schemas.microsoft.com/office/drawing/2014/main" id="{142A2AF1-89DB-4180-B3A9-5E62C050DC5B}"/>
              </a:ext>
            </a:extLst>
          </p:cNvPr>
          <p:cNvSpPr>
            <a:spLocks noGrp="1"/>
          </p:cNvSpPr>
          <p:nvPr>
            <p:ph type="body" sz="quarter" idx="13" hasCustomPrompt="1"/>
          </p:nvPr>
        </p:nvSpPr>
        <p:spPr>
          <a:xfrm>
            <a:off x="916781" y="2974975"/>
            <a:ext cx="6398419" cy="455994"/>
          </a:xfrm>
          <a:solidFill>
            <a:schemeClr val="accent1"/>
          </a:solidFill>
        </p:spPr>
        <p:txBody>
          <a:bodyPr lIns="252000" tIns="72000" rIns="252000" bIns="50400"/>
          <a:lstStyle>
            <a:lvl1pPr>
              <a:defRPr sz="2400" b="1">
                <a:solidFill>
                  <a:schemeClr val="bg1"/>
                </a:solidFill>
              </a:defRPr>
            </a:lvl1pPr>
          </a:lstStyle>
          <a:p>
            <a:pPr lvl="0"/>
            <a:r>
              <a:rPr lang="en-US"/>
              <a:t>Enter subtitle here</a:t>
            </a:r>
          </a:p>
        </p:txBody>
      </p:sp>
      <p:sp>
        <p:nvSpPr>
          <p:cNvPr id="10" name="Text Placeholder 9">
            <a:extLst>
              <a:ext uri="{FF2B5EF4-FFF2-40B4-BE49-F238E27FC236}">
                <a16:creationId xmlns:a16="http://schemas.microsoft.com/office/drawing/2014/main" id="{86CF38F2-26E0-4B46-B4E8-F2EA896F0115}"/>
              </a:ext>
            </a:extLst>
          </p:cNvPr>
          <p:cNvSpPr>
            <a:spLocks noGrp="1"/>
          </p:cNvSpPr>
          <p:nvPr>
            <p:ph type="body" sz="quarter" idx="14" hasCustomPrompt="1"/>
          </p:nvPr>
        </p:nvSpPr>
        <p:spPr>
          <a:xfrm>
            <a:off x="457200" y="5718175"/>
            <a:ext cx="2971800" cy="455994"/>
          </a:xfrm>
          <a:solidFill>
            <a:schemeClr val="accent3"/>
          </a:solidFill>
        </p:spPr>
        <p:txBody>
          <a:bodyPr wrap="none" lIns="252000" tIns="72000" rIns="252000" bIns="50400"/>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name here</a:t>
            </a:r>
          </a:p>
        </p:txBody>
      </p:sp>
      <p:pic>
        <p:nvPicPr>
          <p:cNvPr id="12" name="Picture 11">
            <a:extLst>
              <a:ext uri="{FF2B5EF4-FFF2-40B4-BE49-F238E27FC236}">
                <a16:creationId xmlns:a16="http://schemas.microsoft.com/office/drawing/2014/main" id="{E2F15B75-9BBA-42A3-9EEC-EB2F5B27C9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6081" y="662833"/>
            <a:ext cx="2547625" cy="962007"/>
          </a:xfrm>
          <a:prstGeom prst="rect">
            <a:avLst/>
          </a:prstGeom>
        </p:spPr>
      </p:pic>
      <p:sp>
        <p:nvSpPr>
          <p:cNvPr id="21" name="TextBox 20">
            <a:extLst>
              <a:ext uri="{FF2B5EF4-FFF2-40B4-BE49-F238E27FC236}">
                <a16:creationId xmlns:a16="http://schemas.microsoft.com/office/drawing/2014/main" id="{A5473A79-CD7D-4A8E-9466-772CBE12E37A}"/>
              </a:ext>
            </a:extLst>
          </p:cNvPr>
          <p:cNvSpPr txBox="1"/>
          <p:nvPr userDrawn="1"/>
        </p:nvSpPr>
        <p:spPr>
          <a:xfrm>
            <a:off x="6179343" y="6380163"/>
            <a:ext cx="2514600" cy="228600"/>
          </a:xfrm>
          <a:prstGeom prst="rect">
            <a:avLst/>
          </a:prstGeom>
          <a:noFill/>
        </p:spPr>
        <p:txBody>
          <a:bodyPr wrap="square" rIns="0" rtlCol="0" anchor="ctr">
            <a:noAutofit/>
          </a:bodyPr>
          <a:lstStyle/>
          <a:p>
            <a:pPr algn="r"/>
            <a:r>
              <a:rPr lang="en-GB" sz="2000" b="1">
                <a:solidFill>
                  <a:schemeClr val="accent5"/>
                </a:solidFill>
                <a:latin typeface="Arial Narrow" panose="020B0604020202020204" pitchFamily="34" charset="0"/>
                <a:cs typeface="Arial Narrow" panose="020B0604020202020204" pitchFamily="34" charset="0"/>
              </a:rPr>
              <a:t>#MORETHANYOUTHINK</a:t>
            </a:r>
          </a:p>
        </p:txBody>
      </p:sp>
      <p:sp>
        <p:nvSpPr>
          <p:cNvPr id="4" name="Footer Placeholder 3">
            <a:extLst>
              <a:ext uri="{FF2B5EF4-FFF2-40B4-BE49-F238E27FC236}">
                <a16:creationId xmlns:a16="http://schemas.microsoft.com/office/drawing/2014/main" id="{50442F9E-6BFE-473B-BD87-D5114CC87349}"/>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319385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Quote (Left)">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E43CECE-CD26-4645-8ECD-9AD4CC760D74}"/>
              </a:ext>
            </a:extLst>
          </p:cNvPr>
          <p:cNvSpPr>
            <a:spLocks noGrp="1"/>
          </p:cNvSpPr>
          <p:nvPr>
            <p:ph type="body" sz="quarter" idx="10" hasCustomPrompt="1"/>
          </p:nvPr>
        </p:nvSpPr>
        <p:spPr>
          <a:xfrm>
            <a:off x="0" y="1146175"/>
            <a:ext cx="5029200" cy="4114800"/>
          </a:xfrm>
          <a:solidFill>
            <a:schemeClr val="bg2"/>
          </a:solidFill>
        </p:spPr>
        <p:txBody>
          <a:bodyPr lIns="435600" rIns="288000" anchor="ctr">
            <a:noAutofit/>
          </a:bodyPr>
          <a:lstStyle>
            <a:lvl1pPr>
              <a:defRPr sz="24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B6C10462-EDB7-4577-AC23-0633804DF8D9}"/>
              </a:ext>
            </a:extLst>
          </p:cNvPr>
          <p:cNvSpPr>
            <a:spLocks noGrp="1"/>
          </p:cNvSpPr>
          <p:nvPr>
            <p:ph type="body" sz="quarter" idx="11" hasCustomPrompt="1"/>
          </p:nvPr>
        </p:nvSpPr>
        <p:spPr>
          <a:xfrm>
            <a:off x="0" y="5260975"/>
            <a:ext cx="2286000" cy="455630"/>
          </a:xfrm>
          <a:solidFill>
            <a:schemeClr val="accent2"/>
          </a:solidFill>
        </p:spPr>
        <p:txBody>
          <a:bodyPr wrap="none" lIns="442800" tIns="129600" rIns="432000" bIns="129600" anchor="t"/>
          <a:lstStyle>
            <a:lvl1pPr>
              <a:defRPr sz="1400">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Enter name here</a:t>
            </a:r>
          </a:p>
        </p:txBody>
      </p:sp>
      <p:sp>
        <p:nvSpPr>
          <p:cNvPr id="14" name="Text Placeholder 13">
            <a:extLst>
              <a:ext uri="{FF2B5EF4-FFF2-40B4-BE49-F238E27FC236}">
                <a16:creationId xmlns:a16="http://schemas.microsoft.com/office/drawing/2014/main" id="{EE04941A-6EE2-483D-8AE3-A9284E1DB0F8}"/>
              </a:ext>
            </a:extLst>
          </p:cNvPr>
          <p:cNvSpPr>
            <a:spLocks noGrp="1"/>
          </p:cNvSpPr>
          <p:nvPr>
            <p:ph type="body" sz="quarter" idx="12" hasCustomPrompt="1"/>
          </p:nvPr>
        </p:nvSpPr>
        <p:spPr>
          <a:xfrm>
            <a:off x="0" y="688975"/>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5" name="Text Placeholder 13">
            <a:extLst>
              <a:ext uri="{FF2B5EF4-FFF2-40B4-BE49-F238E27FC236}">
                <a16:creationId xmlns:a16="http://schemas.microsoft.com/office/drawing/2014/main" id="{59C20181-E2BB-4B05-84C4-44D0F58C2022}"/>
              </a:ext>
            </a:extLst>
          </p:cNvPr>
          <p:cNvSpPr>
            <a:spLocks noGrp="1"/>
          </p:cNvSpPr>
          <p:nvPr>
            <p:ph type="body" sz="quarter" idx="13" hasCustomPrompt="1"/>
          </p:nvPr>
        </p:nvSpPr>
        <p:spPr>
          <a:xfrm rot="10800000">
            <a:off x="4572000" y="5262563"/>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6" name="Rectangle 15">
            <a:extLst>
              <a:ext uri="{FF2B5EF4-FFF2-40B4-BE49-F238E27FC236}">
                <a16:creationId xmlns:a16="http://schemas.microsoft.com/office/drawing/2014/main" id="{80754164-1902-4DA3-82F6-07C482925108}"/>
              </a:ext>
            </a:extLst>
          </p:cNvPr>
          <p:cNvSpPr/>
          <p:nvPr userDrawn="1"/>
        </p:nvSpPr>
        <p:spPr>
          <a:xfrm>
            <a:off x="7774781" y="5946775"/>
            <a:ext cx="1369218"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7" name="Picture 16">
            <a:extLst>
              <a:ext uri="{FF2B5EF4-FFF2-40B4-BE49-F238E27FC236}">
                <a16:creationId xmlns:a16="http://schemas.microsoft.com/office/drawing/2014/main" id="{5F740266-5AA3-4A35-9623-8378BB14F08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53363" y="5977731"/>
            <a:ext cx="1221582" cy="616692"/>
          </a:xfrm>
          <a:prstGeom prst="rect">
            <a:avLst/>
          </a:prstGeom>
        </p:spPr>
      </p:pic>
      <p:sp>
        <p:nvSpPr>
          <p:cNvPr id="23" name="Footer Placeholder 7">
            <a:extLst>
              <a:ext uri="{FF2B5EF4-FFF2-40B4-BE49-F238E27FC236}">
                <a16:creationId xmlns:a16="http://schemas.microsoft.com/office/drawing/2014/main" id="{C8359F84-9EE1-4F51-A2E4-F9DDA3F8C82D}"/>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24" name="Slide Number Placeholder 23">
            <a:extLst>
              <a:ext uri="{FF2B5EF4-FFF2-40B4-BE49-F238E27FC236}">
                <a16:creationId xmlns:a16="http://schemas.microsoft.com/office/drawing/2014/main" id="{4AA2E652-E74B-476B-A85D-C51CBE1C2D47}"/>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240116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rge Quote (Right)">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E43CECE-CD26-4645-8ECD-9AD4CC760D74}"/>
              </a:ext>
            </a:extLst>
          </p:cNvPr>
          <p:cNvSpPr>
            <a:spLocks noGrp="1"/>
          </p:cNvSpPr>
          <p:nvPr>
            <p:ph type="body" sz="quarter" idx="10" hasCustomPrompt="1"/>
          </p:nvPr>
        </p:nvSpPr>
        <p:spPr>
          <a:xfrm>
            <a:off x="4117180" y="1146175"/>
            <a:ext cx="5029200" cy="4114800"/>
          </a:xfrm>
          <a:solidFill>
            <a:schemeClr val="bg2"/>
          </a:solidFill>
        </p:spPr>
        <p:txBody>
          <a:bodyPr lIns="435600" rIns="288000" anchor="ctr">
            <a:noAutofit/>
          </a:bodyPr>
          <a:lstStyle>
            <a:lvl1pPr>
              <a:defRPr sz="24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B6C10462-EDB7-4577-AC23-0633804DF8D9}"/>
              </a:ext>
            </a:extLst>
          </p:cNvPr>
          <p:cNvSpPr>
            <a:spLocks noGrp="1"/>
          </p:cNvSpPr>
          <p:nvPr>
            <p:ph type="body" sz="quarter" idx="11" hasCustomPrompt="1"/>
          </p:nvPr>
        </p:nvSpPr>
        <p:spPr>
          <a:xfrm>
            <a:off x="4117180" y="5260975"/>
            <a:ext cx="2283620" cy="455630"/>
          </a:xfrm>
          <a:solidFill>
            <a:schemeClr val="accent2"/>
          </a:solidFill>
        </p:spPr>
        <p:txBody>
          <a:bodyPr wrap="none" lIns="442800" tIns="129600" rIns="432000" bIns="129600" anchor="t"/>
          <a:lstStyle>
            <a:lvl1pPr>
              <a:defRPr sz="1400">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Enter name here</a:t>
            </a:r>
          </a:p>
        </p:txBody>
      </p:sp>
      <p:sp>
        <p:nvSpPr>
          <p:cNvPr id="14" name="Text Placeholder 13">
            <a:extLst>
              <a:ext uri="{FF2B5EF4-FFF2-40B4-BE49-F238E27FC236}">
                <a16:creationId xmlns:a16="http://schemas.microsoft.com/office/drawing/2014/main" id="{EE04941A-6EE2-483D-8AE3-A9284E1DB0F8}"/>
              </a:ext>
            </a:extLst>
          </p:cNvPr>
          <p:cNvSpPr>
            <a:spLocks noGrp="1"/>
          </p:cNvSpPr>
          <p:nvPr>
            <p:ph type="body" sz="quarter" idx="12" hasCustomPrompt="1"/>
          </p:nvPr>
        </p:nvSpPr>
        <p:spPr>
          <a:xfrm>
            <a:off x="4117180" y="688975"/>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5" name="Text Placeholder 13">
            <a:extLst>
              <a:ext uri="{FF2B5EF4-FFF2-40B4-BE49-F238E27FC236}">
                <a16:creationId xmlns:a16="http://schemas.microsoft.com/office/drawing/2014/main" id="{59C20181-E2BB-4B05-84C4-44D0F58C2022}"/>
              </a:ext>
            </a:extLst>
          </p:cNvPr>
          <p:cNvSpPr>
            <a:spLocks noGrp="1"/>
          </p:cNvSpPr>
          <p:nvPr>
            <p:ph type="body" sz="quarter" idx="13" hasCustomPrompt="1"/>
          </p:nvPr>
        </p:nvSpPr>
        <p:spPr>
          <a:xfrm rot="10800000">
            <a:off x="8689180" y="5262563"/>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6" name="Rectangle 15">
            <a:extLst>
              <a:ext uri="{FF2B5EF4-FFF2-40B4-BE49-F238E27FC236}">
                <a16:creationId xmlns:a16="http://schemas.microsoft.com/office/drawing/2014/main" id="{80754164-1902-4DA3-82F6-07C482925108}"/>
              </a:ext>
            </a:extLst>
          </p:cNvPr>
          <p:cNvSpPr/>
          <p:nvPr userDrawn="1"/>
        </p:nvSpPr>
        <p:spPr>
          <a:xfrm>
            <a:off x="7774781" y="5946775"/>
            <a:ext cx="1369218"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7" name="Picture 16">
            <a:extLst>
              <a:ext uri="{FF2B5EF4-FFF2-40B4-BE49-F238E27FC236}">
                <a16:creationId xmlns:a16="http://schemas.microsoft.com/office/drawing/2014/main" id="{5F740266-5AA3-4A35-9623-8378BB14F08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53363" y="5977731"/>
            <a:ext cx="1221582" cy="616692"/>
          </a:xfrm>
          <a:prstGeom prst="rect">
            <a:avLst/>
          </a:prstGeom>
        </p:spPr>
      </p:pic>
      <p:sp>
        <p:nvSpPr>
          <p:cNvPr id="24" name="Footer Placeholder 7">
            <a:extLst>
              <a:ext uri="{FF2B5EF4-FFF2-40B4-BE49-F238E27FC236}">
                <a16:creationId xmlns:a16="http://schemas.microsoft.com/office/drawing/2014/main" id="{F8D72403-2ECF-4F8E-B782-F97C44501BE7}"/>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25" name="Slide Number Placeholder 23">
            <a:extLst>
              <a:ext uri="{FF2B5EF4-FFF2-40B4-BE49-F238E27FC236}">
                <a16:creationId xmlns:a16="http://schemas.microsoft.com/office/drawing/2014/main" id="{EE960BC6-4B89-43C9-B67C-F6D4C610067C}"/>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120767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hort Quote (Left)">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E43CECE-CD26-4645-8ECD-9AD4CC760D74}"/>
              </a:ext>
            </a:extLst>
          </p:cNvPr>
          <p:cNvSpPr>
            <a:spLocks noGrp="1"/>
          </p:cNvSpPr>
          <p:nvPr>
            <p:ph type="body" sz="quarter" idx="10" hasCustomPrompt="1"/>
          </p:nvPr>
        </p:nvSpPr>
        <p:spPr>
          <a:xfrm>
            <a:off x="0" y="2060575"/>
            <a:ext cx="5029200" cy="2286000"/>
          </a:xfrm>
          <a:solidFill>
            <a:schemeClr val="bg2"/>
          </a:solidFill>
        </p:spPr>
        <p:txBody>
          <a:bodyPr lIns="435600" rIns="288000" anchor="ctr">
            <a:noAutofit/>
          </a:bodyPr>
          <a:lstStyle>
            <a:lvl1pPr>
              <a:defRPr sz="24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B6C10462-EDB7-4577-AC23-0633804DF8D9}"/>
              </a:ext>
            </a:extLst>
          </p:cNvPr>
          <p:cNvSpPr>
            <a:spLocks noGrp="1"/>
          </p:cNvSpPr>
          <p:nvPr>
            <p:ph type="body" sz="quarter" idx="11" hasCustomPrompt="1"/>
          </p:nvPr>
        </p:nvSpPr>
        <p:spPr>
          <a:xfrm>
            <a:off x="0" y="4348948"/>
            <a:ext cx="2286000" cy="455630"/>
          </a:xfrm>
          <a:solidFill>
            <a:schemeClr val="accent2"/>
          </a:solidFill>
        </p:spPr>
        <p:txBody>
          <a:bodyPr wrap="none" lIns="442800" tIns="129600" rIns="432000" bIns="129600" anchor="t"/>
          <a:lstStyle>
            <a:lvl1pPr>
              <a:defRPr sz="1400">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Enter name here</a:t>
            </a:r>
          </a:p>
        </p:txBody>
      </p:sp>
      <p:sp>
        <p:nvSpPr>
          <p:cNvPr id="14" name="Text Placeholder 13">
            <a:extLst>
              <a:ext uri="{FF2B5EF4-FFF2-40B4-BE49-F238E27FC236}">
                <a16:creationId xmlns:a16="http://schemas.microsoft.com/office/drawing/2014/main" id="{EE04941A-6EE2-483D-8AE3-A9284E1DB0F8}"/>
              </a:ext>
            </a:extLst>
          </p:cNvPr>
          <p:cNvSpPr>
            <a:spLocks noGrp="1"/>
          </p:cNvSpPr>
          <p:nvPr>
            <p:ph type="body" sz="quarter" idx="12" hasCustomPrompt="1"/>
          </p:nvPr>
        </p:nvSpPr>
        <p:spPr>
          <a:xfrm>
            <a:off x="0" y="1605757"/>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5" name="Text Placeholder 13">
            <a:extLst>
              <a:ext uri="{FF2B5EF4-FFF2-40B4-BE49-F238E27FC236}">
                <a16:creationId xmlns:a16="http://schemas.microsoft.com/office/drawing/2014/main" id="{59C20181-E2BB-4B05-84C4-44D0F58C2022}"/>
              </a:ext>
            </a:extLst>
          </p:cNvPr>
          <p:cNvSpPr>
            <a:spLocks noGrp="1"/>
          </p:cNvSpPr>
          <p:nvPr>
            <p:ph type="body" sz="quarter" idx="13" hasCustomPrompt="1"/>
          </p:nvPr>
        </p:nvSpPr>
        <p:spPr>
          <a:xfrm rot="10800000">
            <a:off x="4572000" y="4346575"/>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6" name="Rectangle 15">
            <a:extLst>
              <a:ext uri="{FF2B5EF4-FFF2-40B4-BE49-F238E27FC236}">
                <a16:creationId xmlns:a16="http://schemas.microsoft.com/office/drawing/2014/main" id="{80754164-1902-4DA3-82F6-07C482925108}"/>
              </a:ext>
            </a:extLst>
          </p:cNvPr>
          <p:cNvSpPr/>
          <p:nvPr userDrawn="1"/>
        </p:nvSpPr>
        <p:spPr>
          <a:xfrm>
            <a:off x="7774781" y="5946775"/>
            <a:ext cx="1369218"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7" name="Picture 16">
            <a:extLst>
              <a:ext uri="{FF2B5EF4-FFF2-40B4-BE49-F238E27FC236}">
                <a16:creationId xmlns:a16="http://schemas.microsoft.com/office/drawing/2014/main" id="{5F740266-5AA3-4A35-9623-8378BB14F08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53363" y="5977731"/>
            <a:ext cx="1221582" cy="616692"/>
          </a:xfrm>
          <a:prstGeom prst="rect">
            <a:avLst/>
          </a:prstGeom>
        </p:spPr>
      </p:pic>
      <p:sp>
        <p:nvSpPr>
          <p:cNvPr id="24" name="Footer Placeholder 7">
            <a:extLst>
              <a:ext uri="{FF2B5EF4-FFF2-40B4-BE49-F238E27FC236}">
                <a16:creationId xmlns:a16="http://schemas.microsoft.com/office/drawing/2014/main" id="{602C30CF-0501-4343-A9C1-F4082F5C60EE}"/>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25" name="Slide Number Placeholder 23">
            <a:extLst>
              <a:ext uri="{FF2B5EF4-FFF2-40B4-BE49-F238E27FC236}">
                <a16:creationId xmlns:a16="http://schemas.microsoft.com/office/drawing/2014/main" id="{C3E84700-6AFD-4A63-B38C-5A231865AC63}"/>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24622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hort Quote (Right)">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E43CECE-CD26-4645-8ECD-9AD4CC760D74}"/>
              </a:ext>
            </a:extLst>
          </p:cNvPr>
          <p:cNvSpPr>
            <a:spLocks noGrp="1"/>
          </p:cNvSpPr>
          <p:nvPr>
            <p:ph type="body" sz="quarter" idx="10" hasCustomPrompt="1"/>
          </p:nvPr>
        </p:nvSpPr>
        <p:spPr>
          <a:xfrm>
            <a:off x="4114800" y="2060575"/>
            <a:ext cx="5029200" cy="2286000"/>
          </a:xfrm>
          <a:solidFill>
            <a:schemeClr val="bg2"/>
          </a:solidFill>
        </p:spPr>
        <p:txBody>
          <a:bodyPr lIns="435600" rIns="288000" anchor="ctr">
            <a:noAutofit/>
          </a:bodyPr>
          <a:lstStyle>
            <a:lvl1pPr>
              <a:defRPr sz="24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B6C10462-EDB7-4577-AC23-0633804DF8D9}"/>
              </a:ext>
            </a:extLst>
          </p:cNvPr>
          <p:cNvSpPr>
            <a:spLocks noGrp="1"/>
          </p:cNvSpPr>
          <p:nvPr>
            <p:ph type="body" sz="quarter" idx="11" hasCustomPrompt="1"/>
          </p:nvPr>
        </p:nvSpPr>
        <p:spPr>
          <a:xfrm>
            <a:off x="4114800" y="4348948"/>
            <a:ext cx="2286000" cy="455630"/>
          </a:xfrm>
          <a:solidFill>
            <a:schemeClr val="accent2"/>
          </a:solidFill>
        </p:spPr>
        <p:txBody>
          <a:bodyPr wrap="none" lIns="442800" tIns="129600" rIns="432000" bIns="129600" anchor="t"/>
          <a:lstStyle>
            <a:lvl1pPr>
              <a:defRPr sz="1400">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Enter name here</a:t>
            </a:r>
          </a:p>
        </p:txBody>
      </p:sp>
      <p:sp>
        <p:nvSpPr>
          <p:cNvPr id="14" name="Text Placeholder 13">
            <a:extLst>
              <a:ext uri="{FF2B5EF4-FFF2-40B4-BE49-F238E27FC236}">
                <a16:creationId xmlns:a16="http://schemas.microsoft.com/office/drawing/2014/main" id="{EE04941A-6EE2-483D-8AE3-A9284E1DB0F8}"/>
              </a:ext>
            </a:extLst>
          </p:cNvPr>
          <p:cNvSpPr>
            <a:spLocks noGrp="1"/>
          </p:cNvSpPr>
          <p:nvPr>
            <p:ph type="body" sz="quarter" idx="12" hasCustomPrompt="1"/>
          </p:nvPr>
        </p:nvSpPr>
        <p:spPr>
          <a:xfrm>
            <a:off x="4114800" y="1605757"/>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5" name="Text Placeholder 13">
            <a:extLst>
              <a:ext uri="{FF2B5EF4-FFF2-40B4-BE49-F238E27FC236}">
                <a16:creationId xmlns:a16="http://schemas.microsoft.com/office/drawing/2014/main" id="{59C20181-E2BB-4B05-84C4-44D0F58C2022}"/>
              </a:ext>
            </a:extLst>
          </p:cNvPr>
          <p:cNvSpPr>
            <a:spLocks noGrp="1"/>
          </p:cNvSpPr>
          <p:nvPr>
            <p:ph type="body" sz="quarter" idx="13" hasCustomPrompt="1"/>
          </p:nvPr>
        </p:nvSpPr>
        <p:spPr>
          <a:xfrm rot="10800000">
            <a:off x="8686800" y="4346575"/>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6" name="Rectangle 15">
            <a:extLst>
              <a:ext uri="{FF2B5EF4-FFF2-40B4-BE49-F238E27FC236}">
                <a16:creationId xmlns:a16="http://schemas.microsoft.com/office/drawing/2014/main" id="{80754164-1902-4DA3-82F6-07C482925108}"/>
              </a:ext>
            </a:extLst>
          </p:cNvPr>
          <p:cNvSpPr/>
          <p:nvPr userDrawn="1"/>
        </p:nvSpPr>
        <p:spPr>
          <a:xfrm>
            <a:off x="7774781" y="5946775"/>
            <a:ext cx="1369218"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7" name="Picture 16">
            <a:extLst>
              <a:ext uri="{FF2B5EF4-FFF2-40B4-BE49-F238E27FC236}">
                <a16:creationId xmlns:a16="http://schemas.microsoft.com/office/drawing/2014/main" id="{5F740266-5AA3-4A35-9623-8378BB14F08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53363" y="5977731"/>
            <a:ext cx="1221582" cy="616692"/>
          </a:xfrm>
          <a:prstGeom prst="rect">
            <a:avLst/>
          </a:prstGeom>
        </p:spPr>
      </p:pic>
      <p:sp>
        <p:nvSpPr>
          <p:cNvPr id="24" name="Footer Placeholder 7">
            <a:extLst>
              <a:ext uri="{FF2B5EF4-FFF2-40B4-BE49-F238E27FC236}">
                <a16:creationId xmlns:a16="http://schemas.microsoft.com/office/drawing/2014/main" id="{36EA8940-AAEC-4C91-9B70-25DFB2239B4D}"/>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25" name="Slide Number Placeholder 23">
            <a:extLst>
              <a:ext uri="{FF2B5EF4-FFF2-40B4-BE49-F238E27FC236}">
                <a16:creationId xmlns:a16="http://schemas.microsoft.com/office/drawing/2014/main" id="{1D1C79D1-8A71-4B8A-B359-D990C712E625}"/>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261882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Quote (Blan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E43CECE-CD26-4645-8ECD-9AD4CC760D74}"/>
              </a:ext>
            </a:extLst>
          </p:cNvPr>
          <p:cNvSpPr>
            <a:spLocks noGrp="1"/>
          </p:cNvSpPr>
          <p:nvPr>
            <p:ph type="body" sz="quarter" idx="10" hasCustomPrompt="1"/>
          </p:nvPr>
        </p:nvSpPr>
        <p:spPr>
          <a:xfrm>
            <a:off x="0" y="1146175"/>
            <a:ext cx="7315200" cy="4114800"/>
          </a:xfrm>
          <a:solidFill>
            <a:schemeClr val="bg2"/>
          </a:solidFill>
        </p:spPr>
        <p:txBody>
          <a:bodyPr lIns="435600" rIns="288000" anchor="ctr">
            <a:noAutofit/>
          </a:bodyPr>
          <a:lstStyle>
            <a:lvl1pPr>
              <a:defRPr sz="24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B6C10462-EDB7-4577-AC23-0633804DF8D9}"/>
              </a:ext>
            </a:extLst>
          </p:cNvPr>
          <p:cNvSpPr>
            <a:spLocks noGrp="1"/>
          </p:cNvSpPr>
          <p:nvPr>
            <p:ph type="body" sz="quarter" idx="11" hasCustomPrompt="1"/>
          </p:nvPr>
        </p:nvSpPr>
        <p:spPr>
          <a:xfrm>
            <a:off x="0" y="5260975"/>
            <a:ext cx="2286000" cy="455630"/>
          </a:xfrm>
          <a:solidFill>
            <a:schemeClr val="accent3"/>
          </a:solidFill>
        </p:spPr>
        <p:txBody>
          <a:bodyPr wrap="none" lIns="442800" tIns="129600" rIns="432000" bIns="129600" anchor="t"/>
          <a:lstStyle>
            <a:lvl1pPr>
              <a:defRPr sz="1400">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Enter name here</a:t>
            </a:r>
          </a:p>
        </p:txBody>
      </p:sp>
      <p:sp>
        <p:nvSpPr>
          <p:cNvPr id="14" name="Text Placeholder 13">
            <a:extLst>
              <a:ext uri="{FF2B5EF4-FFF2-40B4-BE49-F238E27FC236}">
                <a16:creationId xmlns:a16="http://schemas.microsoft.com/office/drawing/2014/main" id="{EE04941A-6EE2-483D-8AE3-A9284E1DB0F8}"/>
              </a:ext>
            </a:extLst>
          </p:cNvPr>
          <p:cNvSpPr>
            <a:spLocks noGrp="1"/>
          </p:cNvSpPr>
          <p:nvPr>
            <p:ph type="body" sz="quarter" idx="12" hasCustomPrompt="1"/>
          </p:nvPr>
        </p:nvSpPr>
        <p:spPr>
          <a:xfrm>
            <a:off x="0" y="688975"/>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5" name="Text Placeholder 13">
            <a:extLst>
              <a:ext uri="{FF2B5EF4-FFF2-40B4-BE49-F238E27FC236}">
                <a16:creationId xmlns:a16="http://schemas.microsoft.com/office/drawing/2014/main" id="{59C20181-E2BB-4B05-84C4-44D0F58C2022}"/>
              </a:ext>
            </a:extLst>
          </p:cNvPr>
          <p:cNvSpPr>
            <a:spLocks noGrp="1"/>
          </p:cNvSpPr>
          <p:nvPr>
            <p:ph type="body" sz="quarter" idx="13" hasCustomPrompt="1"/>
          </p:nvPr>
        </p:nvSpPr>
        <p:spPr>
          <a:xfrm rot="10800000">
            <a:off x="6858000" y="5262563"/>
            <a:ext cx="457200" cy="457199"/>
          </a:xfrm>
          <a:blipFill dpi="0" rotWithShape="1">
            <a:blip r:embed="rId2" cstate="screen">
              <a:extLst>
                <a:ext uri="{28A0092B-C50C-407E-A947-70E740481C1C}">
                  <a14:useLocalDpi xmlns:a14="http://schemas.microsoft.com/office/drawing/2010/main" val="0"/>
                </a:ext>
              </a:extLst>
            </a:blip>
            <a:srcRect/>
            <a:stretch>
              <a:fillRect/>
            </a:stretch>
          </a:blipFill>
        </p:spPr>
        <p:txBody>
          <a:bodyPr>
            <a:noAutofit/>
          </a:bodyPr>
          <a:lstStyle/>
          <a:p>
            <a:pPr lvl="0"/>
            <a:r>
              <a:rPr lang="en-GB"/>
              <a:t> </a:t>
            </a:r>
          </a:p>
        </p:txBody>
      </p:sp>
      <p:sp>
        <p:nvSpPr>
          <p:cNvPr id="16" name="Rectangle 15">
            <a:extLst>
              <a:ext uri="{FF2B5EF4-FFF2-40B4-BE49-F238E27FC236}">
                <a16:creationId xmlns:a16="http://schemas.microsoft.com/office/drawing/2014/main" id="{80754164-1902-4DA3-82F6-07C482925108}"/>
              </a:ext>
            </a:extLst>
          </p:cNvPr>
          <p:cNvSpPr/>
          <p:nvPr userDrawn="1"/>
        </p:nvSpPr>
        <p:spPr>
          <a:xfrm>
            <a:off x="7774781" y="5946775"/>
            <a:ext cx="1369218"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7" name="Picture 16">
            <a:extLst>
              <a:ext uri="{FF2B5EF4-FFF2-40B4-BE49-F238E27FC236}">
                <a16:creationId xmlns:a16="http://schemas.microsoft.com/office/drawing/2014/main" id="{5F740266-5AA3-4A35-9623-8378BB14F08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853363" y="5977731"/>
            <a:ext cx="1221582" cy="616692"/>
          </a:xfrm>
          <a:prstGeom prst="rect">
            <a:avLst/>
          </a:prstGeom>
        </p:spPr>
      </p:pic>
      <p:sp>
        <p:nvSpPr>
          <p:cNvPr id="22" name="Footer Placeholder 7">
            <a:extLst>
              <a:ext uri="{FF2B5EF4-FFF2-40B4-BE49-F238E27FC236}">
                <a16:creationId xmlns:a16="http://schemas.microsoft.com/office/drawing/2014/main" id="{A058DC26-167A-48CE-B7C3-E08987875045}"/>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23" name="Slide Number Placeholder 23">
            <a:extLst>
              <a:ext uri="{FF2B5EF4-FFF2-40B4-BE49-F238E27FC236}">
                <a16:creationId xmlns:a16="http://schemas.microsoft.com/office/drawing/2014/main" id="{17B1A944-B00C-42C3-B8F7-002D5D3B789C}"/>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10491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754164-1902-4DA3-82F6-07C482925108}"/>
              </a:ext>
            </a:extLst>
          </p:cNvPr>
          <p:cNvSpPr/>
          <p:nvPr userDrawn="1"/>
        </p:nvSpPr>
        <p:spPr>
          <a:xfrm>
            <a:off x="7774781" y="5946775"/>
            <a:ext cx="1369218"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7" name="Picture 16">
            <a:extLst>
              <a:ext uri="{FF2B5EF4-FFF2-40B4-BE49-F238E27FC236}">
                <a16:creationId xmlns:a16="http://schemas.microsoft.com/office/drawing/2014/main" id="{5F740266-5AA3-4A35-9623-8378BB14F08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3363" y="5977731"/>
            <a:ext cx="1221582" cy="616692"/>
          </a:xfrm>
          <a:prstGeom prst="rect">
            <a:avLst/>
          </a:prstGeom>
        </p:spPr>
      </p:pic>
      <p:sp>
        <p:nvSpPr>
          <p:cNvPr id="14" name="Footer Placeholder 7">
            <a:extLst>
              <a:ext uri="{FF2B5EF4-FFF2-40B4-BE49-F238E27FC236}">
                <a16:creationId xmlns:a16="http://schemas.microsoft.com/office/drawing/2014/main" id="{9D77EFF4-FA0B-4EAF-82BB-7CDEF2DB5C85}"/>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15" name="Slide Number Placeholder 23">
            <a:extLst>
              <a:ext uri="{FF2B5EF4-FFF2-40B4-BE49-F238E27FC236}">
                <a16:creationId xmlns:a16="http://schemas.microsoft.com/office/drawing/2014/main" id="{ACA95008-D116-4E8A-8C2A-D0AEAE8A34F7}"/>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304001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ideo w/ Titl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9769AB-6695-4964-BB22-0DBC01025BC4}"/>
              </a:ext>
            </a:extLst>
          </p:cNvPr>
          <p:cNvSpPr/>
          <p:nvPr userDrawn="1"/>
        </p:nvSpPr>
        <p:spPr>
          <a:xfrm>
            <a:off x="7774781" y="5946775"/>
            <a:ext cx="1369218"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0" name="Picture 9">
            <a:extLst>
              <a:ext uri="{FF2B5EF4-FFF2-40B4-BE49-F238E27FC236}">
                <a16:creationId xmlns:a16="http://schemas.microsoft.com/office/drawing/2014/main" id="{44C85BE0-D426-4271-B157-A9B1E26E3F6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12" name="Media Placeholder 11">
            <a:extLst>
              <a:ext uri="{FF2B5EF4-FFF2-40B4-BE49-F238E27FC236}">
                <a16:creationId xmlns:a16="http://schemas.microsoft.com/office/drawing/2014/main" id="{C2C95BAA-8D74-48D9-82A7-60B74B7DEE55}"/>
              </a:ext>
            </a:extLst>
          </p:cNvPr>
          <p:cNvSpPr>
            <a:spLocks noGrp="1"/>
          </p:cNvSpPr>
          <p:nvPr>
            <p:ph type="media" sz="quarter" idx="10" hasCustomPrompt="1"/>
          </p:nvPr>
        </p:nvSpPr>
        <p:spPr>
          <a:xfrm>
            <a:off x="0" y="920219"/>
            <a:ext cx="9144000" cy="5026556"/>
          </a:xfrm>
        </p:spPr>
        <p:txBody>
          <a:bodyPr anchor="ctr">
            <a:noAutofit/>
          </a:bodyPr>
          <a:lstStyle>
            <a:lvl1pPr algn="ctr">
              <a:defRPr>
                <a:solidFill>
                  <a:schemeClr val="bg2"/>
                </a:solidFill>
              </a:defRPr>
            </a:lvl1pPr>
          </a:lstStyle>
          <a:p>
            <a:r>
              <a:rPr lang="en-GB"/>
              <a:t>Click icon in the centre</a:t>
            </a:r>
            <a:br>
              <a:rPr lang="en-GB"/>
            </a:br>
            <a:r>
              <a:rPr lang="en-GB"/>
              <a:t>to insert to insert video</a:t>
            </a:r>
          </a:p>
          <a:p>
            <a:endParaRPr lang="en-GB"/>
          </a:p>
          <a:p>
            <a:endParaRPr lang="en-GB"/>
          </a:p>
          <a:p>
            <a:endParaRPr lang="en-GB"/>
          </a:p>
          <a:p>
            <a:endParaRPr lang="en-GB"/>
          </a:p>
        </p:txBody>
      </p:sp>
      <p:sp>
        <p:nvSpPr>
          <p:cNvPr id="2" name="Title 1">
            <a:extLst>
              <a:ext uri="{FF2B5EF4-FFF2-40B4-BE49-F238E27FC236}">
                <a16:creationId xmlns:a16="http://schemas.microsoft.com/office/drawing/2014/main" id="{A331D232-FDFE-4FFA-8348-EA06A70C085B}"/>
              </a:ext>
            </a:extLst>
          </p:cNvPr>
          <p:cNvSpPr>
            <a:spLocks noGrp="1"/>
          </p:cNvSpPr>
          <p:nvPr>
            <p:ph type="title" hasCustomPrompt="1"/>
          </p:nvPr>
        </p:nvSpPr>
        <p:spPr>
          <a:xfrm>
            <a:off x="0" y="234156"/>
            <a:ext cx="4125448" cy="686063"/>
          </a:xfrm>
          <a:solidFill>
            <a:schemeClr val="accent5"/>
          </a:solidFill>
        </p:spPr>
        <p:txBody>
          <a:bodyPr rIns="432000"/>
          <a:lstStyle>
            <a:lvl1pPr>
              <a:defRPr/>
            </a:lvl1pPr>
          </a:lstStyle>
          <a:p>
            <a:r>
              <a:rPr lang="en-US"/>
              <a:t>Enter title here</a:t>
            </a:r>
            <a:endParaRPr lang="en-GB"/>
          </a:p>
        </p:txBody>
      </p:sp>
      <p:sp>
        <p:nvSpPr>
          <p:cNvPr id="20" name="Footer Placeholder 7">
            <a:extLst>
              <a:ext uri="{FF2B5EF4-FFF2-40B4-BE49-F238E27FC236}">
                <a16:creationId xmlns:a16="http://schemas.microsoft.com/office/drawing/2014/main" id="{2DB47E0A-8D22-425F-AD3F-73D6DD8080AE}"/>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21" name="Slide Number Placeholder 23">
            <a:extLst>
              <a:ext uri="{FF2B5EF4-FFF2-40B4-BE49-F238E27FC236}">
                <a16:creationId xmlns:a16="http://schemas.microsoft.com/office/drawing/2014/main" id="{51510493-511C-4054-9334-B90410F5EE4A}"/>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236808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12" name="Media Placeholder 11">
            <a:extLst>
              <a:ext uri="{FF2B5EF4-FFF2-40B4-BE49-F238E27FC236}">
                <a16:creationId xmlns:a16="http://schemas.microsoft.com/office/drawing/2014/main" id="{C2C95BAA-8D74-48D9-82A7-60B74B7DEE55}"/>
              </a:ext>
            </a:extLst>
          </p:cNvPr>
          <p:cNvSpPr>
            <a:spLocks noGrp="1"/>
          </p:cNvSpPr>
          <p:nvPr>
            <p:ph type="media" sz="quarter" idx="10" hasCustomPrompt="1"/>
          </p:nvPr>
        </p:nvSpPr>
        <p:spPr>
          <a:xfrm>
            <a:off x="0" y="920219"/>
            <a:ext cx="9144000" cy="5026556"/>
          </a:xfrm>
        </p:spPr>
        <p:txBody>
          <a:bodyPr anchor="ctr">
            <a:noAutofit/>
          </a:bodyPr>
          <a:lstStyle>
            <a:lvl1pPr algn="ctr">
              <a:defRPr>
                <a:solidFill>
                  <a:schemeClr val="bg2"/>
                </a:solidFill>
              </a:defRPr>
            </a:lvl1pPr>
          </a:lstStyle>
          <a:p>
            <a:r>
              <a:rPr lang="en-GB"/>
              <a:t>Click icon in the centre</a:t>
            </a:r>
            <a:br>
              <a:rPr lang="en-GB"/>
            </a:br>
            <a:r>
              <a:rPr lang="en-GB"/>
              <a:t>to insert to insert video</a:t>
            </a:r>
          </a:p>
          <a:p>
            <a:endParaRPr lang="en-GB"/>
          </a:p>
          <a:p>
            <a:endParaRPr lang="en-GB"/>
          </a:p>
          <a:p>
            <a:endParaRPr lang="en-GB"/>
          </a:p>
          <a:p>
            <a:endParaRPr lang="en-GB"/>
          </a:p>
        </p:txBody>
      </p:sp>
      <p:sp>
        <p:nvSpPr>
          <p:cNvPr id="17" name="Footer Placeholder 7">
            <a:extLst>
              <a:ext uri="{FF2B5EF4-FFF2-40B4-BE49-F238E27FC236}">
                <a16:creationId xmlns:a16="http://schemas.microsoft.com/office/drawing/2014/main" id="{E0423195-5574-4FF0-8209-081E50A06DFB}"/>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18" name="Slide Number Placeholder 23">
            <a:extLst>
              <a:ext uri="{FF2B5EF4-FFF2-40B4-BE49-F238E27FC236}">
                <a16:creationId xmlns:a16="http://schemas.microsoft.com/office/drawing/2014/main" id="{7390CBB9-2D77-4256-AB77-D968941EF4FA}"/>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97718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w/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8" name="Text Placeholder 7">
            <a:extLst>
              <a:ext uri="{FF2B5EF4-FFF2-40B4-BE49-F238E27FC236}">
                <a16:creationId xmlns:a16="http://schemas.microsoft.com/office/drawing/2014/main" id="{416D19E4-2EAB-41D9-B8C2-C6FEA07613AE}"/>
              </a:ext>
            </a:extLst>
          </p:cNvPr>
          <p:cNvSpPr>
            <a:spLocks noGrp="1"/>
          </p:cNvSpPr>
          <p:nvPr>
            <p:ph type="body" sz="quarter" idx="13" hasCustomPrompt="1"/>
          </p:nvPr>
        </p:nvSpPr>
        <p:spPr>
          <a:xfrm>
            <a:off x="457201" y="917838"/>
            <a:ext cx="3209982" cy="455994"/>
          </a:xfrm>
          <a:solidFill>
            <a:schemeClr val="accent1"/>
          </a:solidFill>
        </p:spPr>
        <p:txBody>
          <a:bodyPr wrap="none" lIns="252000" tIns="61200" rIns="252000" bIns="61200"/>
          <a:lstStyle>
            <a:lvl1pPr>
              <a:defRPr sz="2400" b="1">
                <a:solidFill>
                  <a:schemeClr val="bg1"/>
                </a:solidFill>
              </a:defRPr>
            </a:lvl1pPr>
          </a:lstStyle>
          <a:p>
            <a:pPr lvl="0"/>
            <a:r>
              <a:rPr lang="en-US"/>
              <a:t>Enter subtitle here</a:t>
            </a:r>
          </a:p>
        </p:txBody>
      </p:sp>
      <p:sp>
        <p:nvSpPr>
          <p:cNvPr id="2" name="Title 1">
            <a:extLst>
              <a:ext uri="{FF2B5EF4-FFF2-40B4-BE49-F238E27FC236}">
                <a16:creationId xmlns:a16="http://schemas.microsoft.com/office/drawing/2014/main" id="{80A505BA-8727-497C-A40E-3FA91EA487AB}"/>
              </a:ext>
            </a:extLst>
          </p:cNvPr>
          <p:cNvSpPr>
            <a:spLocks noGrp="1"/>
          </p:cNvSpPr>
          <p:nvPr>
            <p:ph type="title" hasCustomPrompt="1"/>
          </p:nvPr>
        </p:nvSpPr>
        <p:spPr>
          <a:xfrm>
            <a:off x="0" y="234156"/>
            <a:ext cx="4125448" cy="686063"/>
          </a:xfrm>
        </p:spPr>
        <p:txBody>
          <a:bodyPr rIns="432000"/>
          <a:lstStyle>
            <a:lvl1pPr>
              <a:defRPr/>
            </a:lvl1pPr>
          </a:lstStyle>
          <a:p>
            <a:r>
              <a:rPr lang="en-US"/>
              <a:t>Enter title here</a:t>
            </a:r>
            <a:endParaRPr lang="en-GB"/>
          </a:p>
        </p:txBody>
      </p:sp>
      <p:sp>
        <p:nvSpPr>
          <p:cNvPr id="10" name="Footer Placeholder 7">
            <a:extLst>
              <a:ext uri="{FF2B5EF4-FFF2-40B4-BE49-F238E27FC236}">
                <a16:creationId xmlns:a16="http://schemas.microsoft.com/office/drawing/2014/main" id="{BA81C02B-24AF-47AA-9FC6-06BC1834E686}"/>
              </a:ext>
            </a:extLst>
          </p:cNvPr>
          <p:cNvSpPr>
            <a:spLocks noGrp="1"/>
          </p:cNvSpPr>
          <p:nvPr>
            <p:ph type="ftr" sz="quarter" idx="16"/>
          </p:nvPr>
        </p:nvSpPr>
        <p:spPr>
          <a:xfrm>
            <a:off x="457201" y="6406356"/>
            <a:ext cx="3657599" cy="226434"/>
          </a:xfrm>
        </p:spPr>
        <p:txBody>
          <a:bodyPr/>
          <a:lstStyle>
            <a:lvl1pPr>
              <a:defRPr>
                <a:solidFill>
                  <a:schemeClr val="tx2"/>
                </a:solidFill>
              </a:defRPr>
            </a:lvl1pPr>
          </a:lstStyle>
          <a:p>
            <a:endParaRPr lang="en-GB"/>
          </a:p>
        </p:txBody>
      </p:sp>
      <p:sp>
        <p:nvSpPr>
          <p:cNvPr id="11" name="Slide Number Placeholder 23">
            <a:extLst>
              <a:ext uri="{FF2B5EF4-FFF2-40B4-BE49-F238E27FC236}">
                <a16:creationId xmlns:a16="http://schemas.microsoft.com/office/drawing/2014/main" id="{75E7A922-DD43-4BC4-8DD8-0879FA70B3D8}"/>
              </a:ext>
            </a:extLst>
          </p:cNvPr>
          <p:cNvSpPr>
            <a:spLocks noGrp="1"/>
          </p:cNvSpPr>
          <p:nvPr>
            <p:ph type="sldNum" sz="quarter" idx="17"/>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33785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Column Tex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8" name="Text Placeholder 7">
            <a:extLst>
              <a:ext uri="{FF2B5EF4-FFF2-40B4-BE49-F238E27FC236}">
                <a16:creationId xmlns:a16="http://schemas.microsoft.com/office/drawing/2014/main" id="{416D19E4-2EAB-41D9-B8C2-C6FEA07613AE}"/>
              </a:ext>
            </a:extLst>
          </p:cNvPr>
          <p:cNvSpPr>
            <a:spLocks noGrp="1"/>
          </p:cNvSpPr>
          <p:nvPr>
            <p:ph type="body" sz="quarter" idx="13" hasCustomPrompt="1"/>
          </p:nvPr>
        </p:nvSpPr>
        <p:spPr>
          <a:xfrm>
            <a:off x="457201" y="917575"/>
            <a:ext cx="3209982" cy="455994"/>
          </a:xfrm>
          <a:solidFill>
            <a:schemeClr val="accent1"/>
          </a:solidFill>
        </p:spPr>
        <p:txBody>
          <a:bodyPr wrap="none" lIns="252000" tIns="61200" rIns="252000" bIns="61200"/>
          <a:lstStyle>
            <a:lvl1pPr>
              <a:defRPr sz="2400" b="1">
                <a:solidFill>
                  <a:schemeClr val="bg1"/>
                </a:solidFill>
              </a:defRPr>
            </a:lvl1pPr>
          </a:lstStyle>
          <a:p>
            <a:pPr lvl="0"/>
            <a:r>
              <a:rPr lang="en-US"/>
              <a:t>Enter subtitle here</a:t>
            </a:r>
          </a:p>
        </p:txBody>
      </p:sp>
      <p:sp>
        <p:nvSpPr>
          <p:cNvPr id="2" name="Title 1">
            <a:extLst>
              <a:ext uri="{FF2B5EF4-FFF2-40B4-BE49-F238E27FC236}">
                <a16:creationId xmlns:a16="http://schemas.microsoft.com/office/drawing/2014/main" id="{80A505BA-8727-497C-A40E-3FA91EA487AB}"/>
              </a:ext>
            </a:extLst>
          </p:cNvPr>
          <p:cNvSpPr>
            <a:spLocks noGrp="1"/>
          </p:cNvSpPr>
          <p:nvPr>
            <p:ph type="title" hasCustomPrompt="1"/>
          </p:nvPr>
        </p:nvSpPr>
        <p:spPr>
          <a:xfrm>
            <a:off x="0" y="234156"/>
            <a:ext cx="4125448" cy="686063"/>
          </a:xfrm>
        </p:spPr>
        <p:txBody>
          <a:bodyPr rIns="432000"/>
          <a:lstStyle>
            <a:lvl1pPr>
              <a:defRPr/>
            </a:lvl1pPr>
          </a:lstStyle>
          <a:p>
            <a:r>
              <a:rPr lang="en-US"/>
              <a:t>Enter title here</a:t>
            </a:r>
            <a:endParaRPr lang="en-GB"/>
          </a:p>
        </p:txBody>
      </p:sp>
      <p:sp>
        <p:nvSpPr>
          <p:cNvPr id="4" name="Text Placeholder 3">
            <a:extLst>
              <a:ext uri="{FF2B5EF4-FFF2-40B4-BE49-F238E27FC236}">
                <a16:creationId xmlns:a16="http://schemas.microsoft.com/office/drawing/2014/main" id="{9BFB6F51-8A10-45E9-ADB2-1CC581F94851}"/>
              </a:ext>
            </a:extLst>
          </p:cNvPr>
          <p:cNvSpPr>
            <a:spLocks noGrp="1"/>
          </p:cNvSpPr>
          <p:nvPr>
            <p:ph type="body" sz="quarter" idx="14" hasCustomPrompt="1"/>
          </p:nvPr>
        </p:nvSpPr>
        <p:spPr>
          <a:xfrm>
            <a:off x="457200" y="1834356"/>
            <a:ext cx="8229600" cy="3886994"/>
          </a:xfrm>
        </p:spPr>
        <p:txBody>
          <a:bodyPr numCol="2" spcCol="540000"/>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7">
            <a:extLst>
              <a:ext uri="{FF2B5EF4-FFF2-40B4-BE49-F238E27FC236}">
                <a16:creationId xmlns:a16="http://schemas.microsoft.com/office/drawing/2014/main" id="{A3A2A117-0475-4492-B95F-6AE5D2623FC2}"/>
              </a:ext>
            </a:extLst>
          </p:cNvPr>
          <p:cNvSpPr>
            <a:spLocks noGrp="1"/>
          </p:cNvSpPr>
          <p:nvPr>
            <p:ph type="ftr" sz="quarter" idx="16"/>
          </p:nvPr>
        </p:nvSpPr>
        <p:spPr>
          <a:xfrm>
            <a:off x="457201" y="6406356"/>
            <a:ext cx="3657599" cy="226434"/>
          </a:xfrm>
        </p:spPr>
        <p:txBody>
          <a:bodyPr/>
          <a:lstStyle>
            <a:lvl1pPr>
              <a:defRPr>
                <a:solidFill>
                  <a:schemeClr val="tx2"/>
                </a:solidFill>
              </a:defRPr>
            </a:lvl1pPr>
          </a:lstStyle>
          <a:p>
            <a:endParaRPr lang="en-GB"/>
          </a:p>
        </p:txBody>
      </p:sp>
      <p:sp>
        <p:nvSpPr>
          <p:cNvPr id="11" name="Slide Number Placeholder 23">
            <a:extLst>
              <a:ext uri="{FF2B5EF4-FFF2-40B4-BE49-F238E27FC236}">
                <a16:creationId xmlns:a16="http://schemas.microsoft.com/office/drawing/2014/main" id="{C8E59552-840E-48A3-B310-78F163270D1D}"/>
              </a:ext>
            </a:extLst>
          </p:cNvPr>
          <p:cNvSpPr>
            <a:spLocks noGrp="1"/>
          </p:cNvSpPr>
          <p:nvPr>
            <p:ph type="sldNum" sz="quarter" idx="17"/>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115680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31ED-0730-4234-83BE-3F0339E00EF7}"/>
              </a:ext>
            </a:extLst>
          </p:cNvPr>
          <p:cNvSpPr>
            <a:spLocks noGrp="1"/>
          </p:cNvSpPr>
          <p:nvPr>
            <p:ph type="title" hasCustomPrompt="1"/>
          </p:nvPr>
        </p:nvSpPr>
        <p:spPr>
          <a:xfrm>
            <a:off x="457201" y="2517775"/>
            <a:ext cx="5257799" cy="914751"/>
          </a:xfrm>
          <a:solidFill>
            <a:schemeClr val="accent5"/>
          </a:solidFill>
        </p:spPr>
        <p:txBody>
          <a:bodyPr tIns="151200" rIns="432000" bIns="151200"/>
          <a:lstStyle>
            <a:lvl1pPr>
              <a:defRPr sz="4400"/>
            </a:lvl1pPr>
          </a:lstStyle>
          <a:p>
            <a:r>
              <a:rPr lang="en-US"/>
              <a:t>Enter title here</a:t>
            </a:r>
            <a:endParaRPr lang="en-GB"/>
          </a:p>
        </p:txBody>
      </p:sp>
      <p:sp>
        <p:nvSpPr>
          <p:cNvPr id="8" name="Text Placeholder 7">
            <a:extLst>
              <a:ext uri="{FF2B5EF4-FFF2-40B4-BE49-F238E27FC236}">
                <a16:creationId xmlns:a16="http://schemas.microsoft.com/office/drawing/2014/main" id="{142A2AF1-89DB-4180-B3A9-5E62C050DC5B}"/>
              </a:ext>
            </a:extLst>
          </p:cNvPr>
          <p:cNvSpPr>
            <a:spLocks noGrp="1"/>
          </p:cNvSpPr>
          <p:nvPr>
            <p:ph type="body" sz="quarter" idx="13" hasCustomPrompt="1"/>
          </p:nvPr>
        </p:nvSpPr>
        <p:spPr>
          <a:xfrm>
            <a:off x="916781" y="3431382"/>
            <a:ext cx="6398419" cy="455994"/>
          </a:xfrm>
          <a:solidFill>
            <a:srgbClr val="4A525D"/>
          </a:solidFill>
        </p:spPr>
        <p:txBody>
          <a:bodyPr lIns="252000" tIns="72000" rIns="252000" bIns="50400"/>
          <a:lstStyle>
            <a:lvl1pPr>
              <a:defRPr sz="2400" b="1">
                <a:solidFill>
                  <a:schemeClr val="bg1"/>
                </a:solidFill>
              </a:defRPr>
            </a:lvl1pPr>
          </a:lstStyle>
          <a:p>
            <a:pPr lvl="0"/>
            <a:r>
              <a:rPr lang="en-US"/>
              <a:t>Enter subtitle here</a:t>
            </a:r>
          </a:p>
        </p:txBody>
      </p:sp>
      <p:sp>
        <p:nvSpPr>
          <p:cNvPr id="10" name="Text Placeholder 9">
            <a:extLst>
              <a:ext uri="{FF2B5EF4-FFF2-40B4-BE49-F238E27FC236}">
                <a16:creationId xmlns:a16="http://schemas.microsoft.com/office/drawing/2014/main" id="{86CF38F2-26E0-4B46-B4E8-F2EA896F0115}"/>
              </a:ext>
            </a:extLst>
          </p:cNvPr>
          <p:cNvSpPr>
            <a:spLocks noGrp="1"/>
          </p:cNvSpPr>
          <p:nvPr>
            <p:ph type="body" sz="quarter" idx="14" hasCustomPrompt="1"/>
          </p:nvPr>
        </p:nvSpPr>
        <p:spPr>
          <a:xfrm>
            <a:off x="457200" y="5718175"/>
            <a:ext cx="2971800" cy="455994"/>
          </a:xfrm>
          <a:solidFill>
            <a:schemeClr val="accent1"/>
          </a:solidFill>
        </p:spPr>
        <p:txBody>
          <a:bodyPr wrap="none" lIns="252000" tIns="72000" rIns="252000" bIns="50400"/>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name here</a:t>
            </a:r>
          </a:p>
        </p:txBody>
      </p:sp>
      <p:pic>
        <p:nvPicPr>
          <p:cNvPr id="12" name="Picture 11">
            <a:extLst>
              <a:ext uri="{FF2B5EF4-FFF2-40B4-BE49-F238E27FC236}">
                <a16:creationId xmlns:a16="http://schemas.microsoft.com/office/drawing/2014/main" id="{E2F15B75-9BBA-42A3-9EEC-EB2F5B27C9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6081" y="662833"/>
            <a:ext cx="2547625" cy="962007"/>
          </a:xfrm>
          <a:prstGeom prst="rect">
            <a:avLst/>
          </a:prstGeom>
        </p:spPr>
      </p:pic>
      <p:sp>
        <p:nvSpPr>
          <p:cNvPr id="23" name="TextBox 22">
            <a:extLst>
              <a:ext uri="{FF2B5EF4-FFF2-40B4-BE49-F238E27FC236}">
                <a16:creationId xmlns:a16="http://schemas.microsoft.com/office/drawing/2014/main" id="{5D92024D-8543-404B-A489-4A437FC1DEB8}"/>
              </a:ext>
            </a:extLst>
          </p:cNvPr>
          <p:cNvSpPr txBox="1"/>
          <p:nvPr userDrawn="1"/>
        </p:nvSpPr>
        <p:spPr>
          <a:xfrm>
            <a:off x="6179343" y="6380163"/>
            <a:ext cx="2514600" cy="228600"/>
          </a:xfrm>
          <a:prstGeom prst="rect">
            <a:avLst/>
          </a:prstGeom>
          <a:noFill/>
        </p:spPr>
        <p:txBody>
          <a:bodyPr wrap="square" rIns="0" rtlCol="0" anchor="ctr">
            <a:noAutofit/>
          </a:bodyPr>
          <a:lstStyle/>
          <a:p>
            <a:pPr algn="r"/>
            <a:r>
              <a:rPr lang="en-GB" sz="2000" b="1">
                <a:solidFill>
                  <a:schemeClr val="accent5"/>
                </a:solidFill>
                <a:latin typeface="Arial Narrow" panose="020B0604020202020204" pitchFamily="34" charset="0"/>
                <a:cs typeface="Arial Narrow" panose="020B0604020202020204" pitchFamily="34" charset="0"/>
              </a:rPr>
              <a:t>#MORETHANYOUTHINK</a:t>
            </a:r>
          </a:p>
        </p:txBody>
      </p:sp>
      <p:sp>
        <p:nvSpPr>
          <p:cNvPr id="4" name="Footer Placeholder 3">
            <a:extLst>
              <a:ext uri="{FF2B5EF4-FFF2-40B4-BE49-F238E27FC236}">
                <a16:creationId xmlns:a16="http://schemas.microsoft.com/office/drawing/2014/main" id="{D65416FC-F5D8-4FBF-B1B6-2BA96E1DE1FD}"/>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339418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Column Tex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B741F-ED43-4858-A665-3BCA5FD67140}"/>
              </a:ext>
            </a:extLst>
          </p:cNvPr>
          <p:cNvSpPr/>
          <p:nvPr userDrawn="1"/>
        </p:nvSpPr>
        <p:spPr>
          <a:xfrm>
            <a:off x="0" y="0"/>
            <a:ext cx="4572000" cy="6858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8" name="Text Placeholder 7">
            <a:extLst>
              <a:ext uri="{FF2B5EF4-FFF2-40B4-BE49-F238E27FC236}">
                <a16:creationId xmlns:a16="http://schemas.microsoft.com/office/drawing/2014/main" id="{416D19E4-2EAB-41D9-B8C2-C6FEA07613AE}"/>
              </a:ext>
            </a:extLst>
          </p:cNvPr>
          <p:cNvSpPr>
            <a:spLocks noGrp="1"/>
          </p:cNvSpPr>
          <p:nvPr>
            <p:ph type="body" sz="quarter" idx="13" hasCustomPrompt="1"/>
          </p:nvPr>
        </p:nvSpPr>
        <p:spPr>
          <a:xfrm>
            <a:off x="457201" y="917575"/>
            <a:ext cx="3209982" cy="455994"/>
          </a:xfrm>
          <a:solidFill>
            <a:schemeClr val="accent1"/>
          </a:solidFill>
        </p:spPr>
        <p:txBody>
          <a:bodyPr wrap="none" lIns="252000" tIns="61200" rIns="252000" bIns="61200"/>
          <a:lstStyle>
            <a:lvl1pPr>
              <a:defRPr sz="2400" b="1">
                <a:solidFill>
                  <a:schemeClr val="bg1"/>
                </a:solidFill>
              </a:defRPr>
            </a:lvl1pPr>
          </a:lstStyle>
          <a:p>
            <a:pPr lvl="0"/>
            <a:r>
              <a:rPr lang="en-US"/>
              <a:t>Enter subtitle here</a:t>
            </a:r>
          </a:p>
        </p:txBody>
      </p:sp>
      <p:sp>
        <p:nvSpPr>
          <p:cNvPr id="2" name="Title 1">
            <a:extLst>
              <a:ext uri="{FF2B5EF4-FFF2-40B4-BE49-F238E27FC236}">
                <a16:creationId xmlns:a16="http://schemas.microsoft.com/office/drawing/2014/main" id="{80A505BA-8727-497C-A40E-3FA91EA487AB}"/>
              </a:ext>
            </a:extLst>
          </p:cNvPr>
          <p:cNvSpPr>
            <a:spLocks noGrp="1"/>
          </p:cNvSpPr>
          <p:nvPr>
            <p:ph type="title" hasCustomPrompt="1"/>
          </p:nvPr>
        </p:nvSpPr>
        <p:spPr>
          <a:xfrm>
            <a:off x="0" y="234156"/>
            <a:ext cx="4125448" cy="686063"/>
          </a:xfrm>
        </p:spPr>
        <p:txBody>
          <a:bodyPr rIns="432000"/>
          <a:lstStyle>
            <a:lvl1pPr>
              <a:defRPr/>
            </a:lvl1pPr>
          </a:lstStyle>
          <a:p>
            <a:r>
              <a:rPr lang="en-US"/>
              <a:t>Enter title here</a:t>
            </a:r>
            <a:endParaRPr lang="en-GB"/>
          </a:p>
        </p:txBody>
      </p:sp>
      <p:sp>
        <p:nvSpPr>
          <p:cNvPr id="4" name="Text Placeholder 3">
            <a:extLst>
              <a:ext uri="{FF2B5EF4-FFF2-40B4-BE49-F238E27FC236}">
                <a16:creationId xmlns:a16="http://schemas.microsoft.com/office/drawing/2014/main" id="{9BFB6F51-8A10-45E9-ADB2-1CC581F94851}"/>
              </a:ext>
            </a:extLst>
          </p:cNvPr>
          <p:cNvSpPr>
            <a:spLocks noGrp="1"/>
          </p:cNvSpPr>
          <p:nvPr>
            <p:ph type="body" sz="quarter" idx="14" hasCustomPrompt="1"/>
          </p:nvPr>
        </p:nvSpPr>
        <p:spPr>
          <a:xfrm>
            <a:off x="457201" y="1834355"/>
            <a:ext cx="3886199" cy="3883819"/>
          </a:xfrm>
        </p:spPr>
        <p:txBody>
          <a:bodyPr numCol="1"/>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3">
            <a:extLst>
              <a:ext uri="{FF2B5EF4-FFF2-40B4-BE49-F238E27FC236}">
                <a16:creationId xmlns:a16="http://schemas.microsoft.com/office/drawing/2014/main" id="{610ABD7F-4F7D-41D5-9E8B-0555F488AFC1}"/>
              </a:ext>
            </a:extLst>
          </p:cNvPr>
          <p:cNvSpPr>
            <a:spLocks noGrp="1"/>
          </p:cNvSpPr>
          <p:nvPr>
            <p:ph type="body" sz="quarter" idx="15" hasCustomPrompt="1"/>
          </p:nvPr>
        </p:nvSpPr>
        <p:spPr>
          <a:xfrm>
            <a:off x="4800600" y="1834355"/>
            <a:ext cx="3886200" cy="3883819"/>
          </a:xfrm>
        </p:spPr>
        <p:txBody>
          <a:bodyPr numCol="1"/>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7">
            <a:extLst>
              <a:ext uri="{FF2B5EF4-FFF2-40B4-BE49-F238E27FC236}">
                <a16:creationId xmlns:a16="http://schemas.microsoft.com/office/drawing/2014/main" id="{346238A6-B034-49B6-B817-3924AD2E5600}"/>
              </a:ext>
            </a:extLst>
          </p:cNvPr>
          <p:cNvSpPr>
            <a:spLocks noGrp="1"/>
          </p:cNvSpPr>
          <p:nvPr>
            <p:ph type="ftr" sz="quarter" idx="16"/>
          </p:nvPr>
        </p:nvSpPr>
        <p:spPr>
          <a:xfrm>
            <a:off x="457201" y="6406356"/>
            <a:ext cx="3657599" cy="226434"/>
          </a:xfrm>
        </p:spPr>
        <p:txBody>
          <a:bodyPr/>
          <a:lstStyle>
            <a:lvl1pPr>
              <a:defRPr>
                <a:solidFill>
                  <a:schemeClr val="tx2"/>
                </a:solidFill>
              </a:defRPr>
            </a:lvl1pPr>
          </a:lstStyle>
          <a:p>
            <a:endParaRPr lang="en-GB"/>
          </a:p>
        </p:txBody>
      </p:sp>
      <p:sp>
        <p:nvSpPr>
          <p:cNvPr id="12" name="Slide Number Placeholder 23">
            <a:extLst>
              <a:ext uri="{FF2B5EF4-FFF2-40B4-BE49-F238E27FC236}">
                <a16:creationId xmlns:a16="http://schemas.microsoft.com/office/drawing/2014/main" id="{B0187FD9-44B7-4596-A646-5881D27D3894}"/>
              </a:ext>
            </a:extLst>
          </p:cNvPr>
          <p:cNvSpPr>
            <a:spLocks noGrp="1"/>
          </p:cNvSpPr>
          <p:nvPr>
            <p:ph type="sldNum" sz="quarter" idx="17"/>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399783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alf &amp; Half w/Page Divider Point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44D6C8-948C-4A2A-90C3-2DBA3623611B}"/>
              </a:ext>
            </a:extLst>
          </p:cNvPr>
          <p:cNvSpPr/>
          <p:nvPr userDrawn="1"/>
        </p:nvSpPr>
        <p:spPr>
          <a:xfrm>
            <a:off x="4572000" y="0"/>
            <a:ext cx="4572000" cy="6858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7" name="Picture Placeholder 16">
            <a:extLst>
              <a:ext uri="{FF2B5EF4-FFF2-40B4-BE49-F238E27FC236}">
                <a16:creationId xmlns:a16="http://schemas.microsoft.com/office/drawing/2014/main" id="{ACDA66FF-D50F-4137-84B0-F69E9BF9DD17}"/>
              </a:ext>
            </a:extLst>
          </p:cNvPr>
          <p:cNvSpPr>
            <a:spLocks noGrp="1"/>
          </p:cNvSpPr>
          <p:nvPr>
            <p:ph type="pic" sz="quarter" idx="17"/>
          </p:nvPr>
        </p:nvSpPr>
        <p:spPr>
          <a:xfrm>
            <a:off x="4572000" y="0"/>
            <a:ext cx="4572000" cy="6858000"/>
          </a:xfrm>
        </p:spPr>
        <p:txBody>
          <a:bodyPr>
            <a:noAutofit/>
          </a:bodyPr>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id="{6A49ACBC-BC30-4C7A-B915-733F833A752A}"/>
              </a:ext>
            </a:extLst>
          </p:cNvPr>
          <p:cNvSpPr>
            <a:spLocks noGrp="1"/>
          </p:cNvSpPr>
          <p:nvPr>
            <p:ph type="title" hasCustomPrompt="1"/>
          </p:nvPr>
        </p:nvSpPr>
        <p:spPr>
          <a:xfrm>
            <a:off x="0" y="688975"/>
            <a:ext cx="4125448" cy="686063"/>
          </a:xfrm>
        </p:spPr>
        <p:txBody>
          <a:bodyPr rIns="432000"/>
          <a:lstStyle>
            <a:lvl1pPr>
              <a:defRPr/>
            </a:lvl1pPr>
          </a:lstStyle>
          <a:p>
            <a:r>
              <a:rPr lang="en-US"/>
              <a:t>Enter title here</a:t>
            </a:r>
            <a:endParaRPr lang="en-GB"/>
          </a:p>
        </p:txBody>
      </p:sp>
      <p:sp>
        <p:nvSpPr>
          <p:cNvPr id="9" name="Text Placeholder 7">
            <a:extLst>
              <a:ext uri="{FF2B5EF4-FFF2-40B4-BE49-F238E27FC236}">
                <a16:creationId xmlns:a16="http://schemas.microsoft.com/office/drawing/2014/main" id="{600AD5D9-9452-4463-B218-D9BBE84645DB}"/>
              </a:ext>
            </a:extLst>
          </p:cNvPr>
          <p:cNvSpPr>
            <a:spLocks noGrp="1"/>
          </p:cNvSpPr>
          <p:nvPr>
            <p:ph type="body" sz="quarter" idx="13" hasCustomPrompt="1"/>
          </p:nvPr>
        </p:nvSpPr>
        <p:spPr>
          <a:xfrm>
            <a:off x="457201" y="1377156"/>
            <a:ext cx="3209982" cy="455994"/>
          </a:xfrm>
          <a:solidFill>
            <a:schemeClr val="accent1"/>
          </a:solidFill>
        </p:spPr>
        <p:txBody>
          <a:bodyPr wrap="none" lIns="252000" tIns="61200" rIns="252000" bIns="61200"/>
          <a:lstStyle>
            <a:lvl1pPr>
              <a:defRPr sz="2400" b="1">
                <a:solidFill>
                  <a:schemeClr val="bg1"/>
                </a:solidFill>
              </a:defRPr>
            </a:lvl1pPr>
          </a:lstStyle>
          <a:p>
            <a:pPr lvl="0"/>
            <a:r>
              <a:rPr lang="en-US"/>
              <a:t>Enter subtitle here</a:t>
            </a:r>
          </a:p>
        </p:txBody>
      </p:sp>
      <p:sp>
        <p:nvSpPr>
          <p:cNvPr id="11" name="Text Placeholder 10">
            <a:extLst>
              <a:ext uri="{FF2B5EF4-FFF2-40B4-BE49-F238E27FC236}">
                <a16:creationId xmlns:a16="http://schemas.microsoft.com/office/drawing/2014/main" id="{2511A44F-75EC-4B75-AE11-EEF9AC54EBF1}"/>
              </a:ext>
            </a:extLst>
          </p:cNvPr>
          <p:cNvSpPr>
            <a:spLocks noGrp="1"/>
          </p:cNvSpPr>
          <p:nvPr>
            <p:ph type="body" sz="quarter" idx="18" hasCustomPrompt="1"/>
          </p:nvPr>
        </p:nvSpPr>
        <p:spPr>
          <a:xfrm>
            <a:off x="457201" y="2289969"/>
            <a:ext cx="3886199" cy="3428206"/>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47758E0C-F260-417B-B780-72F42E29413D}"/>
              </a:ext>
            </a:extLst>
          </p:cNvPr>
          <p:cNvSpPr>
            <a:spLocks noGrp="1"/>
          </p:cNvSpPr>
          <p:nvPr>
            <p:ph type="body" sz="quarter" idx="19" hasCustomPrompt="1"/>
          </p:nvPr>
        </p:nvSpPr>
        <p:spPr>
          <a:xfrm>
            <a:off x="459582" y="6061075"/>
            <a:ext cx="115200" cy="114300"/>
          </a:xfrm>
          <a:solidFill>
            <a:schemeClr val="accent4"/>
          </a:solidFill>
        </p:spPr>
        <p:txBody>
          <a:bodyPr>
            <a:noAutofit/>
          </a:bodyPr>
          <a:lstStyle/>
          <a:p>
            <a:pPr lvl="0"/>
            <a:r>
              <a:rPr lang="en-GB"/>
              <a:t> </a:t>
            </a:r>
          </a:p>
        </p:txBody>
      </p:sp>
      <p:sp>
        <p:nvSpPr>
          <p:cNvPr id="14" name="Text Placeholder 12">
            <a:extLst>
              <a:ext uri="{FF2B5EF4-FFF2-40B4-BE49-F238E27FC236}">
                <a16:creationId xmlns:a16="http://schemas.microsoft.com/office/drawing/2014/main" id="{A2C6290B-AE01-42CE-A67F-3137C0489EDD}"/>
              </a:ext>
            </a:extLst>
          </p:cNvPr>
          <p:cNvSpPr>
            <a:spLocks noGrp="1"/>
          </p:cNvSpPr>
          <p:nvPr>
            <p:ph type="body" sz="quarter" idx="20" hasCustomPrompt="1"/>
          </p:nvPr>
        </p:nvSpPr>
        <p:spPr>
          <a:xfrm>
            <a:off x="689215" y="6061075"/>
            <a:ext cx="115200" cy="114300"/>
          </a:xfrm>
          <a:solidFill>
            <a:schemeClr val="accent6"/>
          </a:solidFill>
        </p:spPr>
        <p:txBody>
          <a:bodyPr>
            <a:noAutofit/>
          </a:bodyPr>
          <a:lstStyle/>
          <a:p>
            <a:pPr lvl="0"/>
            <a:r>
              <a:rPr lang="en-GB"/>
              <a:t> </a:t>
            </a:r>
          </a:p>
        </p:txBody>
      </p:sp>
      <p:sp>
        <p:nvSpPr>
          <p:cNvPr id="15" name="Text Placeholder 12">
            <a:extLst>
              <a:ext uri="{FF2B5EF4-FFF2-40B4-BE49-F238E27FC236}">
                <a16:creationId xmlns:a16="http://schemas.microsoft.com/office/drawing/2014/main" id="{2416C5BC-CFD5-4B1F-8BBB-48232626694B}"/>
              </a:ext>
            </a:extLst>
          </p:cNvPr>
          <p:cNvSpPr>
            <a:spLocks noGrp="1"/>
          </p:cNvSpPr>
          <p:nvPr>
            <p:ph type="body" sz="quarter" idx="21" hasCustomPrompt="1"/>
          </p:nvPr>
        </p:nvSpPr>
        <p:spPr>
          <a:xfrm>
            <a:off x="917815" y="6061075"/>
            <a:ext cx="115200" cy="114300"/>
          </a:xfrm>
          <a:solidFill>
            <a:schemeClr val="accent6"/>
          </a:solidFill>
        </p:spPr>
        <p:txBody>
          <a:bodyPr>
            <a:noAutofit/>
          </a:bodyPr>
          <a:lstStyle/>
          <a:p>
            <a:pPr lvl="0"/>
            <a:r>
              <a:rPr lang="en-GB"/>
              <a:t> </a:t>
            </a:r>
          </a:p>
        </p:txBody>
      </p:sp>
      <p:sp>
        <p:nvSpPr>
          <p:cNvPr id="16" name="Text Placeholder 12">
            <a:extLst>
              <a:ext uri="{FF2B5EF4-FFF2-40B4-BE49-F238E27FC236}">
                <a16:creationId xmlns:a16="http://schemas.microsoft.com/office/drawing/2014/main" id="{3A16CE44-F2B9-472A-90E4-D0F65EE4C4B7}"/>
              </a:ext>
            </a:extLst>
          </p:cNvPr>
          <p:cNvSpPr>
            <a:spLocks noGrp="1"/>
          </p:cNvSpPr>
          <p:nvPr>
            <p:ph type="body" sz="quarter" idx="22" hasCustomPrompt="1"/>
          </p:nvPr>
        </p:nvSpPr>
        <p:spPr>
          <a:xfrm>
            <a:off x="1145381" y="6061075"/>
            <a:ext cx="115200" cy="114300"/>
          </a:xfrm>
          <a:solidFill>
            <a:schemeClr val="accent6"/>
          </a:solidFill>
        </p:spPr>
        <p:txBody>
          <a:bodyPr>
            <a:noAutofit/>
          </a:bodyPr>
          <a:lstStyle/>
          <a:p>
            <a:pPr lvl="0"/>
            <a:r>
              <a:rPr lang="en-GB"/>
              <a:t> </a:t>
            </a:r>
          </a:p>
        </p:txBody>
      </p:sp>
      <p:sp>
        <p:nvSpPr>
          <p:cNvPr id="18" name="Text Placeholder 17">
            <a:extLst>
              <a:ext uri="{FF2B5EF4-FFF2-40B4-BE49-F238E27FC236}">
                <a16:creationId xmlns:a16="http://schemas.microsoft.com/office/drawing/2014/main" id="{2F0C1EF4-55A3-4630-A7EC-655DB06829E2}"/>
              </a:ext>
            </a:extLst>
          </p:cNvPr>
          <p:cNvSpPr>
            <a:spLocks noGrp="1"/>
          </p:cNvSpPr>
          <p:nvPr>
            <p:ph type="body" sz="quarter" idx="23" hasCustomPrompt="1"/>
          </p:nvPr>
        </p:nvSpPr>
        <p:spPr>
          <a:xfrm>
            <a:off x="7774781" y="5945507"/>
            <a:ext cx="1369219" cy="687068"/>
          </a:xfr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p>
            <a:pPr lvl="0"/>
            <a:r>
              <a:rPr lang="en-GB"/>
              <a:t> </a:t>
            </a:r>
          </a:p>
        </p:txBody>
      </p:sp>
      <p:sp>
        <p:nvSpPr>
          <p:cNvPr id="27" name="Footer Placeholder 7">
            <a:extLst>
              <a:ext uri="{FF2B5EF4-FFF2-40B4-BE49-F238E27FC236}">
                <a16:creationId xmlns:a16="http://schemas.microsoft.com/office/drawing/2014/main" id="{DB2CA107-A534-4287-9122-6FC4213B8C04}"/>
              </a:ext>
            </a:extLst>
          </p:cNvPr>
          <p:cNvSpPr>
            <a:spLocks noGrp="1"/>
          </p:cNvSpPr>
          <p:nvPr>
            <p:ph type="ftr" sz="quarter" idx="16"/>
          </p:nvPr>
        </p:nvSpPr>
        <p:spPr>
          <a:xfrm>
            <a:off x="457201" y="6406356"/>
            <a:ext cx="3657599" cy="226434"/>
          </a:xfrm>
        </p:spPr>
        <p:txBody>
          <a:bodyPr/>
          <a:lstStyle>
            <a:lvl1pPr>
              <a:defRPr>
                <a:solidFill>
                  <a:schemeClr val="tx2"/>
                </a:solidFill>
              </a:defRPr>
            </a:lvl1pPr>
          </a:lstStyle>
          <a:p>
            <a:endParaRPr lang="en-GB"/>
          </a:p>
        </p:txBody>
      </p:sp>
      <p:sp>
        <p:nvSpPr>
          <p:cNvPr id="28" name="Slide Number Placeholder 23">
            <a:extLst>
              <a:ext uri="{FF2B5EF4-FFF2-40B4-BE49-F238E27FC236}">
                <a16:creationId xmlns:a16="http://schemas.microsoft.com/office/drawing/2014/main" id="{46B0AF3E-9CB9-4397-A0F7-BCE6675D4D50}"/>
              </a:ext>
            </a:extLst>
          </p:cNvPr>
          <p:cNvSpPr>
            <a:spLocks noGrp="1"/>
          </p:cNvSpPr>
          <p:nvPr>
            <p:ph type="sldNum" sz="quarter" idx="24"/>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206765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alf &amp; Half w/Page Divider Points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B741F-ED43-4858-A665-3BCA5FD67140}"/>
              </a:ext>
            </a:extLst>
          </p:cNvPr>
          <p:cNvSpPr/>
          <p:nvPr userDrawn="1"/>
        </p:nvSpPr>
        <p:spPr>
          <a:xfrm>
            <a:off x="0" y="0"/>
            <a:ext cx="4572000" cy="6858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17" name="Picture Placeholder 16">
            <a:extLst>
              <a:ext uri="{FF2B5EF4-FFF2-40B4-BE49-F238E27FC236}">
                <a16:creationId xmlns:a16="http://schemas.microsoft.com/office/drawing/2014/main" id="{261632F2-EF6D-494A-85A4-E36F24FC4C51}"/>
              </a:ext>
            </a:extLst>
          </p:cNvPr>
          <p:cNvSpPr>
            <a:spLocks noGrp="1"/>
          </p:cNvSpPr>
          <p:nvPr>
            <p:ph type="pic" sz="quarter" idx="17"/>
          </p:nvPr>
        </p:nvSpPr>
        <p:spPr>
          <a:xfrm>
            <a:off x="0" y="0"/>
            <a:ext cx="4572000" cy="6858000"/>
          </a:xfrm>
        </p:spPr>
        <p:txBody>
          <a:bodyPr>
            <a:noAutofit/>
          </a:bodyPr>
          <a:lstStyle>
            <a:lvl1pPr algn="ctr">
              <a:defRPr/>
            </a:lvl1pPr>
          </a:lstStyle>
          <a:p>
            <a:r>
              <a:rPr lang="en-US"/>
              <a:t>Click icon to add picture</a:t>
            </a:r>
            <a:endParaRPr lang="en-GB"/>
          </a:p>
        </p:txBody>
      </p:sp>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2" name="Title 1">
            <a:extLst>
              <a:ext uri="{FF2B5EF4-FFF2-40B4-BE49-F238E27FC236}">
                <a16:creationId xmlns:a16="http://schemas.microsoft.com/office/drawing/2014/main" id="{80A505BA-8727-497C-A40E-3FA91EA487AB}"/>
              </a:ext>
            </a:extLst>
          </p:cNvPr>
          <p:cNvSpPr>
            <a:spLocks noGrp="1"/>
          </p:cNvSpPr>
          <p:nvPr>
            <p:ph type="title" hasCustomPrompt="1"/>
          </p:nvPr>
        </p:nvSpPr>
        <p:spPr>
          <a:xfrm>
            <a:off x="4572001" y="1603376"/>
            <a:ext cx="2743199" cy="455994"/>
          </a:xfrm>
          <a:solidFill>
            <a:schemeClr val="accent1"/>
          </a:solidFill>
        </p:spPr>
        <p:txBody>
          <a:bodyPr lIns="230400" tIns="61200" rIns="230400" bIns="61200"/>
          <a:lstStyle>
            <a:lvl1pPr>
              <a:defRPr sz="2400" cap="none" baseline="0">
                <a:solidFill>
                  <a:schemeClr val="bg1"/>
                </a:solidFill>
                <a:latin typeface="+mn-lt"/>
              </a:defRPr>
            </a:lvl1pPr>
          </a:lstStyle>
          <a:p>
            <a:r>
              <a:rPr lang="en-US"/>
              <a:t>Enter title here</a:t>
            </a:r>
            <a:endParaRPr lang="en-GB"/>
          </a:p>
        </p:txBody>
      </p:sp>
      <p:sp>
        <p:nvSpPr>
          <p:cNvPr id="12" name="Text Placeholder 11">
            <a:extLst>
              <a:ext uri="{FF2B5EF4-FFF2-40B4-BE49-F238E27FC236}">
                <a16:creationId xmlns:a16="http://schemas.microsoft.com/office/drawing/2014/main" id="{1C52587F-D7F5-49C9-8F16-378B0B60A2E1}"/>
              </a:ext>
            </a:extLst>
          </p:cNvPr>
          <p:cNvSpPr>
            <a:spLocks noGrp="1"/>
          </p:cNvSpPr>
          <p:nvPr>
            <p:ph type="body" sz="quarter" idx="10" hasCustomPrompt="1"/>
          </p:nvPr>
        </p:nvSpPr>
        <p:spPr>
          <a:xfrm>
            <a:off x="457200" y="919956"/>
            <a:ext cx="3428999" cy="682708"/>
          </a:xfrm>
          <a:solidFill>
            <a:schemeClr val="accent3"/>
          </a:solidFill>
        </p:spPr>
        <p:txBody>
          <a:bodyPr wrap="none" lIns="72000" tIns="122400" bIns="118800" anchor="ctr">
            <a:noAutofit/>
          </a:bodyPr>
          <a:lstStyle>
            <a:lvl1pPr algn="ctr">
              <a:defRPr sz="3200" b="1" cap="all" baseline="0">
                <a:solidFill>
                  <a:schemeClr val="bg1"/>
                </a:solidFill>
                <a:latin typeface="+mj-lt"/>
              </a:defRPr>
            </a:lvl1pPr>
          </a:lstStyle>
          <a:p>
            <a:pPr lvl="0"/>
            <a:r>
              <a:rPr lang="en-US"/>
              <a:t>Enter</a:t>
            </a:r>
            <a:endParaRPr lang="en-GB"/>
          </a:p>
        </p:txBody>
      </p:sp>
      <p:sp>
        <p:nvSpPr>
          <p:cNvPr id="13" name="Text Placeholder 11">
            <a:extLst>
              <a:ext uri="{FF2B5EF4-FFF2-40B4-BE49-F238E27FC236}">
                <a16:creationId xmlns:a16="http://schemas.microsoft.com/office/drawing/2014/main" id="{3A75FF2B-FE14-45FD-A0B9-765314772D69}"/>
              </a:ext>
            </a:extLst>
          </p:cNvPr>
          <p:cNvSpPr>
            <a:spLocks noGrp="1"/>
          </p:cNvSpPr>
          <p:nvPr>
            <p:ph type="body" sz="quarter" idx="11" hasCustomPrompt="1"/>
          </p:nvPr>
        </p:nvSpPr>
        <p:spPr>
          <a:xfrm>
            <a:off x="-2381" y="1605046"/>
            <a:ext cx="916782" cy="455530"/>
          </a:xfrm>
          <a:solidFill>
            <a:schemeClr val="accent1"/>
          </a:solidFill>
        </p:spPr>
        <p:txBody>
          <a:bodyPr wrap="none" lIns="36000" tIns="64800" rIns="36000" bIns="61200" anchor="ctr">
            <a:noAutofit/>
          </a:bodyPr>
          <a:lstStyle>
            <a:lvl1pPr algn="ctr">
              <a:defRPr sz="2400" b="1" cap="all" baseline="0">
                <a:solidFill>
                  <a:schemeClr val="bg2"/>
                </a:solidFill>
                <a:latin typeface="+mj-lt"/>
              </a:defRPr>
            </a:lvl1pPr>
          </a:lstStyle>
          <a:p>
            <a:pPr lvl="0"/>
            <a:r>
              <a:rPr lang="en-US"/>
              <a:t>text</a:t>
            </a:r>
            <a:endParaRPr lang="en-GB"/>
          </a:p>
        </p:txBody>
      </p:sp>
      <p:sp>
        <p:nvSpPr>
          <p:cNvPr id="14" name="Text Placeholder 11">
            <a:extLst>
              <a:ext uri="{FF2B5EF4-FFF2-40B4-BE49-F238E27FC236}">
                <a16:creationId xmlns:a16="http://schemas.microsoft.com/office/drawing/2014/main" id="{53811EC5-51BD-47FE-A6F0-A502B7E5550A}"/>
              </a:ext>
            </a:extLst>
          </p:cNvPr>
          <p:cNvSpPr>
            <a:spLocks noGrp="1"/>
          </p:cNvSpPr>
          <p:nvPr>
            <p:ph type="body" sz="quarter" idx="12" hasCustomPrompt="1"/>
          </p:nvPr>
        </p:nvSpPr>
        <p:spPr>
          <a:xfrm>
            <a:off x="914401" y="1604399"/>
            <a:ext cx="3200397" cy="912352"/>
          </a:xfrm>
          <a:solidFill>
            <a:schemeClr val="accent2"/>
          </a:solidFill>
        </p:spPr>
        <p:txBody>
          <a:bodyPr wrap="none" lIns="72000" tIns="54000" rIns="72000" bIns="54000" anchor="ctr">
            <a:noAutofit/>
          </a:bodyPr>
          <a:lstStyle>
            <a:lvl1pPr algn="ctr">
              <a:defRPr sz="5800" b="1" cap="all" baseline="0">
                <a:solidFill>
                  <a:schemeClr val="bg2"/>
                </a:solidFill>
                <a:latin typeface="+mj-lt"/>
              </a:defRPr>
            </a:lvl1pPr>
          </a:lstStyle>
          <a:p>
            <a:pPr lvl="0"/>
            <a:r>
              <a:rPr lang="en-US"/>
              <a:t>here</a:t>
            </a:r>
            <a:endParaRPr lang="en-GB"/>
          </a:p>
        </p:txBody>
      </p:sp>
      <p:sp>
        <p:nvSpPr>
          <p:cNvPr id="15" name="Text Placeholder 11">
            <a:extLst>
              <a:ext uri="{FF2B5EF4-FFF2-40B4-BE49-F238E27FC236}">
                <a16:creationId xmlns:a16="http://schemas.microsoft.com/office/drawing/2014/main" id="{A3B23A67-AFD8-4EA9-AC18-894C6920305A}"/>
              </a:ext>
            </a:extLst>
          </p:cNvPr>
          <p:cNvSpPr>
            <a:spLocks noGrp="1"/>
          </p:cNvSpPr>
          <p:nvPr>
            <p:ph type="body" sz="quarter" idx="16" hasCustomPrompt="1"/>
          </p:nvPr>
        </p:nvSpPr>
        <p:spPr>
          <a:xfrm>
            <a:off x="4800600" y="2291556"/>
            <a:ext cx="3886200" cy="3429000"/>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006BB436-6208-4E94-8980-4DDA931FC3D8}"/>
              </a:ext>
            </a:extLst>
          </p:cNvPr>
          <p:cNvSpPr>
            <a:spLocks noGrp="1"/>
          </p:cNvSpPr>
          <p:nvPr>
            <p:ph type="body" sz="quarter" idx="23" hasCustomPrompt="1"/>
          </p:nvPr>
        </p:nvSpPr>
        <p:spPr>
          <a:xfrm>
            <a:off x="5031581" y="919956"/>
            <a:ext cx="115200" cy="114300"/>
          </a:xfrm>
          <a:custGeom>
            <a:avLst/>
            <a:gdLst>
              <a:gd name="connsiteX0" fmla="*/ 0 w 115200"/>
              <a:gd name="connsiteY0" fmla="*/ 0 h 114300"/>
              <a:gd name="connsiteX1" fmla="*/ 115200 w 115200"/>
              <a:gd name="connsiteY1" fmla="*/ 0 h 114300"/>
              <a:gd name="connsiteX2" fmla="*/ 115200 w 115200"/>
              <a:gd name="connsiteY2" fmla="*/ 114300 h 114300"/>
              <a:gd name="connsiteX3" fmla="*/ 0 w 115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15200" h="114300">
                <a:moveTo>
                  <a:pt x="0" y="0"/>
                </a:moveTo>
                <a:lnTo>
                  <a:pt x="115200" y="0"/>
                </a:lnTo>
                <a:lnTo>
                  <a:pt x="115200" y="114300"/>
                </a:lnTo>
                <a:lnTo>
                  <a:pt x="0" y="114300"/>
                </a:lnTo>
                <a:close/>
              </a:path>
            </a:pathLst>
          </a:custGeom>
          <a:solidFill>
            <a:schemeClr val="accent4"/>
          </a:solidFill>
        </p:spPr>
        <p:txBody>
          <a:bodyPr wrap="square">
            <a:noAutofit/>
          </a:bodyPr>
          <a:lstStyle/>
          <a:p>
            <a:pPr lvl="0"/>
            <a:r>
              <a:rPr lang="en-GB"/>
              <a:t> </a:t>
            </a:r>
          </a:p>
        </p:txBody>
      </p:sp>
      <p:sp>
        <p:nvSpPr>
          <p:cNvPr id="23" name="Text Placeholder 22">
            <a:extLst>
              <a:ext uri="{FF2B5EF4-FFF2-40B4-BE49-F238E27FC236}">
                <a16:creationId xmlns:a16="http://schemas.microsoft.com/office/drawing/2014/main" id="{C99703C4-BED0-40E8-BDA9-E4A3F8C443E7}"/>
              </a:ext>
            </a:extLst>
          </p:cNvPr>
          <p:cNvSpPr>
            <a:spLocks noGrp="1"/>
          </p:cNvSpPr>
          <p:nvPr>
            <p:ph type="body" sz="quarter" idx="24" hasCustomPrompt="1"/>
          </p:nvPr>
        </p:nvSpPr>
        <p:spPr>
          <a:xfrm>
            <a:off x="5260181" y="919956"/>
            <a:ext cx="115200" cy="114300"/>
          </a:xfrm>
          <a:custGeom>
            <a:avLst/>
            <a:gdLst>
              <a:gd name="connsiteX0" fmla="*/ 0 w 115200"/>
              <a:gd name="connsiteY0" fmla="*/ 0 h 114300"/>
              <a:gd name="connsiteX1" fmla="*/ 115200 w 115200"/>
              <a:gd name="connsiteY1" fmla="*/ 0 h 114300"/>
              <a:gd name="connsiteX2" fmla="*/ 115200 w 115200"/>
              <a:gd name="connsiteY2" fmla="*/ 114300 h 114300"/>
              <a:gd name="connsiteX3" fmla="*/ 0 w 115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15200" h="114300">
                <a:moveTo>
                  <a:pt x="0" y="0"/>
                </a:moveTo>
                <a:lnTo>
                  <a:pt x="115200" y="0"/>
                </a:lnTo>
                <a:lnTo>
                  <a:pt x="115200" y="114300"/>
                </a:lnTo>
                <a:lnTo>
                  <a:pt x="0" y="114300"/>
                </a:lnTo>
                <a:close/>
              </a:path>
            </a:pathLst>
          </a:custGeom>
          <a:solidFill>
            <a:schemeClr val="accent6"/>
          </a:solidFill>
        </p:spPr>
        <p:txBody>
          <a:bodyPr wrap="square">
            <a:noAutofit/>
          </a:bodyPr>
          <a:lstStyle/>
          <a:p>
            <a:pPr lvl="0"/>
            <a:r>
              <a:rPr lang="en-GB"/>
              <a:t> </a:t>
            </a:r>
          </a:p>
        </p:txBody>
      </p:sp>
      <p:sp>
        <p:nvSpPr>
          <p:cNvPr id="24" name="Text Placeholder 23">
            <a:extLst>
              <a:ext uri="{FF2B5EF4-FFF2-40B4-BE49-F238E27FC236}">
                <a16:creationId xmlns:a16="http://schemas.microsoft.com/office/drawing/2014/main" id="{21F0C115-34F6-4FFB-9BA1-10D89EC9DA46}"/>
              </a:ext>
            </a:extLst>
          </p:cNvPr>
          <p:cNvSpPr>
            <a:spLocks noGrp="1"/>
          </p:cNvSpPr>
          <p:nvPr>
            <p:ph type="body" sz="quarter" idx="25" hasCustomPrompt="1"/>
          </p:nvPr>
        </p:nvSpPr>
        <p:spPr>
          <a:xfrm>
            <a:off x="5488781" y="919956"/>
            <a:ext cx="115200" cy="114300"/>
          </a:xfrm>
          <a:custGeom>
            <a:avLst/>
            <a:gdLst>
              <a:gd name="connsiteX0" fmla="*/ 0 w 115200"/>
              <a:gd name="connsiteY0" fmla="*/ 0 h 114300"/>
              <a:gd name="connsiteX1" fmla="*/ 115200 w 115200"/>
              <a:gd name="connsiteY1" fmla="*/ 0 h 114300"/>
              <a:gd name="connsiteX2" fmla="*/ 115200 w 115200"/>
              <a:gd name="connsiteY2" fmla="*/ 114300 h 114300"/>
              <a:gd name="connsiteX3" fmla="*/ 0 w 115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15200" h="114300">
                <a:moveTo>
                  <a:pt x="0" y="0"/>
                </a:moveTo>
                <a:lnTo>
                  <a:pt x="115200" y="0"/>
                </a:lnTo>
                <a:lnTo>
                  <a:pt x="115200" y="114300"/>
                </a:lnTo>
                <a:lnTo>
                  <a:pt x="0" y="114300"/>
                </a:lnTo>
                <a:close/>
              </a:path>
            </a:pathLst>
          </a:custGeom>
          <a:solidFill>
            <a:schemeClr val="accent6"/>
          </a:solidFill>
        </p:spPr>
        <p:txBody>
          <a:bodyPr wrap="square">
            <a:noAutofit/>
          </a:bodyPr>
          <a:lstStyle/>
          <a:p>
            <a:pPr lvl="0"/>
            <a:r>
              <a:rPr lang="en-GB"/>
              <a:t> </a:t>
            </a:r>
          </a:p>
        </p:txBody>
      </p:sp>
      <p:sp>
        <p:nvSpPr>
          <p:cNvPr id="25" name="Text Placeholder 24">
            <a:extLst>
              <a:ext uri="{FF2B5EF4-FFF2-40B4-BE49-F238E27FC236}">
                <a16:creationId xmlns:a16="http://schemas.microsoft.com/office/drawing/2014/main" id="{9C970613-C20C-4F2E-A15C-C08753B05FFD}"/>
              </a:ext>
            </a:extLst>
          </p:cNvPr>
          <p:cNvSpPr>
            <a:spLocks noGrp="1"/>
          </p:cNvSpPr>
          <p:nvPr>
            <p:ph type="body" sz="quarter" idx="26" hasCustomPrompt="1"/>
          </p:nvPr>
        </p:nvSpPr>
        <p:spPr>
          <a:xfrm>
            <a:off x="5718175" y="919956"/>
            <a:ext cx="115200" cy="114300"/>
          </a:xfrm>
          <a:custGeom>
            <a:avLst/>
            <a:gdLst>
              <a:gd name="connsiteX0" fmla="*/ 0 w 115200"/>
              <a:gd name="connsiteY0" fmla="*/ 0 h 114300"/>
              <a:gd name="connsiteX1" fmla="*/ 115200 w 115200"/>
              <a:gd name="connsiteY1" fmla="*/ 0 h 114300"/>
              <a:gd name="connsiteX2" fmla="*/ 115200 w 115200"/>
              <a:gd name="connsiteY2" fmla="*/ 114300 h 114300"/>
              <a:gd name="connsiteX3" fmla="*/ 0 w 11520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15200" h="114300">
                <a:moveTo>
                  <a:pt x="0" y="0"/>
                </a:moveTo>
                <a:lnTo>
                  <a:pt x="115200" y="0"/>
                </a:lnTo>
                <a:lnTo>
                  <a:pt x="115200" y="114300"/>
                </a:lnTo>
                <a:lnTo>
                  <a:pt x="0" y="114300"/>
                </a:lnTo>
                <a:close/>
              </a:path>
            </a:pathLst>
          </a:custGeom>
          <a:solidFill>
            <a:schemeClr val="accent6"/>
          </a:solidFill>
        </p:spPr>
        <p:txBody>
          <a:bodyPr wrap="square">
            <a:noAutofit/>
          </a:bodyPr>
          <a:lstStyle/>
          <a:p>
            <a:pPr lvl="0"/>
            <a:r>
              <a:rPr lang="en-GB"/>
              <a:t> </a:t>
            </a:r>
          </a:p>
        </p:txBody>
      </p:sp>
      <p:sp>
        <p:nvSpPr>
          <p:cNvPr id="31" name="Footer Placeholder 7">
            <a:extLst>
              <a:ext uri="{FF2B5EF4-FFF2-40B4-BE49-F238E27FC236}">
                <a16:creationId xmlns:a16="http://schemas.microsoft.com/office/drawing/2014/main" id="{E45B9CD2-703D-4FA9-BD80-91BE5D41C185}"/>
              </a:ext>
            </a:extLst>
          </p:cNvPr>
          <p:cNvSpPr>
            <a:spLocks noGrp="1"/>
          </p:cNvSpPr>
          <p:nvPr>
            <p:ph type="ftr" sz="quarter" idx="27"/>
          </p:nvPr>
        </p:nvSpPr>
        <p:spPr>
          <a:xfrm>
            <a:off x="457201" y="6406356"/>
            <a:ext cx="3657599" cy="226434"/>
          </a:xfrm>
        </p:spPr>
        <p:txBody>
          <a:bodyPr/>
          <a:lstStyle>
            <a:lvl1pPr>
              <a:defRPr>
                <a:solidFill>
                  <a:schemeClr val="tx2"/>
                </a:solidFill>
              </a:defRPr>
            </a:lvl1pPr>
          </a:lstStyle>
          <a:p>
            <a:endParaRPr lang="en-GB"/>
          </a:p>
        </p:txBody>
      </p:sp>
      <p:sp>
        <p:nvSpPr>
          <p:cNvPr id="32" name="Slide Number Placeholder 23">
            <a:extLst>
              <a:ext uri="{FF2B5EF4-FFF2-40B4-BE49-F238E27FC236}">
                <a16:creationId xmlns:a16="http://schemas.microsoft.com/office/drawing/2014/main" id="{9ADDD953-B776-4808-88DE-9C3859D17CE2}"/>
              </a:ext>
            </a:extLst>
          </p:cNvPr>
          <p:cNvSpPr>
            <a:spLocks noGrp="1"/>
          </p:cNvSpPr>
          <p:nvPr>
            <p:ph type="sldNum" sz="quarter" idx="28"/>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376134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alf &amp; Half (Image w/ Statemen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B741F-ED43-4858-A665-3BCA5FD67140}"/>
              </a:ext>
            </a:extLst>
          </p:cNvPr>
          <p:cNvSpPr/>
          <p:nvPr userDrawn="1"/>
        </p:nvSpPr>
        <p:spPr>
          <a:xfrm>
            <a:off x="0" y="0"/>
            <a:ext cx="4572000" cy="6858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17" name="Picture Placeholder 16">
            <a:extLst>
              <a:ext uri="{FF2B5EF4-FFF2-40B4-BE49-F238E27FC236}">
                <a16:creationId xmlns:a16="http://schemas.microsoft.com/office/drawing/2014/main" id="{261632F2-EF6D-494A-85A4-E36F24FC4C51}"/>
              </a:ext>
            </a:extLst>
          </p:cNvPr>
          <p:cNvSpPr>
            <a:spLocks noGrp="1"/>
          </p:cNvSpPr>
          <p:nvPr>
            <p:ph type="pic" sz="quarter" idx="17"/>
          </p:nvPr>
        </p:nvSpPr>
        <p:spPr>
          <a:xfrm>
            <a:off x="0" y="0"/>
            <a:ext cx="4572000" cy="6858000"/>
          </a:xfrm>
        </p:spPr>
        <p:txBody>
          <a:bodyPr>
            <a:noAutofit/>
          </a:bodyPr>
          <a:lstStyle>
            <a:lvl1pPr algn="ctr">
              <a:defRPr/>
            </a:lvl1pPr>
          </a:lstStyle>
          <a:p>
            <a:r>
              <a:rPr lang="en-US"/>
              <a:t>Click icon to add picture</a:t>
            </a:r>
            <a:endParaRPr lang="en-GB"/>
          </a:p>
        </p:txBody>
      </p:sp>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2" name="Title 1">
            <a:extLst>
              <a:ext uri="{FF2B5EF4-FFF2-40B4-BE49-F238E27FC236}">
                <a16:creationId xmlns:a16="http://schemas.microsoft.com/office/drawing/2014/main" id="{80A505BA-8727-497C-A40E-3FA91EA487AB}"/>
              </a:ext>
            </a:extLst>
          </p:cNvPr>
          <p:cNvSpPr>
            <a:spLocks noGrp="1"/>
          </p:cNvSpPr>
          <p:nvPr>
            <p:ph type="title" hasCustomPrompt="1"/>
          </p:nvPr>
        </p:nvSpPr>
        <p:spPr>
          <a:xfrm>
            <a:off x="4800600" y="1322388"/>
            <a:ext cx="3886199" cy="524553"/>
          </a:xfrm>
          <a:noFill/>
        </p:spPr>
        <p:txBody>
          <a:bodyPr wrap="square" lIns="0" tIns="0"/>
          <a:lstStyle>
            <a:lvl1pPr>
              <a:defRPr sz="3000">
                <a:solidFill>
                  <a:schemeClr val="tx2"/>
                </a:solidFill>
              </a:defRPr>
            </a:lvl1pPr>
          </a:lstStyle>
          <a:p>
            <a:r>
              <a:rPr lang="en-US"/>
              <a:t>Enter title Here</a:t>
            </a:r>
            <a:endParaRPr lang="en-GB"/>
          </a:p>
        </p:txBody>
      </p:sp>
      <p:sp>
        <p:nvSpPr>
          <p:cNvPr id="12" name="Text Placeholder 11">
            <a:extLst>
              <a:ext uri="{FF2B5EF4-FFF2-40B4-BE49-F238E27FC236}">
                <a16:creationId xmlns:a16="http://schemas.microsoft.com/office/drawing/2014/main" id="{1C52587F-D7F5-49C9-8F16-378B0B60A2E1}"/>
              </a:ext>
            </a:extLst>
          </p:cNvPr>
          <p:cNvSpPr>
            <a:spLocks noGrp="1"/>
          </p:cNvSpPr>
          <p:nvPr>
            <p:ph type="body" sz="quarter" idx="10" hasCustomPrompt="1"/>
          </p:nvPr>
        </p:nvSpPr>
        <p:spPr>
          <a:xfrm>
            <a:off x="457200" y="1372164"/>
            <a:ext cx="2514600" cy="919622"/>
          </a:xfrm>
          <a:solidFill>
            <a:schemeClr val="accent3"/>
          </a:solidFill>
        </p:spPr>
        <p:txBody>
          <a:bodyPr wrap="none" lIns="72000" tIns="57600" bIns="57600" anchor="ctr">
            <a:noAutofit/>
          </a:bodyPr>
          <a:lstStyle>
            <a:lvl1pPr algn="ctr">
              <a:defRPr sz="5800" b="1" cap="all" baseline="0">
                <a:solidFill>
                  <a:schemeClr val="bg1"/>
                </a:solidFill>
                <a:latin typeface="+mj-lt"/>
              </a:defRPr>
            </a:lvl1pPr>
          </a:lstStyle>
          <a:p>
            <a:pPr lvl="0"/>
            <a:r>
              <a:rPr lang="en-US"/>
              <a:t>Enter</a:t>
            </a:r>
            <a:endParaRPr lang="en-GB"/>
          </a:p>
        </p:txBody>
      </p:sp>
      <p:sp>
        <p:nvSpPr>
          <p:cNvPr id="13" name="Text Placeholder 11">
            <a:extLst>
              <a:ext uri="{FF2B5EF4-FFF2-40B4-BE49-F238E27FC236}">
                <a16:creationId xmlns:a16="http://schemas.microsoft.com/office/drawing/2014/main" id="{3A75FF2B-FE14-45FD-A0B9-765314772D69}"/>
              </a:ext>
            </a:extLst>
          </p:cNvPr>
          <p:cNvSpPr>
            <a:spLocks noGrp="1"/>
          </p:cNvSpPr>
          <p:nvPr>
            <p:ph type="body" sz="quarter" idx="11" hasCustomPrompt="1"/>
          </p:nvPr>
        </p:nvSpPr>
        <p:spPr>
          <a:xfrm>
            <a:off x="914400" y="2289777"/>
            <a:ext cx="914400" cy="455994"/>
          </a:xfrm>
          <a:solidFill>
            <a:schemeClr val="accent1"/>
          </a:solidFill>
        </p:spPr>
        <p:txBody>
          <a:bodyPr wrap="none" lIns="36000" tIns="61200" rIns="36000" bIns="61200" anchor="ctr">
            <a:noAutofit/>
          </a:bodyPr>
          <a:lstStyle>
            <a:lvl1pPr algn="ctr">
              <a:defRPr sz="2400" b="1" cap="all" baseline="0">
                <a:solidFill>
                  <a:schemeClr val="bg2"/>
                </a:solidFill>
                <a:latin typeface="+mj-lt"/>
              </a:defRPr>
            </a:lvl1pPr>
          </a:lstStyle>
          <a:p>
            <a:pPr lvl="0"/>
            <a:r>
              <a:rPr lang="en-US"/>
              <a:t>text</a:t>
            </a:r>
            <a:endParaRPr lang="en-GB"/>
          </a:p>
        </p:txBody>
      </p:sp>
      <p:sp>
        <p:nvSpPr>
          <p:cNvPr id="14" name="Text Placeholder 11">
            <a:extLst>
              <a:ext uri="{FF2B5EF4-FFF2-40B4-BE49-F238E27FC236}">
                <a16:creationId xmlns:a16="http://schemas.microsoft.com/office/drawing/2014/main" id="{53811EC5-51BD-47FE-A6F0-A502B7E5550A}"/>
              </a:ext>
            </a:extLst>
          </p:cNvPr>
          <p:cNvSpPr>
            <a:spLocks noGrp="1"/>
          </p:cNvSpPr>
          <p:nvPr>
            <p:ph type="body" sz="quarter" idx="12" hasCustomPrompt="1"/>
          </p:nvPr>
        </p:nvSpPr>
        <p:spPr>
          <a:xfrm>
            <a:off x="1828800" y="2288946"/>
            <a:ext cx="2057400" cy="914629"/>
          </a:xfrm>
          <a:solidFill>
            <a:schemeClr val="accent5"/>
          </a:solidFill>
        </p:spPr>
        <p:txBody>
          <a:bodyPr wrap="none" lIns="72000" tIns="57600" rIns="72000" bIns="57600" anchor="ctr">
            <a:noAutofit/>
          </a:bodyPr>
          <a:lstStyle>
            <a:lvl1pPr algn="ctr">
              <a:defRPr sz="5800" b="1" cap="all" baseline="0">
                <a:solidFill>
                  <a:schemeClr val="bg2"/>
                </a:solidFill>
                <a:latin typeface="+mj-lt"/>
              </a:defRPr>
            </a:lvl1pPr>
          </a:lstStyle>
          <a:p>
            <a:pPr lvl="0"/>
            <a:r>
              <a:rPr lang="en-US"/>
              <a:t>here</a:t>
            </a:r>
            <a:endParaRPr lang="en-GB"/>
          </a:p>
        </p:txBody>
      </p:sp>
      <p:sp>
        <p:nvSpPr>
          <p:cNvPr id="15" name="Text Placeholder 11">
            <a:extLst>
              <a:ext uri="{FF2B5EF4-FFF2-40B4-BE49-F238E27FC236}">
                <a16:creationId xmlns:a16="http://schemas.microsoft.com/office/drawing/2014/main" id="{A3B23A67-AFD8-4EA9-AC18-894C6920305A}"/>
              </a:ext>
            </a:extLst>
          </p:cNvPr>
          <p:cNvSpPr>
            <a:spLocks noGrp="1"/>
          </p:cNvSpPr>
          <p:nvPr>
            <p:ph type="body" sz="quarter" idx="16" hasCustomPrompt="1"/>
          </p:nvPr>
        </p:nvSpPr>
        <p:spPr>
          <a:xfrm>
            <a:off x="4800600" y="1831975"/>
            <a:ext cx="3886200" cy="3886200"/>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Footer Placeholder 7">
            <a:extLst>
              <a:ext uri="{FF2B5EF4-FFF2-40B4-BE49-F238E27FC236}">
                <a16:creationId xmlns:a16="http://schemas.microsoft.com/office/drawing/2014/main" id="{23A068B9-9418-4B8A-978F-6B416EEF260B}"/>
              </a:ext>
            </a:extLst>
          </p:cNvPr>
          <p:cNvSpPr>
            <a:spLocks noGrp="1"/>
          </p:cNvSpPr>
          <p:nvPr>
            <p:ph type="ftr" sz="quarter" idx="18"/>
          </p:nvPr>
        </p:nvSpPr>
        <p:spPr>
          <a:xfrm>
            <a:off x="457201" y="6406356"/>
            <a:ext cx="3657599" cy="226434"/>
          </a:xfrm>
        </p:spPr>
        <p:txBody>
          <a:bodyPr/>
          <a:lstStyle>
            <a:lvl1pPr>
              <a:defRPr>
                <a:solidFill>
                  <a:schemeClr val="tx2"/>
                </a:solidFill>
              </a:defRPr>
            </a:lvl1pPr>
          </a:lstStyle>
          <a:p>
            <a:endParaRPr lang="en-GB"/>
          </a:p>
        </p:txBody>
      </p:sp>
      <p:sp>
        <p:nvSpPr>
          <p:cNvPr id="28" name="Slide Number Placeholder 23">
            <a:extLst>
              <a:ext uri="{FF2B5EF4-FFF2-40B4-BE49-F238E27FC236}">
                <a16:creationId xmlns:a16="http://schemas.microsoft.com/office/drawing/2014/main" id="{A29092DD-CF97-4AC1-BA1F-193276A80B05}"/>
              </a:ext>
            </a:extLst>
          </p:cNvPr>
          <p:cNvSpPr>
            <a:spLocks noGrp="1"/>
          </p:cNvSpPr>
          <p:nvPr>
            <p:ph type="sldNum" sz="quarter" idx="19"/>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105376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alf &amp; Half (Image w/ Statemen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B741F-ED43-4858-A665-3BCA5FD67140}"/>
              </a:ext>
            </a:extLst>
          </p:cNvPr>
          <p:cNvSpPr/>
          <p:nvPr userDrawn="1"/>
        </p:nvSpPr>
        <p:spPr>
          <a:xfrm>
            <a:off x="0" y="0"/>
            <a:ext cx="4572000" cy="6858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17" name="Picture Placeholder 16">
            <a:extLst>
              <a:ext uri="{FF2B5EF4-FFF2-40B4-BE49-F238E27FC236}">
                <a16:creationId xmlns:a16="http://schemas.microsoft.com/office/drawing/2014/main" id="{261632F2-EF6D-494A-85A4-E36F24FC4C51}"/>
              </a:ext>
            </a:extLst>
          </p:cNvPr>
          <p:cNvSpPr>
            <a:spLocks noGrp="1"/>
          </p:cNvSpPr>
          <p:nvPr>
            <p:ph type="pic" sz="quarter" idx="17"/>
          </p:nvPr>
        </p:nvSpPr>
        <p:spPr>
          <a:xfrm>
            <a:off x="0" y="0"/>
            <a:ext cx="4572000" cy="6858000"/>
          </a:xfrm>
        </p:spPr>
        <p:txBody>
          <a:bodyPr>
            <a:noAutofit/>
          </a:bodyPr>
          <a:lstStyle>
            <a:lvl1pPr algn="ctr">
              <a:defRPr/>
            </a:lvl1pPr>
          </a:lstStyle>
          <a:p>
            <a:r>
              <a:rPr lang="en-US"/>
              <a:t>Click icon to add picture</a:t>
            </a:r>
            <a:endParaRPr lang="en-GB"/>
          </a:p>
        </p:txBody>
      </p:sp>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2" name="Title 1">
            <a:extLst>
              <a:ext uri="{FF2B5EF4-FFF2-40B4-BE49-F238E27FC236}">
                <a16:creationId xmlns:a16="http://schemas.microsoft.com/office/drawing/2014/main" id="{80A505BA-8727-497C-A40E-3FA91EA487AB}"/>
              </a:ext>
            </a:extLst>
          </p:cNvPr>
          <p:cNvSpPr>
            <a:spLocks noGrp="1"/>
          </p:cNvSpPr>
          <p:nvPr>
            <p:ph type="title" hasCustomPrompt="1"/>
          </p:nvPr>
        </p:nvSpPr>
        <p:spPr>
          <a:xfrm>
            <a:off x="4800600" y="635795"/>
            <a:ext cx="3886199" cy="524553"/>
          </a:xfrm>
          <a:noFill/>
        </p:spPr>
        <p:txBody>
          <a:bodyPr wrap="square" lIns="0" tIns="0"/>
          <a:lstStyle>
            <a:lvl1pPr>
              <a:defRPr sz="3000">
                <a:solidFill>
                  <a:schemeClr val="tx2"/>
                </a:solidFill>
              </a:defRPr>
            </a:lvl1pPr>
          </a:lstStyle>
          <a:p>
            <a:r>
              <a:rPr lang="en-US"/>
              <a:t>Enter title Here</a:t>
            </a:r>
            <a:endParaRPr lang="en-GB"/>
          </a:p>
        </p:txBody>
      </p:sp>
      <p:sp>
        <p:nvSpPr>
          <p:cNvPr id="15" name="Text Placeholder 11">
            <a:extLst>
              <a:ext uri="{FF2B5EF4-FFF2-40B4-BE49-F238E27FC236}">
                <a16:creationId xmlns:a16="http://schemas.microsoft.com/office/drawing/2014/main" id="{A3B23A67-AFD8-4EA9-AC18-894C6920305A}"/>
              </a:ext>
            </a:extLst>
          </p:cNvPr>
          <p:cNvSpPr>
            <a:spLocks noGrp="1"/>
          </p:cNvSpPr>
          <p:nvPr>
            <p:ph type="body" sz="quarter" idx="16" hasCustomPrompt="1"/>
          </p:nvPr>
        </p:nvSpPr>
        <p:spPr>
          <a:xfrm>
            <a:off x="4800600" y="1146971"/>
            <a:ext cx="3886200" cy="2056606"/>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EB24CD-C109-4DCB-A05B-B5928E0AF87B}"/>
              </a:ext>
            </a:extLst>
          </p:cNvPr>
          <p:cNvSpPr>
            <a:spLocks noGrp="1"/>
          </p:cNvSpPr>
          <p:nvPr>
            <p:ph type="body" sz="quarter" idx="18" hasCustomPrompt="1"/>
          </p:nvPr>
        </p:nvSpPr>
        <p:spPr>
          <a:xfrm>
            <a:off x="4800600" y="3330574"/>
            <a:ext cx="3886200" cy="558801"/>
          </a:xfrm>
        </p:spPr>
        <p:txBody>
          <a:bodyPr/>
          <a:lstStyle>
            <a:lvl1pPr>
              <a:defRPr sz="3000" b="1" cap="all" baseline="0">
                <a:latin typeface="+mj-lt"/>
              </a:defRPr>
            </a:lvl1pPr>
            <a:lvl2pPr>
              <a:defRPr sz="2800"/>
            </a:lvl2pPr>
            <a:lvl3pPr>
              <a:defRPr sz="2400"/>
            </a:lvl3pPr>
            <a:lvl4pPr>
              <a:defRPr sz="2000"/>
            </a:lvl4pPr>
            <a:lvl5pPr>
              <a:defRPr sz="1800"/>
            </a:lvl5pPr>
          </a:lstStyle>
          <a:p>
            <a:pPr lvl="0"/>
            <a:r>
              <a:rPr lang="en-US"/>
              <a:t>Enter title here</a:t>
            </a:r>
          </a:p>
        </p:txBody>
      </p:sp>
      <p:sp>
        <p:nvSpPr>
          <p:cNvPr id="20" name="Text Placeholder 11">
            <a:extLst>
              <a:ext uri="{FF2B5EF4-FFF2-40B4-BE49-F238E27FC236}">
                <a16:creationId xmlns:a16="http://schemas.microsoft.com/office/drawing/2014/main" id="{6368F3D2-3C3A-406D-A18B-E38292353D2E}"/>
              </a:ext>
            </a:extLst>
          </p:cNvPr>
          <p:cNvSpPr>
            <a:spLocks noGrp="1"/>
          </p:cNvSpPr>
          <p:nvPr>
            <p:ph type="body" sz="quarter" idx="19" hasCustomPrompt="1"/>
          </p:nvPr>
        </p:nvSpPr>
        <p:spPr>
          <a:xfrm>
            <a:off x="4800600" y="3889375"/>
            <a:ext cx="3886200" cy="2056606"/>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11">
            <a:extLst>
              <a:ext uri="{FF2B5EF4-FFF2-40B4-BE49-F238E27FC236}">
                <a16:creationId xmlns:a16="http://schemas.microsoft.com/office/drawing/2014/main" id="{F40C4704-1BB8-4117-A60A-A053B5BF7D15}"/>
              </a:ext>
            </a:extLst>
          </p:cNvPr>
          <p:cNvSpPr>
            <a:spLocks noGrp="1"/>
          </p:cNvSpPr>
          <p:nvPr>
            <p:ph type="body" sz="quarter" idx="21" hasCustomPrompt="1"/>
          </p:nvPr>
        </p:nvSpPr>
        <p:spPr>
          <a:xfrm>
            <a:off x="695325" y="912834"/>
            <a:ext cx="914400" cy="457979"/>
          </a:xfrm>
          <a:solidFill>
            <a:schemeClr val="tx2"/>
          </a:solidFill>
        </p:spPr>
        <p:txBody>
          <a:bodyPr wrap="none" lIns="72000" tIns="90000" bIns="90000" anchor="ctr">
            <a:noAutofit/>
          </a:bodyPr>
          <a:lstStyle>
            <a:lvl1pPr algn="ctr">
              <a:defRPr sz="2000" b="1" cap="all" baseline="0">
                <a:solidFill>
                  <a:schemeClr val="bg1"/>
                </a:solidFill>
                <a:latin typeface="+mj-lt"/>
              </a:defRPr>
            </a:lvl1pPr>
          </a:lstStyle>
          <a:p>
            <a:pPr lvl="0"/>
            <a:r>
              <a:rPr lang="en-US"/>
              <a:t>Enter</a:t>
            </a:r>
            <a:endParaRPr lang="en-GB"/>
          </a:p>
        </p:txBody>
      </p:sp>
      <p:sp>
        <p:nvSpPr>
          <p:cNvPr id="27" name="Text Placeholder 11">
            <a:extLst>
              <a:ext uri="{FF2B5EF4-FFF2-40B4-BE49-F238E27FC236}">
                <a16:creationId xmlns:a16="http://schemas.microsoft.com/office/drawing/2014/main" id="{F00A72C5-2807-4834-B9FC-57F377B4B3D7}"/>
              </a:ext>
            </a:extLst>
          </p:cNvPr>
          <p:cNvSpPr>
            <a:spLocks noGrp="1"/>
          </p:cNvSpPr>
          <p:nvPr>
            <p:ph type="body" sz="quarter" idx="22" hasCustomPrompt="1"/>
          </p:nvPr>
        </p:nvSpPr>
        <p:spPr>
          <a:xfrm>
            <a:off x="228600" y="1375151"/>
            <a:ext cx="2971799" cy="911479"/>
          </a:xfrm>
          <a:solidFill>
            <a:schemeClr val="accent3"/>
          </a:solidFill>
        </p:spPr>
        <p:txBody>
          <a:bodyPr wrap="none" lIns="36000" tIns="79200" rIns="36000" bIns="82800" anchor="ctr">
            <a:noAutofit/>
          </a:bodyPr>
          <a:lstStyle>
            <a:lvl1pPr algn="ctr">
              <a:defRPr sz="5400" b="1" cap="all" baseline="0">
                <a:solidFill>
                  <a:schemeClr val="bg2"/>
                </a:solidFill>
                <a:latin typeface="+mj-lt"/>
              </a:defRPr>
            </a:lvl1pPr>
          </a:lstStyle>
          <a:p>
            <a:pPr lvl="0"/>
            <a:r>
              <a:rPr lang="en-US"/>
              <a:t>your</a:t>
            </a:r>
            <a:endParaRPr lang="en-GB"/>
          </a:p>
        </p:txBody>
      </p:sp>
      <p:sp>
        <p:nvSpPr>
          <p:cNvPr id="28" name="Text Placeholder 11">
            <a:extLst>
              <a:ext uri="{FF2B5EF4-FFF2-40B4-BE49-F238E27FC236}">
                <a16:creationId xmlns:a16="http://schemas.microsoft.com/office/drawing/2014/main" id="{1D96B436-EEE0-41AC-9C92-A481A3871686}"/>
              </a:ext>
            </a:extLst>
          </p:cNvPr>
          <p:cNvSpPr>
            <a:spLocks noGrp="1"/>
          </p:cNvSpPr>
          <p:nvPr>
            <p:ph type="body" sz="quarter" idx="23" hasCustomPrompt="1"/>
          </p:nvPr>
        </p:nvSpPr>
        <p:spPr>
          <a:xfrm>
            <a:off x="3200400" y="1830564"/>
            <a:ext cx="914400" cy="454249"/>
          </a:xfrm>
          <a:solidFill>
            <a:schemeClr val="accent2"/>
          </a:solidFill>
        </p:spPr>
        <p:txBody>
          <a:bodyPr wrap="none" lIns="72000" tIns="115200" rIns="72000" bIns="115200" anchor="ctr">
            <a:noAutofit/>
          </a:bodyPr>
          <a:lstStyle>
            <a:lvl1pPr algn="ctr">
              <a:defRPr sz="1600" b="1" cap="all" baseline="0">
                <a:solidFill>
                  <a:schemeClr val="bg2"/>
                </a:solidFill>
                <a:latin typeface="+mj-lt"/>
              </a:defRPr>
            </a:lvl1pPr>
          </a:lstStyle>
          <a:p>
            <a:pPr lvl="0"/>
            <a:r>
              <a:rPr lang="en-US"/>
              <a:t>text</a:t>
            </a:r>
            <a:endParaRPr lang="en-GB"/>
          </a:p>
        </p:txBody>
      </p:sp>
      <p:sp>
        <p:nvSpPr>
          <p:cNvPr id="29" name="Text Placeholder 11">
            <a:extLst>
              <a:ext uri="{FF2B5EF4-FFF2-40B4-BE49-F238E27FC236}">
                <a16:creationId xmlns:a16="http://schemas.microsoft.com/office/drawing/2014/main" id="{8C2973DF-66F7-4FEA-9460-42AB3581C092}"/>
              </a:ext>
            </a:extLst>
          </p:cNvPr>
          <p:cNvSpPr>
            <a:spLocks noGrp="1"/>
          </p:cNvSpPr>
          <p:nvPr>
            <p:ph type="body" sz="quarter" idx="24" hasCustomPrompt="1"/>
          </p:nvPr>
        </p:nvSpPr>
        <p:spPr>
          <a:xfrm>
            <a:off x="914400" y="2288381"/>
            <a:ext cx="3200400" cy="915987"/>
          </a:xfrm>
          <a:solidFill>
            <a:schemeClr val="accent5"/>
          </a:solidFill>
        </p:spPr>
        <p:txBody>
          <a:bodyPr wrap="none" lIns="72000" tIns="57600" rIns="72000" bIns="57600" anchor="ctr">
            <a:noAutofit/>
          </a:bodyPr>
          <a:lstStyle>
            <a:lvl1pPr algn="ctr">
              <a:defRPr sz="5800" b="1" cap="all" baseline="0">
                <a:solidFill>
                  <a:schemeClr val="bg2"/>
                </a:solidFill>
                <a:latin typeface="+mj-lt"/>
              </a:defRPr>
            </a:lvl1pPr>
          </a:lstStyle>
          <a:p>
            <a:pPr lvl="0"/>
            <a:r>
              <a:rPr lang="en-US"/>
              <a:t>here</a:t>
            </a:r>
            <a:endParaRPr lang="en-GB"/>
          </a:p>
        </p:txBody>
      </p:sp>
      <p:sp>
        <p:nvSpPr>
          <p:cNvPr id="24" name="Footer Placeholder 7">
            <a:extLst>
              <a:ext uri="{FF2B5EF4-FFF2-40B4-BE49-F238E27FC236}">
                <a16:creationId xmlns:a16="http://schemas.microsoft.com/office/drawing/2014/main" id="{7BA42A83-16AC-442A-9E1B-8E38E3EE3788}"/>
              </a:ext>
            </a:extLst>
          </p:cNvPr>
          <p:cNvSpPr>
            <a:spLocks noGrp="1"/>
          </p:cNvSpPr>
          <p:nvPr>
            <p:ph type="ftr" sz="quarter" idx="25"/>
          </p:nvPr>
        </p:nvSpPr>
        <p:spPr>
          <a:xfrm>
            <a:off x="457201" y="6406356"/>
            <a:ext cx="3657599" cy="226434"/>
          </a:xfrm>
        </p:spPr>
        <p:txBody>
          <a:bodyPr/>
          <a:lstStyle>
            <a:lvl1pPr>
              <a:defRPr>
                <a:solidFill>
                  <a:schemeClr val="tx2"/>
                </a:solidFill>
              </a:defRPr>
            </a:lvl1pPr>
          </a:lstStyle>
          <a:p>
            <a:endParaRPr lang="en-GB"/>
          </a:p>
        </p:txBody>
      </p:sp>
      <p:sp>
        <p:nvSpPr>
          <p:cNvPr id="25" name="Slide Number Placeholder 23">
            <a:extLst>
              <a:ext uri="{FF2B5EF4-FFF2-40B4-BE49-F238E27FC236}">
                <a16:creationId xmlns:a16="http://schemas.microsoft.com/office/drawing/2014/main" id="{50BF8D01-148C-490A-9C0F-D8C7933A103B}"/>
              </a:ext>
            </a:extLst>
          </p:cNvPr>
          <p:cNvSpPr>
            <a:spLocks noGrp="1"/>
          </p:cNvSpPr>
          <p:nvPr>
            <p:ph type="sldNum" sz="quarter" idx="26"/>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224996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alf &amp; Half (Image w/ Statemen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B741F-ED43-4858-A665-3BCA5FD67140}"/>
              </a:ext>
            </a:extLst>
          </p:cNvPr>
          <p:cNvSpPr/>
          <p:nvPr userDrawn="1"/>
        </p:nvSpPr>
        <p:spPr>
          <a:xfrm>
            <a:off x="0" y="0"/>
            <a:ext cx="4572000" cy="6858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17" name="Picture Placeholder 16">
            <a:extLst>
              <a:ext uri="{FF2B5EF4-FFF2-40B4-BE49-F238E27FC236}">
                <a16:creationId xmlns:a16="http://schemas.microsoft.com/office/drawing/2014/main" id="{261632F2-EF6D-494A-85A4-E36F24FC4C51}"/>
              </a:ext>
            </a:extLst>
          </p:cNvPr>
          <p:cNvSpPr>
            <a:spLocks noGrp="1"/>
          </p:cNvSpPr>
          <p:nvPr>
            <p:ph type="pic" sz="quarter" idx="17"/>
          </p:nvPr>
        </p:nvSpPr>
        <p:spPr>
          <a:xfrm>
            <a:off x="0" y="0"/>
            <a:ext cx="4572000" cy="6858000"/>
          </a:xfrm>
        </p:spPr>
        <p:txBody>
          <a:bodyPr>
            <a:noAutofit/>
          </a:bodyPr>
          <a:lstStyle>
            <a:lvl1pPr algn="ctr">
              <a:defRPr/>
            </a:lvl1pPr>
          </a:lstStyle>
          <a:p>
            <a:r>
              <a:rPr lang="en-US"/>
              <a:t>Click icon to add picture</a:t>
            </a:r>
            <a:endParaRPr lang="en-GB"/>
          </a:p>
        </p:txBody>
      </p:sp>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2" name="Title 1">
            <a:extLst>
              <a:ext uri="{FF2B5EF4-FFF2-40B4-BE49-F238E27FC236}">
                <a16:creationId xmlns:a16="http://schemas.microsoft.com/office/drawing/2014/main" id="{80A505BA-8727-497C-A40E-3FA91EA487AB}"/>
              </a:ext>
            </a:extLst>
          </p:cNvPr>
          <p:cNvSpPr>
            <a:spLocks noGrp="1"/>
          </p:cNvSpPr>
          <p:nvPr>
            <p:ph type="title" hasCustomPrompt="1"/>
          </p:nvPr>
        </p:nvSpPr>
        <p:spPr>
          <a:xfrm>
            <a:off x="5257800" y="1322388"/>
            <a:ext cx="3428999" cy="524553"/>
          </a:xfrm>
          <a:noFill/>
        </p:spPr>
        <p:txBody>
          <a:bodyPr wrap="square" lIns="0" tIns="0"/>
          <a:lstStyle>
            <a:lvl1pPr>
              <a:defRPr sz="3000">
                <a:solidFill>
                  <a:schemeClr val="tx2"/>
                </a:solidFill>
              </a:defRPr>
            </a:lvl1pPr>
          </a:lstStyle>
          <a:p>
            <a:r>
              <a:rPr lang="en-US"/>
              <a:t>Enter title Here</a:t>
            </a:r>
            <a:endParaRPr lang="en-GB"/>
          </a:p>
        </p:txBody>
      </p:sp>
      <p:sp>
        <p:nvSpPr>
          <p:cNvPr id="12" name="Text Placeholder 11">
            <a:extLst>
              <a:ext uri="{FF2B5EF4-FFF2-40B4-BE49-F238E27FC236}">
                <a16:creationId xmlns:a16="http://schemas.microsoft.com/office/drawing/2014/main" id="{1C52587F-D7F5-49C9-8F16-378B0B60A2E1}"/>
              </a:ext>
            </a:extLst>
          </p:cNvPr>
          <p:cNvSpPr>
            <a:spLocks noGrp="1"/>
          </p:cNvSpPr>
          <p:nvPr>
            <p:ph type="body" sz="quarter" idx="10" hasCustomPrompt="1"/>
          </p:nvPr>
        </p:nvSpPr>
        <p:spPr>
          <a:xfrm>
            <a:off x="457201" y="1379434"/>
            <a:ext cx="2743199" cy="905081"/>
          </a:xfrm>
          <a:solidFill>
            <a:schemeClr val="accent3"/>
          </a:solidFill>
        </p:spPr>
        <p:txBody>
          <a:bodyPr wrap="none" lIns="72000" tIns="50400" bIns="50400" anchor="ctr">
            <a:noAutofit/>
          </a:bodyPr>
          <a:lstStyle>
            <a:lvl1pPr algn="ctr">
              <a:defRPr sz="5800" b="1" cap="all" baseline="0">
                <a:solidFill>
                  <a:schemeClr val="bg1"/>
                </a:solidFill>
                <a:latin typeface="+mj-lt"/>
              </a:defRPr>
            </a:lvl1pPr>
          </a:lstStyle>
          <a:p>
            <a:pPr lvl="0"/>
            <a:r>
              <a:rPr lang="en-US"/>
              <a:t>Enter</a:t>
            </a:r>
            <a:endParaRPr lang="en-GB"/>
          </a:p>
        </p:txBody>
      </p:sp>
      <p:sp>
        <p:nvSpPr>
          <p:cNvPr id="13" name="Text Placeholder 11">
            <a:extLst>
              <a:ext uri="{FF2B5EF4-FFF2-40B4-BE49-F238E27FC236}">
                <a16:creationId xmlns:a16="http://schemas.microsoft.com/office/drawing/2014/main" id="{3A75FF2B-FE14-45FD-A0B9-765314772D69}"/>
              </a:ext>
            </a:extLst>
          </p:cNvPr>
          <p:cNvSpPr>
            <a:spLocks noGrp="1"/>
          </p:cNvSpPr>
          <p:nvPr>
            <p:ph type="body" sz="quarter" idx="11" hasCustomPrompt="1"/>
          </p:nvPr>
        </p:nvSpPr>
        <p:spPr>
          <a:xfrm>
            <a:off x="914400" y="2286143"/>
            <a:ext cx="1022406" cy="463264"/>
          </a:xfrm>
          <a:solidFill>
            <a:schemeClr val="accent1"/>
          </a:solidFill>
        </p:spPr>
        <p:txBody>
          <a:bodyPr wrap="none" lIns="36000" tIns="64800" rIns="36000" bIns="64800" anchor="ctr">
            <a:noAutofit/>
          </a:bodyPr>
          <a:lstStyle>
            <a:lvl1pPr algn="ctr">
              <a:defRPr sz="2400" b="1" cap="all" baseline="0">
                <a:solidFill>
                  <a:schemeClr val="bg2"/>
                </a:solidFill>
                <a:latin typeface="+mj-lt"/>
              </a:defRPr>
            </a:lvl1pPr>
          </a:lstStyle>
          <a:p>
            <a:pPr lvl="0"/>
            <a:r>
              <a:rPr lang="en-US"/>
              <a:t>text</a:t>
            </a:r>
            <a:endParaRPr lang="en-GB"/>
          </a:p>
        </p:txBody>
      </p:sp>
      <p:sp>
        <p:nvSpPr>
          <p:cNvPr id="14" name="Text Placeholder 11">
            <a:extLst>
              <a:ext uri="{FF2B5EF4-FFF2-40B4-BE49-F238E27FC236}">
                <a16:creationId xmlns:a16="http://schemas.microsoft.com/office/drawing/2014/main" id="{53811EC5-51BD-47FE-A6F0-A502B7E5550A}"/>
              </a:ext>
            </a:extLst>
          </p:cNvPr>
          <p:cNvSpPr>
            <a:spLocks noGrp="1"/>
          </p:cNvSpPr>
          <p:nvPr>
            <p:ph type="body" sz="quarter" idx="12" hasCustomPrompt="1"/>
          </p:nvPr>
        </p:nvSpPr>
        <p:spPr>
          <a:xfrm>
            <a:off x="1936808" y="2286565"/>
            <a:ext cx="2177992" cy="919622"/>
          </a:xfrm>
          <a:solidFill>
            <a:schemeClr val="accent5"/>
          </a:solidFill>
        </p:spPr>
        <p:txBody>
          <a:bodyPr wrap="none" lIns="72000" tIns="57600" rIns="72000" bIns="57600" anchor="ctr">
            <a:noAutofit/>
          </a:bodyPr>
          <a:lstStyle>
            <a:lvl1pPr algn="ctr">
              <a:defRPr sz="5800" b="1" cap="all" baseline="0">
                <a:solidFill>
                  <a:schemeClr val="bg2"/>
                </a:solidFill>
                <a:latin typeface="+mj-lt"/>
              </a:defRPr>
            </a:lvl1pPr>
          </a:lstStyle>
          <a:p>
            <a:pPr lvl="0"/>
            <a:r>
              <a:rPr lang="en-US"/>
              <a:t>here</a:t>
            </a:r>
            <a:endParaRPr lang="en-GB"/>
          </a:p>
        </p:txBody>
      </p:sp>
      <p:sp>
        <p:nvSpPr>
          <p:cNvPr id="15" name="Text Placeholder 11">
            <a:extLst>
              <a:ext uri="{FF2B5EF4-FFF2-40B4-BE49-F238E27FC236}">
                <a16:creationId xmlns:a16="http://schemas.microsoft.com/office/drawing/2014/main" id="{A3B23A67-AFD8-4EA9-AC18-894C6920305A}"/>
              </a:ext>
            </a:extLst>
          </p:cNvPr>
          <p:cNvSpPr>
            <a:spLocks noGrp="1"/>
          </p:cNvSpPr>
          <p:nvPr>
            <p:ph type="body" sz="quarter" idx="16" hasCustomPrompt="1"/>
          </p:nvPr>
        </p:nvSpPr>
        <p:spPr>
          <a:xfrm>
            <a:off x="4800599" y="2060575"/>
            <a:ext cx="4343399" cy="3200400"/>
          </a:xfrm>
          <a:solidFill>
            <a:schemeClr val="accent2"/>
          </a:solidFill>
        </p:spPr>
        <p:txBody>
          <a:bodyPr lIns="460800" tIns="277200" r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Footer Placeholder 7">
            <a:extLst>
              <a:ext uri="{FF2B5EF4-FFF2-40B4-BE49-F238E27FC236}">
                <a16:creationId xmlns:a16="http://schemas.microsoft.com/office/drawing/2014/main" id="{0F6147FE-4F5C-418A-ADE6-73200AEB0BE0}"/>
              </a:ext>
            </a:extLst>
          </p:cNvPr>
          <p:cNvSpPr>
            <a:spLocks noGrp="1"/>
          </p:cNvSpPr>
          <p:nvPr>
            <p:ph type="ftr" sz="quarter" idx="18"/>
          </p:nvPr>
        </p:nvSpPr>
        <p:spPr>
          <a:xfrm>
            <a:off x="457201" y="6406356"/>
            <a:ext cx="3657599" cy="226434"/>
          </a:xfrm>
        </p:spPr>
        <p:txBody>
          <a:bodyPr/>
          <a:lstStyle>
            <a:lvl1pPr>
              <a:defRPr>
                <a:solidFill>
                  <a:schemeClr val="tx2"/>
                </a:solidFill>
              </a:defRPr>
            </a:lvl1pPr>
          </a:lstStyle>
          <a:p>
            <a:endParaRPr lang="en-GB"/>
          </a:p>
        </p:txBody>
      </p:sp>
      <p:sp>
        <p:nvSpPr>
          <p:cNvPr id="28" name="Slide Number Placeholder 23">
            <a:extLst>
              <a:ext uri="{FF2B5EF4-FFF2-40B4-BE49-F238E27FC236}">
                <a16:creationId xmlns:a16="http://schemas.microsoft.com/office/drawing/2014/main" id="{3B3A5876-8C01-482C-AB4C-253689759888}"/>
              </a:ext>
            </a:extLst>
          </p:cNvPr>
          <p:cNvSpPr>
            <a:spLocks noGrp="1"/>
          </p:cNvSpPr>
          <p:nvPr>
            <p:ph type="sldNum" sz="quarter" idx="19"/>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7954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alf &amp; Half Horizontal (Image w/Tex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B741F-ED43-4858-A665-3BCA5FD67140}"/>
              </a:ext>
            </a:extLst>
          </p:cNvPr>
          <p:cNvSpPr/>
          <p:nvPr userDrawn="1"/>
        </p:nvSpPr>
        <p:spPr>
          <a:xfrm>
            <a:off x="0" y="0"/>
            <a:ext cx="9144000" cy="3429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17" name="Picture Placeholder 16">
            <a:extLst>
              <a:ext uri="{FF2B5EF4-FFF2-40B4-BE49-F238E27FC236}">
                <a16:creationId xmlns:a16="http://schemas.microsoft.com/office/drawing/2014/main" id="{261632F2-EF6D-494A-85A4-E36F24FC4C51}"/>
              </a:ext>
            </a:extLst>
          </p:cNvPr>
          <p:cNvSpPr>
            <a:spLocks noGrp="1"/>
          </p:cNvSpPr>
          <p:nvPr>
            <p:ph type="pic" sz="quarter" idx="17"/>
          </p:nvPr>
        </p:nvSpPr>
        <p:spPr>
          <a:xfrm>
            <a:off x="0" y="0"/>
            <a:ext cx="9144000" cy="3429000"/>
          </a:xfrm>
        </p:spPr>
        <p:txBody>
          <a:bodyPr>
            <a:noAutofit/>
          </a:bodyPr>
          <a:lstStyle>
            <a:lvl1pPr algn="ctr">
              <a:defRPr/>
            </a:lvl1pPr>
          </a:lstStyle>
          <a:p>
            <a:r>
              <a:rPr lang="en-US"/>
              <a:t>Click icon to add picture</a:t>
            </a:r>
            <a:endParaRPr lang="en-GB"/>
          </a:p>
        </p:txBody>
      </p:sp>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18" name="Title 1">
            <a:extLst>
              <a:ext uri="{FF2B5EF4-FFF2-40B4-BE49-F238E27FC236}">
                <a16:creationId xmlns:a16="http://schemas.microsoft.com/office/drawing/2014/main" id="{62646AD5-1AC9-476D-974A-F4243DF7302E}"/>
              </a:ext>
            </a:extLst>
          </p:cNvPr>
          <p:cNvSpPr>
            <a:spLocks noGrp="1"/>
          </p:cNvSpPr>
          <p:nvPr>
            <p:ph type="title" hasCustomPrompt="1"/>
          </p:nvPr>
        </p:nvSpPr>
        <p:spPr>
          <a:xfrm>
            <a:off x="0" y="460375"/>
            <a:ext cx="4125448" cy="686063"/>
          </a:xfrm>
        </p:spPr>
        <p:txBody>
          <a:bodyPr rIns="432000"/>
          <a:lstStyle>
            <a:lvl1pPr>
              <a:defRPr/>
            </a:lvl1pPr>
          </a:lstStyle>
          <a:p>
            <a:r>
              <a:rPr lang="en-US"/>
              <a:t>Enter title here</a:t>
            </a:r>
            <a:endParaRPr lang="en-GB"/>
          </a:p>
        </p:txBody>
      </p:sp>
      <p:sp>
        <p:nvSpPr>
          <p:cNvPr id="22" name="Text Placeholder 7">
            <a:extLst>
              <a:ext uri="{FF2B5EF4-FFF2-40B4-BE49-F238E27FC236}">
                <a16:creationId xmlns:a16="http://schemas.microsoft.com/office/drawing/2014/main" id="{ED03C7F4-8F10-4935-955A-C502CE3F4508}"/>
              </a:ext>
            </a:extLst>
          </p:cNvPr>
          <p:cNvSpPr>
            <a:spLocks noGrp="1"/>
          </p:cNvSpPr>
          <p:nvPr>
            <p:ph type="body" sz="quarter" idx="13" hasCustomPrompt="1"/>
          </p:nvPr>
        </p:nvSpPr>
        <p:spPr>
          <a:xfrm>
            <a:off x="457201" y="1147494"/>
            <a:ext cx="3200399" cy="455994"/>
          </a:xfrm>
          <a:solidFill>
            <a:schemeClr val="accent1"/>
          </a:solidFill>
        </p:spPr>
        <p:txBody>
          <a:bodyPr wrap="none" lIns="252000" tIns="61200" rIns="72000" bIns="61200"/>
          <a:lstStyle>
            <a:lvl1pPr>
              <a:defRPr sz="2400" b="1">
                <a:solidFill>
                  <a:schemeClr val="bg1"/>
                </a:solidFill>
              </a:defRPr>
            </a:lvl1pPr>
          </a:lstStyle>
          <a:p>
            <a:pPr lvl="0"/>
            <a:r>
              <a:rPr lang="en-US"/>
              <a:t>Enter subtitle here</a:t>
            </a:r>
          </a:p>
        </p:txBody>
      </p:sp>
      <p:sp>
        <p:nvSpPr>
          <p:cNvPr id="8" name="Text Placeholder 7">
            <a:extLst>
              <a:ext uri="{FF2B5EF4-FFF2-40B4-BE49-F238E27FC236}">
                <a16:creationId xmlns:a16="http://schemas.microsoft.com/office/drawing/2014/main" id="{AB432B57-3D58-41BD-814D-C28952016CD0}"/>
              </a:ext>
            </a:extLst>
          </p:cNvPr>
          <p:cNvSpPr>
            <a:spLocks noGrp="1"/>
          </p:cNvSpPr>
          <p:nvPr>
            <p:ph type="body" sz="quarter" idx="18" hasCustomPrompt="1"/>
          </p:nvPr>
        </p:nvSpPr>
        <p:spPr>
          <a:xfrm>
            <a:off x="457200" y="3564994"/>
            <a:ext cx="3886199" cy="507831"/>
          </a:xfrm>
        </p:spPr>
        <p:txBody>
          <a:bodyPr>
            <a:noAutofit/>
          </a:bodyPr>
          <a:lstStyle>
            <a:lvl1pPr>
              <a:defRPr sz="3000" b="1" cap="all" baseline="0">
                <a:latin typeface="+mj-lt"/>
              </a:defRPr>
            </a:lvl1pPr>
            <a:lvl2pPr marL="0" indent="0">
              <a:buNone/>
              <a:defRPr/>
            </a:lvl2pPr>
          </a:lstStyle>
          <a:p>
            <a:pPr lvl="0"/>
            <a:r>
              <a:rPr lang="en-US"/>
              <a:t>Enter text here</a:t>
            </a:r>
          </a:p>
        </p:txBody>
      </p:sp>
      <p:sp>
        <p:nvSpPr>
          <p:cNvPr id="23" name="Text Placeholder 7">
            <a:extLst>
              <a:ext uri="{FF2B5EF4-FFF2-40B4-BE49-F238E27FC236}">
                <a16:creationId xmlns:a16="http://schemas.microsoft.com/office/drawing/2014/main" id="{34973E26-2BBF-4CC9-BD88-0E179E9F5820}"/>
              </a:ext>
            </a:extLst>
          </p:cNvPr>
          <p:cNvSpPr>
            <a:spLocks noGrp="1"/>
          </p:cNvSpPr>
          <p:nvPr>
            <p:ph type="body" sz="quarter" idx="19" hasCustomPrompt="1"/>
          </p:nvPr>
        </p:nvSpPr>
        <p:spPr>
          <a:xfrm>
            <a:off x="457201" y="4117975"/>
            <a:ext cx="3886199" cy="1600200"/>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7">
            <a:extLst>
              <a:ext uri="{FF2B5EF4-FFF2-40B4-BE49-F238E27FC236}">
                <a16:creationId xmlns:a16="http://schemas.microsoft.com/office/drawing/2014/main" id="{E3F77570-B191-4348-8873-A960230821D0}"/>
              </a:ext>
            </a:extLst>
          </p:cNvPr>
          <p:cNvSpPr>
            <a:spLocks noGrp="1"/>
          </p:cNvSpPr>
          <p:nvPr>
            <p:ph type="body" sz="quarter" idx="20" hasCustomPrompt="1"/>
          </p:nvPr>
        </p:nvSpPr>
        <p:spPr>
          <a:xfrm>
            <a:off x="4800599" y="3564994"/>
            <a:ext cx="3886199" cy="507831"/>
          </a:xfrm>
        </p:spPr>
        <p:txBody>
          <a:bodyPr>
            <a:noAutofit/>
          </a:bodyPr>
          <a:lstStyle>
            <a:lvl1pPr>
              <a:defRPr sz="3000" b="1" cap="all" baseline="0">
                <a:latin typeface="+mj-lt"/>
              </a:defRPr>
            </a:lvl1pPr>
            <a:lvl2pPr marL="0" indent="0">
              <a:buNone/>
              <a:defRPr/>
            </a:lvl2pPr>
          </a:lstStyle>
          <a:p>
            <a:pPr lvl="0"/>
            <a:r>
              <a:rPr lang="en-US"/>
              <a:t>Enter text here</a:t>
            </a:r>
          </a:p>
        </p:txBody>
      </p:sp>
      <p:sp>
        <p:nvSpPr>
          <p:cNvPr id="25" name="Text Placeholder 7">
            <a:extLst>
              <a:ext uri="{FF2B5EF4-FFF2-40B4-BE49-F238E27FC236}">
                <a16:creationId xmlns:a16="http://schemas.microsoft.com/office/drawing/2014/main" id="{467545D6-5403-46FD-AC0D-297DCFD4AB6A}"/>
              </a:ext>
            </a:extLst>
          </p:cNvPr>
          <p:cNvSpPr>
            <a:spLocks noGrp="1"/>
          </p:cNvSpPr>
          <p:nvPr>
            <p:ph type="body" sz="quarter" idx="21" hasCustomPrompt="1"/>
          </p:nvPr>
        </p:nvSpPr>
        <p:spPr>
          <a:xfrm>
            <a:off x="4800600" y="4117975"/>
            <a:ext cx="3886199" cy="1600200"/>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Footer Placeholder 7">
            <a:extLst>
              <a:ext uri="{FF2B5EF4-FFF2-40B4-BE49-F238E27FC236}">
                <a16:creationId xmlns:a16="http://schemas.microsoft.com/office/drawing/2014/main" id="{7A1E78F9-C6BB-4247-BEF1-4462637167E7}"/>
              </a:ext>
            </a:extLst>
          </p:cNvPr>
          <p:cNvSpPr>
            <a:spLocks noGrp="1"/>
          </p:cNvSpPr>
          <p:nvPr>
            <p:ph type="ftr" sz="quarter" idx="16"/>
          </p:nvPr>
        </p:nvSpPr>
        <p:spPr>
          <a:xfrm>
            <a:off x="457201" y="6406356"/>
            <a:ext cx="3657599" cy="226434"/>
          </a:xfrm>
        </p:spPr>
        <p:txBody>
          <a:bodyPr/>
          <a:lstStyle>
            <a:lvl1pPr>
              <a:defRPr>
                <a:solidFill>
                  <a:schemeClr val="tx2"/>
                </a:solidFill>
              </a:defRPr>
            </a:lvl1pPr>
          </a:lstStyle>
          <a:p>
            <a:endParaRPr lang="en-GB"/>
          </a:p>
        </p:txBody>
      </p:sp>
      <p:sp>
        <p:nvSpPr>
          <p:cNvPr id="30" name="Slide Number Placeholder 23">
            <a:extLst>
              <a:ext uri="{FF2B5EF4-FFF2-40B4-BE49-F238E27FC236}">
                <a16:creationId xmlns:a16="http://schemas.microsoft.com/office/drawing/2014/main" id="{CAF5931F-7F6B-4B40-BE8F-66C4DFC930F3}"/>
              </a:ext>
            </a:extLst>
          </p:cNvPr>
          <p:cNvSpPr>
            <a:spLocks noGrp="1"/>
          </p:cNvSpPr>
          <p:nvPr>
            <p:ph type="sldNum" sz="quarter" idx="22"/>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21746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alf &amp; Half Horizontal (Image w/Tex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B741F-ED43-4858-A665-3BCA5FD67140}"/>
              </a:ext>
            </a:extLst>
          </p:cNvPr>
          <p:cNvSpPr/>
          <p:nvPr userDrawn="1"/>
        </p:nvSpPr>
        <p:spPr>
          <a:xfrm>
            <a:off x="0" y="0"/>
            <a:ext cx="9144000" cy="3429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17" name="Picture Placeholder 16">
            <a:extLst>
              <a:ext uri="{FF2B5EF4-FFF2-40B4-BE49-F238E27FC236}">
                <a16:creationId xmlns:a16="http://schemas.microsoft.com/office/drawing/2014/main" id="{261632F2-EF6D-494A-85A4-E36F24FC4C51}"/>
              </a:ext>
            </a:extLst>
          </p:cNvPr>
          <p:cNvSpPr>
            <a:spLocks noGrp="1"/>
          </p:cNvSpPr>
          <p:nvPr>
            <p:ph type="pic" sz="quarter" idx="17"/>
          </p:nvPr>
        </p:nvSpPr>
        <p:spPr>
          <a:xfrm>
            <a:off x="0" y="0"/>
            <a:ext cx="9144000" cy="3429000"/>
          </a:xfrm>
        </p:spPr>
        <p:txBody>
          <a:bodyPr>
            <a:noAutofit/>
          </a:bodyPr>
          <a:lstStyle>
            <a:lvl1pPr algn="ctr">
              <a:defRPr/>
            </a:lvl1pPr>
          </a:lstStyle>
          <a:p>
            <a:r>
              <a:rPr lang="en-US"/>
              <a:t>Click icon to add picture</a:t>
            </a:r>
            <a:endParaRPr lang="en-GB"/>
          </a:p>
        </p:txBody>
      </p:sp>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8" name="Text Placeholder 7">
            <a:extLst>
              <a:ext uri="{FF2B5EF4-FFF2-40B4-BE49-F238E27FC236}">
                <a16:creationId xmlns:a16="http://schemas.microsoft.com/office/drawing/2014/main" id="{AB432B57-3D58-41BD-814D-C28952016CD0}"/>
              </a:ext>
            </a:extLst>
          </p:cNvPr>
          <p:cNvSpPr>
            <a:spLocks noGrp="1"/>
          </p:cNvSpPr>
          <p:nvPr>
            <p:ph type="body" sz="quarter" idx="18" hasCustomPrompt="1"/>
          </p:nvPr>
        </p:nvSpPr>
        <p:spPr>
          <a:xfrm>
            <a:off x="457200" y="3564994"/>
            <a:ext cx="3886199" cy="507831"/>
          </a:xfrm>
        </p:spPr>
        <p:txBody>
          <a:bodyPr>
            <a:noAutofit/>
          </a:bodyPr>
          <a:lstStyle>
            <a:lvl1pPr>
              <a:defRPr sz="3000" b="1" cap="all" baseline="0">
                <a:latin typeface="+mj-lt"/>
              </a:defRPr>
            </a:lvl1pPr>
            <a:lvl2pPr marL="0" indent="0">
              <a:buNone/>
              <a:defRPr/>
            </a:lvl2pPr>
          </a:lstStyle>
          <a:p>
            <a:pPr lvl="0"/>
            <a:r>
              <a:rPr lang="en-US"/>
              <a:t>Enter text here</a:t>
            </a:r>
          </a:p>
        </p:txBody>
      </p:sp>
      <p:sp>
        <p:nvSpPr>
          <p:cNvPr id="23" name="Text Placeholder 7">
            <a:extLst>
              <a:ext uri="{FF2B5EF4-FFF2-40B4-BE49-F238E27FC236}">
                <a16:creationId xmlns:a16="http://schemas.microsoft.com/office/drawing/2014/main" id="{34973E26-2BBF-4CC9-BD88-0E179E9F5820}"/>
              </a:ext>
            </a:extLst>
          </p:cNvPr>
          <p:cNvSpPr>
            <a:spLocks noGrp="1"/>
          </p:cNvSpPr>
          <p:nvPr>
            <p:ph type="body" sz="quarter" idx="19" hasCustomPrompt="1"/>
          </p:nvPr>
        </p:nvSpPr>
        <p:spPr>
          <a:xfrm>
            <a:off x="457201" y="4117975"/>
            <a:ext cx="3886199" cy="1600200"/>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7">
            <a:extLst>
              <a:ext uri="{FF2B5EF4-FFF2-40B4-BE49-F238E27FC236}">
                <a16:creationId xmlns:a16="http://schemas.microsoft.com/office/drawing/2014/main" id="{E3F77570-B191-4348-8873-A960230821D0}"/>
              </a:ext>
            </a:extLst>
          </p:cNvPr>
          <p:cNvSpPr>
            <a:spLocks noGrp="1"/>
          </p:cNvSpPr>
          <p:nvPr>
            <p:ph type="body" sz="quarter" idx="20" hasCustomPrompt="1"/>
          </p:nvPr>
        </p:nvSpPr>
        <p:spPr>
          <a:xfrm>
            <a:off x="4800599" y="3564994"/>
            <a:ext cx="3886199" cy="507831"/>
          </a:xfrm>
        </p:spPr>
        <p:txBody>
          <a:bodyPr>
            <a:noAutofit/>
          </a:bodyPr>
          <a:lstStyle>
            <a:lvl1pPr>
              <a:defRPr sz="3000" b="1" cap="all" baseline="0">
                <a:latin typeface="+mj-lt"/>
              </a:defRPr>
            </a:lvl1pPr>
            <a:lvl2pPr marL="0" indent="0">
              <a:buNone/>
              <a:defRPr/>
            </a:lvl2pPr>
          </a:lstStyle>
          <a:p>
            <a:pPr lvl="0"/>
            <a:r>
              <a:rPr lang="en-US"/>
              <a:t>Enter text here</a:t>
            </a:r>
          </a:p>
        </p:txBody>
      </p:sp>
      <p:sp>
        <p:nvSpPr>
          <p:cNvPr id="25" name="Text Placeholder 7">
            <a:extLst>
              <a:ext uri="{FF2B5EF4-FFF2-40B4-BE49-F238E27FC236}">
                <a16:creationId xmlns:a16="http://schemas.microsoft.com/office/drawing/2014/main" id="{467545D6-5403-46FD-AC0D-297DCFD4AB6A}"/>
              </a:ext>
            </a:extLst>
          </p:cNvPr>
          <p:cNvSpPr>
            <a:spLocks noGrp="1"/>
          </p:cNvSpPr>
          <p:nvPr>
            <p:ph type="body" sz="quarter" idx="21" hasCustomPrompt="1"/>
          </p:nvPr>
        </p:nvSpPr>
        <p:spPr>
          <a:xfrm>
            <a:off x="4800600" y="4117975"/>
            <a:ext cx="3886199" cy="1600200"/>
          </a:xfrm>
        </p:spPr>
        <p:txBody>
          <a:bodyPr>
            <a:noAutofit/>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1">
            <a:extLst>
              <a:ext uri="{FF2B5EF4-FFF2-40B4-BE49-F238E27FC236}">
                <a16:creationId xmlns:a16="http://schemas.microsoft.com/office/drawing/2014/main" id="{CE7A5169-61A3-44C6-8621-6F6BC320184C}"/>
              </a:ext>
            </a:extLst>
          </p:cNvPr>
          <p:cNvSpPr>
            <a:spLocks noGrp="1"/>
          </p:cNvSpPr>
          <p:nvPr>
            <p:ph type="body" sz="quarter" idx="10" hasCustomPrompt="1"/>
          </p:nvPr>
        </p:nvSpPr>
        <p:spPr>
          <a:xfrm>
            <a:off x="914400" y="463798"/>
            <a:ext cx="1143000" cy="455122"/>
          </a:xfrm>
          <a:solidFill>
            <a:srgbClr val="4A525D"/>
          </a:solidFill>
        </p:spPr>
        <p:txBody>
          <a:bodyPr wrap="none" lIns="72000" tIns="90000" bIns="86400" anchor="ctr">
            <a:noAutofit/>
          </a:bodyPr>
          <a:lstStyle>
            <a:lvl1pPr algn="ctr">
              <a:defRPr sz="2000" b="1" cap="all" baseline="0">
                <a:solidFill>
                  <a:schemeClr val="bg1"/>
                </a:solidFill>
                <a:latin typeface="+mj-lt"/>
              </a:defRPr>
            </a:lvl1pPr>
          </a:lstStyle>
          <a:p>
            <a:pPr lvl="0"/>
            <a:r>
              <a:rPr lang="en-US"/>
              <a:t>Enter</a:t>
            </a:r>
            <a:endParaRPr lang="en-GB"/>
          </a:p>
        </p:txBody>
      </p:sp>
      <p:sp>
        <p:nvSpPr>
          <p:cNvPr id="14" name="Text Placeholder 11">
            <a:extLst>
              <a:ext uri="{FF2B5EF4-FFF2-40B4-BE49-F238E27FC236}">
                <a16:creationId xmlns:a16="http://schemas.microsoft.com/office/drawing/2014/main" id="{26C8582B-9498-4DCC-8C3A-1BE61EBFA53C}"/>
              </a:ext>
            </a:extLst>
          </p:cNvPr>
          <p:cNvSpPr>
            <a:spLocks noGrp="1"/>
          </p:cNvSpPr>
          <p:nvPr>
            <p:ph type="body" sz="quarter" idx="11" hasCustomPrompt="1"/>
          </p:nvPr>
        </p:nvSpPr>
        <p:spPr>
          <a:xfrm>
            <a:off x="457200" y="919600"/>
            <a:ext cx="2971800" cy="915114"/>
          </a:xfrm>
          <a:solidFill>
            <a:schemeClr val="accent3"/>
          </a:solidFill>
        </p:spPr>
        <p:txBody>
          <a:bodyPr wrap="none" lIns="36000" tIns="82800" rIns="36000" bIns="82800" anchor="ctr">
            <a:noAutofit/>
          </a:bodyPr>
          <a:lstStyle>
            <a:lvl1pPr algn="ctr">
              <a:defRPr sz="5400" b="1" cap="all" baseline="0">
                <a:solidFill>
                  <a:schemeClr val="bg2"/>
                </a:solidFill>
                <a:latin typeface="+mj-lt"/>
              </a:defRPr>
            </a:lvl1pPr>
          </a:lstStyle>
          <a:p>
            <a:pPr lvl="0"/>
            <a:r>
              <a:rPr lang="en-US"/>
              <a:t>your</a:t>
            </a:r>
            <a:endParaRPr lang="en-GB"/>
          </a:p>
        </p:txBody>
      </p:sp>
      <p:sp>
        <p:nvSpPr>
          <p:cNvPr id="15" name="Text Placeholder 11">
            <a:extLst>
              <a:ext uri="{FF2B5EF4-FFF2-40B4-BE49-F238E27FC236}">
                <a16:creationId xmlns:a16="http://schemas.microsoft.com/office/drawing/2014/main" id="{9E07EC33-A7DF-4BE5-8979-3C8CBDEBF888}"/>
              </a:ext>
            </a:extLst>
          </p:cNvPr>
          <p:cNvSpPr>
            <a:spLocks noGrp="1"/>
          </p:cNvSpPr>
          <p:nvPr>
            <p:ph type="body" sz="quarter" idx="12" hasCustomPrompt="1"/>
          </p:nvPr>
        </p:nvSpPr>
        <p:spPr>
          <a:xfrm>
            <a:off x="3429000" y="1373996"/>
            <a:ext cx="914399" cy="458757"/>
          </a:xfrm>
          <a:solidFill>
            <a:schemeClr val="accent2"/>
          </a:solidFill>
        </p:spPr>
        <p:txBody>
          <a:bodyPr wrap="none" lIns="72000" tIns="90000" rIns="72000" bIns="90000" anchor="ctr">
            <a:noAutofit/>
          </a:bodyPr>
          <a:lstStyle>
            <a:lvl1pPr algn="ctr">
              <a:defRPr sz="2000" b="1" cap="all" baseline="0">
                <a:solidFill>
                  <a:schemeClr val="bg2"/>
                </a:solidFill>
                <a:latin typeface="+mj-lt"/>
              </a:defRPr>
            </a:lvl1pPr>
          </a:lstStyle>
          <a:p>
            <a:pPr lvl="0"/>
            <a:r>
              <a:rPr lang="en-US"/>
              <a:t>text</a:t>
            </a:r>
            <a:endParaRPr lang="en-GB"/>
          </a:p>
        </p:txBody>
      </p:sp>
      <p:sp>
        <p:nvSpPr>
          <p:cNvPr id="16" name="Text Placeholder 11">
            <a:extLst>
              <a:ext uri="{FF2B5EF4-FFF2-40B4-BE49-F238E27FC236}">
                <a16:creationId xmlns:a16="http://schemas.microsoft.com/office/drawing/2014/main" id="{DE2C6F46-D2B7-4E46-9331-0F972B951FD8}"/>
              </a:ext>
            </a:extLst>
          </p:cNvPr>
          <p:cNvSpPr>
            <a:spLocks noGrp="1"/>
          </p:cNvSpPr>
          <p:nvPr>
            <p:ph type="body" sz="quarter" idx="22" hasCustomPrompt="1"/>
          </p:nvPr>
        </p:nvSpPr>
        <p:spPr>
          <a:xfrm>
            <a:off x="1143001" y="1832937"/>
            <a:ext cx="3200400" cy="919622"/>
          </a:xfrm>
          <a:solidFill>
            <a:schemeClr val="accent5"/>
          </a:solidFill>
        </p:spPr>
        <p:txBody>
          <a:bodyPr wrap="none" lIns="72000" tIns="57600" rIns="72000" bIns="57600" anchor="ctr">
            <a:noAutofit/>
          </a:bodyPr>
          <a:lstStyle>
            <a:lvl1pPr algn="ctr">
              <a:defRPr sz="5800" b="1" cap="all" baseline="0">
                <a:solidFill>
                  <a:schemeClr val="bg2"/>
                </a:solidFill>
                <a:latin typeface="+mj-lt"/>
              </a:defRPr>
            </a:lvl1pPr>
          </a:lstStyle>
          <a:p>
            <a:pPr lvl="0"/>
            <a:r>
              <a:rPr lang="en-US"/>
              <a:t>here</a:t>
            </a:r>
            <a:endParaRPr lang="en-GB"/>
          </a:p>
        </p:txBody>
      </p:sp>
      <p:sp>
        <p:nvSpPr>
          <p:cNvPr id="33" name="Footer Placeholder 7">
            <a:extLst>
              <a:ext uri="{FF2B5EF4-FFF2-40B4-BE49-F238E27FC236}">
                <a16:creationId xmlns:a16="http://schemas.microsoft.com/office/drawing/2014/main" id="{76F6E51D-F589-4611-9B6D-461DEC08B0CF}"/>
              </a:ext>
            </a:extLst>
          </p:cNvPr>
          <p:cNvSpPr>
            <a:spLocks noGrp="1"/>
          </p:cNvSpPr>
          <p:nvPr>
            <p:ph type="ftr" sz="quarter" idx="16"/>
          </p:nvPr>
        </p:nvSpPr>
        <p:spPr>
          <a:xfrm>
            <a:off x="457201" y="6406356"/>
            <a:ext cx="3657599" cy="226434"/>
          </a:xfrm>
        </p:spPr>
        <p:txBody>
          <a:bodyPr/>
          <a:lstStyle>
            <a:lvl1pPr>
              <a:defRPr>
                <a:solidFill>
                  <a:schemeClr val="tx2"/>
                </a:solidFill>
              </a:defRPr>
            </a:lvl1pPr>
          </a:lstStyle>
          <a:p>
            <a:endParaRPr lang="en-GB"/>
          </a:p>
        </p:txBody>
      </p:sp>
      <p:sp>
        <p:nvSpPr>
          <p:cNvPr id="34" name="Slide Number Placeholder 23">
            <a:extLst>
              <a:ext uri="{FF2B5EF4-FFF2-40B4-BE49-F238E27FC236}">
                <a16:creationId xmlns:a16="http://schemas.microsoft.com/office/drawing/2014/main" id="{B1366750-3D91-46CF-BD95-45AAD386BFBF}"/>
              </a:ext>
            </a:extLst>
          </p:cNvPr>
          <p:cNvSpPr>
            <a:spLocks noGrp="1"/>
          </p:cNvSpPr>
          <p:nvPr>
            <p:ph type="sldNum" sz="quarter" idx="23"/>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326793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alf &amp; Half Horizontal (Image w/Sta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B741F-ED43-4858-A665-3BCA5FD67140}"/>
              </a:ext>
            </a:extLst>
          </p:cNvPr>
          <p:cNvSpPr/>
          <p:nvPr userDrawn="1"/>
        </p:nvSpPr>
        <p:spPr>
          <a:xfrm>
            <a:off x="0" y="0"/>
            <a:ext cx="9144000" cy="3429000"/>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Bef>
                <a:spcPts val="0"/>
              </a:spcBef>
              <a:spcAft>
                <a:spcPts val="600"/>
              </a:spcAft>
            </a:pPr>
            <a:endParaRPr lang="en-GB"/>
          </a:p>
        </p:txBody>
      </p:sp>
      <p:sp>
        <p:nvSpPr>
          <p:cNvPr id="17" name="Picture Placeholder 16">
            <a:extLst>
              <a:ext uri="{FF2B5EF4-FFF2-40B4-BE49-F238E27FC236}">
                <a16:creationId xmlns:a16="http://schemas.microsoft.com/office/drawing/2014/main" id="{261632F2-EF6D-494A-85A4-E36F24FC4C51}"/>
              </a:ext>
            </a:extLst>
          </p:cNvPr>
          <p:cNvSpPr>
            <a:spLocks noGrp="1"/>
          </p:cNvSpPr>
          <p:nvPr>
            <p:ph type="pic" sz="quarter" idx="17"/>
          </p:nvPr>
        </p:nvSpPr>
        <p:spPr>
          <a:xfrm>
            <a:off x="0" y="0"/>
            <a:ext cx="9144000" cy="3429000"/>
          </a:xfrm>
        </p:spPr>
        <p:txBody>
          <a:bodyPr>
            <a:noAutofit/>
          </a:bodyPr>
          <a:lstStyle>
            <a:lvl1pPr algn="ctr">
              <a:defRPr/>
            </a:lvl1pPr>
          </a:lstStyle>
          <a:p>
            <a:r>
              <a:rPr lang="en-US"/>
              <a:t>Click icon to add picture</a:t>
            </a:r>
            <a:endParaRPr lang="en-GB"/>
          </a:p>
        </p:txBody>
      </p:sp>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18" name="Title 1">
            <a:extLst>
              <a:ext uri="{FF2B5EF4-FFF2-40B4-BE49-F238E27FC236}">
                <a16:creationId xmlns:a16="http://schemas.microsoft.com/office/drawing/2014/main" id="{62646AD5-1AC9-476D-974A-F4243DF7302E}"/>
              </a:ext>
            </a:extLst>
          </p:cNvPr>
          <p:cNvSpPr>
            <a:spLocks noGrp="1"/>
          </p:cNvSpPr>
          <p:nvPr>
            <p:ph type="title" hasCustomPrompt="1"/>
          </p:nvPr>
        </p:nvSpPr>
        <p:spPr>
          <a:xfrm>
            <a:off x="0" y="460375"/>
            <a:ext cx="4125448" cy="686063"/>
          </a:xfrm>
        </p:spPr>
        <p:txBody>
          <a:bodyPr rIns="432000"/>
          <a:lstStyle>
            <a:lvl1pPr>
              <a:defRPr/>
            </a:lvl1pPr>
          </a:lstStyle>
          <a:p>
            <a:r>
              <a:rPr lang="en-US"/>
              <a:t>Enter title here</a:t>
            </a:r>
            <a:endParaRPr lang="en-GB"/>
          </a:p>
        </p:txBody>
      </p:sp>
      <p:sp>
        <p:nvSpPr>
          <p:cNvPr id="22" name="Text Placeholder 7">
            <a:extLst>
              <a:ext uri="{FF2B5EF4-FFF2-40B4-BE49-F238E27FC236}">
                <a16:creationId xmlns:a16="http://schemas.microsoft.com/office/drawing/2014/main" id="{ED03C7F4-8F10-4935-955A-C502CE3F4508}"/>
              </a:ext>
            </a:extLst>
          </p:cNvPr>
          <p:cNvSpPr>
            <a:spLocks noGrp="1"/>
          </p:cNvSpPr>
          <p:nvPr>
            <p:ph type="body" sz="quarter" idx="13" hasCustomPrompt="1"/>
          </p:nvPr>
        </p:nvSpPr>
        <p:spPr>
          <a:xfrm>
            <a:off x="457201" y="1147494"/>
            <a:ext cx="3209982" cy="455994"/>
          </a:xfrm>
          <a:solidFill>
            <a:schemeClr val="accent1"/>
          </a:solidFill>
        </p:spPr>
        <p:txBody>
          <a:bodyPr wrap="none" lIns="252000" tIns="61200" rIns="252000" bIns="61200"/>
          <a:lstStyle>
            <a:lvl1pPr>
              <a:defRPr sz="2400" b="1">
                <a:solidFill>
                  <a:schemeClr val="bg1"/>
                </a:solidFill>
              </a:defRPr>
            </a:lvl1pPr>
          </a:lstStyle>
          <a:p>
            <a:pPr lvl="0"/>
            <a:r>
              <a:rPr lang="en-US"/>
              <a:t>Enter subtitle here</a:t>
            </a:r>
          </a:p>
        </p:txBody>
      </p:sp>
      <p:sp>
        <p:nvSpPr>
          <p:cNvPr id="4" name="Text Placeholder 3">
            <a:extLst>
              <a:ext uri="{FF2B5EF4-FFF2-40B4-BE49-F238E27FC236}">
                <a16:creationId xmlns:a16="http://schemas.microsoft.com/office/drawing/2014/main" id="{A53344C5-36C5-45BF-9AED-5D2CE6E3C3CA}"/>
              </a:ext>
            </a:extLst>
          </p:cNvPr>
          <p:cNvSpPr>
            <a:spLocks noGrp="1"/>
          </p:cNvSpPr>
          <p:nvPr>
            <p:ph type="body" sz="quarter" idx="18" hasCustomPrompt="1"/>
          </p:nvPr>
        </p:nvSpPr>
        <p:spPr>
          <a:xfrm>
            <a:off x="457200" y="2976690"/>
            <a:ext cx="1828799" cy="910970"/>
          </a:xfrm>
          <a:solidFill>
            <a:schemeClr val="accent5"/>
          </a:solidFill>
        </p:spPr>
        <p:txBody>
          <a:bodyPr wrap="square" lIns="72000" tIns="39600" bIns="39600" anchor="ctr">
            <a:normAutofit/>
          </a:bodyPr>
          <a:lstStyle>
            <a:lvl1pPr algn="ctr">
              <a:defRPr sz="6000" b="1">
                <a:solidFill>
                  <a:schemeClr val="bg2"/>
                </a:solidFill>
                <a:latin typeface="+mj-lt"/>
              </a:defRPr>
            </a:lvl1pPr>
          </a:lstStyle>
          <a:p>
            <a:pPr lvl="0"/>
            <a:r>
              <a:rPr lang="en-US"/>
              <a:t>XX%</a:t>
            </a:r>
            <a:endParaRPr lang="en-GB"/>
          </a:p>
        </p:txBody>
      </p:sp>
      <p:sp>
        <p:nvSpPr>
          <p:cNvPr id="9" name="Text Placeholder 8">
            <a:extLst>
              <a:ext uri="{FF2B5EF4-FFF2-40B4-BE49-F238E27FC236}">
                <a16:creationId xmlns:a16="http://schemas.microsoft.com/office/drawing/2014/main" id="{140F090E-A070-4474-B8B4-1EF7C05DB30F}"/>
              </a:ext>
            </a:extLst>
          </p:cNvPr>
          <p:cNvSpPr>
            <a:spLocks noGrp="1"/>
          </p:cNvSpPr>
          <p:nvPr>
            <p:ph type="body" sz="quarter" idx="19" hasCustomPrompt="1"/>
          </p:nvPr>
        </p:nvSpPr>
        <p:spPr>
          <a:xfrm>
            <a:off x="457202" y="3889374"/>
            <a:ext cx="1828798" cy="1601789"/>
          </a:xfrm>
          <a:solidFill>
            <a:srgbClr val="DDE1E0">
              <a:alpha val="40000"/>
            </a:srgbClr>
          </a:solidFill>
        </p:spPr>
        <p:txBody>
          <a:bodyPr lIns="144000" tIns="162000" rIns="144000">
            <a:normAutofit/>
          </a:bodyPr>
          <a:lstStyle>
            <a:lvl1pPr>
              <a:defRPr sz="1200"/>
            </a:lvl1pPr>
            <a:lvl2pPr>
              <a:defRPr sz="1200"/>
            </a:lvl2pPr>
            <a:lvl3pPr>
              <a:defRPr sz="1100"/>
            </a:lvl3pPr>
            <a:lvl4pPr>
              <a:defRPr sz="1050"/>
            </a:lvl4pPr>
            <a:lvl5pPr>
              <a:defRPr sz="10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3">
            <a:extLst>
              <a:ext uri="{FF2B5EF4-FFF2-40B4-BE49-F238E27FC236}">
                <a16:creationId xmlns:a16="http://schemas.microsoft.com/office/drawing/2014/main" id="{C7723B38-AA5D-459A-B347-DBDE5C8870F3}"/>
              </a:ext>
            </a:extLst>
          </p:cNvPr>
          <p:cNvSpPr>
            <a:spLocks noGrp="1"/>
          </p:cNvSpPr>
          <p:nvPr>
            <p:ph type="body" sz="quarter" idx="20" hasCustomPrompt="1"/>
          </p:nvPr>
        </p:nvSpPr>
        <p:spPr>
          <a:xfrm>
            <a:off x="2514600" y="2976690"/>
            <a:ext cx="1828799" cy="910970"/>
          </a:xfrm>
          <a:solidFill>
            <a:schemeClr val="accent5"/>
          </a:solidFill>
        </p:spPr>
        <p:txBody>
          <a:bodyPr wrap="square" lIns="72000" tIns="39600" bIns="39600" anchor="ctr">
            <a:normAutofit/>
          </a:bodyPr>
          <a:lstStyle>
            <a:lvl1pPr algn="ctr">
              <a:defRPr sz="6000" b="1">
                <a:solidFill>
                  <a:schemeClr val="bg2"/>
                </a:solidFill>
                <a:latin typeface="+mj-lt"/>
              </a:defRPr>
            </a:lvl1pPr>
          </a:lstStyle>
          <a:p>
            <a:pPr lvl="0"/>
            <a:r>
              <a:rPr lang="en-US"/>
              <a:t>XX%</a:t>
            </a:r>
            <a:endParaRPr lang="en-GB"/>
          </a:p>
        </p:txBody>
      </p:sp>
      <p:sp>
        <p:nvSpPr>
          <p:cNvPr id="21" name="Text Placeholder 8">
            <a:extLst>
              <a:ext uri="{FF2B5EF4-FFF2-40B4-BE49-F238E27FC236}">
                <a16:creationId xmlns:a16="http://schemas.microsoft.com/office/drawing/2014/main" id="{6B016412-8B47-4BF8-871A-86BB36276E40}"/>
              </a:ext>
            </a:extLst>
          </p:cNvPr>
          <p:cNvSpPr>
            <a:spLocks noGrp="1"/>
          </p:cNvSpPr>
          <p:nvPr>
            <p:ph type="body" sz="quarter" idx="21" hasCustomPrompt="1"/>
          </p:nvPr>
        </p:nvSpPr>
        <p:spPr>
          <a:xfrm>
            <a:off x="2514602" y="3889374"/>
            <a:ext cx="1828798" cy="1601789"/>
          </a:xfrm>
          <a:solidFill>
            <a:srgbClr val="DDE1E0">
              <a:alpha val="40000"/>
            </a:srgbClr>
          </a:solidFill>
        </p:spPr>
        <p:txBody>
          <a:bodyPr lIns="144000" tIns="162000" rIns="144000">
            <a:normAutofit/>
          </a:bodyPr>
          <a:lstStyle>
            <a:lvl1pPr>
              <a:defRPr sz="1200"/>
            </a:lvl1pPr>
            <a:lvl2pPr>
              <a:defRPr sz="1200"/>
            </a:lvl2pPr>
            <a:lvl3pPr>
              <a:defRPr sz="1100"/>
            </a:lvl3pPr>
            <a:lvl4pPr>
              <a:defRPr sz="1050"/>
            </a:lvl4pPr>
            <a:lvl5pPr>
              <a:defRPr sz="10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3">
            <a:extLst>
              <a:ext uri="{FF2B5EF4-FFF2-40B4-BE49-F238E27FC236}">
                <a16:creationId xmlns:a16="http://schemas.microsoft.com/office/drawing/2014/main" id="{DA76F84C-41DD-4D3F-A225-5C43BA451C01}"/>
              </a:ext>
            </a:extLst>
          </p:cNvPr>
          <p:cNvSpPr>
            <a:spLocks noGrp="1"/>
          </p:cNvSpPr>
          <p:nvPr>
            <p:ph type="body" sz="quarter" idx="22" hasCustomPrompt="1"/>
          </p:nvPr>
        </p:nvSpPr>
        <p:spPr>
          <a:xfrm>
            <a:off x="4800600" y="2976690"/>
            <a:ext cx="1828797" cy="910970"/>
          </a:xfrm>
          <a:solidFill>
            <a:schemeClr val="accent5"/>
          </a:solidFill>
        </p:spPr>
        <p:txBody>
          <a:bodyPr wrap="square" lIns="72000" tIns="39600" bIns="39600" anchor="ctr">
            <a:normAutofit/>
          </a:bodyPr>
          <a:lstStyle>
            <a:lvl1pPr algn="ctr">
              <a:defRPr sz="6000" b="1">
                <a:solidFill>
                  <a:schemeClr val="bg2"/>
                </a:solidFill>
                <a:latin typeface="+mj-lt"/>
              </a:defRPr>
            </a:lvl1pPr>
          </a:lstStyle>
          <a:p>
            <a:pPr lvl="0"/>
            <a:r>
              <a:rPr lang="en-US"/>
              <a:t>XX%</a:t>
            </a:r>
            <a:endParaRPr lang="en-GB"/>
          </a:p>
        </p:txBody>
      </p:sp>
      <p:sp>
        <p:nvSpPr>
          <p:cNvPr id="27" name="Text Placeholder 8">
            <a:extLst>
              <a:ext uri="{FF2B5EF4-FFF2-40B4-BE49-F238E27FC236}">
                <a16:creationId xmlns:a16="http://schemas.microsoft.com/office/drawing/2014/main" id="{DF389375-1544-4FEC-A419-A3A946282F96}"/>
              </a:ext>
            </a:extLst>
          </p:cNvPr>
          <p:cNvSpPr>
            <a:spLocks noGrp="1"/>
          </p:cNvSpPr>
          <p:nvPr>
            <p:ph type="body" sz="quarter" idx="23" hasCustomPrompt="1"/>
          </p:nvPr>
        </p:nvSpPr>
        <p:spPr>
          <a:xfrm>
            <a:off x="4800602" y="3889374"/>
            <a:ext cx="1828798" cy="1601789"/>
          </a:xfrm>
          <a:solidFill>
            <a:srgbClr val="DDE1E0">
              <a:alpha val="40000"/>
            </a:srgbClr>
          </a:solidFill>
        </p:spPr>
        <p:txBody>
          <a:bodyPr lIns="144000" tIns="162000" rIns="144000">
            <a:normAutofit/>
          </a:bodyPr>
          <a:lstStyle>
            <a:lvl1pPr>
              <a:defRPr sz="1200"/>
            </a:lvl1pPr>
            <a:lvl2pPr>
              <a:defRPr sz="1200"/>
            </a:lvl2pPr>
            <a:lvl3pPr>
              <a:defRPr sz="1100"/>
            </a:lvl3pPr>
            <a:lvl4pPr>
              <a:defRPr sz="1050"/>
            </a:lvl4pPr>
            <a:lvl5pPr>
              <a:defRPr sz="10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3">
            <a:extLst>
              <a:ext uri="{FF2B5EF4-FFF2-40B4-BE49-F238E27FC236}">
                <a16:creationId xmlns:a16="http://schemas.microsoft.com/office/drawing/2014/main" id="{670198FA-7059-4ADB-A03B-48B240F12637}"/>
              </a:ext>
            </a:extLst>
          </p:cNvPr>
          <p:cNvSpPr>
            <a:spLocks noGrp="1"/>
          </p:cNvSpPr>
          <p:nvPr>
            <p:ph type="body" sz="quarter" idx="24" hasCustomPrompt="1"/>
          </p:nvPr>
        </p:nvSpPr>
        <p:spPr>
          <a:xfrm>
            <a:off x="6858000" y="2976690"/>
            <a:ext cx="1828797" cy="910970"/>
          </a:xfrm>
          <a:solidFill>
            <a:schemeClr val="accent5"/>
          </a:solidFill>
        </p:spPr>
        <p:txBody>
          <a:bodyPr wrap="square" lIns="72000" tIns="39600" bIns="39600" anchor="ctr">
            <a:normAutofit/>
          </a:bodyPr>
          <a:lstStyle>
            <a:lvl1pPr algn="ctr">
              <a:defRPr sz="6000" b="1">
                <a:solidFill>
                  <a:schemeClr val="bg2"/>
                </a:solidFill>
                <a:latin typeface="+mj-lt"/>
              </a:defRPr>
            </a:lvl1pPr>
          </a:lstStyle>
          <a:p>
            <a:pPr lvl="0"/>
            <a:r>
              <a:rPr lang="en-US"/>
              <a:t>XX%</a:t>
            </a:r>
            <a:endParaRPr lang="en-GB"/>
          </a:p>
        </p:txBody>
      </p:sp>
      <p:sp>
        <p:nvSpPr>
          <p:cNvPr id="29" name="Text Placeholder 8">
            <a:extLst>
              <a:ext uri="{FF2B5EF4-FFF2-40B4-BE49-F238E27FC236}">
                <a16:creationId xmlns:a16="http://schemas.microsoft.com/office/drawing/2014/main" id="{4E687D6E-6DCA-4DEF-AFD6-B20EE6F2789D}"/>
              </a:ext>
            </a:extLst>
          </p:cNvPr>
          <p:cNvSpPr>
            <a:spLocks noGrp="1"/>
          </p:cNvSpPr>
          <p:nvPr>
            <p:ph type="body" sz="quarter" idx="25" hasCustomPrompt="1"/>
          </p:nvPr>
        </p:nvSpPr>
        <p:spPr>
          <a:xfrm>
            <a:off x="6858000" y="3889374"/>
            <a:ext cx="1828800" cy="1601789"/>
          </a:xfrm>
          <a:solidFill>
            <a:srgbClr val="DDE1E0">
              <a:alpha val="40000"/>
            </a:srgbClr>
          </a:solidFill>
        </p:spPr>
        <p:txBody>
          <a:bodyPr lIns="144000" tIns="162000" rIns="144000">
            <a:normAutofit/>
          </a:bodyPr>
          <a:lstStyle>
            <a:lvl1pPr>
              <a:defRPr sz="1200"/>
            </a:lvl1pPr>
            <a:lvl2pPr>
              <a:defRPr sz="1200"/>
            </a:lvl2pPr>
            <a:lvl3pPr>
              <a:defRPr sz="1100"/>
            </a:lvl3pPr>
            <a:lvl4pPr>
              <a:defRPr sz="1050"/>
            </a:lvl4pPr>
            <a:lvl5pPr>
              <a:defRPr sz="10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Footer Placeholder 7">
            <a:extLst>
              <a:ext uri="{FF2B5EF4-FFF2-40B4-BE49-F238E27FC236}">
                <a16:creationId xmlns:a16="http://schemas.microsoft.com/office/drawing/2014/main" id="{59286E39-C05E-47EE-AA8D-96E4491358CE}"/>
              </a:ext>
            </a:extLst>
          </p:cNvPr>
          <p:cNvSpPr>
            <a:spLocks noGrp="1"/>
          </p:cNvSpPr>
          <p:nvPr>
            <p:ph type="ftr" sz="quarter" idx="16"/>
          </p:nvPr>
        </p:nvSpPr>
        <p:spPr>
          <a:xfrm>
            <a:off x="457201" y="6406356"/>
            <a:ext cx="3657599" cy="226434"/>
          </a:xfrm>
        </p:spPr>
        <p:txBody>
          <a:bodyPr/>
          <a:lstStyle>
            <a:lvl1pPr>
              <a:defRPr>
                <a:solidFill>
                  <a:schemeClr val="tx2"/>
                </a:solidFill>
              </a:defRPr>
            </a:lvl1pPr>
          </a:lstStyle>
          <a:p>
            <a:endParaRPr lang="en-GB"/>
          </a:p>
        </p:txBody>
      </p:sp>
      <p:sp>
        <p:nvSpPr>
          <p:cNvPr id="35" name="Slide Number Placeholder 23">
            <a:extLst>
              <a:ext uri="{FF2B5EF4-FFF2-40B4-BE49-F238E27FC236}">
                <a16:creationId xmlns:a16="http://schemas.microsoft.com/office/drawing/2014/main" id="{9772C171-47A0-4450-8821-C9FC6A8A6874}"/>
              </a:ext>
            </a:extLst>
          </p:cNvPr>
          <p:cNvSpPr>
            <a:spLocks noGrp="1"/>
          </p:cNvSpPr>
          <p:nvPr>
            <p:ph type="sldNum" sz="quarter" idx="26"/>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42382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9916-E283-4E94-9E18-CAA1FF71AC4A}"/>
              </a:ext>
            </a:extLst>
          </p:cNvPr>
          <p:cNvSpPr>
            <a:spLocks noGrp="1"/>
          </p:cNvSpPr>
          <p:nvPr>
            <p:ph type="title" hasCustomPrompt="1"/>
          </p:nvPr>
        </p:nvSpPr>
        <p:spPr>
          <a:xfrm>
            <a:off x="1373981" y="3205520"/>
            <a:ext cx="6396042" cy="1139113"/>
          </a:xfrm>
          <a:solidFill>
            <a:schemeClr val="accent1"/>
          </a:solidFill>
        </p:spPr>
        <p:txBody>
          <a:bodyPr tIns="180000" rIns="396000" bIns="180000" anchor="ctr"/>
          <a:lstStyle>
            <a:lvl1pPr algn="ctr">
              <a:defRPr sz="5600"/>
            </a:lvl1pPr>
          </a:lstStyle>
          <a:p>
            <a:r>
              <a:rPr lang="en-US"/>
              <a:t>Enter title here</a:t>
            </a:r>
            <a:endParaRPr lang="en-GB"/>
          </a:p>
        </p:txBody>
      </p:sp>
      <p:pic>
        <p:nvPicPr>
          <p:cNvPr id="9" name="Picture 8">
            <a:extLst>
              <a:ext uri="{FF2B5EF4-FFF2-40B4-BE49-F238E27FC236}">
                <a16:creationId xmlns:a16="http://schemas.microsoft.com/office/drawing/2014/main" id="{FDB432C9-A9AD-4F1F-9727-6A78868B376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6081" y="662833"/>
            <a:ext cx="2547625" cy="962007"/>
          </a:xfrm>
          <a:prstGeom prst="rect">
            <a:avLst/>
          </a:prstGeom>
        </p:spPr>
      </p:pic>
      <p:sp>
        <p:nvSpPr>
          <p:cNvPr id="10" name="TextBox 9">
            <a:extLst>
              <a:ext uri="{FF2B5EF4-FFF2-40B4-BE49-F238E27FC236}">
                <a16:creationId xmlns:a16="http://schemas.microsoft.com/office/drawing/2014/main" id="{B6B2F8AD-A39E-4839-8CFC-CA0DA1DABED9}"/>
              </a:ext>
            </a:extLst>
          </p:cNvPr>
          <p:cNvSpPr txBox="1"/>
          <p:nvPr userDrawn="1"/>
        </p:nvSpPr>
        <p:spPr>
          <a:xfrm>
            <a:off x="3314700" y="4551810"/>
            <a:ext cx="2514600" cy="228600"/>
          </a:xfrm>
          <a:prstGeom prst="rect">
            <a:avLst/>
          </a:prstGeom>
          <a:noFill/>
        </p:spPr>
        <p:txBody>
          <a:bodyPr wrap="square" rIns="0" rtlCol="0" anchor="ctr">
            <a:noAutofit/>
          </a:bodyPr>
          <a:lstStyle/>
          <a:p>
            <a:pPr algn="r"/>
            <a:r>
              <a:rPr lang="en-GB" sz="2000" b="1">
                <a:solidFill>
                  <a:schemeClr val="accent5"/>
                </a:solidFill>
                <a:latin typeface="Arial Narrow" panose="020B0604020202020204" pitchFamily="34" charset="0"/>
                <a:cs typeface="Arial Narrow" panose="020B0604020202020204" pitchFamily="34" charset="0"/>
              </a:rPr>
              <a:t>#MORETHANYOUTHINK</a:t>
            </a:r>
          </a:p>
        </p:txBody>
      </p:sp>
    </p:spTree>
    <p:extLst>
      <p:ext uri="{BB962C8B-B14F-4D97-AF65-F5344CB8AC3E}">
        <p14:creationId xmlns:p14="http://schemas.microsoft.com/office/powerpoint/2010/main" val="215150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31ED-0730-4234-83BE-3F0339E00EF7}"/>
              </a:ext>
            </a:extLst>
          </p:cNvPr>
          <p:cNvSpPr>
            <a:spLocks noGrp="1"/>
          </p:cNvSpPr>
          <p:nvPr>
            <p:ph type="title" hasCustomPrompt="1"/>
          </p:nvPr>
        </p:nvSpPr>
        <p:spPr>
          <a:xfrm>
            <a:off x="457201" y="2975768"/>
            <a:ext cx="5257799" cy="914751"/>
          </a:xfrm>
          <a:solidFill>
            <a:schemeClr val="accent2"/>
          </a:solidFill>
        </p:spPr>
        <p:txBody>
          <a:bodyPr tIns="151200" rIns="432000" bIns="151200"/>
          <a:lstStyle>
            <a:lvl1pPr>
              <a:defRPr sz="4400"/>
            </a:lvl1pPr>
          </a:lstStyle>
          <a:p>
            <a:r>
              <a:rPr lang="en-US"/>
              <a:t>Enter title here</a:t>
            </a:r>
            <a:endParaRPr lang="en-GB"/>
          </a:p>
        </p:txBody>
      </p:sp>
      <p:sp>
        <p:nvSpPr>
          <p:cNvPr id="8" name="Text Placeholder 7">
            <a:extLst>
              <a:ext uri="{FF2B5EF4-FFF2-40B4-BE49-F238E27FC236}">
                <a16:creationId xmlns:a16="http://schemas.microsoft.com/office/drawing/2014/main" id="{142A2AF1-89DB-4180-B3A9-5E62C050DC5B}"/>
              </a:ext>
            </a:extLst>
          </p:cNvPr>
          <p:cNvSpPr>
            <a:spLocks noGrp="1"/>
          </p:cNvSpPr>
          <p:nvPr>
            <p:ph type="body" sz="quarter" idx="13" hasCustomPrompt="1"/>
          </p:nvPr>
        </p:nvSpPr>
        <p:spPr>
          <a:xfrm>
            <a:off x="916781" y="3889375"/>
            <a:ext cx="6398419" cy="455994"/>
          </a:xfrm>
          <a:solidFill>
            <a:srgbClr val="4A525D"/>
          </a:solidFill>
        </p:spPr>
        <p:txBody>
          <a:bodyPr lIns="252000" tIns="72000" rIns="252000" bIns="50400"/>
          <a:lstStyle>
            <a:lvl1pPr>
              <a:defRPr sz="2400" b="1">
                <a:solidFill>
                  <a:schemeClr val="bg1"/>
                </a:solidFill>
              </a:defRPr>
            </a:lvl1pPr>
          </a:lstStyle>
          <a:p>
            <a:pPr lvl="0"/>
            <a:r>
              <a:rPr lang="en-US"/>
              <a:t>Enter subtitle here</a:t>
            </a:r>
          </a:p>
        </p:txBody>
      </p:sp>
      <p:sp>
        <p:nvSpPr>
          <p:cNvPr id="10" name="Text Placeholder 9">
            <a:extLst>
              <a:ext uri="{FF2B5EF4-FFF2-40B4-BE49-F238E27FC236}">
                <a16:creationId xmlns:a16="http://schemas.microsoft.com/office/drawing/2014/main" id="{86CF38F2-26E0-4B46-B4E8-F2EA896F0115}"/>
              </a:ext>
            </a:extLst>
          </p:cNvPr>
          <p:cNvSpPr>
            <a:spLocks noGrp="1"/>
          </p:cNvSpPr>
          <p:nvPr>
            <p:ph type="body" sz="quarter" idx="14" hasCustomPrompt="1"/>
          </p:nvPr>
        </p:nvSpPr>
        <p:spPr>
          <a:xfrm>
            <a:off x="457200" y="5718175"/>
            <a:ext cx="2971800" cy="455994"/>
          </a:xfrm>
          <a:solidFill>
            <a:schemeClr val="accent5"/>
          </a:solidFill>
        </p:spPr>
        <p:txBody>
          <a:bodyPr wrap="none" lIns="252000" tIns="72000" rIns="252000" bIns="50400"/>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name here</a:t>
            </a:r>
          </a:p>
        </p:txBody>
      </p:sp>
      <p:pic>
        <p:nvPicPr>
          <p:cNvPr id="12" name="Picture 11">
            <a:extLst>
              <a:ext uri="{FF2B5EF4-FFF2-40B4-BE49-F238E27FC236}">
                <a16:creationId xmlns:a16="http://schemas.microsoft.com/office/drawing/2014/main" id="{E2F15B75-9BBA-42A3-9EEC-EB2F5B27C9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6081" y="662833"/>
            <a:ext cx="2547625" cy="962007"/>
          </a:xfrm>
          <a:prstGeom prst="rect">
            <a:avLst/>
          </a:prstGeom>
        </p:spPr>
      </p:pic>
      <p:sp>
        <p:nvSpPr>
          <p:cNvPr id="25" name="TextBox 24">
            <a:extLst>
              <a:ext uri="{FF2B5EF4-FFF2-40B4-BE49-F238E27FC236}">
                <a16:creationId xmlns:a16="http://schemas.microsoft.com/office/drawing/2014/main" id="{EF1B8651-E6E2-41D0-B0FA-F0BA1EA3D8FE}"/>
              </a:ext>
            </a:extLst>
          </p:cNvPr>
          <p:cNvSpPr txBox="1"/>
          <p:nvPr userDrawn="1"/>
        </p:nvSpPr>
        <p:spPr>
          <a:xfrm>
            <a:off x="6179343" y="6380163"/>
            <a:ext cx="2514600" cy="228600"/>
          </a:xfrm>
          <a:prstGeom prst="rect">
            <a:avLst/>
          </a:prstGeom>
          <a:noFill/>
        </p:spPr>
        <p:txBody>
          <a:bodyPr wrap="square" rIns="0" rtlCol="0" anchor="ctr">
            <a:noAutofit/>
          </a:bodyPr>
          <a:lstStyle/>
          <a:p>
            <a:pPr algn="r"/>
            <a:r>
              <a:rPr lang="en-GB" sz="2000" b="1">
                <a:solidFill>
                  <a:schemeClr val="accent5"/>
                </a:solidFill>
                <a:latin typeface="Arial Narrow" panose="020B0604020202020204" pitchFamily="34" charset="0"/>
                <a:cs typeface="Arial Narrow" panose="020B0604020202020204" pitchFamily="34" charset="0"/>
              </a:rPr>
              <a:t>#MORETHANYOUTHINK</a:t>
            </a:r>
          </a:p>
        </p:txBody>
      </p:sp>
      <p:sp>
        <p:nvSpPr>
          <p:cNvPr id="26" name="Footer Placeholder 3">
            <a:extLst>
              <a:ext uri="{FF2B5EF4-FFF2-40B4-BE49-F238E27FC236}">
                <a16:creationId xmlns:a16="http://schemas.microsoft.com/office/drawing/2014/main" id="{CD3DD775-1771-4406-91BD-DCC5D8DC515D}"/>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179606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7178D3-DED5-4364-801A-31572B9B86F3}"/>
              </a:ext>
            </a:extLst>
          </p:cNvPr>
          <p:cNvSpPr/>
          <p:nvPr userDrawn="1"/>
        </p:nvSpPr>
        <p:spPr>
          <a:xfrm>
            <a:off x="7774781" y="5946775"/>
            <a:ext cx="1369218"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7" name="Picture 6">
            <a:extLst>
              <a:ext uri="{FF2B5EF4-FFF2-40B4-BE49-F238E27FC236}">
                <a16:creationId xmlns:a16="http://schemas.microsoft.com/office/drawing/2014/main" id="{F9742B28-0165-4BB1-A2FB-631299E5059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36695" y="5977731"/>
            <a:ext cx="1221583" cy="616692"/>
          </a:xfrm>
          <a:prstGeom prst="rect">
            <a:avLst/>
          </a:prstGeom>
        </p:spPr>
      </p:pic>
      <p:sp>
        <p:nvSpPr>
          <p:cNvPr id="4" name="Footer Placeholder 7">
            <a:extLst>
              <a:ext uri="{FF2B5EF4-FFF2-40B4-BE49-F238E27FC236}">
                <a16:creationId xmlns:a16="http://schemas.microsoft.com/office/drawing/2014/main" id="{552882DC-5465-4780-9287-C594618313E2}"/>
              </a:ext>
            </a:extLst>
          </p:cNvPr>
          <p:cNvSpPr>
            <a:spLocks noGrp="1"/>
          </p:cNvSpPr>
          <p:nvPr>
            <p:ph type="ftr" sz="quarter" idx="16"/>
          </p:nvPr>
        </p:nvSpPr>
        <p:spPr>
          <a:xfrm>
            <a:off x="457201" y="6406356"/>
            <a:ext cx="3657599" cy="226434"/>
          </a:xfrm>
        </p:spPr>
        <p:txBody>
          <a:bodyPr/>
          <a:lstStyle>
            <a:lvl1pPr>
              <a:defRPr>
                <a:solidFill>
                  <a:schemeClr val="tx2"/>
                </a:solidFill>
              </a:defRPr>
            </a:lvl1pPr>
          </a:lstStyle>
          <a:p>
            <a:endParaRPr lang="en-GB"/>
          </a:p>
        </p:txBody>
      </p:sp>
      <p:sp>
        <p:nvSpPr>
          <p:cNvPr id="5" name="Slide Number Placeholder 23">
            <a:extLst>
              <a:ext uri="{FF2B5EF4-FFF2-40B4-BE49-F238E27FC236}">
                <a16:creationId xmlns:a16="http://schemas.microsoft.com/office/drawing/2014/main" id="{2E53D6C5-E09A-450B-BD40-4CAFBC866955}"/>
              </a:ext>
            </a:extLst>
          </p:cNvPr>
          <p:cNvSpPr>
            <a:spLocks noGrp="1"/>
          </p:cNvSpPr>
          <p:nvPr>
            <p:ph type="sldNum" sz="quarter" idx="17"/>
          </p:nvPr>
        </p:nvSpPr>
        <p:spPr>
          <a:xfrm>
            <a:off x="6856807" y="6406356"/>
            <a:ext cx="685801" cy="226434"/>
          </a:xfrm>
        </p:spPr>
        <p:txBody>
          <a:bodyPr rIns="0"/>
          <a:lstStyle>
            <a:lvl1pPr algn="r">
              <a:defRPr>
                <a:solidFill>
                  <a:schemeClr val="tx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11483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31ED-0730-4234-83BE-3F0339E00EF7}"/>
              </a:ext>
            </a:extLst>
          </p:cNvPr>
          <p:cNvSpPr>
            <a:spLocks noGrp="1"/>
          </p:cNvSpPr>
          <p:nvPr>
            <p:ph type="title" hasCustomPrompt="1"/>
          </p:nvPr>
        </p:nvSpPr>
        <p:spPr>
          <a:xfrm>
            <a:off x="457201" y="3660089"/>
            <a:ext cx="5257799" cy="914751"/>
          </a:xfrm>
          <a:solidFill>
            <a:schemeClr val="tx2"/>
          </a:solidFill>
        </p:spPr>
        <p:txBody>
          <a:bodyPr tIns="151200" rIns="432000" bIns="151200"/>
          <a:lstStyle>
            <a:lvl1pPr>
              <a:defRPr sz="4400"/>
            </a:lvl1pPr>
          </a:lstStyle>
          <a:p>
            <a:r>
              <a:rPr lang="en-US"/>
              <a:t>Enter title here</a:t>
            </a:r>
            <a:endParaRPr lang="en-GB"/>
          </a:p>
        </p:txBody>
      </p:sp>
      <p:sp>
        <p:nvSpPr>
          <p:cNvPr id="8" name="Text Placeholder 7">
            <a:extLst>
              <a:ext uri="{FF2B5EF4-FFF2-40B4-BE49-F238E27FC236}">
                <a16:creationId xmlns:a16="http://schemas.microsoft.com/office/drawing/2014/main" id="{142A2AF1-89DB-4180-B3A9-5E62C050DC5B}"/>
              </a:ext>
            </a:extLst>
          </p:cNvPr>
          <p:cNvSpPr>
            <a:spLocks noGrp="1"/>
          </p:cNvSpPr>
          <p:nvPr>
            <p:ph type="body" sz="quarter" idx="13" hasCustomPrompt="1"/>
          </p:nvPr>
        </p:nvSpPr>
        <p:spPr>
          <a:xfrm>
            <a:off x="916781" y="4573696"/>
            <a:ext cx="6398419" cy="455994"/>
          </a:xfrm>
          <a:solidFill>
            <a:schemeClr val="accent5"/>
          </a:solidFill>
        </p:spPr>
        <p:txBody>
          <a:bodyPr lIns="252000" tIns="72000" rIns="252000" bIns="50400"/>
          <a:lstStyle>
            <a:lvl1pPr>
              <a:defRPr sz="2400" b="1">
                <a:solidFill>
                  <a:schemeClr val="bg1"/>
                </a:solidFill>
              </a:defRPr>
            </a:lvl1pPr>
          </a:lstStyle>
          <a:p>
            <a:pPr lvl="0"/>
            <a:r>
              <a:rPr lang="en-US"/>
              <a:t>Enter subtitle here</a:t>
            </a:r>
          </a:p>
        </p:txBody>
      </p:sp>
      <p:sp>
        <p:nvSpPr>
          <p:cNvPr id="10" name="Text Placeholder 9">
            <a:extLst>
              <a:ext uri="{FF2B5EF4-FFF2-40B4-BE49-F238E27FC236}">
                <a16:creationId xmlns:a16="http://schemas.microsoft.com/office/drawing/2014/main" id="{86CF38F2-26E0-4B46-B4E8-F2EA896F0115}"/>
              </a:ext>
            </a:extLst>
          </p:cNvPr>
          <p:cNvSpPr>
            <a:spLocks noGrp="1"/>
          </p:cNvSpPr>
          <p:nvPr>
            <p:ph type="body" sz="quarter" idx="14" hasCustomPrompt="1"/>
          </p:nvPr>
        </p:nvSpPr>
        <p:spPr>
          <a:xfrm>
            <a:off x="457200" y="5718175"/>
            <a:ext cx="2971800" cy="455994"/>
          </a:xfrm>
          <a:solidFill>
            <a:schemeClr val="accent1"/>
          </a:solidFill>
        </p:spPr>
        <p:txBody>
          <a:bodyPr wrap="none" lIns="252000" tIns="72000" rIns="252000" bIns="50400"/>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name here</a:t>
            </a:r>
          </a:p>
        </p:txBody>
      </p:sp>
      <p:pic>
        <p:nvPicPr>
          <p:cNvPr id="12" name="Picture 11">
            <a:extLst>
              <a:ext uri="{FF2B5EF4-FFF2-40B4-BE49-F238E27FC236}">
                <a16:creationId xmlns:a16="http://schemas.microsoft.com/office/drawing/2014/main" id="{E2F15B75-9BBA-42A3-9EEC-EB2F5B27C9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6081" y="662833"/>
            <a:ext cx="2547625" cy="962007"/>
          </a:xfrm>
          <a:prstGeom prst="rect">
            <a:avLst/>
          </a:prstGeom>
        </p:spPr>
      </p:pic>
      <p:sp>
        <p:nvSpPr>
          <p:cNvPr id="25" name="TextBox 24">
            <a:extLst>
              <a:ext uri="{FF2B5EF4-FFF2-40B4-BE49-F238E27FC236}">
                <a16:creationId xmlns:a16="http://schemas.microsoft.com/office/drawing/2014/main" id="{7042DF63-5F4E-412D-A0FF-44C4C11DB302}"/>
              </a:ext>
            </a:extLst>
          </p:cNvPr>
          <p:cNvSpPr txBox="1"/>
          <p:nvPr userDrawn="1"/>
        </p:nvSpPr>
        <p:spPr>
          <a:xfrm>
            <a:off x="6179343" y="6380163"/>
            <a:ext cx="2514600" cy="228600"/>
          </a:xfrm>
          <a:prstGeom prst="rect">
            <a:avLst/>
          </a:prstGeom>
          <a:noFill/>
        </p:spPr>
        <p:txBody>
          <a:bodyPr wrap="square" rIns="0" rtlCol="0" anchor="ctr">
            <a:noAutofit/>
          </a:bodyPr>
          <a:lstStyle/>
          <a:p>
            <a:pPr algn="r"/>
            <a:r>
              <a:rPr lang="en-GB" sz="2000" b="1">
                <a:solidFill>
                  <a:schemeClr val="accent5"/>
                </a:solidFill>
                <a:latin typeface="Arial Narrow" panose="020B0604020202020204" pitchFamily="34" charset="0"/>
                <a:cs typeface="Arial Narrow" panose="020B0604020202020204" pitchFamily="34" charset="0"/>
              </a:rPr>
              <a:t>#MORETHANYOUTHINK</a:t>
            </a:r>
          </a:p>
        </p:txBody>
      </p:sp>
      <p:sp>
        <p:nvSpPr>
          <p:cNvPr id="19" name="Footer Placeholder 3">
            <a:extLst>
              <a:ext uri="{FF2B5EF4-FFF2-40B4-BE49-F238E27FC236}">
                <a16:creationId xmlns:a16="http://schemas.microsoft.com/office/drawing/2014/main" id="{CD300CB4-6F58-4D3C-8B23-450BC136576B}"/>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22863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1 Colum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F945-6F89-4A76-8074-F78D3220F213}"/>
              </a:ext>
            </a:extLst>
          </p:cNvPr>
          <p:cNvSpPr>
            <a:spLocks noGrp="1"/>
          </p:cNvSpPr>
          <p:nvPr>
            <p:ph type="title" hasCustomPrompt="1"/>
          </p:nvPr>
        </p:nvSpPr>
        <p:spPr>
          <a:xfrm>
            <a:off x="-1" y="2060312"/>
            <a:ext cx="4343401" cy="686063"/>
          </a:xfrm>
          <a:solidFill>
            <a:schemeClr val="accent1"/>
          </a:solidFill>
        </p:spPr>
        <p:txBody>
          <a:bodyPr rIns="432000"/>
          <a:lstStyle>
            <a:lvl1pPr>
              <a:defRPr/>
            </a:lvl1pPr>
          </a:lstStyle>
          <a:p>
            <a:r>
              <a:rPr lang="en-US"/>
              <a:t>Enter title here</a:t>
            </a:r>
            <a:endParaRPr lang="en-GB"/>
          </a:p>
        </p:txBody>
      </p:sp>
      <p:pic>
        <p:nvPicPr>
          <p:cNvPr id="7" name="Picture 6">
            <a:extLst>
              <a:ext uri="{FF2B5EF4-FFF2-40B4-BE49-F238E27FC236}">
                <a16:creationId xmlns:a16="http://schemas.microsoft.com/office/drawing/2014/main" id="{4CE84951-276D-4407-8746-38D6E5739D0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6081" y="662833"/>
            <a:ext cx="2547625" cy="962007"/>
          </a:xfrm>
          <a:prstGeom prst="rect">
            <a:avLst/>
          </a:prstGeom>
        </p:spPr>
      </p:pic>
      <p:sp>
        <p:nvSpPr>
          <p:cNvPr id="9" name="Text Placeholder 8">
            <a:extLst>
              <a:ext uri="{FF2B5EF4-FFF2-40B4-BE49-F238E27FC236}">
                <a16:creationId xmlns:a16="http://schemas.microsoft.com/office/drawing/2014/main" id="{02E7C0D6-8B3B-4C32-9B12-3B27B0357626}"/>
              </a:ext>
            </a:extLst>
          </p:cNvPr>
          <p:cNvSpPr>
            <a:spLocks noGrp="1"/>
          </p:cNvSpPr>
          <p:nvPr>
            <p:ph type="body" sz="quarter" idx="10" hasCustomPrompt="1"/>
          </p:nvPr>
        </p:nvSpPr>
        <p:spPr>
          <a:xfrm>
            <a:off x="457200" y="2977357"/>
            <a:ext cx="3657600" cy="451486"/>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0" name="Text Placeholder 8">
            <a:extLst>
              <a:ext uri="{FF2B5EF4-FFF2-40B4-BE49-F238E27FC236}">
                <a16:creationId xmlns:a16="http://schemas.microsoft.com/office/drawing/2014/main" id="{F1D45B3C-0F90-4B00-BE1D-56AEB884794E}"/>
              </a:ext>
            </a:extLst>
          </p:cNvPr>
          <p:cNvSpPr>
            <a:spLocks noGrp="1"/>
          </p:cNvSpPr>
          <p:nvPr>
            <p:ph type="body" sz="quarter" idx="11" hasCustomPrompt="1"/>
          </p:nvPr>
        </p:nvSpPr>
        <p:spPr>
          <a:xfrm>
            <a:off x="457200" y="3661171"/>
            <a:ext cx="3657600" cy="456803"/>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1" name="Text Placeholder 8">
            <a:extLst>
              <a:ext uri="{FF2B5EF4-FFF2-40B4-BE49-F238E27FC236}">
                <a16:creationId xmlns:a16="http://schemas.microsoft.com/office/drawing/2014/main" id="{403B560C-A724-4BBC-A74C-B17DE1745469}"/>
              </a:ext>
            </a:extLst>
          </p:cNvPr>
          <p:cNvSpPr>
            <a:spLocks noGrp="1"/>
          </p:cNvSpPr>
          <p:nvPr>
            <p:ph type="body" sz="quarter" idx="12" hasCustomPrompt="1"/>
          </p:nvPr>
        </p:nvSpPr>
        <p:spPr>
          <a:xfrm>
            <a:off x="457200" y="4347367"/>
            <a:ext cx="3657600" cy="456407"/>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2" name="Text Placeholder 8">
            <a:extLst>
              <a:ext uri="{FF2B5EF4-FFF2-40B4-BE49-F238E27FC236}">
                <a16:creationId xmlns:a16="http://schemas.microsoft.com/office/drawing/2014/main" id="{43587D90-9191-4218-9029-BF2A07DECD8A}"/>
              </a:ext>
            </a:extLst>
          </p:cNvPr>
          <p:cNvSpPr>
            <a:spLocks noGrp="1"/>
          </p:cNvSpPr>
          <p:nvPr>
            <p:ph type="body" sz="quarter" idx="13" hasCustomPrompt="1"/>
          </p:nvPr>
        </p:nvSpPr>
        <p:spPr>
          <a:xfrm>
            <a:off x="457200" y="5035945"/>
            <a:ext cx="3657600" cy="455218"/>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3" name="Text Placeholder 8">
            <a:extLst>
              <a:ext uri="{FF2B5EF4-FFF2-40B4-BE49-F238E27FC236}">
                <a16:creationId xmlns:a16="http://schemas.microsoft.com/office/drawing/2014/main" id="{5CBAB612-B7B0-4F7C-908F-B3CAA6C64DDF}"/>
              </a:ext>
            </a:extLst>
          </p:cNvPr>
          <p:cNvSpPr>
            <a:spLocks noGrp="1"/>
          </p:cNvSpPr>
          <p:nvPr>
            <p:ph type="body" sz="quarter" idx="14" hasCustomPrompt="1"/>
          </p:nvPr>
        </p:nvSpPr>
        <p:spPr>
          <a:xfrm>
            <a:off x="457200" y="5719760"/>
            <a:ext cx="3657600" cy="451644"/>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8" name="Footer Placeholder 7">
            <a:extLst>
              <a:ext uri="{FF2B5EF4-FFF2-40B4-BE49-F238E27FC236}">
                <a16:creationId xmlns:a16="http://schemas.microsoft.com/office/drawing/2014/main" id="{60E0E1D3-C349-4645-8982-073C0877549D}"/>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13887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Colum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F945-6F89-4A76-8074-F78D3220F213}"/>
              </a:ext>
            </a:extLst>
          </p:cNvPr>
          <p:cNvSpPr>
            <a:spLocks noGrp="1"/>
          </p:cNvSpPr>
          <p:nvPr>
            <p:ph type="title" hasCustomPrompt="1"/>
          </p:nvPr>
        </p:nvSpPr>
        <p:spPr>
          <a:xfrm>
            <a:off x="-2" y="2060312"/>
            <a:ext cx="4343401" cy="686063"/>
          </a:xfrm>
          <a:solidFill>
            <a:schemeClr val="accent1"/>
          </a:solidFill>
        </p:spPr>
        <p:txBody>
          <a:bodyPr rIns="432000"/>
          <a:lstStyle>
            <a:lvl1pPr>
              <a:defRPr/>
            </a:lvl1pPr>
          </a:lstStyle>
          <a:p>
            <a:r>
              <a:rPr lang="en-US"/>
              <a:t>Enter title here</a:t>
            </a:r>
            <a:endParaRPr lang="en-GB"/>
          </a:p>
        </p:txBody>
      </p:sp>
      <p:pic>
        <p:nvPicPr>
          <p:cNvPr id="7" name="Picture 6">
            <a:extLst>
              <a:ext uri="{FF2B5EF4-FFF2-40B4-BE49-F238E27FC236}">
                <a16:creationId xmlns:a16="http://schemas.microsoft.com/office/drawing/2014/main" id="{4CE84951-276D-4407-8746-38D6E5739D0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6081" y="662833"/>
            <a:ext cx="2547625" cy="962007"/>
          </a:xfrm>
          <a:prstGeom prst="rect">
            <a:avLst/>
          </a:prstGeom>
        </p:spPr>
      </p:pic>
      <p:sp>
        <p:nvSpPr>
          <p:cNvPr id="9" name="Text Placeholder 8">
            <a:extLst>
              <a:ext uri="{FF2B5EF4-FFF2-40B4-BE49-F238E27FC236}">
                <a16:creationId xmlns:a16="http://schemas.microsoft.com/office/drawing/2014/main" id="{02E7C0D6-8B3B-4C32-9B12-3B27B0357626}"/>
              </a:ext>
            </a:extLst>
          </p:cNvPr>
          <p:cNvSpPr>
            <a:spLocks noGrp="1"/>
          </p:cNvSpPr>
          <p:nvPr>
            <p:ph type="body" sz="quarter" idx="10" hasCustomPrompt="1"/>
          </p:nvPr>
        </p:nvSpPr>
        <p:spPr>
          <a:xfrm>
            <a:off x="457200" y="2977357"/>
            <a:ext cx="3657600" cy="451644"/>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0" name="Text Placeholder 8">
            <a:extLst>
              <a:ext uri="{FF2B5EF4-FFF2-40B4-BE49-F238E27FC236}">
                <a16:creationId xmlns:a16="http://schemas.microsoft.com/office/drawing/2014/main" id="{F1D45B3C-0F90-4B00-BE1D-56AEB884794E}"/>
              </a:ext>
            </a:extLst>
          </p:cNvPr>
          <p:cNvSpPr>
            <a:spLocks noGrp="1"/>
          </p:cNvSpPr>
          <p:nvPr>
            <p:ph type="body" sz="quarter" idx="11" hasCustomPrompt="1"/>
          </p:nvPr>
        </p:nvSpPr>
        <p:spPr>
          <a:xfrm>
            <a:off x="457200" y="3661171"/>
            <a:ext cx="3657600" cy="456803"/>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1" name="Text Placeholder 8">
            <a:extLst>
              <a:ext uri="{FF2B5EF4-FFF2-40B4-BE49-F238E27FC236}">
                <a16:creationId xmlns:a16="http://schemas.microsoft.com/office/drawing/2014/main" id="{403B560C-A724-4BBC-A74C-B17DE1745469}"/>
              </a:ext>
            </a:extLst>
          </p:cNvPr>
          <p:cNvSpPr>
            <a:spLocks noGrp="1"/>
          </p:cNvSpPr>
          <p:nvPr>
            <p:ph type="body" sz="quarter" idx="12" hasCustomPrompt="1"/>
          </p:nvPr>
        </p:nvSpPr>
        <p:spPr>
          <a:xfrm>
            <a:off x="457200" y="4347367"/>
            <a:ext cx="3657600" cy="456407"/>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2" name="Text Placeholder 8">
            <a:extLst>
              <a:ext uri="{FF2B5EF4-FFF2-40B4-BE49-F238E27FC236}">
                <a16:creationId xmlns:a16="http://schemas.microsoft.com/office/drawing/2014/main" id="{43587D90-9191-4218-9029-BF2A07DECD8A}"/>
              </a:ext>
            </a:extLst>
          </p:cNvPr>
          <p:cNvSpPr>
            <a:spLocks noGrp="1"/>
          </p:cNvSpPr>
          <p:nvPr>
            <p:ph type="body" sz="quarter" idx="13" hasCustomPrompt="1"/>
          </p:nvPr>
        </p:nvSpPr>
        <p:spPr>
          <a:xfrm>
            <a:off x="457200" y="5035945"/>
            <a:ext cx="3657600" cy="455218"/>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3" name="Text Placeholder 8">
            <a:extLst>
              <a:ext uri="{FF2B5EF4-FFF2-40B4-BE49-F238E27FC236}">
                <a16:creationId xmlns:a16="http://schemas.microsoft.com/office/drawing/2014/main" id="{5CBAB612-B7B0-4F7C-908F-B3CAA6C64DDF}"/>
              </a:ext>
            </a:extLst>
          </p:cNvPr>
          <p:cNvSpPr>
            <a:spLocks noGrp="1"/>
          </p:cNvSpPr>
          <p:nvPr>
            <p:ph type="body" sz="quarter" idx="14" hasCustomPrompt="1"/>
          </p:nvPr>
        </p:nvSpPr>
        <p:spPr>
          <a:xfrm>
            <a:off x="457200" y="5719760"/>
            <a:ext cx="3657600" cy="451644"/>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5" name="Text Placeholder 8">
            <a:extLst>
              <a:ext uri="{FF2B5EF4-FFF2-40B4-BE49-F238E27FC236}">
                <a16:creationId xmlns:a16="http://schemas.microsoft.com/office/drawing/2014/main" id="{C9C4FC89-3956-4AEC-9817-CA5E3289FDCD}"/>
              </a:ext>
            </a:extLst>
          </p:cNvPr>
          <p:cNvSpPr>
            <a:spLocks noGrp="1"/>
          </p:cNvSpPr>
          <p:nvPr>
            <p:ph type="body" sz="quarter" idx="15" hasCustomPrompt="1"/>
          </p:nvPr>
        </p:nvSpPr>
        <p:spPr>
          <a:xfrm>
            <a:off x="5029200" y="2977357"/>
            <a:ext cx="3657600" cy="451644"/>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6" name="Text Placeholder 8">
            <a:extLst>
              <a:ext uri="{FF2B5EF4-FFF2-40B4-BE49-F238E27FC236}">
                <a16:creationId xmlns:a16="http://schemas.microsoft.com/office/drawing/2014/main" id="{FDFAD49B-DB6E-44D0-B37F-38B1F027D43B}"/>
              </a:ext>
            </a:extLst>
          </p:cNvPr>
          <p:cNvSpPr>
            <a:spLocks noGrp="1"/>
          </p:cNvSpPr>
          <p:nvPr>
            <p:ph type="body" sz="quarter" idx="16" hasCustomPrompt="1"/>
          </p:nvPr>
        </p:nvSpPr>
        <p:spPr>
          <a:xfrm>
            <a:off x="5029200" y="3661171"/>
            <a:ext cx="3657600" cy="456803"/>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7" name="Text Placeholder 8">
            <a:extLst>
              <a:ext uri="{FF2B5EF4-FFF2-40B4-BE49-F238E27FC236}">
                <a16:creationId xmlns:a16="http://schemas.microsoft.com/office/drawing/2014/main" id="{4FC183B8-E070-4869-9EB7-D16B3471C1A4}"/>
              </a:ext>
            </a:extLst>
          </p:cNvPr>
          <p:cNvSpPr>
            <a:spLocks noGrp="1"/>
          </p:cNvSpPr>
          <p:nvPr>
            <p:ph type="body" sz="quarter" idx="17" hasCustomPrompt="1"/>
          </p:nvPr>
        </p:nvSpPr>
        <p:spPr>
          <a:xfrm>
            <a:off x="5029200" y="4347367"/>
            <a:ext cx="3657600" cy="456407"/>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8" name="Text Placeholder 8">
            <a:extLst>
              <a:ext uri="{FF2B5EF4-FFF2-40B4-BE49-F238E27FC236}">
                <a16:creationId xmlns:a16="http://schemas.microsoft.com/office/drawing/2014/main" id="{A68429F6-7072-49EC-A2FC-2391028D20A3}"/>
              </a:ext>
            </a:extLst>
          </p:cNvPr>
          <p:cNvSpPr>
            <a:spLocks noGrp="1"/>
          </p:cNvSpPr>
          <p:nvPr>
            <p:ph type="body" sz="quarter" idx="18" hasCustomPrompt="1"/>
          </p:nvPr>
        </p:nvSpPr>
        <p:spPr>
          <a:xfrm>
            <a:off x="5029200" y="5035945"/>
            <a:ext cx="3657600" cy="455218"/>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19" name="Text Placeholder 8">
            <a:extLst>
              <a:ext uri="{FF2B5EF4-FFF2-40B4-BE49-F238E27FC236}">
                <a16:creationId xmlns:a16="http://schemas.microsoft.com/office/drawing/2014/main" id="{5636879A-3FA9-479B-80B6-FAA80E340C0E}"/>
              </a:ext>
            </a:extLst>
          </p:cNvPr>
          <p:cNvSpPr>
            <a:spLocks noGrp="1"/>
          </p:cNvSpPr>
          <p:nvPr>
            <p:ph type="body" sz="quarter" idx="19" hasCustomPrompt="1"/>
          </p:nvPr>
        </p:nvSpPr>
        <p:spPr>
          <a:xfrm>
            <a:off x="5029200" y="5719760"/>
            <a:ext cx="3657600" cy="451644"/>
          </a:xfrm>
          <a:solidFill>
            <a:schemeClr val="accent3"/>
          </a:solidFill>
        </p:spPr>
        <p:txBody>
          <a:bodyPr lIns="442800" tIns="90000" rIns="432000" bIns="82800" anchor="t"/>
          <a:lstStyle>
            <a:lvl1pPr>
              <a:defRPr sz="2000" b="1">
                <a:solidFill>
                  <a:schemeClr val="bg1"/>
                </a:solidFill>
              </a:defRPr>
            </a:lvl1pPr>
            <a:lvl2pPr>
              <a:defRPr b="1">
                <a:solidFill>
                  <a:schemeClr val="bg1"/>
                </a:solidFill>
              </a:defRPr>
            </a:lvl2pPr>
            <a:lvl3pPr marL="88900" indent="0">
              <a:buNone/>
              <a:defRPr b="1">
                <a:solidFill>
                  <a:schemeClr val="bg1"/>
                </a:solidFill>
              </a:defRPr>
            </a:lvl3pPr>
            <a:lvl4pPr>
              <a:defRPr b="1">
                <a:solidFill>
                  <a:schemeClr val="bg1"/>
                </a:solidFill>
              </a:defRPr>
            </a:lvl4pPr>
            <a:lvl5pPr>
              <a:defRPr b="1">
                <a:solidFill>
                  <a:schemeClr val="bg1"/>
                </a:solidFill>
              </a:defRPr>
            </a:lvl5pPr>
          </a:lstStyle>
          <a:p>
            <a:pPr lvl="0"/>
            <a:r>
              <a:rPr lang="en-US"/>
              <a:t>Enter text here</a:t>
            </a:r>
          </a:p>
        </p:txBody>
      </p:sp>
      <p:sp>
        <p:nvSpPr>
          <p:cNvPr id="29" name="Footer Placeholder 7">
            <a:extLst>
              <a:ext uri="{FF2B5EF4-FFF2-40B4-BE49-F238E27FC236}">
                <a16:creationId xmlns:a16="http://schemas.microsoft.com/office/drawing/2014/main" id="{0C932311-C2D6-44FB-BD45-45B275816DE9}"/>
              </a:ext>
            </a:extLst>
          </p:cNvPr>
          <p:cNvSpPr>
            <a:spLocks noGrp="1"/>
          </p:cNvSpPr>
          <p:nvPr>
            <p:ph type="ftr" sz="quarter" idx="20"/>
          </p:nvPr>
        </p:nvSpPr>
        <p:spPr>
          <a:xfrm>
            <a:off x="457201" y="6406356"/>
            <a:ext cx="3657599" cy="226434"/>
          </a:xfr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124530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31ED-0730-4234-83BE-3F0339E00EF7}"/>
              </a:ext>
            </a:extLst>
          </p:cNvPr>
          <p:cNvSpPr>
            <a:spLocks noGrp="1"/>
          </p:cNvSpPr>
          <p:nvPr>
            <p:ph type="title" hasCustomPrompt="1"/>
          </p:nvPr>
        </p:nvSpPr>
        <p:spPr>
          <a:xfrm>
            <a:off x="457200" y="2746375"/>
            <a:ext cx="5257800" cy="914399"/>
          </a:xfrm>
          <a:solidFill>
            <a:schemeClr val="accent5"/>
          </a:solidFill>
        </p:spPr>
        <p:txBody>
          <a:bodyPr wrap="none" tIns="151200" rIns="432000" bIns="151200"/>
          <a:lstStyle>
            <a:lvl1pPr>
              <a:defRPr sz="4400"/>
            </a:lvl1pPr>
          </a:lstStyle>
          <a:p>
            <a:r>
              <a:rPr lang="en-US"/>
              <a:t>Enter title here</a:t>
            </a:r>
            <a:endParaRPr lang="en-GB"/>
          </a:p>
        </p:txBody>
      </p:sp>
      <p:sp>
        <p:nvSpPr>
          <p:cNvPr id="8" name="Text Placeholder 7">
            <a:extLst>
              <a:ext uri="{FF2B5EF4-FFF2-40B4-BE49-F238E27FC236}">
                <a16:creationId xmlns:a16="http://schemas.microsoft.com/office/drawing/2014/main" id="{142A2AF1-89DB-4180-B3A9-5E62C050DC5B}"/>
              </a:ext>
            </a:extLst>
          </p:cNvPr>
          <p:cNvSpPr>
            <a:spLocks noGrp="1"/>
          </p:cNvSpPr>
          <p:nvPr>
            <p:ph type="body" sz="quarter" idx="13" hasCustomPrompt="1"/>
          </p:nvPr>
        </p:nvSpPr>
        <p:spPr>
          <a:xfrm>
            <a:off x="916781" y="3660775"/>
            <a:ext cx="3209982" cy="455994"/>
          </a:xfrm>
          <a:solidFill>
            <a:schemeClr val="accent3"/>
          </a:solidFill>
        </p:spPr>
        <p:txBody>
          <a:bodyPr wrap="none" lIns="252000" tIns="72000" rIns="252000" bIns="50400"/>
          <a:lstStyle>
            <a:lvl1pPr>
              <a:defRPr sz="2400" b="1">
                <a:solidFill>
                  <a:schemeClr val="bg1"/>
                </a:solidFill>
              </a:defRPr>
            </a:lvl1pPr>
          </a:lstStyle>
          <a:p>
            <a:pPr lvl="0"/>
            <a:r>
              <a:rPr lang="en-US"/>
              <a:t>Enter subtitle here</a:t>
            </a:r>
          </a:p>
        </p:txBody>
      </p:sp>
      <p:pic>
        <p:nvPicPr>
          <p:cNvPr id="12" name="Picture 11">
            <a:extLst>
              <a:ext uri="{FF2B5EF4-FFF2-40B4-BE49-F238E27FC236}">
                <a16:creationId xmlns:a16="http://schemas.microsoft.com/office/drawing/2014/main" id="{E2F15B75-9BBA-42A3-9EEC-EB2F5B27C9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6081" y="662833"/>
            <a:ext cx="2547625" cy="962007"/>
          </a:xfrm>
          <a:prstGeom prst="rect">
            <a:avLst/>
          </a:prstGeom>
        </p:spPr>
      </p:pic>
      <p:sp>
        <p:nvSpPr>
          <p:cNvPr id="23" name="TextBox 22">
            <a:extLst>
              <a:ext uri="{FF2B5EF4-FFF2-40B4-BE49-F238E27FC236}">
                <a16:creationId xmlns:a16="http://schemas.microsoft.com/office/drawing/2014/main" id="{89890B82-62A7-4EBD-A018-27E9243C6A8A}"/>
              </a:ext>
            </a:extLst>
          </p:cNvPr>
          <p:cNvSpPr txBox="1"/>
          <p:nvPr userDrawn="1"/>
        </p:nvSpPr>
        <p:spPr>
          <a:xfrm>
            <a:off x="6179343" y="6380163"/>
            <a:ext cx="2514600" cy="228600"/>
          </a:xfrm>
          <a:prstGeom prst="rect">
            <a:avLst/>
          </a:prstGeom>
          <a:noFill/>
        </p:spPr>
        <p:txBody>
          <a:bodyPr wrap="square" rIns="0" rtlCol="0" anchor="ctr">
            <a:noAutofit/>
          </a:bodyPr>
          <a:lstStyle/>
          <a:p>
            <a:pPr algn="r"/>
            <a:r>
              <a:rPr lang="en-GB" sz="2000" b="1">
                <a:solidFill>
                  <a:schemeClr val="accent5"/>
                </a:solidFill>
                <a:latin typeface="Arial Narrow" panose="020B0604020202020204" pitchFamily="34" charset="0"/>
                <a:cs typeface="Arial Narrow" panose="020B0604020202020204" pitchFamily="34" charset="0"/>
              </a:rPr>
              <a:t>#MORETHANYOUTHINK</a:t>
            </a:r>
          </a:p>
        </p:txBody>
      </p:sp>
      <p:sp>
        <p:nvSpPr>
          <p:cNvPr id="24" name="Footer Placeholder 7">
            <a:extLst>
              <a:ext uri="{FF2B5EF4-FFF2-40B4-BE49-F238E27FC236}">
                <a16:creationId xmlns:a16="http://schemas.microsoft.com/office/drawing/2014/main" id="{DDB3DF1D-855B-402A-81E7-BCBF902240AC}"/>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341372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ey Statement 1">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D9AA509-88B1-4A16-88C9-10F953552AC2}"/>
              </a:ext>
            </a:extLst>
          </p:cNvPr>
          <p:cNvSpPr>
            <a:spLocks noGrp="1"/>
          </p:cNvSpPr>
          <p:nvPr>
            <p:ph type="body" sz="quarter" idx="10" hasCustomPrompt="1"/>
          </p:nvPr>
        </p:nvSpPr>
        <p:spPr>
          <a:xfrm>
            <a:off x="1143000" y="2294692"/>
            <a:ext cx="5715000" cy="1360566"/>
          </a:xfrm>
          <a:solidFill>
            <a:schemeClr val="accent5"/>
          </a:solidFill>
        </p:spPr>
        <p:txBody>
          <a:bodyPr wrap="none" lIns="36000" tIns="68400" rIns="36000" bIns="72000" anchor="ctr">
            <a:noAutofit/>
          </a:bodyPr>
          <a:lstStyle>
            <a:lvl1pPr algn="ctr">
              <a:defRPr sz="8800" b="1" cap="all" baseline="0">
                <a:solidFill>
                  <a:schemeClr val="bg2"/>
                </a:solidFill>
                <a:latin typeface="+mj-lt"/>
              </a:defRPr>
            </a:lvl1pPr>
            <a:lvl2pPr marL="0" indent="0">
              <a:buNone/>
              <a:defRPr sz="7200" b="1" cap="all" baseline="0">
                <a:solidFill>
                  <a:schemeClr val="accent1"/>
                </a:solidFill>
                <a:latin typeface="+mj-lt"/>
              </a:defRPr>
            </a:lvl2pPr>
          </a:lstStyle>
          <a:p>
            <a:pPr lvl="0"/>
            <a:r>
              <a:rPr lang="en-US"/>
              <a:t>Enter</a:t>
            </a:r>
            <a:endParaRPr lang="en-GB"/>
          </a:p>
        </p:txBody>
      </p:sp>
      <p:sp>
        <p:nvSpPr>
          <p:cNvPr id="9" name="Text Placeholder 7">
            <a:extLst>
              <a:ext uri="{FF2B5EF4-FFF2-40B4-BE49-F238E27FC236}">
                <a16:creationId xmlns:a16="http://schemas.microsoft.com/office/drawing/2014/main" id="{648C9C2F-F8D8-4ECE-BF87-7F86C04C2ED0}"/>
              </a:ext>
            </a:extLst>
          </p:cNvPr>
          <p:cNvSpPr>
            <a:spLocks noGrp="1"/>
          </p:cNvSpPr>
          <p:nvPr>
            <p:ph type="body" sz="quarter" idx="11" hasCustomPrompt="1"/>
          </p:nvPr>
        </p:nvSpPr>
        <p:spPr>
          <a:xfrm>
            <a:off x="6858000" y="2976317"/>
            <a:ext cx="1369217" cy="683119"/>
          </a:xfrm>
          <a:solidFill>
            <a:schemeClr val="accent1"/>
          </a:solidFill>
        </p:spPr>
        <p:txBody>
          <a:bodyPr wrap="none" lIns="36000" tIns="118800" rIns="36000" bIns="118800" anchor="ctr">
            <a:noAutofit/>
          </a:bodyPr>
          <a:lstStyle>
            <a:lvl1pPr algn="ctr">
              <a:defRPr sz="3200" b="1" cap="all" baseline="0">
                <a:solidFill>
                  <a:schemeClr val="bg2"/>
                </a:solidFill>
                <a:latin typeface="+mj-lt"/>
              </a:defRPr>
            </a:lvl1pPr>
            <a:lvl2pPr marL="0" indent="0">
              <a:buNone/>
              <a:defRPr sz="7200" b="1" cap="all" baseline="0">
                <a:solidFill>
                  <a:schemeClr val="accent1"/>
                </a:solidFill>
                <a:latin typeface="+mj-lt"/>
              </a:defRPr>
            </a:lvl2pPr>
          </a:lstStyle>
          <a:p>
            <a:pPr lvl="0"/>
            <a:r>
              <a:rPr lang="en-US"/>
              <a:t>text</a:t>
            </a:r>
            <a:endParaRPr lang="en-GB"/>
          </a:p>
        </p:txBody>
      </p:sp>
      <p:sp>
        <p:nvSpPr>
          <p:cNvPr id="10" name="Text Placeholder 7">
            <a:extLst>
              <a:ext uri="{FF2B5EF4-FFF2-40B4-BE49-F238E27FC236}">
                <a16:creationId xmlns:a16="http://schemas.microsoft.com/office/drawing/2014/main" id="{781CAF35-73DA-4764-A301-138E0B8FD611}"/>
              </a:ext>
            </a:extLst>
          </p:cNvPr>
          <p:cNvSpPr>
            <a:spLocks noGrp="1"/>
          </p:cNvSpPr>
          <p:nvPr>
            <p:ph type="body" sz="quarter" idx="12" hasCustomPrompt="1"/>
          </p:nvPr>
        </p:nvSpPr>
        <p:spPr>
          <a:xfrm>
            <a:off x="2971800" y="3660775"/>
            <a:ext cx="3886200" cy="912925"/>
          </a:xfrm>
          <a:solidFill>
            <a:schemeClr val="accent2"/>
          </a:solidFill>
        </p:spPr>
        <p:txBody>
          <a:bodyPr wrap="none" lIns="36000" tIns="151200" rIns="36000" bIns="151200" anchor="ctr">
            <a:noAutofit/>
          </a:bodyPr>
          <a:lstStyle>
            <a:lvl1pPr algn="ctr">
              <a:defRPr sz="4400" b="1" cap="all" baseline="0">
                <a:solidFill>
                  <a:schemeClr val="bg2"/>
                </a:solidFill>
                <a:latin typeface="+mj-lt"/>
              </a:defRPr>
            </a:lvl1pPr>
            <a:lvl2pPr marL="0" indent="0">
              <a:buNone/>
              <a:defRPr sz="7200" b="1" cap="all" baseline="0">
                <a:solidFill>
                  <a:schemeClr val="accent1"/>
                </a:solidFill>
                <a:latin typeface="+mj-lt"/>
              </a:defRPr>
            </a:lvl2pPr>
          </a:lstStyle>
          <a:p>
            <a:pPr lvl="0"/>
            <a:r>
              <a:rPr lang="en-US"/>
              <a:t>here</a:t>
            </a:r>
            <a:endParaRPr lang="en-GB"/>
          </a:p>
        </p:txBody>
      </p:sp>
      <p:sp>
        <p:nvSpPr>
          <p:cNvPr id="17" name="Rectangle 16">
            <a:extLst>
              <a:ext uri="{FF2B5EF4-FFF2-40B4-BE49-F238E27FC236}">
                <a16:creationId xmlns:a16="http://schemas.microsoft.com/office/drawing/2014/main" id="{8404DE3B-A662-4429-B336-A90DCDEE1F3D}"/>
              </a:ext>
            </a:extLst>
          </p:cNvPr>
          <p:cNvSpPr/>
          <p:nvPr userDrawn="1"/>
        </p:nvSpPr>
        <p:spPr>
          <a:xfrm>
            <a:off x="7774781" y="5946775"/>
            <a:ext cx="1369218"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6" name="Picture 15">
            <a:extLst>
              <a:ext uri="{FF2B5EF4-FFF2-40B4-BE49-F238E27FC236}">
                <a16:creationId xmlns:a16="http://schemas.microsoft.com/office/drawing/2014/main" id="{A81C552E-4841-4797-91B9-6D5A99BA92B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3363" y="5977731"/>
            <a:ext cx="1221582" cy="616692"/>
          </a:xfrm>
          <a:prstGeom prst="rect">
            <a:avLst/>
          </a:prstGeom>
        </p:spPr>
      </p:pic>
      <p:sp>
        <p:nvSpPr>
          <p:cNvPr id="22" name="Footer Placeholder 7">
            <a:extLst>
              <a:ext uri="{FF2B5EF4-FFF2-40B4-BE49-F238E27FC236}">
                <a16:creationId xmlns:a16="http://schemas.microsoft.com/office/drawing/2014/main" id="{63CCC02A-B5DB-45C0-AC45-B05CDBC695FA}"/>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23" name="Slide Number Placeholder 23">
            <a:extLst>
              <a:ext uri="{FF2B5EF4-FFF2-40B4-BE49-F238E27FC236}">
                <a16:creationId xmlns:a16="http://schemas.microsoft.com/office/drawing/2014/main" id="{77DCFA43-2E11-49F1-ADA1-E5E43284F5C6}"/>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16270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ey Statement 2">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D9AA509-88B1-4A16-88C9-10F953552AC2}"/>
              </a:ext>
            </a:extLst>
          </p:cNvPr>
          <p:cNvSpPr>
            <a:spLocks noGrp="1"/>
          </p:cNvSpPr>
          <p:nvPr>
            <p:ph type="body" sz="quarter" idx="10" hasCustomPrompt="1"/>
          </p:nvPr>
        </p:nvSpPr>
        <p:spPr>
          <a:xfrm>
            <a:off x="457200" y="1829682"/>
            <a:ext cx="2746511" cy="690389"/>
          </a:xfrm>
          <a:solidFill>
            <a:schemeClr val="accent5"/>
          </a:solidFill>
        </p:spPr>
        <p:txBody>
          <a:bodyPr wrap="none" lIns="36000" tIns="122400" rIns="36000" bIns="122400" anchor="ctr">
            <a:noAutofit/>
          </a:bodyPr>
          <a:lstStyle>
            <a:lvl1pPr algn="ctr">
              <a:defRPr sz="3200" b="1" cap="all" baseline="0">
                <a:solidFill>
                  <a:schemeClr val="bg2"/>
                </a:solidFill>
                <a:latin typeface="+mj-lt"/>
              </a:defRPr>
            </a:lvl1pPr>
            <a:lvl2pPr marL="0" indent="0">
              <a:buNone/>
              <a:defRPr sz="7200" b="1" cap="all" baseline="0">
                <a:solidFill>
                  <a:schemeClr val="accent1"/>
                </a:solidFill>
                <a:latin typeface="+mj-lt"/>
              </a:defRPr>
            </a:lvl2pPr>
          </a:lstStyle>
          <a:p>
            <a:pPr lvl="0"/>
            <a:r>
              <a:rPr lang="en-US"/>
              <a:t>Enter</a:t>
            </a:r>
            <a:endParaRPr lang="en-GB"/>
          </a:p>
        </p:txBody>
      </p:sp>
      <p:sp>
        <p:nvSpPr>
          <p:cNvPr id="9" name="Text Placeholder 7">
            <a:extLst>
              <a:ext uri="{FF2B5EF4-FFF2-40B4-BE49-F238E27FC236}">
                <a16:creationId xmlns:a16="http://schemas.microsoft.com/office/drawing/2014/main" id="{648C9C2F-F8D8-4ECE-BF87-7F86C04C2ED0}"/>
              </a:ext>
            </a:extLst>
          </p:cNvPr>
          <p:cNvSpPr>
            <a:spLocks noGrp="1"/>
          </p:cNvSpPr>
          <p:nvPr>
            <p:ph type="body" sz="quarter" idx="11" hasCustomPrompt="1"/>
          </p:nvPr>
        </p:nvSpPr>
        <p:spPr>
          <a:xfrm>
            <a:off x="914400" y="2517839"/>
            <a:ext cx="5029200" cy="1371472"/>
          </a:xfrm>
          <a:solidFill>
            <a:schemeClr val="accent1"/>
          </a:solidFill>
        </p:spPr>
        <p:txBody>
          <a:bodyPr wrap="none" lIns="36000" tIns="75600" rIns="36000" bIns="75600" anchor="ctr">
            <a:noAutofit/>
          </a:bodyPr>
          <a:lstStyle>
            <a:lvl1pPr algn="ctr">
              <a:defRPr sz="8800" b="1" cap="all" baseline="0">
                <a:solidFill>
                  <a:schemeClr val="bg2"/>
                </a:solidFill>
                <a:latin typeface="+mj-lt"/>
              </a:defRPr>
            </a:lvl1pPr>
            <a:lvl2pPr marL="0" indent="0">
              <a:buNone/>
              <a:defRPr sz="7200" b="1" cap="all" baseline="0">
                <a:solidFill>
                  <a:schemeClr val="accent1"/>
                </a:solidFill>
                <a:latin typeface="+mj-lt"/>
              </a:defRPr>
            </a:lvl2pPr>
          </a:lstStyle>
          <a:p>
            <a:pPr lvl="0"/>
            <a:r>
              <a:rPr lang="en-US"/>
              <a:t>your</a:t>
            </a:r>
            <a:endParaRPr lang="en-GB"/>
          </a:p>
        </p:txBody>
      </p:sp>
      <p:sp>
        <p:nvSpPr>
          <p:cNvPr id="10" name="Text Placeholder 7">
            <a:extLst>
              <a:ext uri="{FF2B5EF4-FFF2-40B4-BE49-F238E27FC236}">
                <a16:creationId xmlns:a16="http://schemas.microsoft.com/office/drawing/2014/main" id="{781CAF35-73DA-4764-A301-138E0B8FD611}"/>
              </a:ext>
            </a:extLst>
          </p:cNvPr>
          <p:cNvSpPr>
            <a:spLocks noGrp="1"/>
          </p:cNvSpPr>
          <p:nvPr>
            <p:ph type="body" sz="quarter" idx="12" hasCustomPrompt="1"/>
          </p:nvPr>
        </p:nvSpPr>
        <p:spPr>
          <a:xfrm>
            <a:off x="5943600" y="3201280"/>
            <a:ext cx="2743199" cy="690389"/>
          </a:xfrm>
          <a:solidFill>
            <a:schemeClr val="accent3"/>
          </a:solidFill>
        </p:spPr>
        <p:txBody>
          <a:bodyPr wrap="none" lIns="36000" tIns="122400" rIns="36000" bIns="122400" anchor="ctr">
            <a:noAutofit/>
          </a:bodyPr>
          <a:lstStyle>
            <a:lvl1pPr algn="ctr">
              <a:defRPr sz="3200" b="1" cap="all" baseline="0">
                <a:solidFill>
                  <a:schemeClr val="bg2"/>
                </a:solidFill>
                <a:latin typeface="+mj-lt"/>
              </a:defRPr>
            </a:lvl1pPr>
            <a:lvl2pPr marL="0" indent="0">
              <a:buNone/>
              <a:defRPr sz="7200" b="1" cap="all" baseline="0">
                <a:solidFill>
                  <a:schemeClr val="accent1"/>
                </a:solidFill>
                <a:latin typeface="+mj-lt"/>
              </a:defRPr>
            </a:lvl2pPr>
          </a:lstStyle>
          <a:p>
            <a:pPr lvl="0"/>
            <a:r>
              <a:rPr lang="en-US"/>
              <a:t>text</a:t>
            </a:r>
            <a:endParaRPr lang="en-GB"/>
          </a:p>
        </p:txBody>
      </p:sp>
      <p:sp>
        <p:nvSpPr>
          <p:cNvPr id="17" name="Rectangle 16">
            <a:extLst>
              <a:ext uri="{FF2B5EF4-FFF2-40B4-BE49-F238E27FC236}">
                <a16:creationId xmlns:a16="http://schemas.microsoft.com/office/drawing/2014/main" id="{8404DE3B-A662-4429-B336-A90DCDEE1F3D}"/>
              </a:ext>
            </a:extLst>
          </p:cNvPr>
          <p:cNvSpPr/>
          <p:nvPr userDrawn="1"/>
        </p:nvSpPr>
        <p:spPr>
          <a:xfrm>
            <a:off x="7774781" y="5946775"/>
            <a:ext cx="1369218"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0"/>
              </a:spcBef>
              <a:spcAft>
                <a:spcPts val="600"/>
              </a:spcAft>
            </a:pPr>
            <a:endParaRPr lang="en-GB"/>
          </a:p>
        </p:txBody>
      </p:sp>
      <p:pic>
        <p:nvPicPr>
          <p:cNvPr id="16" name="Picture 15">
            <a:extLst>
              <a:ext uri="{FF2B5EF4-FFF2-40B4-BE49-F238E27FC236}">
                <a16:creationId xmlns:a16="http://schemas.microsoft.com/office/drawing/2014/main" id="{A81C552E-4841-4797-91B9-6D5A99BA92B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3363" y="5977731"/>
            <a:ext cx="1221582" cy="616692"/>
          </a:xfrm>
          <a:prstGeom prst="rect">
            <a:avLst/>
          </a:prstGeom>
        </p:spPr>
      </p:pic>
      <p:sp>
        <p:nvSpPr>
          <p:cNvPr id="12" name="Text Placeholder 7">
            <a:extLst>
              <a:ext uri="{FF2B5EF4-FFF2-40B4-BE49-F238E27FC236}">
                <a16:creationId xmlns:a16="http://schemas.microsoft.com/office/drawing/2014/main" id="{ACA23913-067C-4C2D-A25C-13FF9FFA23CB}"/>
              </a:ext>
            </a:extLst>
          </p:cNvPr>
          <p:cNvSpPr>
            <a:spLocks noGrp="1"/>
          </p:cNvSpPr>
          <p:nvPr>
            <p:ph type="body" sz="quarter" idx="13" hasCustomPrompt="1"/>
          </p:nvPr>
        </p:nvSpPr>
        <p:spPr>
          <a:xfrm>
            <a:off x="2514600" y="3889202"/>
            <a:ext cx="4572000" cy="914751"/>
          </a:xfrm>
          <a:solidFill>
            <a:schemeClr val="accent5"/>
          </a:solidFill>
        </p:spPr>
        <p:txBody>
          <a:bodyPr wrap="none" lIns="36000" tIns="151200" rIns="36000" bIns="151200" anchor="ctr">
            <a:noAutofit/>
          </a:bodyPr>
          <a:lstStyle>
            <a:lvl1pPr algn="ctr">
              <a:defRPr sz="4400" b="1" cap="all" baseline="0">
                <a:solidFill>
                  <a:schemeClr val="bg2"/>
                </a:solidFill>
                <a:latin typeface="+mj-lt"/>
              </a:defRPr>
            </a:lvl1pPr>
            <a:lvl2pPr marL="0" indent="0">
              <a:buNone/>
              <a:defRPr sz="7200" b="1" cap="all" baseline="0">
                <a:solidFill>
                  <a:schemeClr val="accent1"/>
                </a:solidFill>
                <a:latin typeface="+mj-lt"/>
              </a:defRPr>
            </a:lvl2pPr>
          </a:lstStyle>
          <a:p>
            <a:pPr lvl="0"/>
            <a:r>
              <a:rPr lang="en-US"/>
              <a:t>here</a:t>
            </a:r>
            <a:endParaRPr lang="en-GB"/>
          </a:p>
        </p:txBody>
      </p:sp>
      <p:sp>
        <p:nvSpPr>
          <p:cNvPr id="24" name="Footer Placeholder 7">
            <a:extLst>
              <a:ext uri="{FF2B5EF4-FFF2-40B4-BE49-F238E27FC236}">
                <a16:creationId xmlns:a16="http://schemas.microsoft.com/office/drawing/2014/main" id="{F3090597-1022-4399-B5F0-3D9C3D261400}"/>
              </a:ext>
            </a:extLst>
          </p:cNvPr>
          <p:cNvSpPr>
            <a:spLocks noGrp="1"/>
          </p:cNvSpPr>
          <p:nvPr>
            <p:ph type="ftr" sz="quarter" idx="16"/>
          </p:nvPr>
        </p:nvSpPr>
        <p:spPr>
          <a:xfrm>
            <a:off x="457201" y="6406356"/>
            <a:ext cx="3657599" cy="226434"/>
          </a:xfrm>
        </p:spPr>
        <p:txBody>
          <a:bodyPr/>
          <a:lstStyle>
            <a:lvl1pPr>
              <a:defRPr>
                <a:solidFill>
                  <a:schemeClr val="bg2"/>
                </a:solidFill>
              </a:defRPr>
            </a:lvl1pPr>
          </a:lstStyle>
          <a:p>
            <a:endParaRPr lang="en-GB"/>
          </a:p>
        </p:txBody>
      </p:sp>
      <p:sp>
        <p:nvSpPr>
          <p:cNvPr id="25" name="Slide Number Placeholder 23">
            <a:extLst>
              <a:ext uri="{FF2B5EF4-FFF2-40B4-BE49-F238E27FC236}">
                <a16:creationId xmlns:a16="http://schemas.microsoft.com/office/drawing/2014/main" id="{AEB52D43-5104-4A09-B680-CB6518A51EFD}"/>
              </a:ext>
            </a:extLst>
          </p:cNvPr>
          <p:cNvSpPr>
            <a:spLocks noGrp="1"/>
          </p:cNvSpPr>
          <p:nvPr>
            <p:ph type="sldNum" sz="quarter" idx="17"/>
          </p:nvPr>
        </p:nvSpPr>
        <p:spPr>
          <a:xfrm>
            <a:off x="6856807" y="6406356"/>
            <a:ext cx="685801" cy="226434"/>
          </a:xfrm>
        </p:spPr>
        <p:txBody>
          <a:bodyPr rIns="0"/>
          <a:lstStyle>
            <a:lvl1pPr algn="r">
              <a:defRPr>
                <a:solidFill>
                  <a:schemeClr val="bg2"/>
                </a:solidFill>
              </a:defRPr>
            </a:lvl1pPr>
          </a:lstStyle>
          <a:p>
            <a:fld id="{67E54AF0-1585-4B1D-A918-7EE2ADAC6352}" type="slidenum">
              <a:rPr lang="en-GB" smtClean="0"/>
              <a:pPr/>
              <a:t>‹#›</a:t>
            </a:fld>
            <a:endParaRPr lang="en-GB"/>
          </a:p>
        </p:txBody>
      </p:sp>
    </p:spTree>
    <p:extLst>
      <p:ext uri="{BB962C8B-B14F-4D97-AF65-F5344CB8AC3E}">
        <p14:creationId xmlns:p14="http://schemas.microsoft.com/office/powerpoint/2010/main" val="417733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B12A7-1F67-4455-8AB5-D94E1A0948A5}"/>
              </a:ext>
            </a:extLst>
          </p:cNvPr>
          <p:cNvSpPr>
            <a:spLocks noGrp="1"/>
          </p:cNvSpPr>
          <p:nvPr>
            <p:ph type="title"/>
          </p:nvPr>
        </p:nvSpPr>
        <p:spPr>
          <a:xfrm>
            <a:off x="0" y="234156"/>
            <a:ext cx="6870481" cy="686063"/>
          </a:xfrm>
          <a:prstGeom prst="rect">
            <a:avLst/>
          </a:prstGeom>
          <a:solidFill>
            <a:schemeClr val="accent2"/>
          </a:solidFill>
        </p:spPr>
        <p:txBody>
          <a:bodyPr vert="horz" wrap="none" lIns="432000" tIns="118800" rIns="91440" bIns="108000" rtlCol="0" anchor="t">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606E80-246D-4E45-A48E-309631757A36}"/>
              </a:ext>
            </a:extLst>
          </p:cNvPr>
          <p:cNvSpPr>
            <a:spLocks noGrp="1"/>
          </p:cNvSpPr>
          <p:nvPr>
            <p:ph type="body" idx="1"/>
          </p:nvPr>
        </p:nvSpPr>
        <p:spPr>
          <a:xfrm>
            <a:off x="457198" y="1831973"/>
            <a:ext cx="8229601" cy="1480405"/>
          </a:xfrm>
          <a:prstGeom prst="rect">
            <a:avLst/>
          </a:prstGeom>
        </p:spPr>
        <p:txBody>
          <a:bodyPr vert="horz" wrap="square" lIns="0" tIns="45720" rIns="7200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DAB15F-6ABF-44A3-B12B-20D4AD3C6A12}"/>
              </a:ext>
            </a:extLst>
          </p:cNvPr>
          <p:cNvSpPr>
            <a:spLocks noGrp="1"/>
          </p:cNvSpPr>
          <p:nvPr>
            <p:ph type="dt" sz="half" idx="2"/>
          </p:nvPr>
        </p:nvSpPr>
        <p:spPr>
          <a:xfrm>
            <a:off x="4343399" y="6406356"/>
            <a:ext cx="1600201" cy="226434"/>
          </a:xfrm>
          <a:prstGeom prst="rect">
            <a:avLst/>
          </a:prstGeom>
        </p:spPr>
        <p:txBody>
          <a:bodyPr vert="horz" wrap="square" lIns="91440" tIns="50400" rIns="91440" bIns="50400" rtlCol="0" anchor="ctr">
            <a:spAutoFit/>
          </a:bodyPr>
          <a:lstStyle>
            <a:lvl1pPr algn="l">
              <a:lnSpc>
                <a:spcPct val="90000"/>
              </a:lnSpc>
              <a:spcBef>
                <a:spcPts val="0"/>
              </a:spcBef>
              <a:spcAft>
                <a:spcPts val="600"/>
              </a:spcAft>
              <a:defRPr sz="900">
                <a:solidFill>
                  <a:schemeClr val="tx1">
                    <a:tint val="75000"/>
                  </a:schemeClr>
                </a:solidFill>
              </a:defRPr>
            </a:lvl1pPr>
          </a:lstStyle>
          <a:p>
            <a:fld id="{77C0D36C-2BD9-4D59-9FD5-F9772891A7C0}" type="datetimeFigureOut">
              <a:rPr lang="en-GB" smtClean="0"/>
              <a:pPr/>
              <a:t>19/09/2023</a:t>
            </a:fld>
            <a:endParaRPr lang="en-GB"/>
          </a:p>
        </p:txBody>
      </p:sp>
      <p:sp>
        <p:nvSpPr>
          <p:cNvPr id="5" name="Footer Placeholder 4">
            <a:extLst>
              <a:ext uri="{FF2B5EF4-FFF2-40B4-BE49-F238E27FC236}">
                <a16:creationId xmlns:a16="http://schemas.microsoft.com/office/drawing/2014/main" id="{98B2F65D-2246-40CA-9797-773D0C647331}"/>
              </a:ext>
            </a:extLst>
          </p:cNvPr>
          <p:cNvSpPr>
            <a:spLocks noGrp="1"/>
          </p:cNvSpPr>
          <p:nvPr>
            <p:ph type="ftr" sz="quarter" idx="3"/>
          </p:nvPr>
        </p:nvSpPr>
        <p:spPr>
          <a:xfrm>
            <a:off x="457201" y="6406356"/>
            <a:ext cx="2743199" cy="226434"/>
          </a:xfrm>
          <a:prstGeom prst="rect">
            <a:avLst/>
          </a:prstGeom>
        </p:spPr>
        <p:txBody>
          <a:bodyPr vert="horz" wrap="square" lIns="0" tIns="50400" rIns="91440" bIns="50400" rtlCol="0" anchor="ctr">
            <a:spAutoFit/>
          </a:bodyPr>
          <a:lstStyle>
            <a:lvl1pPr algn="l">
              <a:lnSpc>
                <a:spcPct val="90000"/>
              </a:lnSpc>
              <a:spcBef>
                <a:spcPts val="0"/>
              </a:spcBef>
              <a:spcAft>
                <a:spcPts val="600"/>
              </a:spcAft>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64F409-085B-4A24-BD3D-D31E0A86757B}"/>
              </a:ext>
            </a:extLst>
          </p:cNvPr>
          <p:cNvSpPr>
            <a:spLocks noGrp="1"/>
          </p:cNvSpPr>
          <p:nvPr>
            <p:ph type="sldNum" sz="quarter" idx="4"/>
          </p:nvPr>
        </p:nvSpPr>
        <p:spPr>
          <a:xfrm>
            <a:off x="3428999" y="6406356"/>
            <a:ext cx="685801" cy="226434"/>
          </a:xfrm>
          <a:prstGeom prst="rect">
            <a:avLst/>
          </a:prstGeom>
        </p:spPr>
        <p:txBody>
          <a:bodyPr vert="horz" wrap="square" lIns="91440" tIns="50400" rIns="91440" bIns="50400" rtlCol="0" anchor="ctr">
            <a:spAutoFit/>
          </a:bodyPr>
          <a:lstStyle>
            <a:lvl1pPr algn="l">
              <a:lnSpc>
                <a:spcPct val="90000"/>
              </a:lnSpc>
              <a:spcBef>
                <a:spcPts val="0"/>
              </a:spcBef>
              <a:spcAft>
                <a:spcPts val="600"/>
              </a:spcAft>
              <a:defRPr sz="900">
                <a:solidFill>
                  <a:schemeClr val="tx1">
                    <a:tint val="75000"/>
                  </a:schemeClr>
                </a:solidFill>
              </a:defRPr>
            </a:lvl1pPr>
          </a:lstStyle>
          <a:p>
            <a:fld id="{67E54AF0-1585-4B1D-A918-7EE2ADAC6352}" type="slidenum">
              <a:rPr lang="en-GB" smtClean="0"/>
              <a:pPr/>
              <a:t>‹#›</a:t>
            </a:fld>
            <a:endParaRPr lang="en-GB"/>
          </a:p>
        </p:txBody>
      </p:sp>
      <p:sp>
        <p:nvSpPr>
          <p:cNvPr id="9" name="TextBox 8">
            <a:extLst>
              <a:ext uri="{FF2B5EF4-FFF2-40B4-BE49-F238E27FC236}">
                <a16:creationId xmlns:a16="http://schemas.microsoft.com/office/drawing/2014/main" id="{1B24152F-EBB9-4158-94D7-21F9423636C5}"/>
              </a:ext>
            </a:extLst>
          </p:cNvPr>
          <p:cNvSpPr txBox="1"/>
          <p:nvPr userDrawn="1"/>
        </p:nvSpPr>
        <p:spPr>
          <a:xfrm>
            <a:off x="6179343" y="6380163"/>
            <a:ext cx="2514600" cy="228600"/>
          </a:xfrm>
          <a:prstGeom prst="rect">
            <a:avLst/>
          </a:prstGeom>
          <a:noFill/>
        </p:spPr>
        <p:txBody>
          <a:bodyPr wrap="square" rIns="0" rtlCol="0" anchor="ctr">
            <a:noAutofit/>
          </a:bodyPr>
          <a:lstStyle/>
          <a:p>
            <a:pPr algn="r"/>
            <a:r>
              <a:rPr lang="en-GB" sz="2000" b="1">
                <a:solidFill>
                  <a:schemeClr val="accent5"/>
                </a:solidFill>
                <a:latin typeface="Arial Narrow" panose="020B0604020202020204" pitchFamily="34" charset="0"/>
                <a:cs typeface="Arial Narrow" panose="020B0604020202020204" pitchFamily="34" charset="0"/>
              </a:rPr>
              <a:t>#MORETHANYOUTHINK</a:t>
            </a:r>
          </a:p>
        </p:txBody>
      </p:sp>
    </p:spTree>
    <p:extLst>
      <p:ext uri="{BB962C8B-B14F-4D97-AF65-F5344CB8AC3E}">
        <p14:creationId xmlns:p14="http://schemas.microsoft.com/office/powerpoint/2010/main" val="369814031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50" r:id="rId5"/>
    <p:sldLayoutId id="2147483660" r:id="rId6"/>
    <p:sldLayoutId id="2147483661" r:id="rId7"/>
    <p:sldLayoutId id="2147483655" r:id="rId8"/>
    <p:sldLayoutId id="2147483662" r:id="rId9"/>
    <p:sldLayoutId id="2147483656" r:id="rId10"/>
    <p:sldLayoutId id="2147483663" r:id="rId11"/>
    <p:sldLayoutId id="2147483664" r:id="rId12"/>
    <p:sldLayoutId id="2147483665" r:id="rId13"/>
    <p:sldLayoutId id="2147483666" r:id="rId14"/>
    <p:sldLayoutId id="2147483667" r:id="rId15"/>
    <p:sldLayoutId id="2147483654" r:id="rId16"/>
    <p:sldLayoutId id="2147483668" r:id="rId17"/>
    <p:sldLayoutId id="2147483653" r:id="rId18"/>
    <p:sldLayoutId id="2147483669" r:id="rId19"/>
    <p:sldLayoutId id="2147483670" r:id="rId20"/>
    <p:sldLayoutId id="2147483652" r:id="rId21"/>
    <p:sldLayoutId id="2147483673" r:id="rId22"/>
    <p:sldLayoutId id="2147483671" r:id="rId23"/>
    <p:sldLayoutId id="2147483674" r:id="rId24"/>
    <p:sldLayoutId id="2147483675" r:id="rId25"/>
    <p:sldLayoutId id="2147483678" r:id="rId26"/>
    <p:sldLayoutId id="2147483680" r:id="rId27"/>
    <p:sldLayoutId id="2147483681" r:id="rId28"/>
    <p:sldLayoutId id="2147483676" r:id="rId29"/>
    <p:sldLayoutId id="2147483672" r:id="rId30"/>
  </p:sldLayoutIdLst>
  <p:txStyles>
    <p:title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p:titleStyle>
    <p:bodyStyle>
      <a:lvl1pPr marL="0" indent="0" algn="l" defTabSz="685800" rtl="0" eaLnBrk="1" latinLnBrk="0" hangingPunct="1">
        <a:lnSpc>
          <a:spcPct val="9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2pPr>
      <a:lvl3pPr marL="179388"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600" kern="1200">
          <a:solidFill>
            <a:schemeClr val="tx2"/>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2880" userDrawn="1">
          <p15:clr>
            <a:srgbClr val="A4A3A4"/>
          </p15:clr>
        </p15:guide>
        <p15:guide id="3" orient="horz" pos="2306" userDrawn="1">
          <p15:clr>
            <a:srgbClr val="F26B43"/>
          </p15:clr>
        </p15:guide>
        <p15:guide id="4" orient="horz" pos="2450" userDrawn="1">
          <p15:clr>
            <a:srgbClr val="F26B43"/>
          </p15:clr>
        </p15:guide>
        <p15:guide id="5" orient="horz" pos="2594" userDrawn="1">
          <p15:clr>
            <a:srgbClr val="F26B43"/>
          </p15:clr>
        </p15:guide>
        <p15:guide id="6" orient="horz" pos="2738" userDrawn="1">
          <p15:clr>
            <a:srgbClr val="F26B43"/>
          </p15:clr>
        </p15:guide>
        <p15:guide id="7" orient="horz" pos="2883" userDrawn="1">
          <p15:clr>
            <a:srgbClr val="F26B43"/>
          </p15:clr>
        </p15:guide>
        <p15:guide id="8" orient="horz" pos="3026" userDrawn="1">
          <p15:clr>
            <a:srgbClr val="F26B43"/>
          </p15:clr>
        </p15:guide>
        <p15:guide id="9" orient="horz" pos="3171" userDrawn="1">
          <p15:clr>
            <a:srgbClr val="F26B43"/>
          </p15:clr>
        </p15:guide>
        <p15:guide id="10" orient="horz" pos="3314" userDrawn="1">
          <p15:clr>
            <a:srgbClr val="F26B43"/>
          </p15:clr>
        </p15:guide>
        <p15:guide id="11" orient="horz" pos="3459" userDrawn="1">
          <p15:clr>
            <a:srgbClr val="F26B43"/>
          </p15:clr>
        </p15:guide>
        <p15:guide id="12" orient="horz" pos="3602" userDrawn="1">
          <p15:clr>
            <a:srgbClr val="F26B43"/>
          </p15:clr>
        </p15:guide>
        <p15:guide id="13" orient="horz" pos="3746" userDrawn="1">
          <p15:clr>
            <a:srgbClr val="F26B43"/>
          </p15:clr>
        </p15:guide>
        <p15:guide id="14" orient="horz" pos="3890" userDrawn="1">
          <p15:clr>
            <a:srgbClr val="F26B43"/>
          </p15:clr>
        </p15:guide>
        <p15:guide id="15" orient="horz" pos="4034" userDrawn="1">
          <p15:clr>
            <a:srgbClr val="F26B43"/>
          </p15:clr>
        </p15:guide>
        <p15:guide id="16" orient="horz" pos="4178" userDrawn="1">
          <p15:clr>
            <a:srgbClr val="F26B43"/>
          </p15:clr>
        </p15:guide>
        <p15:guide id="17" orient="horz" pos="2018" userDrawn="1">
          <p15:clr>
            <a:srgbClr val="F26B43"/>
          </p15:clr>
        </p15:guide>
        <p15:guide id="18" orient="horz" pos="146" userDrawn="1">
          <p15:clr>
            <a:srgbClr val="F26B43"/>
          </p15:clr>
        </p15:guide>
        <p15:guide id="19" orient="horz" pos="290" userDrawn="1">
          <p15:clr>
            <a:srgbClr val="F26B43"/>
          </p15:clr>
        </p15:guide>
        <p15:guide id="20" orient="horz" pos="434" userDrawn="1">
          <p15:clr>
            <a:srgbClr val="F26B43"/>
          </p15:clr>
        </p15:guide>
        <p15:guide id="21" orient="horz" pos="578" userDrawn="1">
          <p15:clr>
            <a:srgbClr val="F26B43"/>
          </p15:clr>
        </p15:guide>
        <p15:guide id="22" orient="horz" pos="722" userDrawn="1">
          <p15:clr>
            <a:srgbClr val="F26B43"/>
          </p15:clr>
        </p15:guide>
        <p15:guide id="23" orient="horz" pos="866" userDrawn="1">
          <p15:clr>
            <a:srgbClr val="F26B43"/>
          </p15:clr>
        </p15:guide>
        <p15:guide id="24" orient="horz" pos="1010" userDrawn="1">
          <p15:clr>
            <a:srgbClr val="F26B43"/>
          </p15:clr>
        </p15:guide>
        <p15:guide id="25" orient="horz" pos="1154" userDrawn="1">
          <p15:clr>
            <a:srgbClr val="F26B43"/>
          </p15:clr>
        </p15:guide>
        <p15:guide id="26" orient="horz" pos="1298" userDrawn="1">
          <p15:clr>
            <a:srgbClr val="F26B43"/>
          </p15:clr>
        </p15:guide>
        <p15:guide id="27" orient="horz" pos="1442" userDrawn="1">
          <p15:clr>
            <a:srgbClr val="F26B43"/>
          </p15:clr>
        </p15:guide>
        <p15:guide id="28" orient="horz" pos="1586" userDrawn="1">
          <p15:clr>
            <a:srgbClr val="F26B43"/>
          </p15:clr>
        </p15:guide>
        <p15:guide id="29" orient="horz" pos="1730" userDrawn="1">
          <p15:clr>
            <a:srgbClr val="F26B43"/>
          </p15:clr>
        </p15:guide>
        <p15:guide id="30" orient="horz" pos="1874" userDrawn="1">
          <p15:clr>
            <a:srgbClr val="F26B43"/>
          </p15:clr>
        </p15:guide>
        <p15:guide id="31" pos="3024" userDrawn="1">
          <p15:clr>
            <a:srgbClr val="F26B43"/>
          </p15:clr>
        </p15:guide>
        <p15:guide id="33" pos="3312" userDrawn="1">
          <p15:clr>
            <a:srgbClr val="F26B43"/>
          </p15:clr>
        </p15:guide>
        <p15:guide id="34" pos="3168" userDrawn="1">
          <p15:clr>
            <a:srgbClr val="F26B43"/>
          </p15:clr>
        </p15:guide>
        <p15:guide id="36" pos="3456" userDrawn="1">
          <p15:clr>
            <a:srgbClr val="F26B43"/>
          </p15:clr>
        </p15:guide>
        <p15:guide id="37" pos="3600" userDrawn="1">
          <p15:clr>
            <a:srgbClr val="F26B43"/>
          </p15:clr>
        </p15:guide>
        <p15:guide id="38" pos="3744" userDrawn="1">
          <p15:clr>
            <a:srgbClr val="F26B43"/>
          </p15:clr>
        </p15:guide>
        <p15:guide id="39" pos="3888" userDrawn="1">
          <p15:clr>
            <a:srgbClr val="F26B43"/>
          </p15:clr>
        </p15:guide>
        <p15:guide id="40" pos="4032" userDrawn="1">
          <p15:clr>
            <a:srgbClr val="F26B43"/>
          </p15:clr>
        </p15:guide>
        <p15:guide id="41" pos="4176" userDrawn="1">
          <p15:clr>
            <a:srgbClr val="F26B43"/>
          </p15:clr>
        </p15:guide>
        <p15:guide id="42" pos="4320" userDrawn="1">
          <p15:clr>
            <a:srgbClr val="F26B43"/>
          </p15:clr>
        </p15:guide>
        <p15:guide id="43" pos="4464" userDrawn="1">
          <p15:clr>
            <a:srgbClr val="F26B43"/>
          </p15:clr>
        </p15:guide>
        <p15:guide id="44" pos="4608" userDrawn="1">
          <p15:clr>
            <a:srgbClr val="F26B43"/>
          </p15:clr>
        </p15:guide>
        <p15:guide id="45" pos="4752" userDrawn="1">
          <p15:clr>
            <a:srgbClr val="F26B43"/>
          </p15:clr>
        </p15:guide>
        <p15:guide id="46" pos="4896" userDrawn="1">
          <p15:clr>
            <a:srgbClr val="F26B43"/>
          </p15:clr>
        </p15:guide>
        <p15:guide id="47" pos="5040" userDrawn="1">
          <p15:clr>
            <a:srgbClr val="F26B43"/>
          </p15:clr>
        </p15:guide>
        <p15:guide id="48" pos="5184" userDrawn="1">
          <p15:clr>
            <a:srgbClr val="F26B43"/>
          </p15:clr>
        </p15:guide>
        <p15:guide id="49" pos="5328" userDrawn="1">
          <p15:clr>
            <a:srgbClr val="F26B43"/>
          </p15:clr>
        </p15:guide>
        <p15:guide id="50" pos="5472" userDrawn="1">
          <p15:clr>
            <a:srgbClr val="F26B43"/>
          </p15:clr>
        </p15:guide>
        <p15:guide id="51" pos="5616" userDrawn="1">
          <p15:clr>
            <a:srgbClr val="F26B43"/>
          </p15:clr>
        </p15:guide>
        <p15:guide id="52" pos="144" userDrawn="1">
          <p15:clr>
            <a:srgbClr val="F26B43"/>
          </p15:clr>
        </p15:guide>
        <p15:guide id="53" pos="288" userDrawn="1">
          <p15:clr>
            <a:srgbClr val="F26B43"/>
          </p15:clr>
        </p15:guide>
        <p15:guide id="54" pos="432" userDrawn="1">
          <p15:clr>
            <a:srgbClr val="F26B43"/>
          </p15:clr>
        </p15:guide>
        <p15:guide id="55" pos="576" userDrawn="1">
          <p15:clr>
            <a:srgbClr val="F26B43"/>
          </p15:clr>
        </p15:guide>
        <p15:guide id="56" pos="720" userDrawn="1">
          <p15:clr>
            <a:srgbClr val="F26B43"/>
          </p15:clr>
        </p15:guide>
        <p15:guide id="57" pos="864" userDrawn="1">
          <p15:clr>
            <a:srgbClr val="F26B43"/>
          </p15:clr>
        </p15:guide>
        <p15:guide id="58" pos="1008" userDrawn="1">
          <p15:clr>
            <a:srgbClr val="F26B43"/>
          </p15:clr>
        </p15:guide>
        <p15:guide id="59" pos="1152" userDrawn="1">
          <p15:clr>
            <a:srgbClr val="F26B43"/>
          </p15:clr>
        </p15:guide>
        <p15:guide id="60" pos="1296" userDrawn="1">
          <p15:clr>
            <a:srgbClr val="F26B43"/>
          </p15:clr>
        </p15:guide>
        <p15:guide id="61" pos="1440" userDrawn="1">
          <p15:clr>
            <a:srgbClr val="F26B43"/>
          </p15:clr>
        </p15:guide>
        <p15:guide id="62" pos="1584" userDrawn="1">
          <p15:clr>
            <a:srgbClr val="F26B43"/>
          </p15:clr>
        </p15:guide>
        <p15:guide id="63" pos="1728" userDrawn="1">
          <p15:clr>
            <a:srgbClr val="F26B43"/>
          </p15:clr>
        </p15:guide>
        <p15:guide id="64" orient="horz" userDrawn="1">
          <p15:clr>
            <a:srgbClr val="F26B43"/>
          </p15:clr>
        </p15:guide>
        <p15:guide id="65" pos="1872" userDrawn="1">
          <p15:clr>
            <a:srgbClr val="F26B43"/>
          </p15:clr>
        </p15:guide>
        <p15:guide id="66" pos="2016" userDrawn="1">
          <p15:clr>
            <a:srgbClr val="F26B43"/>
          </p15:clr>
        </p15:guide>
        <p15:guide id="67" pos="2160" userDrawn="1">
          <p15:clr>
            <a:srgbClr val="F26B43"/>
          </p15:clr>
        </p15:guide>
        <p15:guide id="68" pos="2304" userDrawn="1">
          <p15:clr>
            <a:srgbClr val="F26B43"/>
          </p15:clr>
        </p15:guide>
        <p15:guide id="69" pos="2448" userDrawn="1">
          <p15:clr>
            <a:srgbClr val="F26B43"/>
          </p15:clr>
        </p15:guide>
        <p15:guide id="70" pos="2592" userDrawn="1">
          <p15:clr>
            <a:srgbClr val="F26B43"/>
          </p15:clr>
        </p15:guide>
        <p15:guide id="71" pos="27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www.outwardbound.org.uk/assets/pdf/uploads/Impact/Social-Impact-Report-2017.pdf"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www.outwardbound.org.uk/assets/pdf/uploads/Impact/Social-Impact-Report-2017.pdf"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www.outwardbound.org.uk/assets/pdf/uploads/Impact/Social-Impact-Report-2017.pdf"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outwardbound.org.uk/education-case-studies-and-stori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hyperlink" Target="https://www.outwardbound.org.uk/education-case-studies-and-storie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hyperlink" Target="http://www.outwardbound.org.uk/" TargetMode="External"/><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hyperlink" Target="https://www.outwardbound.org.uk/ullswater"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DA38-525B-4578-B91A-76C903FAC0A9}"/>
              </a:ext>
            </a:extLst>
          </p:cNvPr>
          <p:cNvSpPr>
            <a:spLocks noGrp="1"/>
          </p:cNvSpPr>
          <p:nvPr>
            <p:ph type="title"/>
          </p:nvPr>
        </p:nvSpPr>
        <p:spPr>
          <a:xfrm>
            <a:off x="325227" y="1735350"/>
            <a:ext cx="6206975" cy="914751"/>
          </a:xfrm>
        </p:spPr>
        <p:txBody>
          <a:bodyPr/>
          <a:lstStyle/>
          <a:p>
            <a:r>
              <a:rPr lang="en-GB" dirty="0"/>
              <a:t>COURSE INFORMATION</a:t>
            </a:r>
          </a:p>
        </p:txBody>
      </p:sp>
      <p:sp>
        <p:nvSpPr>
          <p:cNvPr id="3" name="Text Placeholder 2">
            <a:extLst>
              <a:ext uri="{FF2B5EF4-FFF2-40B4-BE49-F238E27FC236}">
                <a16:creationId xmlns:a16="http://schemas.microsoft.com/office/drawing/2014/main" id="{7CC03D2F-4031-4DA9-942F-CB3DB4477170}"/>
              </a:ext>
            </a:extLst>
          </p:cNvPr>
          <p:cNvSpPr>
            <a:spLocks noGrp="1"/>
          </p:cNvSpPr>
          <p:nvPr>
            <p:ph type="body" sz="quarter" idx="13"/>
          </p:nvPr>
        </p:nvSpPr>
        <p:spPr>
          <a:xfrm>
            <a:off x="662255" y="2632417"/>
            <a:ext cx="4711022" cy="788393"/>
          </a:xfrm>
        </p:spPr>
        <p:txBody>
          <a:bodyPr/>
          <a:lstStyle/>
          <a:p>
            <a:r>
              <a:rPr lang="en-GB" dirty="0"/>
              <a:t>CORPUS CHRISTI PRIMARY  15th</a:t>
            </a:r>
            <a:r>
              <a:rPr lang="en-GB" baseline="30000" dirty="0"/>
              <a:t> </a:t>
            </a:r>
            <a:r>
              <a:rPr lang="en-GB" dirty="0"/>
              <a:t>-19</a:t>
            </a:r>
            <a:r>
              <a:rPr lang="en-GB" baseline="30000" dirty="0"/>
              <a:t>th</a:t>
            </a:r>
            <a:r>
              <a:rPr lang="en-GB" dirty="0"/>
              <a:t> April 2023</a:t>
            </a:r>
          </a:p>
        </p:txBody>
      </p:sp>
    </p:spTree>
    <p:extLst>
      <p:ext uri="{BB962C8B-B14F-4D97-AF65-F5344CB8AC3E}">
        <p14:creationId xmlns:p14="http://schemas.microsoft.com/office/powerpoint/2010/main" val="316767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677636-1472-4A3D-A346-2114A29F5293}"/>
              </a:ext>
            </a:extLst>
          </p:cNvPr>
          <p:cNvSpPr>
            <a:spLocks noGrp="1"/>
          </p:cNvSpPr>
          <p:nvPr>
            <p:ph type="body" sz="quarter" idx="13"/>
          </p:nvPr>
        </p:nvSpPr>
        <p:spPr>
          <a:xfrm>
            <a:off x="457201" y="917575"/>
            <a:ext cx="1449885" cy="455994"/>
          </a:xfrm>
        </p:spPr>
        <p:txBody>
          <a:bodyPr/>
          <a:lstStyle/>
          <a:p>
            <a:r>
              <a:rPr lang="en-GB">
                <a:latin typeface="+mj-lt"/>
              </a:rPr>
              <a:t>PRICES</a:t>
            </a:r>
          </a:p>
        </p:txBody>
      </p:sp>
      <p:sp>
        <p:nvSpPr>
          <p:cNvPr id="3" name="Title 2">
            <a:extLst>
              <a:ext uri="{FF2B5EF4-FFF2-40B4-BE49-F238E27FC236}">
                <a16:creationId xmlns:a16="http://schemas.microsoft.com/office/drawing/2014/main" id="{2E533C72-18CA-45AA-84D5-199D685877B3}"/>
              </a:ext>
            </a:extLst>
          </p:cNvPr>
          <p:cNvSpPr>
            <a:spLocks noGrp="1"/>
          </p:cNvSpPr>
          <p:nvPr>
            <p:ph type="title"/>
          </p:nvPr>
        </p:nvSpPr>
        <p:spPr>
          <a:xfrm>
            <a:off x="0" y="234156"/>
            <a:ext cx="4296452" cy="686063"/>
          </a:xfrm>
        </p:spPr>
        <p:txBody>
          <a:bodyPr/>
          <a:lstStyle/>
          <a:p>
            <a:r>
              <a:rPr lang="en-GB"/>
              <a:t>YOUR PROGRAMME</a:t>
            </a:r>
          </a:p>
        </p:txBody>
      </p:sp>
      <p:sp>
        <p:nvSpPr>
          <p:cNvPr id="5" name="Text Placeholder 4">
            <a:extLst>
              <a:ext uri="{FF2B5EF4-FFF2-40B4-BE49-F238E27FC236}">
                <a16:creationId xmlns:a16="http://schemas.microsoft.com/office/drawing/2014/main" id="{0F4E3556-53AE-43F6-9F9F-84A73D0895A9}"/>
              </a:ext>
            </a:extLst>
          </p:cNvPr>
          <p:cNvSpPr>
            <a:spLocks noGrp="1"/>
          </p:cNvSpPr>
          <p:nvPr>
            <p:ph type="body" sz="quarter" idx="15"/>
          </p:nvPr>
        </p:nvSpPr>
        <p:spPr>
          <a:xfrm>
            <a:off x="4847553" y="1640818"/>
            <a:ext cx="3933148" cy="3576364"/>
          </a:xfrm>
        </p:spPr>
        <p:txBody>
          <a:bodyPr/>
          <a:lstStyle/>
          <a:p>
            <a:endParaRPr lang="en-GB" sz="1400"/>
          </a:p>
          <a:p>
            <a:pPr marL="285750" indent="-285750">
              <a:buFont typeface="Arial" panose="020B0604020202020204" pitchFamily="34" charset="0"/>
              <a:buChar char="•"/>
            </a:pPr>
            <a:r>
              <a:rPr lang="en-GB" sz="1400"/>
              <a:t>Full day and evening plan, jam-packed full of activities </a:t>
            </a:r>
          </a:p>
          <a:p>
            <a:pPr marL="285750" indent="-285750">
              <a:buFont typeface="Arial" panose="020B0604020202020204" pitchFamily="34" charset="0"/>
              <a:buChar char="•"/>
            </a:pPr>
            <a:r>
              <a:rPr lang="en-GB" sz="1400"/>
              <a:t>24-hour pastoral care </a:t>
            </a:r>
          </a:p>
          <a:p>
            <a:pPr marL="285750" indent="-285750">
              <a:buFont typeface="Arial" panose="020B0604020202020204" pitchFamily="34" charset="0"/>
              <a:buChar char="•"/>
            </a:pPr>
            <a:r>
              <a:rPr lang="en-GB" sz="1400"/>
              <a:t>A dedicated instructor per group </a:t>
            </a:r>
          </a:p>
          <a:p>
            <a:pPr marL="285750" indent="-285750">
              <a:buFont typeface="Arial" panose="020B0604020202020204" pitchFamily="34" charset="0"/>
              <a:buChar char="•"/>
            </a:pPr>
            <a:r>
              <a:rPr lang="en-GB" sz="1400"/>
              <a:t>Accommodation and bedding </a:t>
            </a:r>
          </a:p>
          <a:p>
            <a:pPr marL="285750" indent="-285750">
              <a:buFont typeface="Arial" panose="020B0604020202020204" pitchFamily="34" charset="0"/>
              <a:buChar char="•"/>
            </a:pPr>
            <a:r>
              <a:rPr lang="en-GB" sz="1400"/>
              <a:t>Breakfast, lunch and dinner </a:t>
            </a:r>
          </a:p>
          <a:p>
            <a:pPr marL="285750" indent="-285750">
              <a:buFont typeface="Arial" panose="020B0604020202020204" pitchFamily="34" charset="0"/>
              <a:buChar char="•"/>
            </a:pPr>
            <a:r>
              <a:rPr lang="en-GB" sz="1400"/>
              <a:t>All equipment and kit </a:t>
            </a:r>
          </a:p>
          <a:p>
            <a:pPr marL="285750" indent="-285750">
              <a:buFont typeface="Arial" panose="020B0604020202020204" pitchFamily="34" charset="0"/>
              <a:buChar char="•"/>
            </a:pPr>
            <a:r>
              <a:rPr lang="en-GB" sz="1400"/>
              <a:t>Fully comprehensive insurance for all </a:t>
            </a:r>
          </a:p>
          <a:p>
            <a:pPr marL="285750" indent="-285750">
              <a:buFont typeface="Arial" panose="020B0604020202020204" pitchFamily="34" charset="0"/>
              <a:buChar char="•"/>
            </a:pPr>
            <a:r>
              <a:rPr lang="en-GB" sz="1400"/>
              <a:t>CPD opportunities for visiting staff </a:t>
            </a:r>
          </a:p>
          <a:p>
            <a:pPr marL="285750" indent="-285750">
              <a:buFont typeface="Arial" panose="020B0604020202020204" pitchFamily="34" charset="0"/>
              <a:buChar char="•"/>
            </a:pPr>
            <a:r>
              <a:rPr lang="en-GB" sz="1400"/>
              <a:t>Access to resources in our Education Resources Area</a:t>
            </a:r>
          </a:p>
          <a:p>
            <a:pPr marL="285750" indent="-285750">
              <a:buFont typeface="Arial" panose="020B0604020202020204" pitchFamily="34" charset="0"/>
              <a:buChar char="•"/>
            </a:pPr>
            <a:r>
              <a:rPr lang="en-GB" sz="1400"/>
              <a:t>As much flapjack as you can get your hands on!</a:t>
            </a:r>
          </a:p>
        </p:txBody>
      </p:sp>
      <p:sp>
        <p:nvSpPr>
          <p:cNvPr id="7" name="Text Placeholder 1">
            <a:extLst>
              <a:ext uri="{FF2B5EF4-FFF2-40B4-BE49-F238E27FC236}">
                <a16:creationId xmlns:a16="http://schemas.microsoft.com/office/drawing/2014/main" id="{B5EB3275-87D5-45E7-934D-119B345B2679}"/>
              </a:ext>
            </a:extLst>
          </p:cNvPr>
          <p:cNvSpPr txBox="1">
            <a:spLocks/>
          </p:cNvSpPr>
          <p:nvPr/>
        </p:nvSpPr>
        <p:spPr>
          <a:xfrm>
            <a:off x="5409580" y="914972"/>
            <a:ext cx="3734420" cy="580644"/>
          </a:xfrm>
          <a:prstGeom prst="rect">
            <a:avLst/>
          </a:prstGeom>
          <a:solidFill>
            <a:srgbClr val="D11286"/>
          </a:solidFill>
        </p:spPr>
        <p:txBody>
          <a:bodyPr vert="horz" wrap="none" lIns="252000" tIns="61200" rIns="252000" bIns="61200" rtlCol="0">
            <a:sp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2400" b="1" kern="1200">
                <a:solidFill>
                  <a:schemeClr val="bg1"/>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2pPr>
            <a:lvl3pPr marL="179388"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600" kern="1200">
                <a:solidFill>
                  <a:schemeClr val="tx2"/>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3300">
                <a:latin typeface="+mj-lt"/>
              </a:rPr>
              <a:t>WHAT’S INCLUDED</a:t>
            </a:r>
          </a:p>
        </p:txBody>
      </p:sp>
      <p:sp>
        <p:nvSpPr>
          <p:cNvPr id="4" name="Flowchart: Punched Tape 3">
            <a:extLst>
              <a:ext uri="{FF2B5EF4-FFF2-40B4-BE49-F238E27FC236}">
                <a16:creationId xmlns:a16="http://schemas.microsoft.com/office/drawing/2014/main" id="{8CB095B4-693A-4DDB-8E7F-C996021B604F}"/>
              </a:ext>
            </a:extLst>
          </p:cNvPr>
          <p:cNvSpPr/>
          <p:nvPr/>
        </p:nvSpPr>
        <p:spPr>
          <a:xfrm>
            <a:off x="731720" y="1640818"/>
            <a:ext cx="3266983" cy="1601201"/>
          </a:xfrm>
          <a:prstGeom prst="flowChartPunchedTape">
            <a:avLst/>
          </a:prstGeom>
          <a:ln w="57150"/>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r>
              <a:rPr lang="en-GB" sz="6600" dirty="0"/>
              <a:t>£320</a:t>
            </a:r>
          </a:p>
        </p:txBody>
      </p:sp>
      <p:sp>
        <p:nvSpPr>
          <p:cNvPr id="6" name="TextBox 5">
            <a:extLst>
              <a:ext uri="{FF2B5EF4-FFF2-40B4-BE49-F238E27FC236}">
                <a16:creationId xmlns:a16="http://schemas.microsoft.com/office/drawing/2014/main" id="{4FBB7F77-BCC6-488E-8515-7144BF45992E}"/>
              </a:ext>
            </a:extLst>
          </p:cNvPr>
          <p:cNvSpPr txBox="1"/>
          <p:nvPr/>
        </p:nvSpPr>
        <p:spPr>
          <a:xfrm>
            <a:off x="433976" y="3439348"/>
            <a:ext cx="3862472" cy="3283976"/>
          </a:xfrm>
          <a:prstGeom prst="rect">
            <a:avLst/>
          </a:prstGeom>
          <a:solidFill>
            <a:schemeClr val="accent2"/>
          </a:solidFill>
        </p:spPr>
        <p:txBody>
          <a:bodyPr wrap="square" rtlCol="0" anchor="t">
            <a:spAutoFit/>
          </a:bodyPr>
          <a:lstStyle/>
          <a:p>
            <a:pPr algn="ctr">
              <a:lnSpc>
                <a:spcPct val="90000"/>
              </a:lnSpc>
              <a:spcBef>
                <a:spcPts val="0"/>
              </a:spcBef>
              <a:spcAft>
                <a:spcPts val="600"/>
              </a:spcAft>
            </a:pPr>
            <a:r>
              <a:rPr lang="en-GB" dirty="0">
                <a:solidFill>
                  <a:schemeClr val="bg1"/>
                </a:solidFill>
              </a:rPr>
              <a:t>Please pay using Parent Pay. </a:t>
            </a:r>
          </a:p>
          <a:p>
            <a:pPr algn="ctr">
              <a:lnSpc>
                <a:spcPct val="90000"/>
              </a:lnSpc>
              <a:spcBef>
                <a:spcPts val="0"/>
              </a:spcBef>
              <a:spcAft>
                <a:spcPts val="600"/>
              </a:spcAft>
            </a:pPr>
            <a:r>
              <a:rPr lang="en-GB" dirty="0">
                <a:solidFill>
                  <a:schemeClr val="bg1"/>
                </a:solidFill>
              </a:rPr>
              <a:t>Payment schedule:</a:t>
            </a:r>
          </a:p>
          <a:p>
            <a:pPr algn="ctr">
              <a:lnSpc>
                <a:spcPct val="90000"/>
              </a:lnSpc>
              <a:spcBef>
                <a:spcPts val="0"/>
              </a:spcBef>
              <a:spcAft>
                <a:spcPts val="600"/>
              </a:spcAft>
            </a:pPr>
            <a:r>
              <a:rPr lang="en-GB" dirty="0">
                <a:solidFill>
                  <a:schemeClr val="bg1"/>
                </a:solidFill>
              </a:rPr>
              <a:t>Deposit – June 2023 £30</a:t>
            </a:r>
          </a:p>
          <a:p>
            <a:pPr algn="ctr">
              <a:lnSpc>
                <a:spcPct val="90000"/>
              </a:lnSpc>
              <a:spcBef>
                <a:spcPts val="0"/>
              </a:spcBef>
              <a:spcAft>
                <a:spcPts val="600"/>
              </a:spcAft>
            </a:pPr>
            <a:r>
              <a:rPr lang="en-GB" dirty="0">
                <a:solidFill>
                  <a:schemeClr val="bg1"/>
                </a:solidFill>
              </a:rPr>
              <a:t>6</a:t>
            </a:r>
            <a:r>
              <a:rPr lang="en-GB" baseline="30000" dirty="0">
                <a:solidFill>
                  <a:schemeClr val="bg1"/>
                </a:solidFill>
              </a:rPr>
              <a:t>th</a:t>
            </a:r>
            <a:r>
              <a:rPr lang="en-GB" dirty="0">
                <a:solidFill>
                  <a:schemeClr val="bg1"/>
                </a:solidFill>
              </a:rPr>
              <a:t> October 2023 - £70</a:t>
            </a:r>
          </a:p>
          <a:p>
            <a:pPr algn="ctr">
              <a:lnSpc>
                <a:spcPct val="90000"/>
              </a:lnSpc>
              <a:spcBef>
                <a:spcPts val="0"/>
              </a:spcBef>
              <a:spcAft>
                <a:spcPts val="600"/>
              </a:spcAft>
            </a:pPr>
            <a:r>
              <a:rPr lang="en-GB" dirty="0">
                <a:solidFill>
                  <a:schemeClr val="bg1"/>
                </a:solidFill>
              </a:rPr>
              <a:t>24</a:t>
            </a:r>
            <a:r>
              <a:rPr lang="en-GB" baseline="30000" dirty="0">
                <a:solidFill>
                  <a:schemeClr val="bg1"/>
                </a:solidFill>
              </a:rPr>
              <a:t>th</a:t>
            </a:r>
            <a:r>
              <a:rPr lang="en-GB" dirty="0">
                <a:solidFill>
                  <a:schemeClr val="bg1"/>
                </a:solidFill>
              </a:rPr>
              <a:t> November 2023 - £60</a:t>
            </a:r>
          </a:p>
          <a:p>
            <a:pPr algn="ctr">
              <a:lnSpc>
                <a:spcPct val="90000"/>
              </a:lnSpc>
              <a:spcBef>
                <a:spcPts val="0"/>
              </a:spcBef>
              <a:spcAft>
                <a:spcPts val="600"/>
              </a:spcAft>
            </a:pPr>
            <a:r>
              <a:rPr lang="en-GB" dirty="0">
                <a:solidFill>
                  <a:schemeClr val="bg1"/>
                </a:solidFill>
              </a:rPr>
              <a:t>31</a:t>
            </a:r>
            <a:r>
              <a:rPr lang="en-GB" baseline="30000" dirty="0">
                <a:solidFill>
                  <a:schemeClr val="bg1"/>
                </a:solidFill>
              </a:rPr>
              <a:t>st</a:t>
            </a:r>
            <a:r>
              <a:rPr lang="en-GB" dirty="0">
                <a:solidFill>
                  <a:schemeClr val="bg1"/>
                </a:solidFill>
              </a:rPr>
              <a:t> January - £50</a:t>
            </a:r>
          </a:p>
          <a:p>
            <a:pPr algn="ctr">
              <a:lnSpc>
                <a:spcPct val="90000"/>
              </a:lnSpc>
              <a:spcBef>
                <a:spcPts val="0"/>
              </a:spcBef>
              <a:spcAft>
                <a:spcPts val="600"/>
              </a:spcAft>
            </a:pPr>
            <a:r>
              <a:rPr lang="en-GB" dirty="0">
                <a:solidFill>
                  <a:schemeClr val="bg1"/>
                </a:solidFill>
              </a:rPr>
              <a:t>29</a:t>
            </a:r>
            <a:r>
              <a:rPr lang="en-GB" baseline="30000" dirty="0">
                <a:solidFill>
                  <a:schemeClr val="bg1"/>
                </a:solidFill>
              </a:rPr>
              <a:t>th </a:t>
            </a:r>
            <a:r>
              <a:rPr lang="en-GB" dirty="0">
                <a:solidFill>
                  <a:schemeClr val="bg1"/>
                </a:solidFill>
              </a:rPr>
              <a:t> February - £60</a:t>
            </a:r>
          </a:p>
          <a:p>
            <a:pPr algn="ctr">
              <a:lnSpc>
                <a:spcPct val="90000"/>
              </a:lnSpc>
              <a:spcBef>
                <a:spcPts val="0"/>
              </a:spcBef>
              <a:spcAft>
                <a:spcPts val="600"/>
              </a:spcAft>
            </a:pPr>
            <a:r>
              <a:rPr lang="en-GB" baseline="30000" dirty="0">
                <a:solidFill>
                  <a:schemeClr val="bg1"/>
                </a:solidFill>
              </a:rPr>
              <a:t> </a:t>
            </a:r>
            <a:r>
              <a:rPr lang="en-GB" dirty="0">
                <a:solidFill>
                  <a:schemeClr val="bg1"/>
                </a:solidFill>
              </a:rPr>
              <a:t>29</a:t>
            </a:r>
            <a:r>
              <a:rPr lang="en-GB" baseline="30000" dirty="0">
                <a:solidFill>
                  <a:schemeClr val="bg1"/>
                </a:solidFill>
              </a:rPr>
              <a:t>th</a:t>
            </a:r>
            <a:r>
              <a:rPr lang="en-GB" dirty="0">
                <a:solidFill>
                  <a:schemeClr val="bg1"/>
                </a:solidFill>
              </a:rPr>
              <a:t> March - £50</a:t>
            </a:r>
          </a:p>
          <a:p>
            <a:pPr>
              <a:lnSpc>
                <a:spcPct val="90000"/>
              </a:lnSpc>
              <a:spcBef>
                <a:spcPts val="0"/>
              </a:spcBef>
              <a:spcAft>
                <a:spcPts val="600"/>
              </a:spcAft>
            </a:pPr>
            <a:r>
              <a:rPr lang="en-GB" sz="1400" dirty="0">
                <a:solidFill>
                  <a:schemeClr val="bg1"/>
                </a:solidFill>
              </a:rPr>
              <a:t>The full amount can be paid at any time and payments can be made before the suggested dates.</a:t>
            </a:r>
          </a:p>
        </p:txBody>
      </p:sp>
    </p:spTree>
    <p:extLst>
      <p:ext uri="{BB962C8B-B14F-4D97-AF65-F5344CB8AC3E}">
        <p14:creationId xmlns:p14="http://schemas.microsoft.com/office/powerpoint/2010/main" val="278801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riding on the back of a boat&#10;&#10;Description automatically generated">
            <a:extLst>
              <a:ext uri="{FF2B5EF4-FFF2-40B4-BE49-F238E27FC236}">
                <a16:creationId xmlns:a16="http://schemas.microsoft.com/office/drawing/2014/main" id="{16EC499A-5111-409F-8A51-CBC016E455F5}"/>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val="0"/>
              </a:ext>
            </a:extLst>
          </a:blip>
          <a:srcRect l="206" r="206"/>
          <a:stretch>
            <a:fillRect/>
          </a:stretch>
        </p:blipFill>
        <p:spPr/>
      </p:pic>
      <p:sp>
        <p:nvSpPr>
          <p:cNvPr id="3" name="Title 2">
            <a:extLst>
              <a:ext uri="{FF2B5EF4-FFF2-40B4-BE49-F238E27FC236}">
                <a16:creationId xmlns:a16="http://schemas.microsoft.com/office/drawing/2014/main" id="{81BD43D7-2B03-4319-8314-438451E15551}"/>
              </a:ext>
            </a:extLst>
          </p:cNvPr>
          <p:cNvSpPr>
            <a:spLocks noGrp="1"/>
          </p:cNvSpPr>
          <p:nvPr>
            <p:ph type="title"/>
          </p:nvPr>
        </p:nvSpPr>
        <p:spPr>
          <a:xfrm>
            <a:off x="0" y="688975"/>
            <a:ext cx="2680625" cy="686063"/>
          </a:xfrm>
        </p:spPr>
        <p:txBody>
          <a:bodyPr/>
          <a:lstStyle/>
          <a:p>
            <a:r>
              <a:rPr lang="en-GB"/>
              <a:t>ABOUT US</a:t>
            </a:r>
          </a:p>
        </p:txBody>
      </p:sp>
      <p:sp>
        <p:nvSpPr>
          <p:cNvPr id="5" name="Text Placeholder 4">
            <a:extLst>
              <a:ext uri="{FF2B5EF4-FFF2-40B4-BE49-F238E27FC236}">
                <a16:creationId xmlns:a16="http://schemas.microsoft.com/office/drawing/2014/main" id="{D07FBFE5-1117-4512-B222-CB23F85CD1CB}"/>
              </a:ext>
            </a:extLst>
          </p:cNvPr>
          <p:cNvSpPr>
            <a:spLocks noGrp="1"/>
          </p:cNvSpPr>
          <p:nvPr>
            <p:ph type="body" sz="quarter" idx="18"/>
          </p:nvPr>
        </p:nvSpPr>
        <p:spPr>
          <a:xfrm>
            <a:off x="247651" y="1878541"/>
            <a:ext cx="3886199" cy="3780042"/>
          </a:xfrm>
        </p:spPr>
        <p:txBody>
          <a:bodyPr/>
          <a:lstStyle/>
          <a:p>
            <a:r>
              <a:rPr lang="en-GB" sz="1400" dirty="0"/>
              <a:t>We’re an educational charity that inspire young people to defy their limitations. </a:t>
            </a:r>
          </a:p>
          <a:p>
            <a:endParaRPr lang="en-GB" sz="1400" dirty="0"/>
          </a:p>
          <a:p>
            <a:r>
              <a:rPr lang="en-GB" sz="1400" dirty="0"/>
              <a:t>Limitations on young people, whether real or perceived, come in all shapes and sizes. </a:t>
            </a:r>
            <a:r>
              <a:rPr lang="en-GB" sz="1400" b="1" dirty="0"/>
              <a:t>We use the power of learning and adventures in the wild to defeat them all</a:t>
            </a:r>
            <a:r>
              <a:rPr lang="en-GB" sz="1400" dirty="0"/>
              <a:t>.</a:t>
            </a:r>
            <a:br>
              <a:rPr lang="en-GB" sz="1400" dirty="0"/>
            </a:br>
            <a:endParaRPr lang="en-GB" sz="1400" dirty="0"/>
          </a:p>
          <a:p>
            <a:r>
              <a:rPr lang="en-GB" sz="1400" dirty="0"/>
              <a:t>We partner with schools, colleges and youth groups to teach young people the most important lesson they could ever learn</a:t>
            </a:r>
            <a:r>
              <a:rPr lang="en-GB" sz="1400" b="1" dirty="0"/>
              <a:t>: </a:t>
            </a:r>
            <a:r>
              <a:rPr lang="en-GB" sz="1400" b="1" i="1" dirty="0"/>
              <a:t>to believe in themselves</a:t>
            </a:r>
            <a:r>
              <a:rPr lang="en-GB" sz="1400" dirty="0"/>
              <a:t>. </a:t>
            </a:r>
          </a:p>
          <a:p>
            <a:endParaRPr lang="en-GB" sz="1400" dirty="0"/>
          </a:p>
          <a:p>
            <a:r>
              <a:rPr lang="en-GB" sz="1400" dirty="0"/>
              <a:t>It’s the superpower that transforms their behaviour throughout school, work and beyond.</a:t>
            </a:r>
          </a:p>
          <a:p>
            <a:r>
              <a:rPr lang="en-GB" sz="1200" dirty="0"/>
              <a:t>.</a:t>
            </a:r>
          </a:p>
          <a:p>
            <a:endParaRPr lang="en-GB" sz="1200" dirty="0"/>
          </a:p>
          <a:p>
            <a:endParaRPr lang="en-GB" sz="1200" dirty="0"/>
          </a:p>
        </p:txBody>
      </p:sp>
      <p:sp>
        <p:nvSpPr>
          <p:cNvPr id="10" name="Text Placeholder 9">
            <a:extLst>
              <a:ext uri="{FF2B5EF4-FFF2-40B4-BE49-F238E27FC236}">
                <a16:creationId xmlns:a16="http://schemas.microsoft.com/office/drawing/2014/main" id="{4AD21168-BD66-4708-99C2-BB5AACD9270F}"/>
              </a:ext>
            </a:extLst>
          </p:cNvPr>
          <p:cNvSpPr>
            <a:spLocks noGrp="1"/>
          </p:cNvSpPr>
          <p:nvPr>
            <p:ph type="body" sz="quarter" idx="23"/>
          </p:nvPr>
        </p:nvSpPr>
        <p:spPr/>
        <p:txBody>
          <a:bodyPr/>
          <a:lstStyle/>
          <a:p>
            <a:endParaRPr lang="en-GB"/>
          </a:p>
        </p:txBody>
      </p:sp>
    </p:spTree>
    <p:extLst>
      <p:ext uri="{BB962C8B-B14F-4D97-AF65-F5344CB8AC3E}">
        <p14:creationId xmlns:p14="http://schemas.microsoft.com/office/powerpoint/2010/main" val="96740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standing on a hill&#10;&#10;Description automatically generated">
            <a:extLst>
              <a:ext uri="{FF2B5EF4-FFF2-40B4-BE49-F238E27FC236}">
                <a16:creationId xmlns:a16="http://schemas.microsoft.com/office/drawing/2014/main" id="{1BA788FD-8F8F-4E21-BEF9-315678C11172}"/>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81BD43D7-2B03-4319-8314-438451E15551}"/>
              </a:ext>
            </a:extLst>
          </p:cNvPr>
          <p:cNvSpPr>
            <a:spLocks noGrp="1"/>
          </p:cNvSpPr>
          <p:nvPr>
            <p:ph type="title"/>
          </p:nvPr>
        </p:nvSpPr>
        <p:spPr>
          <a:xfrm>
            <a:off x="0" y="688975"/>
            <a:ext cx="2482302" cy="686063"/>
          </a:xfrm>
        </p:spPr>
        <p:txBody>
          <a:bodyPr/>
          <a:lstStyle/>
          <a:p>
            <a:r>
              <a:rPr lang="en-GB"/>
              <a:t>Why use</a:t>
            </a:r>
          </a:p>
        </p:txBody>
      </p:sp>
      <p:sp>
        <p:nvSpPr>
          <p:cNvPr id="4" name="Text Placeholder 3">
            <a:extLst>
              <a:ext uri="{FF2B5EF4-FFF2-40B4-BE49-F238E27FC236}">
                <a16:creationId xmlns:a16="http://schemas.microsoft.com/office/drawing/2014/main" id="{D333AC40-8FD4-4F0D-BFF4-2A1E14137626}"/>
              </a:ext>
            </a:extLst>
          </p:cNvPr>
          <p:cNvSpPr>
            <a:spLocks noGrp="1"/>
          </p:cNvSpPr>
          <p:nvPr>
            <p:ph type="body" sz="quarter" idx="13"/>
          </p:nvPr>
        </p:nvSpPr>
        <p:spPr>
          <a:xfrm>
            <a:off x="457201" y="1366058"/>
            <a:ext cx="2968506" cy="455994"/>
          </a:xfrm>
        </p:spPr>
        <p:txBody>
          <a:bodyPr/>
          <a:lstStyle/>
          <a:p>
            <a:r>
              <a:rPr lang="en-GB">
                <a:latin typeface="+mj-lt"/>
              </a:rPr>
              <a:t>OUTWARD BOUND?</a:t>
            </a:r>
          </a:p>
        </p:txBody>
      </p:sp>
      <p:sp>
        <p:nvSpPr>
          <p:cNvPr id="5" name="Text Placeholder 4">
            <a:extLst>
              <a:ext uri="{FF2B5EF4-FFF2-40B4-BE49-F238E27FC236}">
                <a16:creationId xmlns:a16="http://schemas.microsoft.com/office/drawing/2014/main" id="{D07FBFE5-1117-4512-B222-CB23F85CD1CB}"/>
              </a:ext>
            </a:extLst>
          </p:cNvPr>
          <p:cNvSpPr>
            <a:spLocks noGrp="1"/>
          </p:cNvSpPr>
          <p:nvPr>
            <p:ph type="body" sz="quarter" idx="18"/>
          </p:nvPr>
        </p:nvSpPr>
        <p:spPr>
          <a:xfrm>
            <a:off x="265286" y="2250016"/>
            <a:ext cx="3886199" cy="3428206"/>
          </a:xfrm>
        </p:spPr>
        <p:txBody>
          <a:bodyPr/>
          <a:lstStyle/>
          <a:p>
            <a:r>
              <a:rPr lang="en-GB" sz="1600" dirty="0"/>
              <a:t>We equip young people with a stronger sense of self-belief, able to cope better with stressful situations and interact more positively with others. </a:t>
            </a:r>
          </a:p>
          <a:p>
            <a:br>
              <a:rPr lang="en-GB" sz="1600" dirty="0"/>
            </a:br>
            <a:r>
              <a:rPr lang="en-GB" sz="1400" dirty="0"/>
              <a:t>Our inspiring instructors will take your students on a personal journey out in the wild. </a:t>
            </a:r>
          </a:p>
          <a:p>
            <a:br>
              <a:rPr lang="en-GB" sz="1400" dirty="0"/>
            </a:br>
            <a:r>
              <a:rPr lang="en-GB" sz="1400" dirty="0"/>
              <a:t>Using experiential and transformational learning, this process has a huge impact on your students’ development and skills. </a:t>
            </a:r>
          </a:p>
          <a:p>
            <a:endParaRPr lang="en-GB" sz="1200" dirty="0"/>
          </a:p>
          <a:p>
            <a:r>
              <a:rPr lang="en-GB" sz="1200" dirty="0"/>
              <a:t>.</a:t>
            </a:r>
          </a:p>
          <a:p>
            <a:endParaRPr lang="en-GB" sz="1200" dirty="0"/>
          </a:p>
          <a:p>
            <a:endParaRPr lang="en-GB" sz="1200" dirty="0"/>
          </a:p>
        </p:txBody>
      </p:sp>
      <p:sp>
        <p:nvSpPr>
          <p:cNvPr id="10" name="Text Placeholder 9">
            <a:extLst>
              <a:ext uri="{FF2B5EF4-FFF2-40B4-BE49-F238E27FC236}">
                <a16:creationId xmlns:a16="http://schemas.microsoft.com/office/drawing/2014/main" id="{4AD21168-BD66-4708-99C2-BB5AACD9270F}"/>
              </a:ext>
            </a:extLst>
          </p:cNvPr>
          <p:cNvSpPr>
            <a:spLocks noGrp="1"/>
          </p:cNvSpPr>
          <p:nvPr>
            <p:ph type="body" sz="quarter" idx="23"/>
          </p:nvPr>
        </p:nvSpPr>
        <p:spPr/>
        <p:txBody>
          <a:bodyPr/>
          <a:lstStyle/>
          <a:p>
            <a:endParaRPr lang="en-GB"/>
          </a:p>
        </p:txBody>
      </p:sp>
    </p:spTree>
    <p:extLst>
      <p:ext uri="{BB962C8B-B14F-4D97-AF65-F5344CB8AC3E}">
        <p14:creationId xmlns:p14="http://schemas.microsoft.com/office/powerpoint/2010/main" val="81988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77E0332-521D-4670-80E4-3E362E7316A6}"/>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val="0"/>
              </a:ext>
            </a:extLst>
          </a:blip>
          <a:stretch>
            <a:fillRect/>
          </a:stretch>
        </p:blipFill>
        <p:spPr>
          <a:xfrm>
            <a:off x="4572000" y="0"/>
            <a:ext cx="4572000" cy="6858000"/>
          </a:xfrm>
        </p:spPr>
      </p:pic>
      <p:sp>
        <p:nvSpPr>
          <p:cNvPr id="3" name="Title 2">
            <a:extLst>
              <a:ext uri="{FF2B5EF4-FFF2-40B4-BE49-F238E27FC236}">
                <a16:creationId xmlns:a16="http://schemas.microsoft.com/office/drawing/2014/main" id="{81BD43D7-2B03-4319-8314-438451E15551}"/>
              </a:ext>
            </a:extLst>
          </p:cNvPr>
          <p:cNvSpPr>
            <a:spLocks noGrp="1"/>
          </p:cNvSpPr>
          <p:nvPr>
            <p:ph type="title"/>
          </p:nvPr>
        </p:nvSpPr>
        <p:spPr>
          <a:xfrm>
            <a:off x="0" y="688975"/>
            <a:ext cx="2790078" cy="686063"/>
          </a:xfrm>
        </p:spPr>
        <p:txBody>
          <a:bodyPr/>
          <a:lstStyle/>
          <a:p>
            <a:r>
              <a:rPr lang="en-GB"/>
              <a:t>Not your</a:t>
            </a:r>
          </a:p>
        </p:txBody>
      </p:sp>
      <p:sp>
        <p:nvSpPr>
          <p:cNvPr id="4" name="Text Placeholder 3">
            <a:extLst>
              <a:ext uri="{FF2B5EF4-FFF2-40B4-BE49-F238E27FC236}">
                <a16:creationId xmlns:a16="http://schemas.microsoft.com/office/drawing/2014/main" id="{D333AC40-8FD4-4F0D-BFF4-2A1E14137626}"/>
              </a:ext>
            </a:extLst>
          </p:cNvPr>
          <p:cNvSpPr>
            <a:spLocks noGrp="1"/>
          </p:cNvSpPr>
          <p:nvPr>
            <p:ph type="body" sz="quarter" idx="13"/>
          </p:nvPr>
        </p:nvSpPr>
        <p:spPr>
          <a:xfrm>
            <a:off x="457201" y="1366058"/>
            <a:ext cx="4324838" cy="455994"/>
          </a:xfrm>
        </p:spPr>
        <p:txBody>
          <a:bodyPr/>
          <a:lstStyle/>
          <a:p>
            <a:r>
              <a:rPr lang="en-GB">
                <a:latin typeface="+mj-lt"/>
              </a:rPr>
              <a:t>BOG-STANDARD RESIDENTIAL</a:t>
            </a:r>
          </a:p>
        </p:txBody>
      </p:sp>
      <p:sp>
        <p:nvSpPr>
          <p:cNvPr id="5" name="Text Placeholder 4">
            <a:extLst>
              <a:ext uri="{FF2B5EF4-FFF2-40B4-BE49-F238E27FC236}">
                <a16:creationId xmlns:a16="http://schemas.microsoft.com/office/drawing/2014/main" id="{D07FBFE5-1117-4512-B222-CB23F85CD1CB}"/>
              </a:ext>
            </a:extLst>
          </p:cNvPr>
          <p:cNvSpPr>
            <a:spLocks noGrp="1"/>
          </p:cNvSpPr>
          <p:nvPr>
            <p:ph type="body" sz="quarter" idx="18"/>
          </p:nvPr>
        </p:nvSpPr>
        <p:spPr>
          <a:xfrm>
            <a:off x="257176" y="2063736"/>
            <a:ext cx="3886199" cy="3428206"/>
          </a:xfrm>
        </p:spPr>
        <p:txBody>
          <a:bodyPr/>
          <a:lstStyle/>
          <a:p>
            <a:pPr marL="171450" lvl="0" indent="-171450">
              <a:buFont typeface="Arial" panose="020B0604020202020204" pitchFamily="34" charset="0"/>
              <a:buChar char="•"/>
            </a:pPr>
            <a:r>
              <a:rPr lang="en-GB" sz="1400" dirty="0"/>
              <a:t>No two courses are the same. Your course is made to order depending on the learning needs of the group. </a:t>
            </a:r>
            <a:br>
              <a:rPr lang="en-GB" sz="1400" dirty="0"/>
            </a:br>
            <a:endParaRPr lang="en-GB" sz="1400" dirty="0"/>
          </a:p>
          <a:p>
            <a:pPr marL="171450" lvl="0" indent="-171450">
              <a:buFont typeface="Arial" panose="020B0604020202020204" pitchFamily="34" charset="0"/>
              <a:buChar char="•"/>
            </a:pPr>
            <a:r>
              <a:rPr lang="en-GB" sz="1400" dirty="0"/>
              <a:t>One super-skilled, dedicated instructor for each group for the entire course. </a:t>
            </a:r>
            <a:br>
              <a:rPr lang="en-GB" sz="1400" dirty="0"/>
            </a:br>
            <a:endParaRPr lang="en-GB" sz="1400" dirty="0"/>
          </a:p>
          <a:p>
            <a:pPr marL="171450" lvl="0" indent="-171450">
              <a:buFont typeface="Arial" panose="020B0604020202020204" pitchFamily="34" charset="0"/>
              <a:buChar char="•"/>
            </a:pPr>
            <a:r>
              <a:rPr lang="en-GB" sz="1400" dirty="0"/>
              <a:t>Hugely impactful experiences like no other, including carefully planned overnight expeditions. </a:t>
            </a:r>
            <a:br>
              <a:rPr lang="en-GB" sz="1400" dirty="0"/>
            </a:br>
            <a:endParaRPr lang="en-GB" sz="1400" dirty="0"/>
          </a:p>
          <a:p>
            <a:pPr marL="171450" lvl="0" indent="-171450">
              <a:buFont typeface="Arial" panose="020B0604020202020204" pitchFamily="34" charset="0"/>
              <a:buChar char="•"/>
            </a:pPr>
            <a:r>
              <a:rPr lang="en-GB" sz="1400" dirty="0"/>
              <a:t>Backed by an independently-reviewed evaluation programme – we genuinely make a real difference to young people.</a:t>
            </a:r>
            <a:br>
              <a:rPr lang="en-GB" sz="1400" dirty="0"/>
            </a:br>
            <a:endParaRPr lang="en-GB" sz="1400" dirty="0"/>
          </a:p>
          <a:p>
            <a:pPr marL="171450" lvl="0" indent="-171450">
              <a:buFont typeface="Arial" panose="020B0604020202020204" pitchFamily="34" charset="0"/>
              <a:buChar char="•"/>
            </a:pPr>
            <a:r>
              <a:rPr lang="en-GB" sz="1400" dirty="0"/>
              <a:t>All-inclusive. All food, accommodation, tuition, 24-hour pastoral care and fully comprehensive insurance included.</a:t>
            </a:r>
          </a:p>
          <a:p>
            <a:endParaRPr lang="en-GB" sz="1200" dirty="0"/>
          </a:p>
          <a:p>
            <a:endParaRPr lang="en-GB" sz="1200" dirty="0"/>
          </a:p>
        </p:txBody>
      </p:sp>
      <p:sp>
        <p:nvSpPr>
          <p:cNvPr id="10" name="Text Placeholder 9">
            <a:extLst>
              <a:ext uri="{FF2B5EF4-FFF2-40B4-BE49-F238E27FC236}">
                <a16:creationId xmlns:a16="http://schemas.microsoft.com/office/drawing/2014/main" id="{4AD21168-BD66-4708-99C2-BB5AACD9270F}"/>
              </a:ext>
            </a:extLst>
          </p:cNvPr>
          <p:cNvSpPr>
            <a:spLocks noGrp="1"/>
          </p:cNvSpPr>
          <p:nvPr>
            <p:ph type="body" sz="quarter" idx="23"/>
          </p:nvPr>
        </p:nvSpPr>
        <p:spPr/>
        <p:txBody>
          <a:bodyPr/>
          <a:lstStyle/>
          <a:p>
            <a:endParaRPr lang="en-GB"/>
          </a:p>
        </p:txBody>
      </p:sp>
    </p:spTree>
    <p:extLst>
      <p:ext uri="{BB962C8B-B14F-4D97-AF65-F5344CB8AC3E}">
        <p14:creationId xmlns:p14="http://schemas.microsoft.com/office/powerpoint/2010/main" val="52672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couple of people that are looking at the camera&#10;&#10;Description generated with very high confidence">
            <a:extLst>
              <a:ext uri="{FF2B5EF4-FFF2-40B4-BE49-F238E27FC236}">
                <a16:creationId xmlns:a16="http://schemas.microsoft.com/office/drawing/2014/main" id="{2C701422-F355-4C96-A2FB-BF3DE91D02E1}"/>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3429000"/>
          </a:xfrm>
          <a:blipFill>
            <a:blip r:embed="rId4" cstate="screen">
              <a:extLst>
                <a:ext uri="{28A0092B-C50C-407E-A947-70E740481C1C}">
                  <a14:useLocalDpi xmlns:a14="http://schemas.microsoft.com/office/drawing/2010/main" val="0"/>
                </a:ext>
              </a:extLst>
            </a:blip>
            <a:stretch>
              <a:fillRect/>
            </a:stretch>
          </a:blipFill>
        </p:spPr>
      </p:pic>
      <p:sp>
        <p:nvSpPr>
          <p:cNvPr id="3" name="Title 2">
            <a:extLst>
              <a:ext uri="{FF2B5EF4-FFF2-40B4-BE49-F238E27FC236}">
                <a16:creationId xmlns:a16="http://schemas.microsoft.com/office/drawing/2014/main" id="{CF4949C8-C9DE-4328-A601-AB17E8A7DF80}"/>
              </a:ext>
            </a:extLst>
          </p:cNvPr>
          <p:cNvSpPr>
            <a:spLocks noGrp="1"/>
          </p:cNvSpPr>
          <p:nvPr>
            <p:ph type="title"/>
          </p:nvPr>
        </p:nvSpPr>
        <p:spPr>
          <a:xfrm>
            <a:off x="1" y="455637"/>
            <a:ext cx="727060" cy="478314"/>
          </a:xfrm>
          <a:solidFill>
            <a:srgbClr val="5FAB46"/>
          </a:solidFill>
          <a:ln>
            <a:noFill/>
          </a:ln>
        </p:spPr>
        <p:txBody>
          <a:bodyPr/>
          <a:lstStyle/>
          <a:p>
            <a:pPr algn="ctr"/>
            <a:r>
              <a:rPr lang="en-GB" sz="1800"/>
              <a:t>Our</a:t>
            </a:r>
            <a:endParaRPr lang="en-GB" sz="1600"/>
          </a:p>
        </p:txBody>
      </p:sp>
      <p:sp>
        <p:nvSpPr>
          <p:cNvPr id="4" name="Text Placeholder 3">
            <a:extLst>
              <a:ext uri="{FF2B5EF4-FFF2-40B4-BE49-F238E27FC236}">
                <a16:creationId xmlns:a16="http://schemas.microsoft.com/office/drawing/2014/main" id="{EDF45735-3899-45C9-83DF-BC8B309D72C3}"/>
              </a:ext>
            </a:extLst>
          </p:cNvPr>
          <p:cNvSpPr>
            <a:spLocks noGrp="1"/>
          </p:cNvSpPr>
          <p:nvPr>
            <p:ph type="body" sz="quarter" idx="13"/>
          </p:nvPr>
        </p:nvSpPr>
        <p:spPr>
          <a:xfrm>
            <a:off x="287701" y="933772"/>
            <a:ext cx="2084664" cy="455994"/>
          </a:xfrm>
          <a:solidFill>
            <a:srgbClr val="007DA8"/>
          </a:solidFill>
        </p:spPr>
        <p:txBody>
          <a:bodyPr/>
          <a:lstStyle/>
          <a:p>
            <a:pPr algn="ctr"/>
            <a:r>
              <a:rPr lang="en-GB"/>
              <a:t>PILLARS OF</a:t>
            </a:r>
          </a:p>
        </p:txBody>
      </p:sp>
      <p:sp>
        <p:nvSpPr>
          <p:cNvPr id="5" name="Text Placeholder 4">
            <a:extLst>
              <a:ext uri="{FF2B5EF4-FFF2-40B4-BE49-F238E27FC236}">
                <a16:creationId xmlns:a16="http://schemas.microsoft.com/office/drawing/2014/main" id="{EA69EB43-993D-48E3-A00D-621AE197EB15}"/>
              </a:ext>
            </a:extLst>
          </p:cNvPr>
          <p:cNvSpPr>
            <a:spLocks noGrp="1"/>
          </p:cNvSpPr>
          <p:nvPr>
            <p:ph type="body" sz="quarter" idx="18"/>
          </p:nvPr>
        </p:nvSpPr>
        <p:spPr>
          <a:xfrm>
            <a:off x="457200" y="2976687"/>
            <a:ext cx="1828797" cy="907949"/>
          </a:xfrm>
          <a:solidFill>
            <a:srgbClr val="BFD730"/>
          </a:solidFill>
        </p:spPr>
        <p:txBody>
          <a:bodyPr/>
          <a:lstStyle/>
          <a:p>
            <a:r>
              <a:rPr lang="en-GB" sz="1600"/>
              <a:t>1. Self-Belief &amp; Resilience</a:t>
            </a:r>
          </a:p>
        </p:txBody>
      </p:sp>
      <p:sp>
        <p:nvSpPr>
          <p:cNvPr id="6" name="Text Placeholder 5">
            <a:extLst>
              <a:ext uri="{FF2B5EF4-FFF2-40B4-BE49-F238E27FC236}">
                <a16:creationId xmlns:a16="http://schemas.microsoft.com/office/drawing/2014/main" id="{D24D48F3-948B-4F1F-8E3C-0F7DED8AC657}"/>
              </a:ext>
            </a:extLst>
          </p:cNvPr>
          <p:cNvSpPr>
            <a:spLocks noGrp="1"/>
          </p:cNvSpPr>
          <p:nvPr>
            <p:ph type="body" sz="quarter" idx="19"/>
          </p:nvPr>
        </p:nvSpPr>
        <p:spPr>
          <a:xfrm>
            <a:off x="457202" y="3889374"/>
            <a:ext cx="1828798" cy="1582004"/>
          </a:xfrm>
        </p:spPr>
        <p:txBody>
          <a:bodyPr>
            <a:normAutofit/>
          </a:bodyPr>
          <a:lstStyle/>
          <a:p>
            <a:r>
              <a:rPr lang="en-GB"/>
              <a:t>We inspire young people to believe they are capable of more, and to get up when they are knocked back. </a:t>
            </a:r>
          </a:p>
        </p:txBody>
      </p:sp>
      <p:sp>
        <p:nvSpPr>
          <p:cNvPr id="7" name="Text Placeholder 6">
            <a:extLst>
              <a:ext uri="{FF2B5EF4-FFF2-40B4-BE49-F238E27FC236}">
                <a16:creationId xmlns:a16="http://schemas.microsoft.com/office/drawing/2014/main" id="{46FA531A-93D0-474A-9557-7E988DEC0EB6}"/>
              </a:ext>
            </a:extLst>
          </p:cNvPr>
          <p:cNvSpPr>
            <a:spLocks noGrp="1"/>
          </p:cNvSpPr>
          <p:nvPr>
            <p:ph type="body" sz="quarter" idx="20"/>
          </p:nvPr>
        </p:nvSpPr>
        <p:spPr>
          <a:xfrm>
            <a:off x="2514600" y="2976687"/>
            <a:ext cx="1828797" cy="907949"/>
          </a:xfrm>
          <a:solidFill>
            <a:srgbClr val="BFD730"/>
          </a:solidFill>
        </p:spPr>
        <p:txBody>
          <a:bodyPr/>
          <a:lstStyle/>
          <a:p>
            <a:r>
              <a:rPr lang="en-GB" sz="1600"/>
              <a:t>2. Improving Chances</a:t>
            </a:r>
            <a:endParaRPr lang="en-GB" sz="7200"/>
          </a:p>
        </p:txBody>
      </p:sp>
      <p:sp>
        <p:nvSpPr>
          <p:cNvPr id="8" name="Text Placeholder 7">
            <a:extLst>
              <a:ext uri="{FF2B5EF4-FFF2-40B4-BE49-F238E27FC236}">
                <a16:creationId xmlns:a16="http://schemas.microsoft.com/office/drawing/2014/main" id="{CEAB3858-8266-4741-8043-C9046A5A3017}"/>
              </a:ext>
            </a:extLst>
          </p:cNvPr>
          <p:cNvSpPr>
            <a:spLocks noGrp="1"/>
          </p:cNvSpPr>
          <p:nvPr>
            <p:ph type="body" sz="quarter" idx="21"/>
          </p:nvPr>
        </p:nvSpPr>
        <p:spPr>
          <a:xfrm>
            <a:off x="2514602" y="3889373"/>
            <a:ext cx="1828798" cy="1582003"/>
          </a:xfrm>
        </p:spPr>
        <p:txBody>
          <a:bodyPr>
            <a:normAutofit/>
          </a:bodyPr>
          <a:lstStyle/>
          <a:p>
            <a:r>
              <a:rPr lang="en-GB"/>
              <a:t>We develop skills in young people, which help lead to better life chances, particularly those from less privileged backgrounds </a:t>
            </a:r>
          </a:p>
        </p:txBody>
      </p:sp>
      <p:sp>
        <p:nvSpPr>
          <p:cNvPr id="9" name="Text Placeholder 8">
            <a:extLst>
              <a:ext uri="{FF2B5EF4-FFF2-40B4-BE49-F238E27FC236}">
                <a16:creationId xmlns:a16="http://schemas.microsoft.com/office/drawing/2014/main" id="{693BFC5F-C653-4787-9C74-2B613330D83D}"/>
              </a:ext>
            </a:extLst>
          </p:cNvPr>
          <p:cNvSpPr>
            <a:spLocks noGrp="1"/>
          </p:cNvSpPr>
          <p:nvPr>
            <p:ph type="body" sz="quarter" idx="22"/>
          </p:nvPr>
        </p:nvSpPr>
        <p:spPr>
          <a:xfrm>
            <a:off x="4800600" y="2976687"/>
            <a:ext cx="1828797" cy="907948"/>
          </a:xfrm>
          <a:solidFill>
            <a:srgbClr val="BFD730"/>
          </a:solidFill>
        </p:spPr>
        <p:txBody>
          <a:bodyPr/>
          <a:lstStyle/>
          <a:p>
            <a:r>
              <a:rPr lang="en-GB" sz="1600"/>
              <a:t>3. Hunger for Challenge</a:t>
            </a:r>
          </a:p>
        </p:txBody>
      </p:sp>
      <p:sp>
        <p:nvSpPr>
          <p:cNvPr id="10" name="Text Placeholder 9">
            <a:extLst>
              <a:ext uri="{FF2B5EF4-FFF2-40B4-BE49-F238E27FC236}">
                <a16:creationId xmlns:a16="http://schemas.microsoft.com/office/drawing/2014/main" id="{CF932685-A459-4D44-8746-2852D9EEC9C9}"/>
              </a:ext>
            </a:extLst>
          </p:cNvPr>
          <p:cNvSpPr>
            <a:spLocks noGrp="1"/>
          </p:cNvSpPr>
          <p:nvPr>
            <p:ph type="body" sz="quarter" idx="23"/>
          </p:nvPr>
        </p:nvSpPr>
        <p:spPr>
          <a:xfrm>
            <a:off x="4800602" y="3889374"/>
            <a:ext cx="1828798" cy="1582002"/>
          </a:xfrm>
        </p:spPr>
        <p:txBody>
          <a:bodyPr>
            <a:normAutofit/>
          </a:bodyPr>
          <a:lstStyle/>
          <a:p>
            <a:r>
              <a:rPr lang="en-GB"/>
              <a:t>We inspire young people to seek out challenge, not be afraid of it, and be risk aware, not risk averse. </a:t>
            </a:r>
          </a:p>
        </p:txBody>
      </p:sp>
      <p:sp>
        <p:nvSpPr>
          <p:cNvPr id="11" name="Text Placeholder 10">
            <a:extLst>
              <a:ext uri="{FF2B5EF4-FFF2-40B4-BE49-F238E27FC236}">
                <a16:creationId xmlns:a16="http://schemas.microsoft.com/office/drawing/2014/main" id="{42E07B0C-9CFE-4852-B64B-F77AC6D9A900}"/>
              </a:ext>
            </a:extLst>
          </p:cNvPr>
          <p:cNvSpPr>
            <a:spLocks noGrp="1"/>
          </p:cNvSpPr>
          <p:nvPr>
            <p:ph type="body" sz="quarter" idx="24"/>
          </p:nvPr>
        </p:nvSpPr>
        <p:spPr>
          <a:xfrm>
            <a:off x="6858000" y="2976687"/>
            <a:ext cx="1828797" cy="907948"/>
          </a:xfrm>
          <a:solidFill>
            <a:srgbClr val="BFD730"/>
          </a:solidFill>
        </p:spPr>
        <p:txBody>
          <a:bodyPr/>
          <a:lstStyle/>
          <a:p>
            <a:r>
              <a:rPr lang="en-GB" sz="1600"/>
              <a:t>4. Great Relationships </a:t>
            </a:r>
          </a:p>
        </p:txBody>
      </p:sp>
      <p:sp>
        <p:nvSpPr>
          <p:cNvPr id="12" name="Text Placeholder 11">
            <a:extLst>
              <a:ext uri="{FF2B5EF4-FFF2-40B4-BE49-F238E27FC236}">
                <a16:creationId xmlns:a16="http://schemas.microsoft.com/office/drawing/2014/main" id="{4D6CE820-9ABB-41DE-A235-59B7DDC1DDA3}"/>
              </a:ext>
            </a:extLst>
          </p:cNvPr>
          <p:cNvSpPr>
            <a:spLocks noGrp="1"/>
          </p:cNvSpPr>
          <p:nvPr>
            <p:ph type="body" sz="quarter" idx="25"/>
          </p:nvPr>
        </p:nvSpPr>
        <p:spPr>
          <a:xfrm>
            <a:off x="6858000" y="3889374"/>
            <a:ext cx="1828800" cy="1582002"/>
          </a:xfrm>
        </p:spPr>
        <p:txBody>
          <a:bodyPr>
            <a:noAutofit/>
          </a:bodyPr>
          <a:lstStyle/>
          <a:p>
            <a:r>
              <a:rPr lang="en-GB"/>
              <a:t>We promote the importance of strong, authentic relationships to develop internal self worth and a sense of belonging in the world. </a:t>
            </a:r>
          </a:p>
        </p:txBody>
      </p:sp>
      <p:sp>
        <p:nvSpPr>
          <p:cNvPr id="13" name="Title 2">
            <a:extLst>
              <a:ext uri="{FF2B5EF4-FFF2-40B4-BE49-F238E27FC236}">
                <a16:creationId xmlns:a16="http://schemas.microsoft.com/office/drawing/2014/main" id="{06D71FA4-21CA-41B9-B3D3-8DDEE0EFE763}"/>
              </a:ext>
            </a:extLst>
          </p:cNvPr>
          <p:cNvSpPr txBox="1">
            <a:spLocks/>
          </p:cNvSpPr>
          <p:nvPr/>
        </p:nvSpPr>
        <p:spPr>
          <a:xfrm>
            <a:off x="287702" y="1386622"/>
            <a:ext cx="2681366" cy="783013"/>
          </a:xfrm>
          <a:prstGeom prst="rect">
            <a:avLst/>
          </a:prstGeom>
          <a:solidFill>
            <a:srgbClr val="D11286"/>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pPr algn="ctr"/>
            <a:r>
              <a:rPr lang="en-GB" sz="4000" i="1"/>
              <a:t>Change</a:t>
            </a:r>
            <a:endParaRPr lang="en-GB" i="1"/>
          </a:p>
        </p:txBody>
      </p:sp>
    </p:spTree>
    <p:extLst>
      <p:ext uri="{BB962C8B-B14F-4D97-AF65-F5344CB8AC3E}">
        <p14:creationId xmlns:p14="http://schemas.microsoft.com/office/powerpoint/2010/main" val="303242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DEB2AAD9-6230-442D-B4B3-07CE7A289080}"/>
              </a:ext>
            </a:extLst>
          </p:cNvPr>
          <p:cNvSpPr/>
          <p:nvPr/>
        </p:nvSpPr>
        <p:spPr>
          <a:xfrm>
            <a:off x="3662678" y="922863"/>
            <a:ext cx="3519172" cy="3519172"/>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25" name="Oval 24">
            <a:extLst>
              <a:ext uri="{FF2B5EF4-FFF2-40B4-BE49-F238E27FC236}">
                <a16:creationId xmlns:a16="http://schemas.microsoft.com/office/drawing/2014/main" id="{6197C42E-F187-4682-9D5E-C9934A4A3653}"/>
              </a:ext>
            </a:extLst>
          </p:cNvPr>
          <p:cNvSpPr/>
          <p:nvPr/>
        </p:nvSpPr>
        <p:spPr>
          <a:xfrm>
            <a:off x="5408928" y="922863"/>
            <a:ext cx="3519172" cy="3519172"/>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26" name="Oval 25">
            <a:extLst>
              <a:ext uri="{FF2B5EF4-FFF2-40B4-BE49-F238E27FC236}">
                <a16:creationId xmlns:a16="http://schemas.microsoft.com/office/drawing/2014/main" id="{7790F429-B72A-4FFD-A2D9-CF62ABB2CF5B}"/>
              </a:ext>
            </a:extLst>
          </p:cNvPr>
          <p:cNvSpPr/>
          <p:nvPr/>
        </p:nvSpPr>
        <p:spPr>
          <a:xfrm>
            <a:off x="4545964" y="2430141"/>
            <a:ext cx="3519172" cy="3519172"/>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12" name="Rectangle 11">
            <a:extLst>
              <a:ext uri="{FF2B5EF4-FFF2-40B4-BE49-F238E27FC236}">
                <a16:creationId xmlns:a16="http://schemas.microsoft.com/office/drawing/2014/main" id="{E567EF5C-9719-43BE-B2C0-AF72D7010A27}"/>
              </a:ext>
            </a:extLst>
          </p:cNvPr>
          <p:cNvSpPr/>
          <p:nvPr/>
        </p:nvSpPr>
        <p:spPr>
          <a:xfrm>
            <a:off x="0" y="-1"/>
            <a:ext cx="3429000" cy="6858001"/>
          </a:xfrm>
          <a:prstGeom prst="rect">
            <a:avLst/>
          </a:prstGeom>
          <a:solidFill>
            <a:srgbClr val="EEF0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3" name="Title 2">
            <a:extLst>
              <a:ext uri="{FF2B5EF4-FFF2-40B4-BE49-F238E27FC236}">
                <a16:creationId xmlns:a16="http://schemas.microsoft.com/office/drawing/2014/main" id="{14ED341D-0A8F-43DD-895C-F5D3A2CDE0BD}"/>
              </a:ext>
            </a:extLst>
          </p:cNvPr>
          <p:cNvSpPr>
            <a:spLocks noGrp="1"/>
          </p:cNvSpPr>
          <p:nvPr>
            <p:ph type="title"/>
          </p:nvPr>
        </p:nvSpPr>
        <p:spPr>
          <a:xfrm>
            <a:off x="0" y="462930"/>
            <a:ext cx="3429000" cy="683246"/>
          </a:xfrm>
        </p:spPr>
        <p:txBody>
          <a:bodyPr/>
          <a:lstStyle/>
          <a:p>
            <a:r>
              <a:rPr lang="en-GB"/>
              <a:t>How we do it</a:t>
            </a:r>
          </a:p>
        </p:txBody>
      </p:sp>
      <p:sp>
        <p:nvSpPr>
          <p:cNvPr id="9" name="TextBox 8">
            <a:extLst>
              <a:ext uri="{FF2B5EF4-FFF2-40B4-BE49-F238E27FC236}">
                <a16:creationId xmlns:a16="http://schemas.microsoft.com/office/drawing/2014/main" id="{6D7C8A50-946E-43AF-964D-6AD8B05E1FAE}"/>
              </a:ext>
            </a:extLst>
          </p:cNvPr>
          <p:cNvSpPr txBox="1"/>
          <p:nvPr/>
        </p:nvSpPr>
        <p:spPr>
          <a:xfrm>
            <a:off x="457200" y="1374775"/>
            <a:ext cx="2819400" cy="1172629"/>
          </a:xfrm>
          <a:prstGeom prst="rect">
            <a:avLst/>
          </a:prstGeom>
          <a:noFill/>
        </p:spPr>
        <p:txBody>
          <a:bodyPr wrap="square" lIns="0" rtlCol="0" anchor="t">
            <a:noAutofit/>
          </a:bodyPr>
          <a:lstStyle/>
          <a:p>
            <a:pPr>
              <a:lnSpc>
                <a:spcPct val="90000"/>
              </a:lnSpc>
              <a:spcAft>
                <a:spcPts val="600"/>
              </a:spcAft>
            </a:pPr>
            <a:r>
              <a:rPr lang="en-GB" sz="1200">
                <a:solidFill>
                  <a:schemeClr val="tx2"/>
                </a:solidFill>
              </a:rPr>
              <a:t>An Outward Bound course is all about learning and the impact this has on the individual.</a:t>
            </a:r>
          </a:p>
          <a:p>
            <a:pPr>
              <a:lnSpc>
                <a:spcPct val="90000"/>
              </a:lnSpc>
              <a:spcAft>
                <a:spcPts val="600"/>
              </a:spcAft>
            </a:pPr>
            <a:r>
              <a:rPr lang="en-GB" sz="1200">
                <a:solidFill>
                  <a:schemeClr val="tx2"/>
                </a:solidFill>
              </a:rPr>
              <a:t>This is achieved through skilful people working in an inspiring and challenging environment and applying an effective process. </a:t>
            </a:r>
          </a:p>
        </p:txBody>
      </p:sp>
      <p:sp>
        <p:nvSpPr>
          <p:cNvPr id="11" name="TextBox 10">
            <a:extLst>
              <a:ext uri="{FF2B5EF4-FFF2-40B4-BE49-F238E27FC236}">
                <a16:creationId xmlns:a16="http://schemas.microsoft.com/office/drawing/2014/main" id="{27B25FA0-8B15-455B-B80F-E396FFE0C715}"/>
              </a:ext>
            </a:extLst>
          </p:cNvPr>
          <p:cNvSpPr txBox="1"/>
          <p:nvPr/>
        </p:nvSpPr>
        <p:spPr>
          <a:xfrm>
            <a:off x="914400" y="2974976"/>
            <a:ext cx="2286000" cy="1143000"/>
          </a:xfrm>
          <a:prstGeom prst="rect">
            <a:avLst/>
          </a:prstGeom>
          <a:noFill/>
        </p:spPr>
        <p:txBody>
          <a:bodyPr wrap="square" lIns="0" rtlCol="0" anchor="t">
            <a:noAutofit/>
          </a:bodyPr>
          <a:lstStyle/>
          <a:p>
            <a:pPr>
              <a:lnSpc>
                <a:spcPct val="90000"/>
              </a:lnSpc>
              <a:spcAft>
                <a:spcPts val="800"/>
              </a:spcAft>
            </a:pPr>
            <a:r>
              <a:rPr lang="en-GB" sz="1050">
                <a:solidFill>
                  <a:schemeClr val="tx2"/>
                </a:solidFill>
              </a:rPr>
              <a:t>Experienced educators who</a:t>
            </a:r>
            <a:br>
              <a:rPr lang="en-GB" sz="1050">
                <a:solidFill>
                  <a:schemeClr val="tx2"/>
                </a:solidFill>
              </a:rPr>
            </a:br>
            <a:r>
              <a:rPr lang="en-GB" sz="1050">
                <a:solidFill>
                  <a:schemeClr val="tx2"/>
                </a:solidFill>
              </a:rPr>
              <a:t>facilitate learning</a:t>
            </a:r>
          </a:p>
          <a:p>
            <a:pPr>
              <a:lnSpc>
                <a:spcPct val="90000"/>
              </a:lnSpc>
              <a:spcAft>
                <a:spcPts val="800"/>
              </a:spcAft>
            </a:pPr>
            <a:r>
              <a:rPr lang="en-GB" sz="1050">
                <a:solidFill>
                  <a:schemeClr val="tx2"/>
                </a:solidFill>
              </a:rPr>
              <a:t>Challenge and impel people</a:t>
            </a:r>
            <a:br>
              <a:rPr lang="en-GB" sz="1050">
                <a:solidFill>
                  <a:schemeClr val="tx2"/>
                </a:solidFill>
              </a:rPr>
            </a:br>
            <a:r>
              <a:rPr lang="en-GB" sz="1050">
                <a:solidFill>
                  <a:schemeClr val="tx2"/>
                </a:solidFill>
              </a:rPr>
              <a:t>to perform</a:t>
            </a:r>
          </a:p>
          <a:p>
            <a:pPr>
              <a:lnSpc>
                <a:spcPct val="90000"/>
              </a:lnSpc>
              <a:spcAft>
                <a:spcPts val="800"/>
              </a:spcAft>
            </a:pPr>
            <a:r>
              <a:rPr lang="en-GB" sz="1050">
                <a:solidFill>
                  <a:schemeClr val="tx2"/>
                </a:solidFill>
              </a:rPr>
              <a:t>Highly qualified and experienced outdoor instructors</a:t>
            </a:r>
          </a:p>
        </p:txBody>
      </p:sp>
      <p:sp>
        <p:nvSpPr>
          <p:cNvPr id="15" name="Rectangle 14">
            <a:extLst>
              <a:ext uri="{FF2B5EF4-FFF2-40B4-BE49-F238E27FC236}">
                <a16:creationId xmlns:a16="http://schemas.microsoft.com/office/drawing/2014/main" id="{2547DC51-07EA-446F-A06B-F0D647F3AF58}"/>
              </a:ext>
            </a:extLst>
          </p:cNvPr>
          <p:cNvSpPr/>
          <p:nvPr/>
        </p:nvSpPr>
        <p:spPr>
          <a:xfrm>
            <a:off x="457200" y="2974975"/>
            <a:ext cx="2286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r>
              <a:rPr lang="en-GB" sz="1200" b="1"/>
              <a:t>1</a:t>
            </a:r>
          </a:p>
        </p:txBody>
      </p:sp>
      <p:sp>
        <p:nvSpPr>
          <p:cNvPr id="16" name="Rectangle 15">
            <a:extLst>
              <a:ext uri="{FF2B5EF4-FFF2-40B4-BE49-F238E27FC236}">
                <a16:creationId xmlns:a16="http://schemas.microsoft.com/office/drawing/2014/main" id="{7134F372-CBA5-495B-93DD-6F4E49568AB9}"/>
              </a:ext>
            </a:extLst>
          </p:cNvPr>
          <p:cNvSpPr/>
          <p:nvPr/>
        </p:nvSpPr>
        <p:spPr>
          <a:xfrm>
            <a:off x="457200" y="4345782"/>
            <a:ext cx="2286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r>
              <a:rPr lang="en-GB" sz="1200" b="1"/>
              <a:t>2</a:t>
            </a:r>
          </a:p>
        </p:txBody>
      </p:sp>
      <p:sp>
        <p:nvSpPr>
          <p:cNvPr id="17" name="Rectangle 16">
            <a:extLst>
              <a:ext uri="{FF2B5EF4-FFF2-40B4-BE49-F238E27FC236}">
                <a16:creationId xmlns:a16="http://schemas.microsoft.com/office/drawing/2014/main" id="{00E8F6E4-9328-4146-B6F4-C46343C79CDA}"/>
              </a:ext>
            </a:extLst>
          </p:cNvPr>
          <p:cNvSpPr/>
          <p:nvPr/>
        </p:nvSpPr>
        <p:spPr>
          <a:xfrm>
            <a:off x="457200" y="5720713"/>
            <a:ext cx="2286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r>
              <a:rPr lang="en-GB" sz="1200" b="1"/>
              <a:t>3</a:t>
            </a:r>
          </a:p>
        </p:txBody>
      </p:sp>
      <p:sp>
        <p:nvSpPr>
          <p:cNvPr id="18" name="TextBox 17">
            <a:extLst>
              <a:ext uri="{FF2B5EF4-FFF2-40B4-BE49-F238E27FC236}">
                <a16:creationId xmlns:a16="http://schemas.microsoft.com/office/drawing/2014/main" id="{53D03CF7-1857-41E4-AEA9-68BCCA5E66B6}"/>
              </a:ext>
            </a:extLst>
          </p:cNvPr>
          <p:cNvSpPr txBox="1"/>
          <p:nvPr/>
        </p:nvSpPr>
        <p:spPr>
          <a:xfrm>
            <a:off x="914400" y="4346576"/>
            <a:ext cx="2286000" cy="1144588"/>
          </a:xfrm>
          <a:prstGeom prst="rect">
            <a:avLst/>
          </a:prstGeom>
          <a:noFill/>
        </p:spPr>
        <p:txBody>
          <a:bodyPr wrap="square" lIns="0" rtlCol="0" anchor="t">
            <a:noAutofit/>
          </a:bodyPr>
          <a:lstStyle/>
          <a:p>
            <a:pPr>
              <a:lnSpc>
                <a:spcPct val="90000"/>
              </a:lnSpc>
              <a:spcAft>
                <a:spcPts val="800"/>
              </a:spcAft>
            </a:pPr>
            <a:r>
              <a:rPr lang="en-GB" sz="1050">
                <a:solidFill>
                  <a:schemeClr val="tx2"/>
                </a:solidFill>
              </a:rPr>
              <a:t>Real adventures in the natural environment</a:t>
            </a:r>
          </a:p>
          <a:p>
            <a:pPr>
              <a:lnSpc>
                <a:spcPct val="90000"/>
              </a:lnSpc>
              <a:spcAft>
                <a:spcPts val="800"/>
              </a:spcAft>
            </a:pPr>
            <a:r>
              <a:rPr lang="en-GB" sz="1050">
                <a:solidFill>
                  <a:schemeClr val="tx2"/>
                </a:solidFill>
              </a:rPr>
              <a:t>Inspiring locations provide limitless opportunities</a:t>
            </a:r>
          </a:p>
          <a:p>
            <a:pPr>
              <a:lnSpc>
                <a:spcPct val="90000"/>
              </a:lnSpc>
              <a:spcAft>
                <a:spcPts val="800"/>
              </a:spcAft>
            </a:pPr>
            <a:r>
              <a:rPr lang="en-GB" sz="1050">
                <a:solidFill>
                  <a:schemeClr val="tx2"/>
                </a:solidFill>
              </a:rPr>
              <a:t>Scale of experience and journeys</a:t>
            </a:r>
            <a:br>
              <a:rPr lang="en-GB" sz="1050">
                <a:solidFill>
                  <a:schemeClr val="tx2"/>
                </a:solidFill>
              </a:rPr>
            </a:br>
            <a:r>
              <a:rPr lang="en-GB" sz="1050">
                <a:solidFill>
                  <a:schemeClr val="tx2"/>
                </a:solidFill>
              </a:rPr>
              <a:t>in unique and challenging</a:t>
            </a:r>
          </a:p>
        </p:txBody>
      </p:sp>
      <p:sp>
        <p:nvSpPr>
          <p:cNvPr id="19" name="TextBox 18">
            <a:extLst>
              <a:ext uri="{FF2B5EF4-FFF2-40B4-BE49-F238E27FC236}">
                <a16:creationId xmlns:a16="http://schemas.microsoft.com/office/drawing/2014/main" id="{33C3B29F-48B6-4CDF-8797-7A83CC4DB40C}"/>
              </a:ext>
            </a:extLst>
          </p:cNvPr>
          <p:cNvSpPr txBox="1"/>
          <p:nvPr/>
        </p:nvSpPr>
        <p:spPr>
          <a:xfrm>
            <a:off x="914400" y="5718176"/>
            <a:ext cx="2362200" cy="685800"/>
          </a:xfrm>
          <a:prstGeom prst="rect">
            <a:avLst/>
          </a:prstGeom>
          <a:noFill/>
        </p:spPr>
        <p:txBody>
          <a:bodyPr wrap="square" lIns="0" rtlCol="0" anchor="t">
            <a:noAutofit/>
          </a:bodyPr>
          <a:lstStyle/>
          <a:p>
            <a:pPr>
              <a:lnSpc>
                <a:spcPct val="90000"/>
              </a:lnSpc>
              <a:spcAft>
                <a:spcPts val="800"/>
              </a:spcAft>
            </a:pPr>
            <a:r>
              <a:rPr lang="en-GB" sz="1050">
                <a:solidFill>
                  <a:schemeClr val="tx2"/>
                </a:solidFill>
              </a:rPr>
              <a:t>Personal journey</a:t>
            </a:r>
          </a:p>
          <a:p>
            <a:pPr>
              <a:lnSpc>
                <a:spcPct val="90000"/>
              </a:lnSpc>
              <a:spcAft>
                <a:spcPts val="800"/>
              </a:spcAft>
            </a:pPr>
            <a:r>
              <a:rPr lang="en-GB" sz="1050">
                <a:solidFill>
                  <a:schemeClr val="tx2"/>
                </a:solidFill>
              </a:rPr>
              <a:t>Experienced and transferable</a:t>
            </a:r>
          </a:p>
          <a:p>
            <a:pPr>
              <a:lnSpc>
                <a:spcPct val="90000"/>
              </a:lnSpc>
              <a:spcAft>
                <a:spcPts val="800"/>
              </a:spcAft>
            </a:pPr>
            <a:r>
              <a:rPr lang="en-GB" sz="1050">
                <a:solidFill>
                  <a:schemeClr val="tx2"/>
                </a:solidFill>
              </a:rPr>
              <a:t>Continuous reviewing and reflection</a:t>
            </a:r>
          </a:p>
        </p:txBody>
      </p:sp>
      <p:sp>
        <p:nvSpPr>
          <p:cNvPr id="21" name="TextBox 20">
            <a:extLst>
              <a:ext uri="{FF2B5EF4-FFF2-40B4-BE49-F238E27FC236}">
                <a16:creationId xmlns:a16="http://schemas.microsoft.com/office/drawing/2014/main" id="{2CF91B9F-3BD5-48E9-B485-E103870ACC13}"/>
              </a:ext>
            </a:extLst>
          </p:cNvPr>
          <p:cNvSpPr txBox="1"/>
          <p:nvPr/>
        </p:nvSpPr>
        <p:spPr>
          <a:xfrm>
            <a:off x="3690937" y="2052637"/>
            <a:ext cx="1746250" cy="590931"/>
          </a:xfrm>
          <a:prstGeom prst="rect">
            <a:avLst/>
          </a:prstGeom>
          <a:noFill/>
        </p:spPr>
        <p:txBody>
          <a:bodyPr wrap="square" rtlCol="0" anchor="t">
            <a:spAutoFit/>
          </a:bodyPr>
          <a:lstStyle/>
          <a:p>
            <a:pPr algn="ctr">
              <a:lnSpc>
                <a:spcPct val="90000"/>
              </a:lnSpc>
              <a:spcBef>
                <a:spcPts val="0"/>
              </a:spcBef>
              <a:spcAft>
                <a:spcPts val="600"/>
              </a:spcAft>
            </a:pPr>
            <a:r>
              <a:rPr lang="en-GB" b="1">
                <a:solidFill>
                  <a:schemeClr val="bg1"/>
                </a:solidFill>
                <a:latin typeface="+mj-lt"/>
              </a:rPr>
              <a:t>1</a:t>
            </a:r>
            <a:br>
              <a:rPr lang="en-GB" b="1">
                <a:solidFill>
                  <a:schemeClr val="bg1"/>
                </a:solidFill>
                <a:latin typeface="+mj-lt"/>
              </a:rPr>
            </a:br>
            <a:r>
              <a:rPr lang="en-GB" b="1">
                <a:solidFill>
                  <a:schemeClr val="bg1"/>
                </a:solidFill>
                <a:latin typeface="+mj-lt"/>
              </a:rPr>
              <a:t>OUR PEOPLE</a:t>
            </a:r>
          </a:p>
        </p:txBody>
      </p:sp>
      <p:sp>
        <p:nvSpPr>
          <p:cNvPr id="22" name="TextBox 21">
            <a:extLst>
              <a:ext uri="{FF2B5EF4-FFF2-40B4-BE49-F238E27FC236}">
                <a16:creationId xmlns:a16="http://schemas.microsoft.com/office/drawing/2014/main" id="{DCF44A80-DB67-41CC-AE16-306EB45D4E5D}"/>
              </a:ext>
            </a:extLst>
          </p:cNvPr>
          <p:cNvSpPr txBox="1"/>
          <p:nvPr/>
        </p:nvSpPr>
        <p:spPr>
          <a:xfrm>
            <a:off x="7167562" y="2052637"/>
            <a:ext cx="1746250" cy="590931"/>
          </a:xfrm>
          <a:prstGeom prst="rect">
            <a:avLst/>
          </a:prstGeom>
          <a:noFill/>
        </p:spPr>
        <p:txBody>
          <a:bodyPr wrap="square" rtlCol="0" anchor="t">
            <a:spAutoFit/>
          </a:bodyPr>
          <a:lstStyle/>
          <a:p>
            <a:pPr algn="ctr">
              <a:lnSpc>
                <a:spcPct val="90000"/>
              </a:lnSpc>
              <a:spcBef>
                <a:spcPts val="0"/>
              </a:spcBef>
              <a:spcAft>
                <a:spcPts val="600"/>
              </a:spcAft>
            </a:pPr>
            <a:r>
              <a:rPr lang="en-GB" b="1">
                <a:solidFill>
                  <a:schemeClr val="bg1"/>
                </a:solidFill>
                <a:latin typeface="+mj-lt"/>
              </a:rPr>
              <a:t>2</a:t>
            </a:r>
            <a:br>
              <a:rPr lang="en-GB" b="1">
                <a:solidFill>
                  <a:schemeClr val="bg1"/>
                </a:solidFill>
                <a:latin typeface="+mj-lt"/>
              </a:rPr>
            </a:br>
            <a:r>
              <a:rPr lang="en-GB" b="1">
                <a:solidFill>
                  <a:schemeClr val="bg1"/>
                </a:solidFill>
                <a:latin typeface="+mj-lt"/>
              </a:rPr>
              <a:t>OUR PLACES</a:t>
            </a:r>
          </a:p>
        </p:txBody>
      </p:sp>
      <p:sp>
        <p:nvSpPr>
          <p:cNvPr id="23" name="TextBox 22">
            <a:extLst>
              <a:ext uri="{FF2B5EF4-FFF2-40B4-BE49-F238E27FC236}">
                <a16:creationId xmlns:a16="http://schemas.microsoft.com/office/drawing/2014/main" id="{AF89E1F3-F536-4F86-B88A-E0340EE16F8E}"/>
              </a:ext>
            </a:extLst>
          </p:cNvPr>
          <p:cNvSpPr txBox="1"/>
          <p:nvPr/>
        </p:nvSpPr>
        <p:spPr>
          <a:xfrm>
            <a:off x="5447664" y="4710112"/>
            <a:ext cx="1746250" cy="590931"/>
          </a:xfrm>
          <a:prstGeom prst="rect">
            <a:avLst/>
          </a:prstGeom>
          <a:noFill/>
        </p:spPr>
        <p:txBody>
          <a:bodyPr wrap="square" rtlCol="0" anchor="t">
            <a:spAutoFit/>
          </a:bodyPr>
          <a:lstStyle/>
          <a:p>
            <a:pPr algn="ctr">
              <a:lnSpc>
                <a:spcPct val="90000"/>
              </a:lnSpc>
              <a:spcBef>
                <a:spcPts val="0"/>
              </a:spcBef>
              <a:spcAft>
                <a:spcPts val="600"/>
              </a:spcAft>
            </a:pPr>
            <a:r>
              <a:rPr lang="en-GB" b="1">
                <a:solidFill>
                  <a:schemeClr val="bg1"/>
                </a:solidFill>
                <a:latin typeface="+mj-lt"/>
              </a:rPr>
              <a:t>3</a:t>
            </a:r>
            <a:br>
              <a:rPr lang="en-GB" b="1">
                <a:solidFill>
                  <a:schemeClr val="bg1"/>
                </a:solidFill>
                <a:latin typeface="+mj-lt"/>
              </a:rPr>
            </a:br>
            <a:r>
              <a:rPr lang="en-GB" b="1">
                <a:solidFill>
                  <a:schemeClr val="bg1"/>
                </a:solidFill>
                <a:latin typeface="+mj-lt"/>
              </a:rPr>
              <a:t>OUR PROCESS</a:t>
            </a:r>
          </a:p>
        </p:txBody>
      </p:sp>
      <p:sp>
        <p:nvSpPr>
          <p:cNvPr id="35" name="Freeform: Shape 34">
            <a:extLst>
              <a:ext uri="{FF2B5EF4-FFF2-40B4-BE49-F238E27FC236}">
                <a16:creationId xmlns:a16="http://schemas.microsoft.com/office/drawing/2014/main" id="{470C7C5B-D2A1-435E-B40F-B8A3A2B3C709}"/>
              </a:ext>
            </a:extLst>
          </p:cNvPr>
          <p:cNvSpPr/>
          <p:nvPr/>
        </p:nvSpPr>
        <p:spPr>
          <a:xfrm>
            <a:off x="5408928" y="2430141"/>
            <a:ext cx="1772922" cy="1778622"/>
          </a:xfrm>
          <a:custGeom>
            <a:avLst/>
            <a:gdLst>
              <a:gd name="connsiteX0" fmla="*/ 896622 w 1772922"/>
              <a:gd name="connsiteY0" fmla="*/ 0 h 1778622"/>
              <a:gd name="connsiteX1" fmla="*/ 1735345 w 1772922"/>
              <a:gd name="connsiteY1" fmla="*/ 212373 h 1778622"/>
              <a:gd name="connsiteX2" fmla="*/ 1772031 w 1772922"/>
              <a:gd name="connsiteY2" fmla="*/ 234660 h 1778622"/>
              <a:gd name="connsiteX3" fmla="*/ 1772922 w 1772922"/>
              <a:gd name="connsiteY3" fmla="*/ 252308 h 1778622"/>
              <a:gd name="connsiteX4" fmla="*/ 997138 w 1772922"/>
              <a:gd name="connsiteY4" fmla="*/ 1711385 h 1778622"/>
              <a:gd name="connsiteX5" fmla="*/ 886461 w 1772922"/>
              <a:gd name="connsiteY5" fmla="*/ 1778622 h 1778622"/>
              <a:gd name="connsiteX6" fmla="*/ 775785 w 1772922"/>
              <a:gd name="connsiteY6" fmla="*/ 1711385 h 1778622"/>
              <a:gd name="connsiteX7" fmla="*/ 0 w 1772922"/>
              <a:gd name="connsiteY7" fmla="*/ 252308 h 1778622"/>
              <a:gd name="connsiteX8" fmla="*/ 248 w 1772922"/>
              <a:gd name="connsiteY8" fmla="*/ 247396 h 1778622"/>
              <a:gd name="connsiteX9" fmla="*/ 57899 w 1772922"/>
              <a:gd name="connsiteY9" fmla="*/ 212373 h 1778622"/>
              <a:gd name="connsiteX10" fmla="*/ 896622 w 1772922"/>
              <a:gd name="connsiteY10" fmla="*/ 0 h 17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2922" h="1778622">
                <a:moveTo>
                  <a:pt x="896622" y="0"/>
                </a:moveTo>
                <a:cubicBezTo>
                  <a:pt x="1200307" y="0"/>
                  <a:pt x="1486024" y="76933"/>
                  <a:pt x="1735345" y="212373"/>
                </a:cubicBezTo>
                <a:lnTo>
                  <a:pt x="1772031" y="234660"/>
                </a:lnTo>
                <a:lnTo>
                  <a:pt x="1772922" y="252308"/>
                </a:lnTo>
                <a:cubicBezTo>
                  <a:pt x="1772922" y="859679"/>
                  <a:pt x="1465190" y="1395174"/>
                  <a:pt x="997138" y="1711385"/>
                </a:cubicBezTo>
                <a:lnTo>
                  <a:pt x="886461" y="1778622"/>
                </a:lnTo>
                <a:lnTo>
                  <a:pt x="775785" y="1711385"/>
                </a:lnTo>
                <a:cubicBezTo>
                  <a:pt x="307732" y="1395174"/>
                  <a:pt x="0" y="859679"/>
                  <a:pt x="0" y="252308"/>
                </a:cubicBezTo>
                <a:lnTo>
                  <a:pt x="248" y="247396"/>
                </a:lnTo>
                <a:lnTo>
                  <a:pt x="57899" y="212373"/>
                </a:lnTo>
                <a:cubicBezTo>
                  <a:pt x="307220" y="76933"/>
                  <a:pt x="592937" y="0"/>
                  <a:pt x="896622" y="0"/>
                </a:cubicBezTo>
                <a:close/>
              </a:path>
            </a:pathLst>
          </a:cu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30" name="TextBox 29">
            <a:extLst>
              <a:ext uri="{FF2B5EF4-FFF2-40B4-BE49-F238E27FC236}">
                <a16:creationId xmlns:a16="http://schemas.microsoft.com/office/drawing/2014/main" id="{02757097-495A-458D-A98B-84C6AE058C51}"/>
              </a:ext>
            </a:extLst>
          </p:cNvPr>
          <p:cNvSpPr txBox="1"/>
          <p:nvPr/>
        </p:nvSpPr>
        <p:spPr>
          <a:xfrm>
            <a:off x="5437187" y="2777489"/>
            <a:ext cx="1730375" cy="646331"/>
          </a:xfrm>
          <a:prstGeom prst="rect">
            <a:avLst/>
          </a:prstGeom>
          <a:noFill/>
        </p:spPr>
        <p:txBody>
          <a:bodyPr wrap="square" rtlCol="0" anchor="t">
            <a:spAutoFit/>
          </a:bodyPr>
          <a:lstStyle/>
          <a:p>
            <a:pPr algn="ctr">
              <a:lnSpc>
                <a:spcPct val="90000"/>
              </a:lnSpc>
              <a:spcBef>
                <a:spcPts val="0"/>
              </a:spcBef>
              <a:spcAft>
                <a:spcPts val="600"/>
              </a:spcAft>
            </a:pPr>
            <a:r>
              <a:rPr lang="en-GB" sz="3200" b="1">
                <a:solidFill>
                  <a:schemeClr val="accent5"/>
                </a:solidFill>
                <a:latin typeface="+mj-lt"/>
              </a:rPr>
              <a:t>IMPACT</a:t>
            </a:r>
            <a:br>
              <a:rPr lang="en-GB" sz="3200" b="1">
                <a:solidFill>
                  <a:schemeClr val="bg1"/>
                </a:solidFill>
                <a:latin typeface="+mj-lt"/>
              </a:rPr>
            </a:br>
            <a:r>
              <a:rPr lang="en-GB" sz="800">
                <a:solidFill>
                  <a:schemeClr val="bg1"/>
                </a:solidFill>
              </a:rPr>
              <a:t>Participant Outcomes</a:t>
            </a:r>
          </a:p>
        </p:txBody>
      </p:sp>
      <p:sp>
        <p:nvSpPr>
          <p:cNvPr id="45" name="Freeform: Shape 44">
            <a:extLst>
              <a:ext uri="{FF2B5EF4-FFF2-40B4-BE49-F238E27FC236}">
                <a16:creationId xmlns:a16="http://schemas.microsoft.com/office/drawing/2014/main" id="{20561080-7AEE-4BF6-9D5D-44335ADB832B}"/>
              </a:ext>
            </a:extLst>
          </p:cNvPr>
          <p:cNvSpPr/>
          <p:nvPr/>
        </p:nvSpPr>
        <p:spPr>
          <a:xfrm>
            <a:off x="5406795" y="1156135"/>
            <a:ext cx="1771783" cy="1521402"/>
          </a:xfrm>
          <a:custGeom>
            <a:avLst/>
            <a:gdLst>
              <a:gd name="connsiteX0" fmla="*/ 886213 w 1771783"/>
              <a:gd name="connsiteY0" fmla="*/ 0 h 1521402"/>
              <a:gd name="connsiteX1" fmla="*/ 996889 w 1771783"/>
              <a:gd name="connsiteY1" fmla="*/ 67238 h 1521402"/>
              <a:gd name="connsiteX2" fmla="*/ 1763589 w 1771783"/>
              <a:gd name="connsiteY2" fmla="*/ 1346406 h 1521402"/>
              <a:gd name="connsiteX3" fmla="*/ 1771783 w 1771783"/>
              <a:gd name="connsiteY3" fmla="*/ 1508666 h 1521402"/>
              <a:gd name="connsiteX4" fmla="*/ 1735097 w 1771783"/>
              <a:gd name="connsiteY4" fmla="*/ 1486378 h 1521402"/>
              <a:gd name="connsiteX5" fmla="*/ 896374 w 1771783"/>
              <a:gd name="connsiteY5" fmla="*/ 1274006 h 1521402"/>
              <a:gd name="connsiteX6" fmla="*/ 57651 w 1771783"/>
              <a:gd name="connsiteY6" fmla="*/ 1486378 h 1521402"/>
              <a:gd name="connsiteX7" fmla="*/ 0 w 1771783"/>
              <a:gd name="connsiteY7" fmla="*/ 1521402 h 1521402"/>
              <a:gd name="connsiteX8" fmla="*/ 8837 w 1771783"/>
              <a:gd name="connsiteY8" fmla="*/ 1346406 h 1521402"/>
              <a:gd name="connsiteX9" fmla="*/ 775537 w 1771783"/>
              <a:gd name="connsiteY9" fmla="*/ 67238 h 1521402"/>
              <a:gd name="connsiteX10" fmla="*/ 886213 w 1771783"/>
              <a:gd name="connsiteY10" fmla="*/ 0 h 152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1783" h="1521402">
                <a:moveTo>
                  <a:pt x="886213" y="0"/>
                </a:moveTo>
                <a:lnTo>
                  <a:pt x="996889" y="67238"/>
                </a:lnTo>
                <a:cubicBezTo>
                  <a:pt x="1418137" y="351827"/>
                  <a:pt x="1709524" y="814037"/>
                  <a:pt x="1763589" y="1346406"/>
                </a:cubicBezTo>
                <a:lnTo>
                  <a:pt x="1771783" y="1508666"/>
                </a:lnTo>
                <a:lnTo>
                  <a:pt x="1735097" y="1486378"/>
                </a:lnTo>
                <a:cubicBezTo>
                  <a:pt x="1485776" y="1350939"/>
                  <a:pt x="1200059" y="1274006"/>
                  <a:pt x="896374" y="1274006"/>
                </a:cubicBezTo>
                <a:cubicBezTo>
                  <a:pt x="592689" y="1274006"/>
                  <a:pt x="306972" y="1350939"/>
                  <a:pt x="57651" y="1486378"/>
                </a:cubicBezTo>
                <a:lnTo>
                  <a:pt x="0" y="1521402"/>
                </a:lnTo>
                <a:lnTo>
                  <a:pt x="8837" y="1346406"/>
                </a:lnTo>
                <a:cubicBezTo>
                  <a:pt x="62902" y="814037"/>
                  <a:pt x="354289" y="351827"/>
                  <a:pt x="775537" y="67238"/>
                </a:cubicBezTo>
                <a:lnTo>
                  <a:pt x="886213" y="0"/>
                </a:lnTo>
                <a:close/>
              </a:path>
            </a:pathLst>
          </a:custGeom>
          <a:solidFill>
            <a:schemeClr val="accent2">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44" name="Freeform: Shape 43">
            <a:extLst>
              <a:ext uri="{FF2B5EF4-FFF2-40B4-BE49-F238E27FC236}">
                <a16:creationId xmlns:a16="http://schemas.microsoft.com/office/drawing/2014/main" id="{DA89003A-5F08-4A17-8A98-C6F2FED03C0A}"/>
              </a:ext>
            </a:extLst>
          </p:cNvPr>
          <p:cNvSpPr/>
          <p:nvPr/>
        </p:nvSpPr>
        <p:spPr>
          <a:xfrm>
            <a:off x="6293008" y="2664801"/>
            <a:ext cx="1769747" cy="1777234"/>
          </a:xfrm>
          <a:custGeom>
            <a:avLst/>
            <a:gdLst>
              <a:gd name="connsiteX0" fmla="*/ 885570 w 1769747"/>
              <a:gd name="connsiteY0" fmla="*/ 0 h 1777234"/>
              <a:gd name="connsiteX1" fmla="*/ 993962 w 1769747"/>
              <a:gd name="connsiteY1" fmla="*/ 65850 h 1777234"/>
              <a:gd name="connsiteX2" fmla="*/ 1769747 w 1769747"/>
              <a:gd name="connsiteY2" fmla="*/ 1524926 h 1777234"/>
              <a:gd name="connsiteX3" fmla="*/ 1769499 w 1769747"/>
              <a:gd name="connsiteY3" fmla="*/ 1529838 h 1777234"/>
              <a:gd name="connsiteX4" fmla="*/ 1711848 w 1769747"/>
              <a:gd name="connsiteY4" fmla="*/ 1564862 h 1777234"/>
              <a:gd name="connsiteX5" fmla="*/ 873125 w 1769747"/>
              <a:gd name="connsiteY5" fmla="*/ 1777234 h 1777234"/>
              <a:gd name="connsiteX6" fmla="*/ 34402 w 1769747"/>
              <a:gd name="connsiteY6" fmla="*/ 1564862 h 1777234"/>
              <a:gd name="connsiteX7" fmla="*/ 0 w 1769747"/>
              <a:gd name="connsiteY7" fmla="*/ 1543962 h 1777234"/>
              <a:gd name="connsiteX8" fmla="*/ 110676 w 1769747"/>
              <a:gd name="connsiteY8" fmla="*/ 1476724 h 1777234"/>
              <a:gd name="connsiteX9" fmla="*/ 886461 w 1769747"/>
              <a:gd name="connsiteY9" fmla="*/ 17648 h 1777234"/>
              <a:gd name="connsiteX10" fmla="*/ 885570 w 1769747"/>
              <a:gd name="connsiteY10" fmla="*/ 0 h 177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9747" h="1777234">
                <a:moveTo>
                  <a:pt x="885570" y="0"/>
                </a:moveTo>
                <a:lnTo>
                  <a:pt x="993962" y="65850"/>
                </a:lnTo>
                <a:cubicBezTo>
                  <a:pt x="1462015" y="382060"/>
                  <a:pt x="1769747" y="917556"/>
                  <a:pt x="1769747" y="1524926"/>
                </a:cubicBezTo>
                <a:lnTo>
                  <a:pt x="1769499" y="1529838"/>
                </a:lnTo>
                <a:lnTo>
                  <a:pt x="1711848" y="1564862"/>
                </a:lnTo>
                <a:cubicBezTo>
                  <a:pt x="1462527" y="1700301"/>
                  <a:pt x="1176810" y="1777234"/>
                  <a:pt x="873125" y="1777234"/>
                </a:cubicBezTo>
                <a:cubicBezTo>
                  <a:pt x="569440" y="1777234"/>
                  <a:pt x="283723" y="1700301"/>
                  <a:pt x="34402" y="1564862"/>
                </a:cubicBezTo>
                <a:lnTo>
                  <a:pt x="0" y="1543962"/>
                </a:lnTo>
                <a:lnTo>
                  <a:pt x="110676" y="1476724"/>
                </a:lnTo>
                <a:cubicBezTo>
                  <a:pt x="578729" y="1160514"/>
                  <a:pt x="886461" y="625019"/>
                  <a:pt x="886461" y="17648"/>
                </a:cubicBezTo>
                <a:lnTo>
                  <a:pt x="885570" y="0"/>
                </a:lnTo>
                <a:close/>
              </a:path>
            </a:pathLst>
          </a:custGeom>
          <a:solidFill>
            <a:schemeClr val="accent2">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43" name="Freeform: Shape 42">
            <a:extLst>
              <a:ext uri="{FF2B5EF4-FFF2-40B4-BE49-F238E27FC236}">
                <a16:creationId xmlns:a16="http://schemas.microsoft.com/office/drawing/2014/main" id="{5B706E72-C1BB-439F-AE05-65284013C427}"/>
              </a:ext>
            </a:extLst>
          </p:cNvPr>
          <p:cNvSpPr/>
          <p:nvPr/>
        </p:nvSpPr>
        <p:spPr>
          <a:xfrm>
            <a:off x="4543583" y="2677537"/>
            <a:ext cx="1749425" cy="1764498"/>
          </a:xfrm>
          <a:custGeom>
            <a:avLst/>
            <a:gdLst>
              <a:gd name="connsiteX0" fmla="*/ 863212 w 1749425"/>
              <a:gd name="connsiteY0" fmla="*/ 0 h 1764498"/>
              <a:gd name="connsiteX1" fmla="*/ 862964 w 1749425"/>
              <a:gd name="connsiteY1" fmla="*/ 4912 h 1764498"/>
              <a:gd name="connsiteX2" fmla="*/ 1638749 w 1749425"/>
              <a:gd name="connsiteY2" fmla="*/ 1463988 h 1764498"/>
              <a:gd name="connsiteX3" fmla="*/ 1749425 w 1749425"/>
              <a:gd name="connsiteY3" fmla="*/ 1531226 h 1764498"/>
              <a:gd name="connsiteX4" fmla="*/ 1715023 w 1749425"/>
              <a:gd name="connsiteY4" fmla="*/ 1552126 h 1764498"/>
              <a:gd name="connsiteX5" fmla="*/ 876300 w 1749425"/>
              <a:gd name="connsiteY5" fmla="*/ 1764498 h 1764498"/>
              <a:gd name="connsiteX6" fmla="*/ 37577 w 1749425"/>
              <a:gd name="connsiteY6" fmla="*/ 1552126 h 1764498"/>
              <a:gd name="connsiteX7" fmla="*/ 891 w 1749425"/>
              <a:gd name="connsiteY7" fmla="*/ 1529839 h 1764498"/>
              <a:gd name="connsiteX8" fmla="*/ 0 w 1749425"/>
              <a:gd name="connsiteY8" fmla="*/ 1512190 h 1764498"/>
              <a:gd name="connsiteX9" fmla="*/ 775785 w 1749425"/>
              <a:gd name="connsiteY9" fmla="*/ 53114 h 1764498"/>
              <a:gd name="connsiteX10" fmla="*/ 863212 w 1749425"/>
              <a:gd name="connsiteY10" fmla="*/ 0 h 176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9425" h="1764498">
                <a:moveTo>
                  <a:pt x="863212" y="0"/>
                </a:moveTo>
                <a:lnTo>
                  <a:pt x="862964" y="4912"/>
                </a:lnTo>
                <a:cubicBezTo>
                  <a:pt x="862964" y="612283"/>
                  <a:pt x="1170696" y="1147778"/>
                  <a:pt x="1638749" y="1463988"/>
                </a:cubicBezTo>
                <a:lnTo>
                  <a:pt x="1749425" y="1531226"/>
                </a:lnTo>
                <a:lnTo>
                  <a:pt x="1715023" y="1552126"/>
                </a:lnTo>
                <a:cubicBezTo>
                  <a:pt x="1465702" y="1687565"/>
                  <a:pt x="1179985" y="1764498"/>
                  <a:pt x="876300" y="1764498"/>
                </a:cubicBezTo>
                <a:cubicBezTo>
                  <a:pt x="572615" y="1764498"/>
                  <a:pt x="286898" y="1687565"/>
                  <a:pt x="37577" y="1552126"/>
                </a:cubicBezTo>
                <a:lnTo>
                  <a:pt x="891" y="1529839"/>
                </a:lnTo>
                <a:lnTo>
                  <a:pt x="0" y="1512190"/>
                </a:lnTo>
                <a:cubicBezTo>
                  <a:pt x="0" y="904820"/>
                  <a:pt x="307732" y="369324"/>
                  <a:pt x="775785" y="53114"/>
                </a:cubicBezTo>
                <a:lnTo>
                  <a:pt x="863212" y="0"/>
                </a:lnTo>
                <a:close/>
              </a:path>
            </a:pathLst>
          </a:custGeom>
          <a:solidFill>
            <a:schemeClr val="accent2">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27" name="TextBox 26">
            <a:extLst>
              <a:ext uri="{FF2B5EF4-FFF2-40B4-BE49-F238E27FC236}">
                <a16:creationId xmlns:a16="http://schemas.microsoft.com/office/drawing/2014/main" id="{6EDF301A-D979-42ED-8F86-C4FC68910A87}"/>
              </a:ext>
            </a:extLst>
          </p:cNvPr>
          <p:cNvSpPr txBox="1"/>
          <p:nvPr/>
        </p:nvSpPr>
        <p:spPr>
          <a:xfrm>
            <a:off x="5656263" y="1993106"/>
            <a:ext cx="1292222" cy="286232"/>
          </a:xfrm>
          <a:prstGeom prst="rect">
            <a:avLst/>
          </a:prstGeom>
          <a:noFill/>
        </p:spPr>
        <p:txBody>
          <a:bodyPr wrap="square" rtlCol="0" anchor="t">
            <a:spAutoFit/>
          </a:bodyPr>
          <a:lstStyle/>
          <a:p>
            <a:pPr algn="ctr">
              <a:lnSpc>
                <a:spcPct val="90000"/>
              </a:lnSpc>
              <a:spcBef>
                <a:spcPts val="0"/>
              </a:spcBef>
              <a:spcAft>
                <a:spcPts val="600"/>
              </a:spcAft>
            </a:pPr>
            <a:r>
              <a:rPr lang="en-GB" sz="1400" b="1">
                <a:solidFill>
                  <a:schemeClr val="accent4"/>
                </a:solidFill>
                <a:latin typeface="+mj-lt"/>
              </a:rPr>
              <a:t>HARD SKILLS</a:t>
            </a:r>
          </a:p>
        </p:txBody>
      </p:sp>
      <p:sp>
        <p:nvSpPr>
          <p:cNvPr id="28" name="TextBox 27">
            <a:extLst>
              <a:ext uri="{FF2B5EF4-FFF2-40B4-BE49-F238E27FC236}">
                <a16:creationId xmlns:a16="http://schemas.microsoft.com/office/drawing/2014/main" id="{8E064944-210F-440A-9BE4-AF135A0829FF}"/>
              </a:ext>
            </a:extLst>
          </p:cNvPr>
          <p:cNvSpPr txBox="1"/>
          <p:nvPr/>
        </p:nvSpPr>
        <p:spPr>
          <a:xfrm>
            <a:off x="4575970" y="3780308"/>
            <a:ext cx="1292222" cy="286232"/>
          </a:xfrm>
          <a:prstGeom prst="rect">
            <a:avLst/>
          </a:prstGeom>
          <a:noFill/>
        </p:spPr>
        <p:txBody>
          <a:bodyPr wrap="square" rtlCol="0" anchor="t">
            <a:spAutoFit/>
          </a:bodyPr>
          <a:lstStyle/>
          <a:p>
            <a:pPr algn="ctr">
              <a:lnSpc>
                <a:spcPct val="90000"/>
              </a:lnSpc>
              <a:spcBef>
                <a:spcPts val="0"/>
              </a:spcBef>
              <a:spcAft>
                <a:spcPts val="600"/>
              </a:spcAft>
            </a:pPr>
            <a:r>
              <a:rPr lang="en-GB" sz="1400" b="1">
                <a:solidFill>
                  <a:schemeClr val="accent4"/>
                </a:solidFill>
                <a:latin typeface="+mj-lt"/>
              </a:rPr>
              <a:t>SOFT SKILLS</a:t>
            </a:r>
          </a:p>
        </p:txBody>
      </p:sp>
      <p:sp>
        <p:nvSpPr>
          <p:cNvPr id="29" name="TextBox 28">
            <a:extLst>
              <a:ext uri="{FF2B5EF4-FFF2-40B4-BE49-F238E27FC236}">
                <a16:creationId xmlns:a16="http://schemas.microsoft.com/office/drawing/2014/main" id="{86ECE031-DC14-4D2B-A279-2BE12BDB313F}"/>
              </a:ext>
            </a:extLst>
          </p:cNvPr>
          <p:cNvSpPr txBox="1"/>
          <p:nvPr/>
        </p:nvSpPr>
        <p:spPr>
          <a:xfrm>
            <a:off x="6727189" y="3683358"/>
            <a:ext cx="1292222" cy="480131"/>
          </a:xfrm>
          <a:prstGeom prst="rect">
            <a:avLst/>
          </a:prstGeom>
          <a:noFill/>
        </p:spPr>
        <p:txBody>
          <a:bodyPr wrap="square" rtlCol="0" anchor="t">
            <a:spAutoFit/>
          </a:bodyPr>
          <a:lstStyle/>
          <a:p>
            <a:pPr algn="ctr">
              <a:lnSpc>
                <a:spcPct val="90000"/>
              </a:lnSpc>
              <a:spcBef>
                <a:spcPts val="0"/>
              </a:spcBef>
              <a:spcAft>
                <a:spcPts val="600"/>
              </a:spcAft>
            </a:pPr>
            <a:r>
              <a:rPr lang="en-GB" sz="1400" b="1">
                <a:solidFill>
                  <a:schemeClr val="accent4"/>
                </a:solidFill>
                <a:latin typeface="+mj-lt"/>
              </a:rPr>
              <a:t>AUTHENTIC ADVENTURE</a:t>
            </a:r>
          </a:p>
        </p:txBody>
      </p:sp>
    </p:spTree>
    <p:extLst>
      <p:ext uri="{BB962C8B-B14F-4D97-AF65-F5344CB8AC3E}">
        <p14:creationId xmlns:p14="http://schemas.microsoft.com/office/powerpoint/2010/main" val="272612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D425D3-B083-4B00-ABD1-81D6970DC74A}"/>
              </a:ext>
            </a:extLst>
          </p:cNvPr>
          <p:cNvSpPr>
            <a:spLocks noGrp="1"/>
          </p:cNvSpPr>
          <p:nvPr>
            <p:ph type="title"/>
          </p:nvPr>
        </p:nvSpPr>
        <p:spPr>
          <a:xfrm>
            <a:off x="0" y="234156"/>
            <a:ext cx="3039954" cy="686063"/>
          </a:xfrm>
        </p:spPr>
        <p:txBody>
          <a:bodyPr/>
          <a:lstStyle/>
          <a:p>
            <a:r>
              <a:rPr lang="en-GB"/>
              <a:t>OUR IMPACT</a:t>
            </a:r>
          </a:p>
        </p:txBody>
      </p:sp>
      <p:grpSp>
        <p:nvGrpSpPr>
          <p:cNvPr id="5" name="Group 4">
            <a:extLst>
              <a:ext uri="{FF2B5EF4-FFF2-40B4-BE49-F238E27FC236}">
                <a16:creationId xmlns:a16="http://schemas.microsoft.com/office/drawing/2014/main" id="{0665222E-E323-4F15-ADEC-5F8498A8AD97}"/>
              </a:ext>
            </a:extLst>
          </p:cNvPr>
          <p:cNvGrpSpPr/>
          <p:nvPr/>
        </p:nvGrpSpPr>
        <p:grpSpPr>
          <a:xfrm>
            <a:off x="0" y="2104622"/>
            <a:ext cx="4234375" cy="4193429"/>
            <a:chOff x="0" y="2104622"/>
            <a:chExt cx="4234375" cy="4193429"/>
          </a:xfrm>
        </p:grpSpPr>
        <p:sp>
          <p:nvSpPr>
            <p:cNvPr id="7" name="Rectangle 6">
              <a:extLst>
                <a:ext uri="{FF2B5EF4-FFF2-40B4-BE49-F238E27FC236}">
                  <a16:creationId xmlns:a16="http://schemas.microsoft.com/office/drawing/2014/main" id="{083F2D72-9105-40BC-B36B-CADFEE4E8FFE}"/>
                </a:ext>
              </a:extLst>
            </p:cNvPr>
            <p:cNvSpPr/>
            <p:nvPr/>
          </p:nvSpPr>
          <p:spPr>
            <a:xfrm>
              <a:off x="0" y="2777020"/>
              <a:ext cx="4234375" cy="3521031"/>
            </a:xfrm>
            <a:prstGeom prst="rect">
              <a:avLst/>
            </a:prstGeom>
            <a:solidFill>
              <a:srgbClr val="054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2">
              <a:extLst>
                <a:ext uri="{FF2B5EF4-FFF2-40B4-BE49-F238E27FC236}">
                  <a16:creationId xmlns:a16="http://schemas.microsoft.com/office/drawing/2014/main" id="{0C025B3E-762E-405A-B518-C42F54C0B887}"/>
                </a:ext>
              </a:extLst>
            </p:cNvPr>
            <p:cNvSpPr txBox="1">
              <a:spLocks/>
            </p:cNvSpPr>
            <p:nvPr/>
          </p:nvSpPr>
          <p:spPr>
            <a:xfrm>
              <a:off x="0" y="2104622"/>
              <a:ext cx="3161526" cy="686063"/>
            </a:xfrm>
            <a:prstGeom prst="rect">
              <a:avLst/>
            </a:prstGeom>
            <a:solidFill>
              <a:srgbClr val="BFD730"/>
            </a:solidFill>
            <a:ln>
              <a:noFill/>
            </a:ln>
          </p:spPr>
          <p:txBody>
            <a:bodyPr vert="horz" wrap="non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confidence</a:t>
              </a:r>
            </a:p>
          </p:txBody>
        </p:sp>
        <p:sp>
          <p:nvSpPr>
            <p:cNvPr id="4" name="TextBox 3">
              <a:extLst>
                <a:ext uri="{FF2B5EF4-FFF2-40B4-BE49-F238E27FC236}">
                  <a16:creationId xmlns:a16="http://schemas.microsoft.com/office/drawing/2014/main" id="{68D58A03-EE3F-4913-B8D3-70A883304737}"/>
                </a:ext>
              </a:extLst>
            </p:cNvPr>
            <p:cNvSpPr txBox="1"/>
            <p:nvPr/>
          </p:nvSpPr>
          <p:spPr>
            <a:xfrm>
              <a:off x="86921" y="2878342"/>
              <a:ext cx="3878206" cy="757130"/>
            </a:xfrm>
            <a:prstGeom prst="rect">
              <a:avLst/>
            </a:prstGeom>
            <a:noFill/>
            <a:ln>
              <a:noFill/>
            </a:ln>
          </p:spPr>
          <p:txBody>
            <a:bodyPr wrap="square" rtlCol="0" anchor="t">
              <a:spAutoFit/>
            </a:bodyPr>
            <a:lstStyle/>
            <a:p>
              <a:pPr algn="l">
                <a:lnSpc>
                  <a:spcPct val="90000"/>
                </a:lnSpc>
                <a:spcBef>
                  <a:spcPts val="0"/>
                </a:spcBef>
                <a:spcAft>
                  <a:spcPts val="600"/>
                </a:spcAft>
              </a:pPr>
              <a:r>
                <a:rPr lang="en-GB" sz="1600">
                  <a:solidFill>
                    <a:schemeClr val="bg1"/>
                  </a:solidFill>
                </a:rPr>
                <a:t>Many young people feel they do not have the confidence to navigate the demands of everyday life.</a:t>
              </a:r>
            </a:p>
          </p:txBody>
        </p:sp>
        <p:sp>
          <p:nvSpPr>
            <p:cNvPr id="13" name="Rectangle 12">
              <a:extLst>
                <a:ext uri="{FF2B5EF4-FFF2-40B4-BE49-F238E27FC236}">
                  <a16:creationId xmlns:a16="http://schemas.microsoft.com/office/drawing/2014/main" id="{79C2FE37-DFE0-4E5A-B7E1-8ADDD0A6DD0C}"/>
                </a:ext>
              </a:extLst>
            </p:cNvPr>
            <p:cNvSpPr/>
            <p:nvPr/>
          </p:nvSpPr>
          <p:spPr>
            <a:xfrm>
              <a:off x="134036" y="4636253"/>
              <a:ext cx="1882111" cy="1119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C5142ED-3FAA-4B8E-A0CE-06304CA8D7E3}"/>
                </a:ext>
              </a:extLst>
            </p:cNvPr>
            <p:cNvSpPr txBox="1"/>
            <p:nvPr/>
          </p:nvSpPr>
          <p:spPr>
            <a:xfrm>
              <a:off x="160716" y="4694084"/>
              <a:ext cx="1828753" cy="1061829"/>
            </a:xfrm>
            <a:prstGeom prst="rect">
              <a:avLst/>
            </a:prstGeom>
            <a:noFill/>
            <a:ln>
              <a:noFill/>
            </a:ln>
          </p:spPr>
          <p:txBody>
            <a:bodyPr wrap="square" rtlCol="0" anchor="t">
              <a:spAutoFit/>
            </a:bodyPr>
            <a:lstStyle/>
            <a:p>
              <a:pPr algn="l">
                <a:lnSpc>
                  <a:spcPct val="90000"/>
                </a:lnSpc>
                <a:spcBef>
                  <a:spcPts val="0"/>
                </a:spcBef>
                <a:spcAft>
                  <a:spcPts val="600"/>
                </a:spcAft>
              </a:pPr>
              <a:r>
                <a:rPr lang="en-GB" sz="1400">
                  <a:solidFill>
                    <a:srgbClr val="054B70"/>
                  </a:solidFill>
                </a:rPr>
                <a:t>60% of participants reported an increase in their confidence immediately after their course.</a:t>
              </a:r>
            </a:p>
          </p:txBody>
        </p:sp>
        <p:sp>
          <p:nvSpPr>
            <p:cNvPr id="19" name="Rectangle 18">
              <a:extLst>
                <a:ext uri="{FF2B5EF4-FFF2-40B4-BE49-F238E27FC236}">
                  <a16:creationId xmlns:a16="http://schemas.microsoft.com/office/drawing/2014/main" id="{E30EF448-2B3C-4735-9775-EF2E5E1402DC}"/>
                </a:ext>
              </a:extLst>
            </p:cNvPr>
            <p:cNvSpPr/>
            <p:nvPr/>
          </p:nvSpPr>
          <p:spPr>
            <a:xfrm>
              <a:off x="2215349" y="4636253"/>
              <a:ext cx="1882111" cy="840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5B880B2-9A2C-4FE6-A995-2F58C2C983D6}"/>
                </a:ext>
              </a:extLst>
            </p:cNvPr>
            <p:cNvSpPr txBox="1"/>
            <p:nvPr/>
          </p:nvSpPr>
          <p:spPr>
            <a:xfrm>
              <a:off x="2203542" y="4694084"/>
              <a:ext cx="1893918" cy="674031"/>
            </a:xfrm>
            <a:prstGeom prst="rect">
              <a:avLst/>
            </a:prstGeom>
            <a:noFill/>
            <a:ln>
              <a:noFill/>
            </a:ln>
          </p:spPr>
          <p:txBody>
            <a:bodyPr wrap="square" rtlCol="0" anchor="t">
              <a:spAutoFit/>
            </a:bodyPr>
            <a:lstStyle/>
            <a:p>
              <a:pPr algn="l">
                <a:lnSpc>
                  <a:spcPct val="90000"/>
                </a:lnSpc>
                <a:spcBef>
                  <a:spcPts val="0"/>
                </a:spcBef>
                <a:spcAft>
                  <a:spcPts val="600"/>
                </a:spcAft>
              </a:pPr>
              <a:r>
                <a:rPr lang="en-GB" sz="1400">
                  <a:solidFill>
                    <a:srgbClr val="054B70"/>
                  </a:solidFill>
                </a:rPr>
                <a:t>This increased to 69% six months post-course.</a:t>
              </a:r>
            </a:p>
          </p:txBody>
        </p:sp>
        <p:sp>
          <p:nvSpPr>
            <p:cNvPr id="20" name="Title 2">
              <a:extLst>
                <a:ext uri="{FF2B5EF4-FFF2-40B4-BE49-F238E27FC236}">
                  <a16:creationId xmlns:a16="http://schemas.microsoft.com/office/drawing/2014/main" id="{8145230B-13A2-451D-8231-2839E1EE17FB}"/>
                </a:ext>
              </a:extLst>
            </p:cNvPr>
            <p:cNvSpPr txBox="1">
              <a:spLocks/>
            </p:cNvSpPr>
            <p:nvPr/>
          </p:nvSpPr>
          <p:spPr>
            <a:xfrm>
              <a:off x="143913" y="3960087"/>
              <a:ext cx="1591993" cy="686063"/>
            </a:xfrm>
            <a:prstGeom prst="rect">
              <a:avLst/>
            </a:prstGeom>
            <a:solidFill>
              <a:srgbClr val="BFD730"/>
            </a:solidFill>
            <a:ln>
              <a:noFill/>
            </a:ln>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60%</a:t>
              </a:r>
            </a:p>
          </p:txBody>
        </p:sp>
        <p:sp>
          <p:nvSpPr>
            <p:cNvPr id="21" name="Title 2">
              <a:extLst>
                <a:ext uri="{FF2B5EF4-FFF2-40B4-BE49-F238E27FC236}">
                  <a16:creationId xmlns:a16="http://schemas.microsoft.com/office/drawing/2014/main" id="{92A3923B-731C-49C0-8B11-07339E14F8A1}"/>
                </a:ext>
              </a:extLst>
            </p:cNvPr>
            <p:cNvSpPr txBox="1">
              <a:spLocks/>
            </p:cNvSpPr>
            <p:nvPr/>
          </p:nvSpPr>
          <p:spPr>
            <a:xfrm>
              <a:off x="2222981" y="3950190"/>
              <a:ext cx="1591993" cy="686063"/>
            </a:xfrm>
            <a:prstGeom prst="rect">
              <a:avLst/>
            </a:prstGeom>
            <a:solidFill>
              <a:srgbClr val="BFD730"/>
            </a:solidFill>
            <a:ln>
              <a:noFill/>
            </a:ln>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69%</a:t>
              </a:r>
            </a:p>
          </p:txBody>
        </p:sp>
      </p:grpSp>
      <p:sp>
        <p:nvSpPr>
          <p:cNvPr id="10" name="Title 2">
            <a:extLst>
              <a:ext uri="{FF2B5EF4-FFF2-40B4-BE49-F238E27FC236}">
                <a16:creationId xmlns:a16="http://schemas.microsoft.com/office/drawing/2014/main" id="{1256540C-566A-4975-B19B-34FFB644AA0A}"/>
              </a:ext>
            </a:extLst>
          </p:cNvPr>
          <p:cNvSpPr txBox="1">
            <a:spLocks/>
          </p:cNvSpPr>
          <p:nvPr/>
        </p:nvSpPr>
        <p:spPr>
          <a:xfrm>
            <a:off x="6168353" y="1011624"/>
            <a:ext cx="2969165" cy="686063"/>
          </a:xfrm>
          <a:prstGeom prst="rect">
            <a:avLst/>
          </a:prstGeom>
          <a:solidFill>
            <a:srgbClr val="D11286"/>
          </a:solidFill>
        </p:spPr>
        <p:txBody>
          <a:bodyPr vert="horz" wrap="non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resilience</a:t>
            </a:r>
          </a:p>
        </p:txBody>
      </p:sp>
      <p:sp>
        <p:nvSpPr>
          <p:cNvPr id="17" name="Rectangle 16">
            <a:extLst>
              <a:ext uri="{FF2B5EF4-FFF2-40B4-BE49-F238E27FC236}">
                <a16:creationId xmlns:a16="http://schemas.microsoft.com/office/drawing/2014/main" id="{EFC81753-A01B-4BAD-8EC5-5B9C4B612A66}"/>
              </a:ext>
            </a:extLst>
          </p:cNvPr>
          <p:cNvSpPr/>
          <p:nvPr/>
        </p:nvSpPr>
        <p:spPr>
          <a:xfrm>
            <a:off x="4902139" y="1669819"/>
            <a:ext cx="4234375" cy="3521031"/>
          </a:xfrm>
          <a:prstGeom prst="rect">
            <a:avLst/>
          </a:prstGeom>
          <a:solidFill>
            <a:srgbClr val="054B70"/>
          </a:solidFill>
          <a:ln>
            <a:solidFill>
              <a:srgbClr val="054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BF42B77-301D-4280-BD90-A7E33095394E}"/>
              </a:ext>
            </a:extLst>
          </p:cNvPr>
          <p:cNvSpPr txBox="1"/>
          <p:nvPr/>
        </p:nvSpPr>
        <p:spPr>
          <a:xfrm>
            <a:off x="4971577" y="1776977"/>
            <a:ext cx="3878206" cy="757130"/>
          </a:xfrm>
          <a:prstGeom prst="rect">
            <a:avLst/>
          </a:prstGeom>
          <a:noFill/>
        </p:spPr>
        <p:txBody>
          <a:bodyPr wrap="square" rtlCol="0" anchor="t">
            <a:spAutoFit/>
          </a:bodyPr>
          <a:lstStyle/>
          <a:p>
            <a:pPr algn="l">
              <a:lnSpc>
                <a:spcPct val="90000"/>
              </a:lnSpc>
              <a:spcBef>
                <a:spcPts val="0"/>
              </a:spcBef>
              <a:spcAft>
                <a:spcPts val="600"/>
              </a:spcAft>
            </a:pPr>
            <a:r>
              <a:rPr lang="en-GB" sz="1600">
                <a:solidFill>
                  <a:schemeClr val="bg1"/>
                </a:solidFill>
              </a:rPr>
              <a:t>From a teacher’s perspective changes in pupils’ resilience improved four to six weeks after their Outward Bound course.</a:t>
            </a:r>
          </a:p>
        </p:txBody>
      </p:sp>
      <p:sp>
        <p:nvSpPr>
          <p:cNvPr id="24" name="Title 2">
            <a:extLst>
              <a:ext uri="{FF2B5EF4-FFF2-40B4-BE49-F238E27FC236}">
                <a16:creationId xmlns:a16="http://schemas.microsoft.com/office/drawing/2014/main" id="{8C499711-1614-4E99-B529-A4EA5C19BE23}"/>
              </a:ext>
            </a:extLst>
          </p:cNvPr>
          <p:cNvSpPr txBox="1">
            <a:spLocks/>
          </p:cNvSpPr>
          <p:nvPr/>
        </p:nvSpPr>
        <p:spPr>
          <a:xfrm>
            <a:off x="4989718" y="3004201"/>
            <a:ext cx="1591993" cy="686063"/>
          </a:xfrm>
          <a:prstGeom prst="rect">
            <a:avLst/>
          </a:prstGeom>
          <a:solidFill>
            <a:srgbClr val="D11286"/>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95%</a:t>
            </a:r>
          </a:p>
        </p:txBody>
      </p:sp>
      <p:sp>
        <p:nvSpPr>
          <p:cNvPr id="25" name="Rectangle 24">
            <a:extLst>
              <a:ext uri="{FF2B5EF4-FFF2-40B4-BE49-F238E27FC236}">
                <a16:creationId xmlns:a16="http://schemas.microsoft.com/office/drawing/2014/main" id="{91976691-3ACD-431B-9995-3B58E59A00B6}"/>
              </a:ext>
            </a:extLst>
          </p:cNvPr>
          <p:cNvSpPr/>
          <p:nvPr/>
        </p:nvSpPr>
        <p:spPr>
          <a:xfrm>
            <a:off x="4989718" y="3682134"/>
            <a:ext cx="1882111" cy="101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037F555-4ACF-42F1-BDA6-A3548F2CB465}"/>
              </a:ext>
            </a:extLst>
          </p:cNvPr>
          <p:cNvSpPr txBox="1"/>
          <p:nvPr/>
        </p:nvSpPr>
        <p:spPr>
          <a:xfrm>
            <a:off x="4989718" y="3768323"/>
            <a:ext cx="1893918" cy="867930"/>
          </a:xfrm>
          <a:prstGeom prst="rect">
            <a:avLst/>
          </a:prstGeom>
          <a:noFill/>
        </p:spPr>
        <p:txBody>
          <a:bodyPr wrap="square" rtlCol="0" anchor="t">
            <a:spAutoFit/>
          </a:bodyPr>
          <a:lstStyle/>
          <a:p>
            <a:pPr algn="l">
              <a:lnSpc>
                <a:spcPct val="90000"/>
              </a:lnSpc>
              <a:spcBef>
                <a:spcPts val="0"/>
              </a:spcBef>
              <a:spcAft>
                <a:spcPts val="600"/>
              </a:spcAft>
            </a:pPr>
            <a:r>
              <a:rPr lang="en-GB" sz="1400">
                <a:solidFill>
                  <a:srgbClr val="054B70"/>
                </a:solidFill>
              </a:rPr>
              <a:t>The ability to keep going when they encounter difficulties and setbacks.</a:t>
            </a:r>
          </a:p>
        </p:txBody>
      </p:sp>
      <p:sp>
        <p:nvSpPr>
          <p:cNvPr id="27" name="Title 2">
            <a:extLst>
              <a:ext uri="{FF2B5EF4-FFF2-40B4-BE49-F238E27FC236}">
                <a16:creationId xmlns:a16="http://schemas.microsoft.com/office/drawing/2014/main" id="{BD6FF50F-047F-4E22-A161-3D9DB23E9B4B}"/>
              </a:ext>
            </a:extLst>
          </p:cNvPr>
          <p:cNvSpPr txBox="1">
            <a:spLocks/>
          </p:cNvSpPr>
          <p:nvPr/>
        </p:nvSpPr>
        <p:spPr>
          <a:xfrm>
            <a:off x="7085902" y="3022750"/>
            <a:ext cx="1591993" cy="686063"/>
          </a:xfrm>
          <a:prstGeom prst="rect">
            <a:avLst/>
          </a:prstGeom>
          <a:solidFill>
            <a:srgbClr val="D11286"/>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87%</a:t>
            </a:r>
          </a:p>
        </p:txBody>
      </p:sp>
      <p:sp>
        <p:nvSpPr>
          <p:cNvPr id="29" name="TextBox 28">
            <a:extLst>
              <a:ext uri="{FF2B5EF4-FFF2-40B4-BE49-F238E27FC236}">
                <a16:creationId xmlns:a16="http://schemas.microsoft.com/office/drawing/2014/main" id="{DFBD707C-A425-4291-AAB1-FF585BDE5323}"/>
              </a:ext>
            </a:extLst>
          </p:cNvPr>
          <p:cNvSpPr txBox="1"/>
          <p:nvPr/>
        </p:nvSpPr>
        <p:spPr>
          <a:xfrm>
            <a:off x="7085269" y="3706883"/>
            <a:ext cx="1893918" cy="674031"/>
          </a:xfrm>
          <a:prstGeom prst="rect">
            <a:avLst/>
          </a:prstGeom>
          <a:solidFill>
            <a:schemeClr val="bg1"/>
          </a:solidFill>
          <a:ln>
            <a:noFill/>
          </a:ln>
        </p:spPr>
        <p:txBody>
          <a:bodyPr wrap="square" rtlCol="0" anchor="t">
            <a:spAutoFit/>
          </a:bodyPr>
          <a:lstStyle/>
          <a:p>
            <a:pPr algn="l">
              <a:lnSpc>
                <a:spcPct val="90000"/>
              </a:lnSpc>
              <a:spcBef>
                <a:spcPts val="0"/>
              </a:spcBef>
              <a:spcAft>
                <a:spcPts val="600"/>
              </a:spcAft>
            </a:pPr>
            <a:r>
              <a:rPr lang="en-GB" sz="1400" dirty="0">
                <a:solidFill>
                  <a:srgbClr val="054B70"/>
                </a:solidFill>
              </a:rPr>
              <a:t>The speed at which they recover from setback.</a:t>
            </a:r>
          </a:p>
        </p:txBody>
      </p:sp>
      <p:sp>
        <p:nvSpPr>
          <p:cNvPr id="23" name="Text Placeholder 4">
            <a:extLst>
              <a:ext uri="{FF2B5EF4-FFF2-40B4-BE49-F238E27FC236}">
                <a16:creationId xmlns:a16="http://schemas.microsoft.com/office/drawing/2014/main" id="{B8E45CD4-AD74-4C3C-8BC1-8D69613F0739}"/>
              </a:ext>
            </a:extLst>
          </p:cNvPr>
          <p:cNvSpPr txBox="1">
            <a:spLocks/>
          </p:cNvSpPr>
          <p:nvPr/>
        </p:nvSpPr>
        <p:spPr>
          <a:xfrm>
            <a:off x="4902139" y="6068444"/>
            <a:ext cx="2908557" cy="265457"/>
          </a:xfrm>
          <a:prstGeom prst="rect">
            <a:avLst/>
          </a:prstGeom>
        </p:spPr>
        <p:txBody>
          <a:bodyPr vert="horz" wrap="square" lIns="0" tIns="45720" rIns="72000" bIns="45720" numCol="1" rtlCol="0">
            <a:sp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2pPr>
            <a:lvl3pPr marL="179388"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600" kern="1200">
                <a:solidFill>
                  <a:schemeClr val="tx2"/>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250"/>
              <a:t>View our </a:t>
            </a:r>
            <a:r>
              <a:rPr lang="en-GB" sz="1250">
                <a:hlinkClick r:id="rId3"/>
              </a:rPr>
              <a:t>Social Impact Report</a:t>
            </a:r>
            <a:r>
              <a:rPr lang="en-GB" sz="1250"/>
              <a:t>.</a:t>
            </a:r>
          </a:p>
        </p:txBody>
      </p:sp>
    </p:spTree>
    <p:extLst>
      <p:ext uri="{BB962C8B-B14F-4D97-AF65-F5344CB8AC3E}">
        <p14:creationId xmlns:p14="http://schemas.microsoft.com/office/powerpoint/2010/main" val="2881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D425D3-B083-4B00-ABD1-81D6970DC74A}"/>
              </a:ext>
            </a:extLst>
          </p:cNvPr>
          <p:cNvSpPr>
            <a:spLocks noGrp="1"/>
          </p:cNvSpPr>
          <p:nvPr>
            <p:ph type="title"/>
          </p:nvPr>
        </p:nvSpPr>
        <p:spPr>
          <a:xfrm>
            <a:off x="0" y="234156"/>
            <a:ext cx="3039954" cy="686063"/>
          </a:xfrm>
        </p:spPr>
        <p:txBody>
          <a:bodyPr/>
          <a:lstStyle/>
          <a:p>
            <a:r>
              <a:rPr lang="en-GB"/>
              <a:t>OUR IMPACT</a:t>
            </a:r>
          </a:p>
        </p:txBody>
      </p:sp>
      <p:sp>
        <p:nvSpPr>
          <p:cNvPr id="7" name="Rectangle 6">
            <a:extLst>
              <a:ext uri="{FF2B5EF4-FFF2-40B4-BE49-F238E27FC236}">
                <a16:creationId xmlns:a16="http://schemas.microsoft.com/office/drawing/2014/main" id="{083F2D72-9105-40BC-B36B-CADFEE4E8FFE}"/>
              </a:ext>
            </a:extLst>
          </p:cNvPr>
          <p:cNvSpPr/>
          <p:nvPr/>
        </p:nvSpPr>
        <p:spPr>
          <a:xfrm>
            <a:off x="0" y="2788110"/>
            <a:ext cx="4234375" cy="3521031"/>
          </a:xfrm>
          <a:prstGeom prst="rect">
            <a:avLst/>
          </a:prstGeom>
          <a:solidFill>
            <a:srgbClr val="054B70"/>
          </a:solidFill>
          <a:ln>
            <a:solidFill>
              <a:srgbClr val="054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54B70"/>
              </a:solidFill>
            </a:endParaRPr>
          </a:p>
        </p:txBody>
      </p:sp>
      <p:sp>
        <p:nvSpPr>
          <p:cNvPr id="9" name="Title 2">
            <a:extLst>
              <a:ext uri="{FF2B5EF4-FFF2-40B4-BE49-F238E27FC236}">
                <a16:creationId xmlns:a16="http://schemas.microsoft.com/office/drawing/2014/main" id="{0C025B3E-762E-405A-B518-C42F54C0B887}"/>
              </a:ext>
            </a:extLst>
          </p:cNvPr>
          <p:cNvSpPr txBox="1">
            <a:spLocks/>
          </p:cNvSpPr>
          <p:nvPr/>
        </p:nvSpPr>
        <p:spPr>
          <a:xfrm>
            <a:off x="-3862" y="2170055"/>
            <a:ext cx="4404815" cy="644513"/>
          </a:xfrm>
          <a:prstGeom prst="rect">
            <a:avLst/>
          </a:prstGeom>
          <a:solidFill>
            <a:srgbClr val="007DA8"/>
          </a:solidFill>
        </p:spPr>
        <p:txBody>
          <a:bodyPr vert="horz" wrap="non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sz="3000"/>
              <a:t>Emotional control</a:t>
            </a:r>
          </a:p>
        </p:txBody>
      </p:sp>
      <p:sp>
        <p:nvSpPr>
          <p:cNvPr id="10" name="Title 2">
            <a:extLst>
              <a:ext uri="{FF2B5EF4-FFF2-40B4-BE49-F238E27FC236}">
                <a16:creationId xmlns:a16="http://schemas.microsoft.com/office/drawing/2014/main" id="{1256540C-566A-4975-B19B-34FFB644AA0A}"/>
              </a:ext>
            </a:extLst>
          </p:cNvPr>
          <p:cNvSpPr txBox="1">
            <a:spLocks/>
          </p:cNvSpPr>
          <p:nvPr/>
        </p:nvSpPr>
        <p:spPr>
          <a:xfrm>
            <a:off x="6194071" y="962794"/>
            <a:ext cx="2949929" cy="686063"/>
          </a:xfrm>
          <a:prstGeom prst="rect">
            <a:avLst/>
          </a:prstGeom>
          <a:solidFill>
            <a:srgbClr val="5FAB46"/>
          </a:solidFill>
          <a:ln>
            <a:noFill/>
          </a:ln>
        </p:spPr>
        <p:txBody>
          <a:bodyPr vert="horz" wrap="non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teamwork</a:t>
            </a:r>
          </a:p>
        </p:txBody>
      </p:sp>
      <p:sp>
        <p:nvSpPr>
          <p:cNvPr id="4" name="TextBox 3">
            <a:extLst>
              <a:ext uri="{FF2B5EF4-FFF2-40B4-BE49-F238E27FC236}">
                <a16:creationId xmlns:a16="http://schemas.microsoft.com/office/drawing/2014/main" id="{68D58A03-EE3F-4913-B8D3-70A883304737}"/>
              </a:ext>
            </a:extLst>
          </p:cNvPr>
          <p:cNvSpPr txBox="1"/>
          <p:nvPr/>
        </p:nvSpPr>
        <p:spPr>
          <a:xfrm>
            <a:off x="86921" y="2878342"/>
            <a:ext cx="3878206" cy="535531"/>
          </a:xfrm>
          <a:prstGeom prst="rect">
            <a:avLst/>
          </a:prstGeom>
          <a:noFill/>
        </p:spPr>
        <p:txBody>
          <a:bodyPr wrap="square" rtlCol="0" anchor="t">
            <a:spAutoFit/>
          </a:bodyPr>
          <a:lstStyle/>
          <a:p>
            <a:pPr algn="l">
              <a:lnSpc>
                <a:spcPct val="90000"/>
              </a:lnSpc>
              <a:spcBef>
                <a:spcPts val="0"/>
              </a:spcBef>
              <a:spcAft>
                <a:spcPts val="600"/>
              </a:spcAft>
            </a:pPr>
            <a:r>
              <a:rPr lang="en-GB" sz="1600">
                <a:solidFill>
                  <a:schemeClr val="bg1"/>
                </a:solidFill>
              </a:rPr>
              <a:t>Emotional control is often seen as a key indicator of mental health. </a:t>
            </a:r>
          </a:p>
        </p:txBody>
      </p:sp>
      <p:sp>
        <p:nvSpPr>
          <p:cNvPr id="13" name="Rectangle 12">
            <a:extLst>
              <a:ext uri="{FF2B5EF4-FFF2-40B4-BE49-F238E27FC236}">
                <a16:creationId xmlns:a16="http://schemas.microsoft.com/office/drawing/2014/main" id="{79C2FE37-DFE0-4E5A-B7E1-8ADDD0A6DD0C}"/>
              </a:ext>
            </a:extLst>
          </p:cNvPr>
          <p:cNvSpPr/>
          <p:nvPr/>
        </p:nvSpPr>
        <p:spPr>
          <a:xfrm>
            <a:off x="172100" y="4265759"/>
            <a:ext cx="1882111" cy="1557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C5142ED-3FAA-4B8E-A0CE-06304CA8D7E3}"/>
              </a:ext>
            </a:extLst>
          </p:cNvPr>
          <p:cNvSpPr txBox="1"/>
          <p:nvPr/>
        </p:nvSpPr>
        <p:spPr>
          <a:xfrm>
            <a:off x="185785" y="4382075"/>
            <a:ext cx="1893918" cy="1255728"/>
          </a:xfrm>
          <a:prstGeom prst="rect">
            <a:avLst/>
          </a:prstGeom>
          <a:noFill/>
        </p:spPr>
        <p:txBody>
          <a:bodyPr wrap="square" rtlCol="0" anchor="t">
            <a:spAutoFit/>
          </a:bodyPr>
          <a:lstStyle/>
          <a:p>
            <a:pPr algn="l">
              <a:lnSpc>
                <a:spcPct val="90000"/>
              </a:lnSpc>
              <a:spcBef>
                <a:spcPts val="0"/>
              </a:spcBef>
              <a:spcAft>
                <a:spcPts val="600"/>
              </a:spcAft>
            </a:pPr>
            <a:r>
              <a:rPr lang="en-GB" sz="1400">
                <a:solidFill>
                  <a:srgbClr val="007DA8"/>
                </a:solidFill>
              </a:rPr>
              <a:t>60% of participants on our five-day courses recorded an increase in their emotional control score.</a:t>
            </a:r>
          </a:p>
        </p:txBody>
      </p:sp>
      <p:sp>
        <p:nvSpPr>
          <p:cNvPr id="17" name="Rectangle 16">
            <a:extLst>
              <a:ext uri="{FF2B5EF4-FFF2-40B4-BE49-F238E27FC236}">
                <a16:creationId xmlns:a16="http://schemas.microsoft.com/office/drawing/2014/main" id="{EFC81753-A01B-4BAD-8EC5-5B9C4B612A66}"/>
              </a:ext>
            </a:extLst>
          </p:cNvPr>
          <p:cNvSpPr/>
          <p:nvPr/>
        </p:nvSpPr>
        <p:spPr>
          <a:xfrm>
            <a:off x="4903143" y="1639282"/>
            <a:ext cx="4234375" cy="3521031"/>
          </a:xfrm>
          <a:prstGeom prst="rect">
            <a:avLst/>
          </a:prstGeom>
          <a:solidFill>
            <a:srgbClr val="054B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30EF448-2B3C-4735-9775-EF2E5E1402DC}"/>
              </a:ext>
            </a:extLst>
          </p:cNvPr>
          <p:cNvSpPr/>
          <p:nvPr/>
        </p:nvSpPr>
        <p:spPr>
          <a:xfrm>
            <a:off x="2198546" y="4283324"/>
            <a:ext cx="1882111" cy="1539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5B880B2-9A2C-4FE6-A995-2F58C2C983D6}"/>
              </a:ext>
            </a:extLst>
          </p:cNvPr>
          <p:cNvSpPr txBox="1"/>
          <p:nvPr/>
        </p:nvSpPr>
        <p:spPr>
          <a:xfrm>
            <a:off x="2186739" y="4379988"/>
            <a:ext cx="1893918" cy="1255728"/>
          </a:xfrm>
          <a:prstGeom prst="rect">
            <a:avLst/>
          </a:prstGeom>
          <a:noFill/>
        </p:spPr>
        <p:txBody>
          <a:bodyPr wrap="square" rtlCol="0" anchor="t">
            <a:spAutoFit/>
          </a:bodyPr>
          <a:lstStyle/>
          <a:p>
            <a:pPr algn="l">
              <a:lnSpc>
                <a:spcPct val="90000"/>
              </a:lnSpc>
              <a:spcBef>
                <a:spcPts val="0"/>
              </a:spcBef>
              <a:spcAft>
                <a:spcPts val="600"/>
              </a:spcAft>
            </a:pPr>
            <a:r>
              <a:rPr lang="en-GB" sz="1400">
                <a:solidFill>
                  <a:srgbClr val="007DA8"/>
                </a:solidFill>
              </a:rPr>
              <a:t>This indicates they are better able to cope with stress and adapt positively to changing circumstances.</a:t>
            </a:r>
          </a:p>
        </p:txBody>
      </p:sp>
      <p:sp>
        <p:nvSpPr>
          <p:cNvPr id="20" name="Title 2">
            <a:extLst>
              <a:ext uri="{FF2B5EF4-FFF2-40B4-BE49-F238E27FC236}">
                <a16:creationId xmlns:a16="http://schemas.microsoft.com/office/drawing/2014/main" id="{8145230B-13A2-451D-8231-2839E1EE17FB}"/>
              </a:ext>
            </a:extLst>
          </p:cNvPr>
          <p:cNvSpPr txBox="1">
            <a:spLocks/>
          </p:cNvSpPr>
          <p:nvPr/>
        </p:nvSpPr>
        <p:spPr>
          <a:xfrm>
            <a:off x="146608" y="3579696"/>
            <a:ext cx="1591993" cy="686063"/>
          </a:xfrm>
          <a:prstGeom prst="rect">
            <a:avLst/>
          </a:prstGeom>
          <a:solidFill>
            <a:srgbClr val="007DA8"/>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60%</a:t>
            </a:r>
          </a:p>
        </p:txBody>
      </p:sp>
      <p:sp>
        <p:nvSpPr>
          <p:cNvPr id="22" name="TextBox 21">
            <a:extLst>
              <a:ext uri="{FF2B5EF4-FFF2-40B4-BE49-F238E27FC236}">
                <a16:creationId xmlns:a16="http://schemas.microsoft.com/office/drawing/2014/main" id="{7BF42B77-301D-4280-BD90-A7E33095394E}"/>
              </a:ext>
            </a:extLst>
          </p:cNvPr>
          <p:cNvSpPr txBox="1"/>
          <p:nvPr/>
        </p:nvSpPr>
        <p:spPr>
          <a:xfrm>
            <a:off x="4971577" y="1776977"/>
            <a:ext cx="3878206" cy="535531"/>
          </a:xfrm>
          <a:prstGeom prst="rect">
            <a:avLst/>
          </a:prstGeom>
          <a:noFill/>
        </p:spPr>
        <p:txBody>
          <a:bodyPr wrap="square" rtlCol="0" anchor="t">
            <a:spAutoFit/>
          </a:bodyPr>
          <a:lstStyle/>
          <a:p>
            <a:pPr algn="l">
              <a:lnSpc>
                <a:spcPct val="90000"/>
              </a:lnSpc>
              <a:spcBef>
                <a:spcPts val="0"/>
              </a:spcBef>
              <a:spcAft>
                <a:spcPts val="600"/>
              </a:spcAft>
            </a:pPr>
            <a:r>
              <a:rPr lang="en-GB" sz="1600">
                <a:solidFill>
                  <a:schemeClr val="bg1"/>
                </a:solidFill>
              </a:rPr>
              <a:t>The quality of our interactions with those being us form the basis for wellbeing.</a:t>
            </a:r>
          </a:p>
        </p:txBody>
      </p:sp>
      <p:sp>
        <p:nvSpPr>
          <p:cNvPr id="24" name="Title 2">
            <a:extLst>
              <a:ext uri="{FF2B5EF4-FFF2-40B4-BE49-F238E27FC236}">
                <a16:creationId xmlns:a16="http://schemas.microsoft.com/office/drawing/2014/main" id="{8C499711-1614-4E99-B529-A4EA5C19BE23}"/>
              </a:ext>
            </a:extLst>
          </p:cNvPr>
          <p:cNvSpPr txBox="1">
            <a:spLocks/>
          </p:cNvSpPr>
          <p:nvPr/>
        </p:nvSpPr>
        <p:spPr>
          <a:xfrm>
            <a:off x="4991719" y="2739683"/>
            <a:ext cx="1591993" cy="686063"/>
          </a:xfrm>
          <a:prstGeom prst="rect">
            <a:avLst/>
          </a:prstGeom>
          <a:solidFill>
            <a:srgbClr val="5FAB46"/>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91%</a:t>
            </a:r>
          </a:p>
        </p:txBody>
      </p:sp>
      <p:sp>
        <p:nvSpPr>
          <p:cNvPr id="25" name="Rectangle 24">
            <a:extLst>
              <a:ext uri="{FF2B5EF4-FFF2-40B4-BE49-F238E27FC236}">
                <a16:creationId xmlns:a16="http://schemas.microsoft.com/office/drawing/2014/main" id="{91976691-3ACD-431B-9995-3B58E59A00B6}"/>
              </a:ext>
            </a:extLst>
          </p:cNvPr>
          <p:cNvSpPr/>
          <p:nvPr/>
        </p:nvSpPr>
        <p:spPr>
          <a:xfrm>
            <a:off x="4998070" y="3403876"/>
            <a:ext cx="1882111" cy="1341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037F555-4ACF-42F1-BDA6-A3548F2CB465}"/>
              </a:ext>
            </a:extLst>
          </p:cNvPr>
          <p:cNvSpPr txBox="1"/>
          <p:nvPr/>
        </p:nvSpPr>
        <p:spPr>
          <a:xfrm>
            <a:off x="4979877" y="3457905"/>
            <a:ext cx="1893918" cy="1255728"/>
          </a:xfrm>
          <a:prstGeom prst="rect">
            <a:avLst/>
          </a:prstGeom>
          <a:noFill/>
        </p:spPr>
        <p:txBody>
          <a:bodyPr wrap="square" rtlCol="0" anchor="t">
            <a:spAutoFit/>
          </a:bodyPr>
          <a:lstStyle/>
          <a:p>
            <a:pPr algn="l">
              <a:lnSpc>
                <a:spcPct val="90000"/>
              </a:lnSpc>
              <a:spcBef>
                <a:spcPts val="0"/>
              </a:spcBef>
              <a:spcAft>
                <a:spcPts val="600"/>
              </a:spcAft>
            </a:pPr>
            <a:r>
              <a:rPr lang="en-GB" sz="1400" dirty="0">
                <a:solidFill>
                  <a:srgbClr val="054B70"/>
                </a:solidFill>
              </a:rPr>
              <a:t>91% of participants recorded an overall increase in their confidence to interact with others post-Outward Bound.</a:t>
            </a:r>
          </a:p>
        </p:txBody>
      </p:sp>
      <p:sp>
        <p:nvSpPr>
          <p:cNvPr id="27" name="Title 2">
            <a:extLst>
              <a:ext uri="{FF2B5EF4-FFF2-40B4-BE49-F238E27FC236}">
                <a16:creationId xmlns:a16="http://schemas.microsoft.com/office/drawing/2014/main" id="{BD6FF50F-047F-4E22-A161-3D9DB23E9B4B}"/>
              </a:ext>
            </a:extLst>
          </p:cNvPr>
          <p:cNvSpPr txBox="1">
            <a:spLocks/>
          </p:cNvSpPr>
          <p:nvPr/>
        </p:nvSpPr>
        <p:spPr>
          <a:xfrm>
            <a:off x="7085902" y="2754902"/>
            <a:ext cx="1591993" cy="686063"/>
          </a:xfrm>
          <a:prstGeom prst="rect">
            <a:avLst/>
          </a:prstGeom>
          <a:solidFill>
            <a:srgbClr val="5FAB46"/>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77%</a:t>
            </a:r>
          </a:p>
        </p:txBody>
      </p:sp>
      <p:sp>
        <p:nvSpPr>
          <p:cNvPr id="28" name="Rectangle 27">
            <a:extLst>
              <a:ext uri="{FF2B5EF4-FFF2-40B4-BE49-F238E27FC236}">
                <a16:creationId xmlns:a16="http://schemas.microsoft.com/office/drawing/2014/main" id="{A1E1537E-8355-451A-9D41-6748F28ADA49}"/>
              </a:ext>
            </a:extLst>
          </p:cNvPr>
          <p:cNvSpPr/>
          <p:nvPr/>
        </p:nvSpPr>
        <p:spPr>
          <a:xfrm>
            <a:off x="7085902" y="3440965"/>
            <a:ext cx="1882111" cy="728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DFBD707C-A425-4291-AAB1-FF585BDE5323}"/>
              </a:ext>
            </a:extLst>
          </p:cNvPr>
          <p:cNvSpPr txBox="1"/>
          <p:nvPr/>
        </p:nvSpPr>
        <p:spPr>
          <a:xfrm>
            <a:off x="7061890" y="3468027"/>
            <a:ext cx="1893918" cy="674031"/>
          </a:xfrm>
          <a:prstGeom prst="rect">
            <a:avLst/>
          </a:prstGeom>
          <a:noFill/>
        </p:spPr>
        <p:txBody>
          <a:bodyPr wrap="square" rtlCol="0" anchor="t">
            <a:spAutoFit/>
          </a:bodyPr>
          <a:lstStyle/>
          <a:p>
            <a:pPr algn="l">
              <a:lnSpc>
                <a:spcPct val="90000"/>
              </a:lnSpc>
              <a:spcBef>
                <a:spcPts val="0"/>
              </a:spcBef>
              <a:spcAft>
                <a:spcPts val="600"/>
              </a:spcAft>
            </a:pPr>
            <a:r>
              <a:rPr lang="en-GB" sz="1400">
                <a:solidFill>
                  <a:srgbClr val="054B70"/>
                </a:solidFill>
              </a:rPr>
              <a:t>77% continued to score higher six months later.</a:t>
            </a:r>
          </a:p>
        </p:txBody>
      </p:sp>
      <p:sp>
        <p:nvSpPr>
          <p:cNvPr id="21" name="Text Placeholder 4">
            <a:extLst>
              <a:ext uri="{FF2B5EF4-FFF2-40B4-BE49-F238E27FC236}">
                <a16:creationId xmlns:a16="http://schemas.microsoft.com/office/drawing/2014/main" id="{1DCD7536-3DB0-4135-B34B-9C8F34759051}"/>
              </a:ext>
            </a:extLst>
          </p:cNvPr>
          <p:cNvSpPr txBox="1">
            <a:spLocks/>
          </p:cNvSpPr>
          <p:nvPr/>
        </p:nvSpPr>
        <p:spPr>
          <a:xfrm>
            <a:off x="4902139" y="6068444"/>
            <a:ext cx="2908557" cy="265457"/>
          </a:xfrm>
          <a:prstGeom prst="rect">
            <a:avLst/>
          </a:prstGeom>
        </p:spPr>
        <p:txBody>
          <a:bodyPr vert="horz" wrap="square" lIns="0" tIns="45720" rIns="72000" bIns="45720" numCol="1" rtlCol="0">
            <a:sp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2pPr>
            <a:lvl3pPr marL="179388"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600" kern="1200">
                <a:solidFill>
                  <a:schemeClr val="tx2"/>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250"/>
              <a:t>View our </a:t>
            </a:r>
            <a:r>
              <a:rPr lang="en-GB" sz="1250">
                <a:hlinkClick r:id="rId3"/>
              </a:rPr>
              <a:t>Social Impact Report</a:t>
            </a:r>
            <a:r>
              <a:rPr lang="en-GB" sz="1250"/>
              <a:t>.</a:t>
            </a:r>
          </a:p>
        </p:txBody>
      </p:sp>
    </p:spTree>
    <p:extLst>
      <p:ext uri="{BB962C8B-B14F-4D97-AF65-F5344CB8AC3E}">
        <p14:creationId xmlns:p14="http://schemas.microsoft.com/office/powerpoint/2010/main" val="131509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D425D3-B083-4B00-ABD1-81D6970DC74A}"/>
              </a:ext>
            </a:extLst>
          </p:cNvPr>
          <p:cNvSpPr>
            <a:spLocks noGrp="1"/>
          </p:cNvSpPr>
          <p:nvPr>
            <p:ph type="title"/>
          </p:nvPr>
        </p:nvSpPr>
        <p:spPr>
          <a:xfrm>
            <a:off x="0" y="234156"/>
            <a:ext cx="3039954" cy="686063"/>
          </a:xfrm>
        </p:spPr>
        <p:txBody>
          <a:bodyPr/>
          <a:lstStyle/>
          <a:p>
            <a:r>
              <a:rPr lang="en-GB"/>
              <a:t>OUR IMPACT</a:t>
            </a:r>
          </a:p>
        </p:txBody>
      </p:sp>
      <p:sp>
        <p:nvSpPr>
          <p:cNvPr id="7" name="Rectangle 6">
            <a:extLst>
              <a:ext uri="{FF2B5EF4-FFF2-40B4-BE49-F238E27FC236}">
                <a16:creationId xmlns:a16="http://schemas.microsoft.com/office/drawing/2014/main" id="{083F2D72-9105-40BC-B36B-CADFEE4E8FFE}"/>
              </a:ext>
            </a:extLst>
          </p:cNvPr>
          <p:cNvSpPr/>
          <p:nvPr/>
        </p:nvSpPr>
        <p:spPr>
          <a:xfrm>
            <a:off x="0" y="2788110"/>
            <a:ext cx="4234375" cy="3521031"/>
          </a:xfrm>
          <a:prstGeom prst="rect">
            <a:avLst/>
          </a:prstGeom>
          <a:solidFill>
            <a:srgbClr val="054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54B70"/>
              </a:solidFill>
            </a:endParaRPr>
          </a:p>
        </p:txBody>
      </p:sp>
      <p:sp>
        <p:nvSpPr>
          <p:cNvPr id="9" name="Title 2">
            <a:extLst>
              <a:ext uri="{FF2B5EF4-FFF2-40B4-BE49-F238E27FC236}">
                <a16:creationId xmlns:a16="http://schemas.microsoft.com/office/drawing/2014/main" id="{0C025B3E-762E-405A-B518-C42F54C0B887}"/>
              </a:ext>
            </a:extLst>
          </p:cNvPr>
          <p:cNvSpPr txBox="1">
            <a:spLocks/>
          </p:cNvSpPr>
          <p:nvPr/>
        </p:nvSpPr>
        <p:spPr>
          <a:xfrm>
            <a:off x="0" y="2104622"/>
            <a:ext cx="3463340" cy="686063"/>
          </a:xfrm>
          <a:prstGeom prst="rect">
            <a:avLst/>
          </a:prstGeom>
          <a:solidFill>
            <a:srgbClr val="D11286"/>
          </a:solidFill>
        </p:spPr>
        <p:txBody>
          <a:bodyPr vert="horz" wrap="non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Goal setting</a:t>
            </a:r>
          </a:p>
        </p:txBody>
      </p:sp>
      <p:sp>
        <p:nvSpPr>
          <p:cNvPr id="10" name="Title 2">
            <a:extLst>
              <a:ext uri="{FF2B5EF4-FFF2-40B4-BE49-F238E27FC236}">
                <a16:creationId xmlns:a16="http://schemas.microsoft.com/office/drawing/2014/main" id="{1256540C-566A-4975-B19B-34FFB644AA0A}"/>
              </a:ext>
            </a:extLst>
          </p:cNvPr>
          <p:cNvSpPr txBox="1">
            <a:spLocks/>
          </p:cNvSpPr>
          <p:nvPr/>
        </p:nvSpPr>
        <p:spPr>
          <a:xfrm>
            <a:off x="4266940" y="1083802"/>
            <a:ext cx="4877060" cy="575263"/>
          </a:xfrm>
          <a:prstGeom prst="rect">
            <a:avLst/>
          </a:prstGeom>
          <a:solidFill>
            <a:srgbClr val="007DA8"/>
          </a:solidFill>
          <a:ln>
            <a:noFill/>
          </a:ln>
        </p:spPr>
        <p:txBody>
          <a:bodyPr vert="horz" wrap="non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sz="2500"/>
              <a:t>Environmental awareness</a:t>
            </a:r>
          </a:p>
        </p:txBody>
      </p:sp>
      <p:sp>
        <p:nvSpPr>
          <p:cNvPr id="4" name="TextBox 3">
            <a:extLst>
              <a:ext uri="{FF2B5EF4-FFF2-40B4-BE49-F238E27FC236}">
                <a16:creationId xmlns:a16="http://schemas.microsoft.com/office/drawing/2014/main" id="{68D58A03-EE3F-4913-B8D3-70A883304737}"/>
              </a:ext>
            </a:extLst>
          </p:cNvPr>
          <p:cNvSpPr txBox="1"/>
          <p:nvPr/>
        </p:nvSpPr>
        <p:spPr>
          <a:xfrm>
            <a:off x="86921" y="2878342"/>
            <a:ext cx="3878206" cy="757130"/>
          </a:xfrm>
          <a:prstGeom prst="rect">
            <a:avLst/>
          </a:prstGeom>
          <a:noFill/>
        </p:spPr>
        <p:txBody>
          <a:bodyPr wrap="square" rtlCol="0" anchor="t">
            <a:spAutoFit/>
          </a:bodyPr>
          <a:lstStyle/>
          <a:p>
            <a:pPr algn="l">
              <a:lnSpc>
                <a:spcPct val="90000"/>
              </a:lnSpc>
              <a:spcBef>
                <a:spcPts val="0"/>
              </a:spcBef>
              <a:spcAft>
                <a:spcPts val="600"/>
              </a:spcAft>
            </a:pPr>
            <a:r>
              <a:rPr lang="en-GB" sz="1600">
                <a:solidFill>
                  <a:schemeClr val="bg1"/>
                </a:solidFill>
              </a:rPr>
              <a:t>Those who demonstrate higher levels of self-discipline have been shown to have greater success in their education.</a:t>
            </a:r>
          </a:p>
        </p:txBody>
      </p:sp>
      <p:sp>
        <p:nvSpPr>
          <p:cNvPr id="13" name="Rectangle 12">
            <a:extLst>
              <a:ext uri="{FF2B5EF4-FFF2-40B4-BE49-F238E27FC236}">
                <a16:creationId xmlns:a16="http://schemas.microsoft.com/office/drawing/2014/main" id="{79C2FE37-DFE0-4E5A-B7E1-8ADDD0A6DD0C}"/>
              </a:ext>
            </a:extLst>
          </p:cNvPr>
          <p:cNvSpPr/>
          <p:nvPr/>
        </p:nvSpPr>
        <p:spPr>
          <a:xfrm>
            <a:off x="173978" y="4469340"/>
            <a:ext cx="1882111" cy="1335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C5142ED-3FAA-4B8E-A0CE-06304CA8D7E3}"/>
              </a:ext>
            </a:extLst>
          </p:cNvPr>
          <p:cNvSpPr txBox="1"/>
          <p:nvPr/>
        </p:nvSpPr>
        <p:spPr>
          <a:xfrm>
            <a:off x="200798" y="4548625"/>
            <a:ext cx="1893918" cy="1255728"/>
          </a:xfrm>
          <a:prstGeom prst="rect">
            <a:avLst/>
          </a:prstGeom>
          <a:noFill/>
        </p:spPr>
        <p:txBody>
          <a:bodyPr wrap="square" rtlCol="0" anchor="t">
            <a:spAutoFit/>
          </a:bodyPr>
          <a:lstStyle/>
          <a:p>
            <a:pPr algn="l">
              <a:lnSpc>
                <a:spcPct val="90000"/>
              </a:lnSpc>
              <a:spcBef>
                <a:spcPts val="0"/>
              </a:spcBef>
              <a:spcAft>
                <a:spcPts val="600"/>
              </a:spcAft>
            </a:pPr>
            <a:r>
              <a:rPr lang="en-GB" sz="1400">
                <a:solidFill>
                  <a:srgbClr val="054B70"/>
                </a:solidFill>
              </a:rPr>
              <a:t>69% of students on our five-day education course recorded an increase in their confidence to achieve goals.</a:t>
            </a:r>
          </a:p>
        </p:txBody>
      </p:sp>
      <p:sp>
        <p:nvSpPr>
          <p:cNvPr id="17" name="Rectangle 16">
            <a:extLst>
              <a:ext uri="{FF2B5EF4-FFF2-40B4-BE49-F238E27FC236}">
                <a16:creationId xmlns:a16="http://schemas.microsoft.com/office/drawing/2014/main" id="{EFC81753-A01B-4BAD-8EC5-5B9C4B612A66}"/>
              </a:ext>
            </a:extLst>
          </p:cNvPr>
          <p:cNvSpPr/>
          <p:nvPr/>
        </p:nvSpPr>
        <p:spPr>
          <a:xfrm>
            <a:off x="4903143" y="1639282"/>
            <a:ext cx="4234375" cy="3521031"/>
          </a:xfrm>
          <a:prstGeom prst="rect">
            <a:avLst/>
          </a:prstGeom>
          <a:solidFill>
            <a:srgbClr val="054B70"/>
          </a:solidFill>
          <a:ln>
            <a:solidFill>
              <a:srgbClr val="054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30EF448-2B3C-4735-9775-EF2E5E1402DC}"/>
              </a:ext>
            </a:extLst>
          </p:cNvPr>
          <p:cNvSpPr/>
          <p:nvPr/>
        </p:nvSpPr>
        <p:spPr>
          <a:xfrm>
            <a:off x="2181291" y="4469339"/>
            <a:ext cx="1882111" cy="919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5B880B2-9A2C-4FE6-A995-2F58C2C983D6}"/>
              </a:ext>
            </a:extLst>
          </p:cNvPr>
          <p:cNvSpPr txBox="1"/>
          <p:nvPr/>
        </p:nvSpPr>
        <p:spPr>
          <a:xfrm>
            <a:off x="2186738" y="4520863"/>
            <a:ext cx="1893918" cy="867930"/>
          </a:xfrm>
          <a:prstGeom prst="rect">
            <a:avLst/>
          </a:prstGeom>
          <a:noFill/>
        </p:spPr>
        <p:txBody>
          <a:bodyPr wrap="square" rtlCol="0" anchor="t">
            <a:spAutoFit/>
          </a:bodyPr>
          <a:lstStyle/>
          <a:p>
            <a:pPr algn="l">
              <a:lnSpc>
                <a:spcPct val="90000"/>
              </a:lnSpc>
              <a:spcBef>
                <a:spcPts val="0"/>
              </a:spcBef>
              <a:spcAft>
                <a:spcPts val="600"/>
              </a:spcAft>
            </a:pPr>
            <a:r>
              <a:rPr lang="en-GB" sz="1400">
                <a:solidFill>
                  <a:srgbClr val="054B70"/>
                </a:solidFill>
              </a:rPr>
              <a:t>65% recorded an increase in setting targets and 57% to make decisions.  </a:t>
            </a:r>
          </a:p>
        </p:txBody>
      </p:sp>
      <p:sp>
        <p:nvSpPr>
          <p:cNvPr id="20" name="Title 2">
            <a:extLst>
              <a:ext uri="{FF2B5EF4-FFF2-40B4-BE49-F238E27FC236}">
                <a16:creationId xmlns:a16="http://schemas.microsoft.com/office/drawing/2014/main" id="{8145230B-13A2-451D-8231-2839E1EE17FB}"/>
              </a:ext>
            </a:extLst>
          </p:cNvPr>
          <p:cNvSpPr txBox="1">
            <a:spLocks/>
          </p:cNvSpPr>
          <p:nvPr/>
        </p:nvSpPr>
        <p:spPr>
          <a:xfrm>
            <a:off x="176025" y="3789664"/>
            <a:ext cx="1591993" cy="686063"/>
          </a:xfrm>
          <a:prstGeom prst="rect">
            <a:avLst/>
          </a:prstGeom>
          <a:solidFill>
            <a:srgbClr val="D11286"/>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69%</a:t>
            </a:r>
          </a:p>
        </p:txBody>
      </p:sp>
      <p:sp>
        <p:nvSpPr>
          <p:cNvPr id="22" name="TextBox 21">
            <a:extLst>
              <a:ext uri="{FF2B5EF4-FFF2-40B4-BE49-F238E27FC236}">
                <a16:creationId xmlns:a16="http://schemas.microsoft.com/office/drawing/2014/main" id="{7BF42B77-301D-4280-BD90-A7E33095394E}"/>
              </a:ext>
            </a:extLst>
          </p:cNvPr>
          <p:cNvSpPr txBox="1"/>
          <p:nvPr/>
        </p:nvSpPr>
        <p:spPr>
          <a:xfrm>
            <a:off x="4971577" y="1776977"/>
            <a:ext cx="3878206" cy="757130"/>
          </a:xfrm>
          <a:prstGeom prst="rect">
            <a:avLst/>
          </a:prstGeom>
          <a:noFill/>
        </p:spPr>
        <p:txBody>
          <a:bodyPr wrap="square" rtlCol="0" anchor="t">
            <a:spAutoFit/>
          </a:bodyPr>
          <a:lstStyle/>
          <a:p>
            <a:pPr>
              <a:lnSpc>
                <a:spcPct val="90000"/>
              </a:lnSpc>
              <a:spcAft>
                <a:spcPts val="600"/>
              </a:spcAft>
            </a:pPr>
            <a:r>
              <a:rPr lang="en-GB" sz="1600">
                <a:solidFill>
                  <a:schemeClr val="bg1"/>
                </a:solidFill>
              </a:rPr>
              <a:t>When our courses focus on increasing respect for the environment and learning about man’s environmental impact…</a:t>
            </a:r>
          </a:p>
        </p:txBody>
      </p:sp>
      <p:sp>
        <p:nvSpPr>
          <p:cNvPr id="24" name="Title 2">
            <a:extLst>
              <a:ext uri="{FF2B5EF4-FFF2-40B4-BE49-F238E27FC236}">
                <a16:creationId xmlns:a16="http://schemas.microsoft.com/office/drawing/2014/main" id="{8C499711-1614-4E99-B529-A4EA5C19BE23}"/>
              </a:ext>
            </a:extLst>
          </p:cNvPr>
          <p:cNvSpPr txBox="1">
            <a:spLocks/>
          </p:cNvSpPr>
          <p:nvPr/>
        </p:nvSpPr>
        <p:spPr>
          <a:xfrm>
            <a:off x="4989718" y="3004201"/>
            <a:ext cx="1591993" cy="686063"/>
          </a:xfrm>
          <a:prstGeom prst="rect">
            <a:avLst/>
          </a:prstGeom>
          <a:solidFill>
            <a:srgbClr val="007DA8"/>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90%</a:t>
            </a:r>
          </a:p>
        </p:txBody>
      </p:sp>
      <p:sp>
        <p:nvSpPr>
          <p:cNvPr id="25" name="Rectangle 24">
            <a:extLst>
              <a:ext uri="{FF2B5EF4-FFF2-40B4-BE49-F238E27FC236}">
                <a16:creationId xmlns:a16="http://schemas.microsoft.com/office/drawing/2014/main" id="{91976691-3ACD-431B-9995-3B58E59A00B6}"/>
              </a:ext>
            </a:extLst>
          </p:cNvPr>
          <p:cNvSpPr/>
          <p:nvPr/>
        </p:nvSpPr>
        <p:spPr>
          <a:xfrm>
            <a:off x="4989718" y="3682135"/>
            <a:ext cx="1882111" cy="1219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037F555-4ACF-42F1-BDA6-A3548F2CB465}"/>
              </a:ext>
            </a:extLst>
          </p:cNvPr>
          <p:cNvSpPr txBox="1"/>
          <p:nvPr/>
        </p:nvSpPr>
        <p:spPr>
          <a:xfrm>
            <a:off x="4971577" y="3792979"/>
            <a:ext cx="1893918" cy="1061829"/>
          </a:xfrm>
          <a:prstGeom prst="rect">
            <a:avLst/>
          </a:prstGeom>
          <a:noFill/>
        </p:spPr>
        <p:txBody>
          <a:bodyPr wrap="square" rtlCol="0" anchor="t">
            <a:spAutoFit/>
          </a:bodyPr>
          <a:lstStyle/>
          <a:p>
            <a:pPr algn="l">
              <a:lnSpc>
                <a:spcPct val="90000"/>
              </a:lnSpc>
              <a:spcBef>
                <a:spcPts val="0"/>
              </a:spcBef>
              <a:spcAft>
                <a:spcPts val="600"/>
              </a:spcAft>
            </a:pPr>
            <a:r>
              <a:rPr lang="en-GB" sz="1400">
                <a:solidFill>
                  <a:srgbClr val="054B70"/>
                </a:solidFill>
              </a:rPr>
              <a:t>90% of participants felt more motivated to act with environmental responsibility. </a:t>
            </a:r>
          </a:p>
        </p:txBody>
      </p:sp>
      <p:sp>
        <p:nvSpPr>
          <p:cNvPr id="27" name="Title 2">
            <a:extLst>
              <a:ext uri="{FF2B5EF4-FFF2-40B4-BE49-F238E27FC236}">
                <a16:creationId xmlns:a16="http://schemas.microsoft.com/office/drawing/2014/main" id="{BD6FF50F-047F-4E22-A161-3D9DB23E9B4B}"/>
              </a:ext>
            </a:extLst>
          </p:cNvPr>
          <p:cNvSpPr txBox="1">
            <a:spLocks/>
          </p:cNvSpPr>
          <p:nvPr/>
        </p:nvSpPr>
        <p:spPr>
          <a:xfrm>
            <a:off x="7085902" y="3022750"/>
            <a:ext cx="1591993" cy="686063"/>
          </a:xfrm>
          <a:prstGeom prst="rect">
            <a:avLst/>
          </a:prstGeom>
          <a:solidFill>
            <a:srgbClr val="007DA8"/>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79%</a:t>
            </a:r>
          </a:p>
        </p:txBody>
      </p:sp>
      <p:sp>
        <p:nvSpPr>
          <p:cNvPr id="28" name="Rectangle 27">
            <a:extLst>
              <a:ext uri="{FF2B5EF4-FFF2-40B4-BE49-F238E27FC236}">
                <a16:creationId xmlns:a16="http://schemas.microsoft.com/office/drawing/2014/main" id="{A1E1537E-8355-451A-9D41-6748F28ADA49}"/>
              </a:ext>
            </a:extLst>
          </p:cNvPr>
          <p:cNvSpPr/>
          <p:nvPr/>
        </p:nvSpPr>
        <p:spPr>
          <a:xfrm>
            <a:off x="7085864" y="3708813"/>
            <a:ext cx="1882111" cy="993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DFBD707C-A425-4291-AAB1-FF585BDE5323}"/>
              </a:ext>
            </a:extLst>
          </p:cNvPr>
          <p:cNvSpPr txBox="1"/>
          <p:nvPr/>
        </p:nvSpPr>
        <p:spPr>
          <a:xfrm>
            <a:off x="7074057" y="3708813"/>
            <a:ext cx="1893918" cy="867930"/>
          </a:xfrm>
          <a:prstGeom prst="rect">
            <a:avLst/>
          </a:prstGeom>
          <a:noFill/>
        </p:spPr>
        <p:txBody>
          <a:bodyPr wrap="square" rtlCol="0" anchor="t">
            <a:spAutoFit/>
          </a:bodyPr>
          <a:lstStyle/>
          <a:p>
            <a:pPr algn="l">
              <a:lnSpc>
                <a:spcPct val="90000"/>
              </a:lnSpc>
              <a:spcBef>
                <a:spcPts val="0"/>
              </a:spcBef>
              <a:spcAft>
                <a:spcPts val="600"/>
              </a:spcAft>
            </a:pPr>
            <a:r>
              <a:rPr lang="en-GB" sz="1400">
                <a:solidFill>
                  <a:srgbClr val="054B70"/>
                </a:solidFill>
              </a:rPr>
              <a:t>79% felt more motivated to discover nature close to where they live.</a:t>
            </a:r>
          </a:p>
        </p:txBody>
      </p:sp>
      <p:sp>
        <p:nvSpPr>
          <p:cNvPr id="21" name="Title 2">
            <a:extLst>
              <a:ext uri="{FF2B5EF4-FFF2-40B4-BE49-F238E27FC236}">
                <a16:creationId xmlns:a16="http://schemas.microsoft.com/office/drawing/2014/main" id="{0C19707D-3B57-4DE8-8E8B-A35AD2B8FA90}"/>
              </a:ext>
            </a:extLst>
          </p:cNvPr>
          <p:cNvSpPr txBox="1">
            <a:spLocks/>
          </p:cNvSpPr>
          <p:nvPr/>
        </p:nvSpPr>
        <p:spPr>
          <a:xfrm>
            <a:off x="2197052" y="3783276"/>
            <a:ext cx="1591993" cy="686063"/>
          </a:xfrm>
          <a:prstGeom prst="rect">
            <a:avLst/>
          </a:prstGeom>
          <a:solidFill>
            <a:srgbClr val="D11286"/>
          </a:solidFill>
        </p:spPr>
        <p:txBody>
          <a:bodyPr vert="horz" wrap="squar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65%</a:t>
            </a:r>
          </a:p>
        </p:txBody>
      </p:sp>
      <p:sp>
        <p:nvSpPr>
          <p:cNvPr id="23" name="Text Placeholder 4">
            <a:extLst>
              <a:ext uri="{FF2B5EF4-FFF2-40B4-BE49-F238E27FC236}">
                <a16:creationId xmlns:a16="http://schemas.microsoft.com/office/drawing/2014/main" id="{6DE9B5CB-AC40-412A-97CC-C575CE4326D1}"/>
              </a:ext>
            </a:extLst>
          </p:cNvPr>
          <p:cNvSpPr txBox="1">
            <a:spLocks/>
          </p:cNvSpPr>
          <p:nvPr/>
        </p:nvSpPr>
        <p:spPr>
          <a:xfrm>
            <a:off x="4902139" y="6068444"/>
            <a:ext cx="2908557" cy="265457"/>
          </a:xfrm>
          <a:prstGeom prst="rect">
            <a:avLst/>
          </a:prstGeom>
        </p:spPr>
        <p:txBody>
          <a:bodyPr vert="horz" wrap="square" lIns="0" tIns="45720" rIns="72000" bIns="45720" numCol="1" rtlCol="0">
            <a:sp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2pPr>
            <a:lvl3pPr marL="179388"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600" kern="1200">
                <a:solidFill>
                  <a:schemeClr val="tx2"/>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250"/>
              <a:t>View our </a:t>
            </a:r>
            <a:r>
              <a:rPr lang="en-GB" sz="1250">
                <a:hlinkClick r:id="rId3"/>
              </a:rPr>
              <a:t>Social Impact Report</a:t>
            </a:r>
            <a:r>
              <a:rPr lang="en-GB" sz="1250"/>
              <a:t>.</a:t>
            </a:r>
          </a:p>
        </p:txBody>
      </p:sp>
    </p:spTree>
    <p:extLst>
      <p:ext uri="{BB962C8B-B14F-4D97-AF65-F5344CB8AC3E}">
        <p14:creationId xmlns:p14="http://schemas.microsoft.com/office/powerpoint/2010/main" val="246210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485457-6C57-42C6-BCC1-CB06CAAEC846}"/>
              </a:ext>
            </a:extLst>
          </p:cNvPr>
          <p:cNvPicPr>
            <a:picLocks noChangeAspect="1"/>
          </p:cNvPicPr>
          <p:nvPr/>
        </p:nvPicPr>
        <p:blipFill>
          <a:blip r:embed="rId2"/>
          <a:stretch>
            <a:fillRect/>
          </a:stretch>
        </p:blipFill>
        <p:spPr>
          <a:xfrm>
            <a:off x="692459" y="226381"/>
            <a:ext cx="7291129" cy="6396361"/>
          </a:xfrm>
          <a:prstGeom prst="rect">
            <a:avLst/>
          </a:prstGeom>
        </p:spPr>
      </p:pic>
      <p:sp>
        <p:nvSpPr>
          <p:cNvPr id="9" name="Text Placeholder 8">
            <a:extLst>
              <a:ext uri="{FF2B5EF4-FFF2-40B4-BE49-F238E27FC236}">
                <a16:creationId xmlns:a16="http://schemas.microsoft.com/office/drawing/2014/main" id="{53D8A9A3-F4F0-437B-BF02-F11BCFE57212}"/>
              </a:ext>
            </a:extLst>
          </p:cNvPr>
          <p:cNvSpPr>
            <a:spLocks noGrp="1"/>
          </p:cNvSpPr>
          <p:nvPr>
            <p:ph type="body" sz="quarter" idx="14"/>
          </p:nvPr>
        </p:nvSpPr>
        <p:spPr>
          <a:xfrm>
            <a:off x="457200" y="807868"/>
            <a:ext cx="8229600" cy="5814874"/>
          </a:xfrm>
        </p:spPr>
        <p:txBody>
          <a:bodyPr/>
          <a:lstStyle/>
          <a:p>
            <a:endParaRPr lang="en-GB" dirty="0"/>
          </a:p>
        </p:txBody>
      </p:sp>
    </p:spTree>
    <p:extLst>
      <p:ext uri="{BB962C8B-B14F-4D97-AF65-F5344CB8AC3E}">
        <p14:creationId xmlns:p14="http://schemas.microsoft.com/office/powerpoint/2010/main" val="155715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8B175-5FC8-44F3-9360-6905EBCD8303}"/>
              </a:ext>
            </a:extLst>
          </p:cNvPr>
          <p:cNvSpPr>
            <a:spLocks noGrp="1"/>
          </p:cNvSpPr>
          <p:nvPr>
            <p:ph type="body" sz="quarter" idx="10"/>
          </p:nvPr>
        </p:nvSpPr>
        <p:spPr>
          <a:xfrm>
            <a:off x="771278" y="957575"/>
            <a:ext cx="2920618" cy="806568"/>
          </a:xfrm>
        </p:spPr>
        <p:txBody>
          <a:bodyPr/>
          <a:lstStyle/>
          <a:p>
            <a:r>
              <a:rPr lang="en-GB" sz="4800"/>
              <a:t>WELCOME</a:t>
            </a:r>
            <a:endParaRPr lang="en-GB"/>
          </a:p>
        </p:txBody>
      </p:sp>
      <p:sp>
        <p:nvSpPr>
          <p:cNvPr id="3" name="Text Placeholder 2">
            <a:extLst>
              <a:ext uri="{FF2B5EF4-FFF2-40B4-BE49-F238E27FC236}">
                <a16:creationId xmlns:a16="http://schemas.microsoft.com/office/drawing/2014/main" id="{9C75A1AB-A22E-4B95-AA2A-369F1AC4BCDA}"/>
              </a:ext>
            </a:extLst>
          </p:cNvPr>
          <p:cNvSpPr>
            <a:spLocks noGrp="1"/>
          </p:cNvSpPr>
          <p:nvPr>
            <p:ph type="body" sz="quarter" idx="11"/>
          </p:nvPr>
        </p:nvSpPr>
        <p:spPr>
          <a:xfrm>
            <a:off x="3691896" y="1252330"/>
            <a:ext cx="498442" cy="511813"/>
          </a:xfrm>
        </p:spPr>
        <p:txBody>
          <a:bodyPr/>
          <a:lstStyle/>
          <a:p>
            <a:r>
              <a:rPr lang="en-GB" sz="2400"/>
              <a:t>to</a:t>
            </a:r>
            <a:endParaRPr lang="en-GB"/>
          </a:p>
        </p:txBody>
      </p:sp>
      <p:sp>
        <p:nvSpPr>
          <p:cNvPr id="4" name="Text Placeholder 3">
            <a:extLst>
              <a:ext uri="{FF2B5EF4-FFF2-40B4-BE49-F238E27FC236}">
                <a16:creationId xmlns:a16="http://schemas.microsoft.com/office/drawing/2014/main" id="{A2EBB0A2-8B08-4609-83CE-0E494E762114}"/>
              </a:ext>
            </a:extLst>
          </p:cNvPr>
          <p:cNvSpPr>
            <a:spLocks noGrp="1"/>
          </p:cNvSpPr>
          <p:nvPr>
            <p:ph type="body" sz="quarter" idx="12"/>
          </p:nvPr>
        </p:nvSpPr>
        <p:spPr>
          <a:xfrm>
            <a:off x="329938" y="1764143"/>
            <a:ext cx="5976594" cy="1136350"/>
          </a:xfrm>
          <a:solidFill>
            <a:srgbClr val="054B70"/>
          </a:solidFill>
        </p:spPr>
        <p:txBody>
          <a:bodyPr/>
          <a:lstStyle/>
          <a:p>
            <a:r>
              <a:rPr lang="en-GB" sz="6000"/>
              <a:t>Outward bound</a:t>
            </a:r>
          </a:p>
        </p:txBody>
      </p:sp>
      <p:sp>
        <p:nvSpPr>
          <p:cNvPr id="5" name="Rectangle 4">
            <a:extLst>
              <a:ext uri="{FF2B5EF4-FFF2-40B4-BE49-F238E27FC236}">
                <a16:creationId xmlns:a16="http://schemas.microsoft.com/office/drawing/2014/main" id="{6EA32963-395A-4B08-923A-0798B1FCF27F}"/>
              </a:ext>
            </a:extLst>
          </p:cNvPr>
          <p:cNvSpPr/>
          <p:nvPr/>
        </p:nvSpPr>
        <p:spPr>
          <a:xfrm>
            <a:off x="544286" y="3791009"/>
            <a:ext cx="3099933" cy="125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1200"/>
              </a:spcAft>
            </a:pPr>
            <a:r>
              <a:rPr lang="en-GB" sz="1400" b="1">
                <a:solidFill>
                  <a:srgbClr val="4A525D"/>
                </a:solidFill>
              </a:rPr>
              <a:t>We are all better than we know. If only we can be brought to realise this, we may never again be prepared to settle for anything less.</a:t>
            </a:r>
          </a:p>
        </p:txBody>
      </p:sp>
      <p:grpSp>
        <p:nvGrpSpPr>
          <p:cNvPr id="15" name="Group 14">
            <a:extLst>
              <a:ext uri="{FF2B5EF4-FFF2-40B4-BE49-F238E27FC236}">
                <a16:creationId xmlns:a16="http://schemas.microsoft.com/office/drawing/2014/main" id="{F31F44D6-6A86-49A4-9F21-5D7E1C81870D}"/>
              </a:ext>
            </a:extLst>
          </p:cNvPr>
          <p:cNvGrpSpPr/>
          <p:nvPr/>
        </p:nvGrpSpPr>
        <p:grpSpPr>
          <a:xfrm>
            <a:off x="3156129" y="4828340"/>
            <a:ext cx="584525" cy="599500"/>
            <a:chOff x="3875976" y="5078702"/>
            <a:chExt cx="584525" cy="599500"/>
          </a:xfrm>
        </p:grpSpPr>
        <p:sp>
          <p:nvSpPr>
            <p:cNvPr id="13" name="Rectangle 12">
              <a:extLst>
                <a:ext uri="{FF2B5EF4-FFF2-40B4-BE49-F238E27FC236}">
                  <a16:creationId xmlns:a16="http://schemas.microsoft.com/office/drawing/2014/main" id="{2263895E-4139-4716-8F3B-488D340BCFF5}"/>
                </a:ext>
              </a:extLst>
            </p:cNvPr>
            <p:cNvSpPr/>
            <p:nvPr/>
          </p:nvSpPr>
          <p:spPr>
            <a:xfrm>
              <a:off x="3969659" y="5303474"/>
              <a:ext cx="397160" cy="37472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err="1"/>
            </a:p>
          </p:txBody>
        </p:sp>
        <p:sp>
          <p:nvSpPr>
            <p:cNvPr id="12" name="Rectangle 11">
              <a:extLst>
                <a:ext uri="{FF2B5EF4-FFF2-40B4-BE49-F238E27FC236}">
                  <a16:creationId xmlns:a16="http://schemas.microsoft.com/office/drawing/2014/main" id="{EFC4EDF5-7D8D-4A69-97D9-C1282AF67392}"/>
                </a:ext>
              </a:extLst>
            </p:cNvPr>
            <p:cNvSpPr/>
            <p:nvPr/>
          </p:nvSpPr>
          <p:spPr>
            <a:xfrm rot="10800000">
              <a:off x="3875976" y="5078702"/>
              <a:ext cx="584525" cy="314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r>
                <a:rPr lang="en-GB" sz="6600"/>
                <a:t>“</a:t>
              </a:r>
              <a:endParaRPr lang="en-GB" sz="1400"/>
            </a:p>
          </p:txBody>
        </p:sp>
      </p:grpSp>
      <p:sp>
        <p:nvSpPr>
          <p:cNvPr id="14" name="Rectangle 13">
            <a:extLst>
              <a:ext uri="{FF2B5EF4-FFF2-40B4-BE49-F238E27FC236}">
                <a16:creationId xmlns:a16="http://schemas.microsoft.com/office/drawing/2014/main" id="{574F6AC7-AC5D-493D-A5E4-3262CEFC497E}"/>
              </a:ext>
            </a:extLst>
          </p:cNvPr>
          <p:cNvSpPr/>
          <p:nvPr/>
        </p:nvSpPr>
        <p:spPr>
          <a:xfrm>
            <a:off x="541533" y="5053112"/>
            <a:ext cx="1048110" cy="374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r>
              <a:rPr lang="en-GB" sz="1400" b="1"/>
              <a:t>Kurt Hahn</a:t>
            </a:r>
          </a:p>
        </p:txBody>
      </p:sp>
      <p:grpSp>
        <p:nvGrpSpPr>
          <p:cNvPr id="16" name="Group 15">
            <a:extLst>
              <a:ext uri="{FF2B5EF4-FFF2-40B4-BE49-F238E27FC236}">
                <a16:creationId xmlns:a16="http://schemas.microsoft.com/office/drawing/2014/main" id="{445AF523-7224-4698-A42E-BF462C647611}"/>
              </a:ext>
            </a:extLst>
          </p:cNvPr>
          <p:cNvGrpSpPr/>
          <p:nvPr/>
        </p:nvGrpSpPr>
        <p:grpSpPr>
          <a:xfrm rot="10800000">
            <a:off x="447851" y="3416766"/>
            <a:ext cx="584525" cy="599500"/>
            <a:chOff x="3875976" y="5078702"/>
            <a:chExt cx="584525" cy="599500"/>
          </a:xfrm>
        </p:grpSpPr>
        <p:sp>
          <p:nvSpPr>
            <p:cNvPr id="17" name="Rectangle 16">
              <a:extLst>
                <a:ext uri="{FF2B5EF4-FFF2-40B4-BE49-F238E27FC236}">
                  <a16:creationId xmlns:a16="http://schemas.microsoft.com/office/drawing/2014/main" id="{6190CC78-8FE2-4237-BD52-EA97C8C8BFD3}"/>
                </a:ext>
              </a:extLst>
            </p:cNvPr>
            <p:cNvSpPr/>
            <p:nvPr/>
          </p:nvSpPr>
          <p:spPr>
            <a:xfrm>
              <a:off x="3969659" y="5303474"/>
              <a:ext cx="397160" cy="37472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err="1"/>
            </a:p>
          </p:txBody>
        </p:sp>
        <p:sp>
          <p:nvSpPr>
            <p:cNvPr id="18" name="Rectangle 17">
              <a:extLst>
                <a:ext uri="{FF2B5EF4-FFF2-40B4-BE49-F238E27FC236}">
                  <a16:creationId xmlns:a16="http://schemas.microsoft.com/office/drawing/2014/main" id="{658B13DF-9652-4E30-975C-58DDFCF5DCCA}"/>
                </a:ext>
              </a:extLst>
            </p:cNvPr>
            <p:cNvSpPr/>
            <p:nvPr/>
          </p:nvSpPr>
          <p:spPr>
            <a:xfrm rot="10800000">
              <a:off x="3875976" y="5078702"/>
              <a:ext cx="584525" cy="314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r>
                <a:rPr lang="en-GB" sz="6600"/>
                <a:t>“</a:t>
              </a:r>
              <a:endParaRPr lang="en-GB" sz="1400"/>
            </a:p>
          </p:txBody>
        </p:sp>
      </p:grpSp>
    </p:spTree>
    <p:extLst>
      <p:ext uri="{BB962C8B-B14F-4D97-AF65-F5344CB8AC3E}">
        <p14:creationId xmlns:p14="http://schemas.microsoft.com/office/powerpoint/2010/main" val="186054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E25076-C203-46F8-88E9-9143C6AEB472}"/>
              </a:ext>
            </a:extLst>
          </p:cNvPr>
          <p:cNvSpPr>
            <a:spLocks noGrp="1"/>
          </p:cNvSpPr>
          <p:nvPr>
            <p:ph type="body" sz="quarter" idx="10"/>
          </p:nvPr>
        </p:nvSpPr>
        <p:spPr>
          <a:xfrm>
            <a:off x="4114800" y="1176836"/>
            <a:ext cx="5029200" cy="2286000"/>
          </a:xfrm>
        </p:spPr>
        <p:txBody>
          <a:bodyPr/>
          <a:lstStyle/>
          <a:p>
            <a:r>
              <a:rPr lang="en-GB"/>
              <a:t>Every year we see changes in our students almost immediately and this experience stays with them for the rest of their school life. </a:t>
            </a:r>
          </a:p>
        </p:txBody>
      </p:sp>
      <p:sp>
        <p:nvSpPr>
          <p:cNvPr id="3" name="Text Placeholder 2">
            <a:extLst>
              <a:ext uri="{FF2B5EF4-FFF2-40B4-BE49-F238E27FC236}">
                <a16:creationId xmlns:a16="http://schemas.microsoft.com/office/drawing/2014/main" id="{6260959E-A0CA-4F83-AFB1-AD901892E0C6}"/>
              </a:ext>
            </a:extLst>
          </p:cNvPr>
          <p:cNvSpPr>
            <a:spLocks noGrp="1"/>
          </p:cNvSpPr>
          <p:nvPr>
            <p:ph type="body" sz="quarter" idx="11"/>
          </p:nvPr>
        </p:nvSpPr>
        <p:spPr>
          <a:xfrm>
            <a:off x="4114800" y="3464405"/>
            <a:ext cx="3563307" cy="455630"/>
          </a:xfrm>
        </p:spPr>
        <p:txBody>
          <a:bodyPr/>
          <a:lstStyle/>
          <a:p>
            <a:r>
              <a:rPr lang="en-GB" b="1"/>
              <a:t>Staff member</a:t>
            </a:r>
            <a:r>
              <a:rPr lang="en-GB"/>
              <a:t>, Shenley Academy</a:t>
            </a:r>
          </a:p>
        </p:txBody>
      </p:sp>
      <p:sp>
        <p:nvSpPr>
          <p:cNvPr id="4" name="Text Placeholder 3">
            <a:extLst>
              <a:ext uri="{FF2B5EF4-FFF2-40B4-BE49-F238E27FC236}">
                <a16:creationId xmlns:a16="http://schemas.microsoft.com/office/drawing/2014/main" id="{BC2D53B0-A751-4F18-BB32-33257B36AA5B}"/>
              </a:ext>
            </a:extLst>
          </p:cNvPr>
          <p:cNvSpPr>
            <a:spLocks noGrp="1"/>
          </p:cNvSpPr>
          <p:nvPr>
            <p:ph type="body" sz="quarter" idx="12"/>
          </p:nvPr>
        </p:nvSpPr>
        <p:spPr>
          <a:xfrm>
            <a:off x="4114800" y="719637"/>
            <a:ext cx="457200" cy="457199"/>
          </a:xfrm>
        </p:spPr>
        <p:txBody>
          <a:bodyPr/>
          <a:lstStyle/>
          <a:p>
            <a:endParaRPr lang="en-GB"/>
          </a:p>
        </p:txBody>
      </p:sp>
      <p:sp>
        <p:nvSpPr>
          <p:cNvPr id="5" name="Text Placeholder 4">
            <a:extLst>
              <a:ext uri="{FF2B5EF4-FFF2-40B4-BE49-F238E27FC236}">
                <a16:creationId xmlns:a16="http://schemas.microsoft.com/office/drawing/2014/main" id="{85650DE2-8D73-475B-B324-E6D0E887BB0C}"/>
              </a:ext>
            </a:extLst>
          </p:cNvPr>
          <p:cNvSpPr>
            <a:spLocks noGrp="1"/>
          </p:cNvSpPr>
          <p:nvPr>
            <p:ph type="body" sz="quarter" idx="13"/>
          </p:nvPr>
        </p:nvSpPr>
        <p:spPr>
          <a:xfrm rot="10800000">
            <a:off x="8686800" y="3448672"/>
            <a:ext cx="457200" cy="457199"/>
          </a:xfrm>
        </p:spPr>
        <p:txBody>
          <a:bodyPr/>
          <a:lstStyle/>
          <a:p>
            <a:endParaRPr lang="en-GB"/>
          </a:p>
        </p:txBody>
      </p:sp>
      <p:sp>
        <p:nvSpPr>
          <p:cNvPr id="6" name="Text Placeholder 1">
            <a:extLst>
              <a:ext uri="{FF2B5EF4-FFF2-40B4-BE49-F238E27FC236}">
                <a16:creationId xmlns:a16="http://schemas.microsoft.com/office/drawing/2014/main" id="{C3D2D1C0-9126-4353-9B1E-86C8EA48DAF9}"/>
              </a:ext>
            </a:extLst>
          </p:cNvPr>
          <p:cNvSpPr txBox="1">
            <a:spLocks/>
          </p:cNvSpPr>
          <p:nvPr/>
        </p:nvSpPr>
        <p:spPr>
          <a:xfrm>
            <a:off x="228600" y="6292851"/>
            <a:ext cx="3027784" cy="304799"/>
          </a:xfrm>
          <a:prstGeom prst="rect">
            <a:avLst/>
          </a:prstGeom>
          <a:solidFill>
            <a:schemeClr val="bg2"/>
          </a:solidFill>
        </p:spPr>
        <p:txBody>
          <a:bodyPr vert="horz" wrap="square" lIns="435600" tIns="45720" rIns="288000" bIns="45720" rtlCol="0" anchor="ctr">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2400" kern="1200">
                <a:solidFill>
                  <a:schemeClr val="tx2"/>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2pPr>
            <a:lvl3pPr marL="179388"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600" kern="1200">
                <a:solidFill>
                  <a:schemeClr val="tx2"/>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250"/>
              <a:t>More </a:t>
            </a:r>
            <a:r>
              <a:rPr lang="en-GB" sz="1250">
                <a:hlinkClick r:id="rId4"/>
              </a:rPr>
              <a:t>case studies and stories</a:t>
            </a:r>
            <a:r>
              <a:rPr lang="en-GB" sz="1250"/>
              <a:t>.</a:t>
            </a:r>
          </a:p>
        </p:txBody>
      </p:sp>
    </p:spTree>
    <p:extLst>
      <p:ext uri="{BB962C8B-B14F-4D97-AF65-F5344CB8AC3E}">
        <p14:creationId xmlns:p14="http://schemas.microsoft.com/office/powerpoint/2010/main" val="353349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0673C-AB76-4210-BB3B-332A507D063E}"/>
              </a:ext>
            </a:extLst>
          </p:cNvPr>
          <p:cNvSpPr>
            <a:spLocks noGrp="1"/>
          </p:cNvSpPr>
          <p:nvPr>
            <p:ph type="body" sz="quarter" idx="10"/>
          </p:nvPr>
        </p:nvSpPr>
        <p:spPr>
          <a:xfrm>
            <a:off x="1828800" y="649905"/>
            <a:ext cx="7315200" cy="2032000"/>
          </a:xfrm>
        </p:spPr>
        <p:txBody>
          <a:bodyPr/>
          <a:lstStyle/>
          <a:p>
            <a:r>
              <a:rPr lang="en-GB"/>
              <a:t>Thank you for giving a life-changing opportunity to our pupils. You have provided life-long memories whilst helping to develop them into accomplished young people.</a:t>
            </a:r>
          </a:p>
        </p:txBody>
      </p:sp>
      <p:sp>
        <p:nvSpPr>
          <p:cNvPr id="3" name="Text Placeholder 2">
            <a:extLst>
              <a:ext uri="{FF2B5EF4-FFF2-40B4-BE49-F238E27FC236}">
                <a16:creationId xmlns:a16="http://schemas.microsoft.com/office/drawing/2014/main" id="{995C2510-57C9-4F30-A2DE-EDD0D9B07E8E}"/>
              </a:ext>
            </a:extLst>
          </p:cNvPr>
          <p:cNvSpPr>
            <a:spLocks noGrp="1"/>
          </p:cNvSpPr>
          <p:nvPr>
            <p:ph type="body" sz="quarter" idx="11"/>
          </p:nvPr>
        </p:nvSpPr>
        <p:spPr>
          <a:xfrm>
            <a:off x="5550408" y="2683474"/>
            <a:ext cx="2628244" cy="455630"/>
          </a:xfrm>
        </p:spPr>
        <p:txBody>
          <a:bodyPr/>
          <a:lstStyle/>
          <a:p>
            <a:r>
              <a:rPr lang="en-GB" b="1"/>
              <a:t>Tim O’Brien</a:t>
            </a:r>
            <a:r>
              <a:rPr lang="en-GB"/>
              <a:t>, Teacher</a:t>
            </a:r>
          </a:p>
        </p:txBody>
      </p:sp>
      <p:sp>
        <p:nvSpPr>
          <p:cNvPr id="4" name="Text Placeholder 3">
            <a:extLst>
              <a:ext uri="{FF2B5EF4-FFF2-40B4-BE49-F238E27FC236}">
                <a16:creationId xmlns:a16="http://schemas.microsoft.com/office/drawing/2014/main" id="{7C2E1E89-BB27-4D42-909F-3347EC5DC90B}"/>
              </a:ext>
            </a:extLst>
          </p:cNvPr>
          <p:cNvSpPr>
            <a:spLocks noGrp="1"/>
          </p:cNvSpPr>
          <p:nvPr>
            <p:ph type="body" sz="quarter" idx="12"/>
          </p:nvPr>
        </p:nvSpPr>
        <p:spPr>
          <a:xfrm>
            <a:off x="1828800" y="192706"/>
            <a:ext cx="457200" cy="457199"/>
          </a:xfrm>
        </p:spPr>
        <p:txBody>
          <a:bodyPr/>
          <a:lstStyle/>
          <a:p>
            <a:endParaRPr lang="en-GB" dirty="0"/>
          </a:p>
        </p:txBody>
      </p:sp>
      <p:sp>
        <p:nvSpPr>
          <p:cNvPr id="5" name="Text Placeholder 4">
            <a:extLst>
              <a:ext uri="{FF2B5EF4-FFF2-40B4-BE49-F238E27FC236}">
                <a16:creationId xmlns:a16="http://schemas.microsoft.com/office/drawing/2014/main" id="{C7A21761-1CD5-45B6-A749-EE2954DB8267}"/>
              </a:ext>
            </a:extLst>
          </p:cNvPr>
          <p:cNvSpPr>
            <a:spLocks noGrp="1"/>
          </p:cNvSpPr>
          <p:nvPr>
            <p:ph type="body" sz="quarter" idx="13"/>
          </p:nvPr>
        </p:nvSpPr>
        <p:spPr>
          <a:xfrm rot="10800000">
            <a:off x="8686800" y="2681905"/>
            <a:ext cx="457200" cy="457199"/>
          </a:xfrm>
        </p:spPr>
        <p:txBody>
          <a:bodyPr/>
          <a:lstStyle/>
          <a:p>
            <a:endParaRPr lang="en-GB"/>
          </a:p>
        </p:txBody>
      </p:sp>
      <p:sp>
        <p:nvSpPr>
          <p:cNvPr id="6" name="Text Placeholder 1">
            <a:extLst>
              <a:ext uri="{FF2B5EF4-FFF2-40B4-BE49-F238E27FC236}">
                <a16:creationId xmlns:a16="http://schemas.microsoft.com/office/drawing/2014/main" id="{B08EE697-4823-45E6-9D9D-3D07D6B8AAE4}"/>
              </a:ext>
            </a:extLst>
          </p:cNvPr>
          <p:cNvSpPr txBox="1">
            <a:spLocks/>
          </p:cNvSpPr>
          <p:nvPr/>
        </p:nvSpPr>
        <p:spPr>
          <a:xfrm>
            <a:off x="228600" y="6292851"/>
            <a:ext cx="3027784" cy="304799"/>
          </a:xfrm>
          <a:prstGeom prst="rect">
            <a:avLst/>
          </a:prstGeom>
          <a:solidFill>
            <a:schemeClr val="bg2"/>
          </a:solidFill>
        </p:spPr>
        <p:txBody>
          <a:bodyPr vert="horz" wrap="square" lIns="435600" tIns="45720" rIns="288000" bIns="45720" rtlCol="0" anchor="ctr">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2400" kern="1200">
                <a:solidFill>
                  <a:schemeClr val="tx2"/>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2pPr>
            <a:lvl3pPr marL="179388"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600" kern="1200">
                <a:solidFill>
                  <a:schemeClr val="tx2"/>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250"/>
              <a:t>More </a:t>
            </a:r>
            <a:r>
              <a:rPr lang="en-GB" sz="1250">
                <a:hlinkClick r:id="rId4"/>
              </a:rPr>
              <a:t>case studies and stories</a:t>
            </a:r>
            <a:r>
              <a:rPr lang="en-GB" sz="1250"/>
              <a:t>.</a:t>
            </a:r>
          </a:p>
        </p:txBody>
      </p:sp>
    </p:spTree>
    <p:extLst>
      <p:ext uri="{BB962C8B-B14F-4D97-AF65-F5344CB8AC3E}">
        <p14:creationId xmlns:p14="http://schemas.microsoft.com/office/powerpoint/2010/main" val="371560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078635D-C7F2-4B67-9BEF-F0F0BEA4F805}"/>
              </a:ext>
            </a:extLst>
          </p:cNvPr>
          <p:cNvSpPr>
            <a:spLocks noGrp="1"/>
          </p:cNvSpPr>
          <p:nvPr>
            <p:ph type="title"/>
          </p:nvPr>
        </p:nvSpPr>
        <p:spPr>
          <a:xfrm>
            <a:off x="30735" y="1881490"/>
            <a:ext cx="3754637" cy="914751"/>
          </a:xfrm>
        </p:spPr>
        <p:txBody>
          <a:bodyPr/>
          <a:lstStyle/>
          <a:p>
            <a:r>
              <a:rPr lang="en-GB" dirty="0"/>
              <a:t>Next steps</a:t>
            </a:r>
          </a:p>
        </p:txBody>
      </p:sp>
      <p:sp>
        <p:nvSpPr>
          <p:cNvPr id="20" name="Text Placeholder 19">
            <a:extLst>
              <a:ext uri="{FF2B5EF4-FFF2-40B4-BE49-F238E27FC236}">
                <a16:creationId xmlns:a16="http://schemas.microsoft.com/office/drawing/2014/main" id="{2ECD8D5A-D7C2-469C-8B17-BF54573690C8}"/>
              </a:ext>
            </a:extLst>
          </p:cNvPr>
          <p:cNvSpPr>
            <a:spLocks noGrp="1"/>
          </p:cNvSpPr>
          <p:nvPr>
            <p:ph type="body" sz="quarter" idx="13"/>
          </p:nvPr>
        </p:nvSpPr>
        <p:spPr>
          <a:xfrm>
            <a:off x="1" y="2781685"/>
            <a:ext cx="3549720" cy="581872"/>
          </a:xfrm>
        </p:spPr>
        <p:txBody>
          <a:bodyPr/>
          <a:lstStyle/>
          <a:p>
            <a:r>
              <a:rPr lang="en-GB" sz="1800" dirty="0"/>
              <a:t>Visit </a:t>
            </a:r>
            <a:r>
              <a:rPr lang="en-GB" sz="1800" dirty="0">
                <a:hlinkClick r:id="rId4"/>
              </a:rPr>
              <a:t>outwardbound.org.uk </a:t>
            </a:r>
            <a:endParaRPr lang="en-GB" sz="1800" dirty="0"/>
          </a:p>
          <a:p>
            <a:endParaRPr lang="en-GB" sz="1800" dirty="0"/>
          </a:p>
          <a:p>
            <a:endParaRPr lang="en-GB" dirty="0"/>
          </a:p>
        </p:txBody>
      </p:sp>
      <p:sp>
        <p:nvSpPr>
          <p:cNvPr id="2" name="TextBox 1">
            <a:extLst>
              <a:ext uri="{FF2B5EF4-FFF2-40B4-BE49-F238E27FC236}">
                <a16:creationId xmlns:a16="http://schemas.microsoft.com/office/drawing/2014/main" id="{3A77365D-D0CC-47FD-AE89-0E901497DDF7}"/>
              </a:ext>
            </a:extLst>
          </p:cNvPr>
          <p:cNvSpPr txBox="1"/>
          <p:nvPr/>
        </p:nvSpPr>
        <p:spPr>
          <a:xfrm>
            <a:off x="1390843" y="3161397"/>
            <a:ext cx="4317756" cy="3853363"/>
          </a:xfrm>
          <a:prstGeom prst="rect">
            <a:avLst/>
          </a:prstGeom>
          <a:solidFill>
            <a:schemeClr val="accent2"/>
          </a:solidFill>
        </p:spPr>
        <p:txBody>
          <a:bodyPr wrap="square" rtlCol="0" anchor="t">
            <a:spAutoFit/>
          </a:bodyPr>
          <a:lstStyle/>
          <a:p>
            <a:pPr algn="l">
              <a:lnSpc>
                <a:spcPct val="90000"/>
              </a:lnSpc>
              <a:spcBef>
                <a:spcPts val="0"/>
              </a:spcBef>
              <a:spcAft>
                <a:spcPts val="600"/>
              </a:spcAft>
            </a:pPr>
            <a:r>
              <a:rPr lang="en-GB" dirty="0">
                <a:solidFill>
                  <a:schemeClr val="bg1"/>
                </a:solidFill>
              </a:rPr>
              <a:t>Complete online Parent Consent Form</a:t>
            </a:r>
          </a:p>
          <a:p>
            <a:pPr algn="l">
              <a:lnSpc>
                <a:spcPct val="90000"/>
              </a:lnSpc>
              <a:spcBef>
                <a:spcPts val="0"/>
              </a:spcBef>
              <a:spcAft>
                <a:spcPts val="600"/>
              </a:spcAft>
            </a:pPr>
            <a:endParaRPr lang="en-GB" dirty="0">
              <a:solidFill>
                <a:schemeClr val="bg1"/>
              </a:solidFill>
            </a:endParaRPr>
          </a:p>
          <a:p>
            <a:pPr algn="l">
              <a:lnSpc>
                <a:spcPct val="90000"/>
              </a:lnSpc>
              <a:spcBef>
                <a:spcPts val="0"/>
              </a:spcBef>
              <a:spcAft>
                <a:spcPts val="600"/>
              </a:spcAft>
            </a:pPr>
            <a:r>
              <a:rPr lang="en-GB" dirty="0">
                <a:solidFill>
                  <a:schemeClr val="bg1"/>
                </a:solidFill>
              </a:rPr>
              <a:t>Use the Parent Pay payment schedule to complete payment:</a:t>
            </a:r>
          </a:p>
          <a:p>
            <a:pPr algn="ctr">
              <a:lnSpc>
                <a:spcPct val="90000"/>
              </a:lnSpc>
              <a:spcBef>
                <a:spcPts val="0"/>
              </a:spcBef>
              <a:spcAft>
                <a:spcPts val="600"/>
              </a:spcAft>
            </a:pPr>
            <a:r>
              <a:rPr lang="en-GB" dirty="0">
                <a:solidFill>
                  <a:schemeClr val="bg1"/>
                </a:solidFill>
              </a:rPr>
              <a:t>Deposit – June 2023 £30</a:t>
            </a:r>
          </a:p>
          <a:p>
            <a:pPr algn="ctr">
              <a:lnSpc>
                <a:spcPct val="90000"/>
              </a:lnSpc>
              <a:spcBef>
                <a:spcPts val="0"/>
              </a:spcBef>
              <a:spcAft>
                <a:spcPts val="600"/>
              </a:spcAft>
            </a:pPr>
            <a:r>
              <a:rPr lang="en-GB" dirty="0">
                <a:solidFill>
                  <a:schemeClr val="bg1"/>
                </a:solidFill>
              </a:rPr>
              <a:t>6</a:t>
            </a:r>
            <a:r>
              <a:rPr lang="en-GB" baseline="30000" dirty="0">
                <a:solidFill>
                  <a:schemeClr val="bg1"/>
                </a:solidFill>
              </a:rPr>
              <a:t>th</a:t>
            </a:r>
            <a:r>
              <a:rPr lang="en-GB" dirty="0">
                <a:solidFill>
                  <a:schemeClr val="bg1"/>
                </a:solidFill>
              </a:rPr>
              <a:t> October 2023 - £70</a:t>
            </a:r>
          </a:p>
          <a:p>
            <a:pPr algn="ctr">
              <a:lnSpc>
                <a:spcPct val="90000"/>
              </a:lnSpc>
              <a:spcBef>
                <a:spcPts val="0"/>
              </a:spcBef>
              <a:spcAft>
                <a:spcPts val="600"/>
              </a:spcAft>
            </a:pPr>
            <a:r>
              <a:rPr lang="en-GB" dirty="0">
                <a:solidFill>
                  <a:schemeClr val="bg1"/>
                </a:solidFill>
              </a:rPr>
              <a:t>24</a:t>
            </a:r>
            <a:r>
              <a:rPr lang="en-GB" baseline="30000" dirty="0">
                <a:solidFill>
                  <a:schemeClr val="bg1"/>
                </a:solidFill>
              </a:rPr>
              <a:t>th</a:t>
            </a:r>
            <a:r>
              <a:rPr lang="en-GB" dirty="0">
                <a:solidFill>
                  <a:schemeClr val="bg1"/>
                </a:solidFill>
              </a:rPr>
              <a:t> November 2023 - £60</a:t>
            </a:r>
          </a:p>
          <a:p>
            <a:pPr algn="ctr">
              <a:lnSpc>
                <a:spcPct val="90000"/>
              </a:lnSpc>
              <a:spcBef>
                <a:spcPts val="0"/>
              </a:spcBef>
              <a:spcAft>
                <a:spcPts val="600"/>
              </a:spcAft>
            </a:pPr>
            <a:r>
              <a:rPr lang="en-GB" dirty="0">
                <a:solidFill>
                  <a:schemeClr val="bg1"/>
                </a:solidFill>
              </a:rPr>
              <a:t>31</a:t>
            </a:r>
            <a:r>
              <a:rPr lang="en-GB" baseline="30000" dirty="0">
                <a:solidFill>
                  <a:schemeClr val="bg1"/>
                </a:solidFill>
              </a:rPr>
              <a:t>st</a:t>
            </a:r>
            <a:r>
              <a:rPr lang="en-GB" dirty="0">
                <a:solidFill>
                  <a:schemeClr val="bg1"/>
                </a:solidFill>
              </a:rPr>
              <a:t> January - £50</a:t>
            </a:r>
          </a:p>
          <a:p>
            <a:pPr algn="ctr">
              <a:lnSpc>
                <a:spcPct val="90000"/>
              </a:lnSpc>
              <a:spcBef>
                <a:spcPts val="0"/>
              </a:spcBef>
              <a:spcAft>
                <a:spcPts val="600"/>
              </a:spcAft>
            </a:pPr>
            <a:r>
              <a:rPr lang="en-GB" dirty="0">
                <a:solidFill>
                  <a:schemeClr val="bg1"/>
                </a:solidFill>
              </a:rPr>
              <a:t>29</a:t>
            </a:r>
            <a:r>
              <a:rPr lang="en-GB" baseline="30000" dirty="0">
                <a:solidFill>
                  <a:schemeClr val="bg1"/>
                </a:solidFill>
              </a:rPr>
              <a:t>th </a:t>
            </a:r>
            <a:r>
              <a:rPr lang="en-GB" dirty="0">
                <a:solidFill>
                  <a:schemeClr val="bg1"/>
                </a:solidFill>
              </a:rPr>
              <a:t> February - £60</a:t>
            </a:r>
          </a:p>
          <a:p>
            <a:pPr algn="ctr">
              <a:lnSpc>
                <a:spcPct val="90000"/>
              </a:lnSpc>
              <a:spcBef>
                <a:spcPts val="0"/>
              </a:spcBef>
              <a:spcAft>
                <a:spcPts val="600"/>
              </a:spcAft>
            </a:pPr>
            <a:r>
              <a:rPr lang="en-GB" baseline="30000" dirty="0">
                <a:solidFill>
                  <a:schemeClr val="bg1"/>
                </a:solidFill>
              </a:rPr>
              <a:t> </a:t>
            </a:r>
            <a:r>
              <a:rPr lang="en-GB" dirty="0">
                <a:solidFill>
                  <a:schemeClr val="bg1"/>
                </a:solidFill>
              </a:rPr>
              <a:t>29</a:t>
            </a:r>
            <a:r>
              <a:rPr lang="en-GB" baseline="30000" dirty="0">
                <a:solidFill>
                  <a:schemeClr val="bg1"/>
                </a:solidFill>
              </a:rPr>
              <a:t>th</a:t>
            </a:r>
            <a:r>
              <a:rPr lang="en-GB" dirty="0">
                <a:solidFill>
                  <a:schemeClr val="bg1"/>
                </a:solidFill>
              </a:rPr>
              <a:t> March - £50</a:t>
            </a:r>
          </a:p>
          <a:p>
            <a:pPr algn="l">
              <a:lnSpc>
                <a:spcPct val="90000"/>
              </a:lnSpc>
              <a:spcBef>
                <a:spcPts val="0"/>
              </a:spcBef>
              <a:spcAft>
                <a:spcPts val="600"/>
              </a:spcAft>
            </a:pPr>
            <a:endParaRPr lang="en-GB" dirty="0">
              <a:solidFill>
                <a:schemeClr val="bg1"/>
              </a:solidFill>
            </a:endParaRPr>
          </a:p>
          <a:p>
            <a:pPr algn="l">
              <a:lnSpc>
                <a:spcPct val="90000"/>
              </a:lnSpc>
              <a:spcBef>
                <a:spcPts val="0"/>
              </a:spcBef>
              <a:spcAft>
                <a:spcPts val="600"/>
              </a:spcAft>
            </a:pPr>
            <a:endParaRPr lang="en-GB" dirty="0">
              <a:solidFill>
                <a:schemeClr val="bg1"/>
              </a:solidFill>
            </a:endParaRPr>
          </a:p>
        </p:txBody>
      </p:sp>
      <p:pic>
        <p:nvPicPr>
          <p:cNvPr id="11" name="Picture 1">
            <a:extLst>
              <a:ext uri="{FF2B5EF4-FFF2-40B4-BE49-F238E27FC236}">
                <a16:creationId xmlns:a16="http://schemas.microsoft.com/office/drawing/2014/main" id="{603F66FE-9E18-40F9-B717-CEF19459150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217305" y="613058"/>
            <a:ext cx="831831" cy="4676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7A179AB-BE3A-4440-A535-AD682615D1FE}"/>
              </a:ext>
            </a:extLst>
          </p:cNvPr>
          <p:cNvPicPr>
            <a:picLocks noChangeAspect="1"/>
          </p:cNvPicPr>
          <p:nvPr/>
        </p:nvPicPr>
        <p:blipFill>
          <a:blip r:embed="rId6"/>
          <a:stretch>
            <a:fillRect/>
          </a:stretch>
        </p:blipFill>
        <p:spPr>
          <a:xfrm>
            <a:off x="7679316" y="621908"/>
            <a:ext cx="1047781" cy="405985"/>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C95F6D-EBEB-4A16-9A87-2708F082484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633201" y="588403"/>
            <a:ext cx="808898" cy="516956"/>
          </a:xfrm>
          <a:prstGeom prst="rect">
            <a:avLst/>
          </a:prstGeom>
        </p:spPr>
      </p:pic>
      <p:pic>
        <p:nvPicPr>
          <p:cNvPr id="22" name="Picture 21" descr="A close up of a logo&#10;&#10;Description automatically generated">
            <a:extLst>
              <a:ext uri="{FF2B5EF4-FFF2-40B4-BE49-F238E27FC236}">
                <a16:creationId xmlns:a16="http://schemas.microsoft.com/office/drawing/2014/main" id="{CDE3CA0A-75E0-4EE5-989F-8D47403289F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124219" y="595416"/>
            <a:ext cx="503533" cy="511280"/>
          </a:xfrm>
          <a:prstGeom prst="rect">
            <a:avLst/>
          </a:prstGeom>
        </p:spPr>
      </p:pic>
      <p:pic>
        <p:nvPicPr>
          <p:cNvPr id="23" name="Picture 22" descr="A close up of a logo&#10;&#10;Description automatically generated">
            <a:extLst>
              <a:ext uri="{FF2B5EF4-FFF2-40B4-BE49-F238E27FC236}">
                <a16:creationId xmlns:a16="http://schemas.microsoft.com/office/drawing/2014/main" id="{BCCB0905-3FFC-4544-B7B7-F15D49D34D7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458380" y="651016"/>
            <a:ext cx="1138665" cy="347770"/>
          </a:xfrm>
          <a:prstGeom prst="rect">
            <a:avLst/>
          </a:prstGeom>
        </p:spPr>
      </p:pic>
    </p:spTree>
    <p:extLst>
      <p:ext uri="{BB962C8B-B14F-4D97-AF65-F5344CB8AC3E}">
        <p14:creationId xmlns:p14="http://schemas.microsoft.com/office/powerpoint/2010/main" val="24446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D4AC-40E5-4D95-9E94-74727AB930AE}"/>
              </a:ext>
            </a:extLst>
          </p:cNvPr>
          <p:cNvSpPr>
            <a:spLocks noGrp="1"/>
          </p:cNvSpPr>
          <p:nvPr>
            <p:ph type="title"/>
          </p:nvPr>
        </p:nvSpPr>
        <p:spPr>
          <a:xfrm>
            <a:off x="310897" y="4667408"/>
            <a:ext cx="5447408" cy="914751"/>
          </a:xfrm>
        </p:spPr>
        <p:txBody>
          <a:bodyPr/>
          <a:lstStyle/>
          <a:p>
            <a:r>
              <a:rPr lang="en-GB"/>
              <a:t>Your programme</a:t>
            </a:r>
          </a:p>
        </p:txBody>
      </p:sp>
    </p:spTree>
    <p:extLst>
      <p:ext uri="{BB962C8B-B14F-4D97-AF65-F5344CB8AC3E}">
        <p14:creationId xmlns:p14="http://schemas.microsoft.com/office/powerpoint/2010/main" val="126791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in a small boat in a body of water&#10;&#10;Description automatically generated">
            <a:extLst>
              <a:ext uri="{FF2B5EF4-FFF2-40B4-BE49-F238E27FC236}">
                <a16:creationId xmlns:a16="http://schemas.microsoft.com/office/drawing/2014/main" id="{109E98EC-B50C-4926-8C24-BA8D43776DAF}"/>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val="0"/>
              </a:ext>
            </a:extLst>
          </a:blip>
          <a:srcRect t="20181" b="20181"/>
          <a:stretch>
            <a:fillRect/>
          </a:stretch>
        </p:blipFill>
        <p:spPr/>
      </p:pic>
      <p:sp>
        <p:nvSpPr>
          <p:cNvPr id="3" name="Title 2">
            <a:extLst>
              <a:ext uri="{FF2B5EF4-FFF2-40B4-BE49-F238E27FC236}">
                <a16:creationId xmlns:a16="http://schemas.microsoft.com/office/drawing/2014/main" id="{20BFB91D-329D-46CA-8654-36B639AA0FD9}"/>
              </a:ext>
            </a:extLst>
          </p:cNvPr>
          <p:cNvSpPr>
            <a:spLocks noGrp="1"/>
          </p:cNvSpPr>
          <p:nvPr>
            <p:ph type="title"/>
          </p:nvPr>
        </p:nvSpPr>
        <p:spPr>
          <a:xfrm>
            <a:off x="0" y="460375"/>
            <a:ext cx="4296452" cy="686063"/>
          </a:xfrm>
        </p:spPr>
        <p:txBody>
          <a:bodyPr/>
          <a:lstStyle/>
          <a:p>
            <a:r>
              <a:rPr lang="en-GB"/>
              <a:t>YOUR PROGRAMME</a:t>
            </a:r>
          </a:p>
        </p:txBody>
      </p:sp>
      <p:sp>
        <p:nvSpPr>
          <p:cNvPr id="4" name="Text Placeholder 3">
            <a:extLst>
              <a:ext uri="{FF2B5EF4-FFF2-40B4-BE49-F238E27FC236}">
                <a16:creationId xmlns:a16="http://schemas.microsoft.com/office/drawing/2014/main" id="{E1B29C96-575C-4C7B-863C-0A763A2FA12D}"/>
              </a:ext>
            </a:extLst>
          </p:cNvPr>
          <p:cNvSpPr>
            <a:spLocks noGrp="1"/>
          </p:cNvSpPr>
          <p:nvPr>
            <p:ph type="body" sz="quarter" idx="13"/>
          </p:nvPr>
        </p:nvSpPr>
        <p:spPr>
          <a:xfrm>
            <a:off x="498786" y="1140971"/>
            <a:ext cx="3280112" cy="455994"/>
          </a:xfrm>
        </p:spPr>
        <p:txBody>
          <a:bodyPr/>
          <a:lstStyle/>
          <a:p>
            <a:r>
              <a:rPr lang="en-GB">
                <a:latin typeface="+mj-lt"/>
              </a:rPr>
              <a:t>LEARNING OUTCOMES</a:t>
            </a:r>
          </a:p>
        </p:txBody>
      </p:sp>
      <p:sp>
        <p:nvSpPr>
          <p:cNvPr id="6" name="Text Placeholder 5">
            <a:extLst>
              <a:ext uri="{FF2B5EF4-FFF2-40B4-BE49-F238E27FC236}">
                <a16:creationId xmlns:a16="http://schemas.microsoft.com/office/drawing/2014/main" id="{8AFBF575-CEC4-4860-9B8E-7D29C2CA7427}"/>
              </a:ext>
            </a:extLst>
          </p:cNvPr>
          <p:cNvSpPr>
            <a:spLocks noGrp="1"/>
          </p:cNvSpPr>
          <p:nvPr>
            <p:ph type="body" sz="quarter" idx="19"/>
          </p:nvPr>
        </p:nvSpPr>
        <p:spPr>
          <a:xfrm>
            <a:off x="457201" y="3657600"/>
            <a:ext cx="8507505" cy="2060575"/>
          </a:xfrm>
        </p:spPr>
        <p:txBody>
          <a:bodyPr/>
          <a:lstStyle/>
          <a:p>
            <a:pPr marL="285750" indent="-285750">
              <a:buFont typeface="Arial" panose="020B0604020202020204" pitchFamily="34" charset="0"/>
              <a:buChar char="•"/>
            </a:pPr>
            <a:r>
              <a:rPr lang="en-GB" sz="1400"/>
              <a:t>Increased awareness of own skills and abilities </a:t>
            </a:r>
          </a:p>
          <a:p>
            <a:pPr marL="285750" indent="-285750">
              <a:buFont typeface="Arial" panose="020B0604020202020204" pitchFamily="34" charset="0"/>
              <a:buChar char="•"/>
            </a:pPr>
            <a:r>
              <a:rPr lang="en-GB" sz="1400"/>
              <a:t>Improved confidence and self-belief in own abilities</a:t>
            </a:r>
          </a:p>
          <a:p>
            <a:pPr marL="285750" indent="-285750">
              <a:buFont typeface="Arial" panose="020B0604020202020204" pitchFamily="34" charset="0"/>
              <a:buChar char="•"/>
            </a:pPr>
            <a:r>
              <a:rPr lang="en-GB" sz="1400"/>
              <a:t>Improved ability to listen and communicate effectively with others </a:t>
            </a:r>
          </a:p>
          <a:p>
            <a:pPr marL="285750" indent="-285750">
              <a:buFont typeface="Arial" panose="020B0604020202020204" pitchFamily="34" charset="0"/>
              <a:buChar char="•"/>
            </a:pPr>
            <a:r>
              <a:rPr lang="en-GB" sz="1400"/>
              <a:t>Increased awareness and concern for the natural environment </a:t>
            </a:r>
          </a:p>
          <a:p>
            <a:pPr marL="285750" indent="-285750">
              <a:buFont typeface="Arial" panose="020B0604020202020204" pitchFamily="34" charset="0"/>
              <a:buChar char="•"/>
            </a:pPr>
            <a:r>
              <a:rPr lang="en-GB" sz="1400"/>
              <a:t>Increased resilience and determination  </a:t>
            </a:r>
          </a:p>
          <a:p>
            <a:endParaRPr lang="en-GB" sz="1400"/>
          </a:p>
          <a:p>
            <a:r>
              <a:rPr lang="en-GB" sz="1400"/>
              <a:t>In addition, instructors will develop strands of learning as appropriate.</a:t>
            </a:r>
          </a:p>
          <a:p>
            <a:r>
              <a:rPr lang="en-GB" sz="1400"/>
              <a:t>	</a:t>
            </a:r>
          </a:p>
          <a:p>
            <a:endParaRPr lang="en-GB"/>
          </a:p>
        </p:txBody>
      </p:sp>
    </p:spTree>
    <p:extLst>
      <p:ext uri="{BB962C8B-B14F-4D97-AF65-F5344CB8AC3E}">
        <p14:creationId xmlns:p14="http://schemas.microsoft.com/office/powerpoint/2010/main" val="84282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EF1F2-C06B-42D1-B3CE-D1230D664530}"/>
              </a:ext>
            </a:extLst>
          </p:cNvPr>
          <p:cNvSpPr>
            <a:spLocks noGrp="1"/>
          </p:cNvSpPr>
          <p:nvPr>
            <p:ph type="body" sz="quarter" idx="13"/>
          </p:nvPr>
        </p:nvSpPr>
        <p:spPr>
          <a:xfrm>
            <a:off x="457201" y="917575"/>
            <a:ext cx="2806795" cy="455994"/>
          </a:xfrm>
        </p:spPr>
        <p:txBody>
          <a:bodyPr/>
          <a:lstStyle/>
          <a:p>
            <a:r>
              <a:rPr lang="en-GB">
                <a:latin typeface="+mj-lt"/>
              </a:rPr>
              <a:t>THE FINER DETAIL</a:t>
            </a:r>
          </a:p>
        </p:txBody>
      </p:sp>
      <p:sp>
        <p:nvSpPr>
          <p:cNvPr id="3" name="Title 2">
            <a:extLst>
              <a:ext uri="{FF2B5EF4-FFF2-40B4-BE49-F238E27FC236}">
                <a16:creationId xmlns:a16="http://schemas.microsoft.com/office/drawing/2014/main" id="{4BD425D3-B083-4B00-ABD1-81D6970DC74A}"/>
              </a:ext>
            </a:extLst>
          </p:cNvPr>
          <p:cNvSpPr>
            <a:spLocks noGrp="1"/>
          </p:cNvSpPr>
          <p:nvPr>
            <p:ph type="title"/>
          </p:nvPr>
        </p:nvSpPr>
        <p:spPr>
          <a:xfrm>
            <a:off x="0" y="234156"/>
            <a:ext cx="4296452" cy="686063"/>
          </a:xfrm>
        </p:spPr>
        <p:txBody>
          <a:bodyPr/>
          <a:lstStyle/>
          <a:p>
            <a:r>
              <a:rPr lang="en-GB"/>
              <a:t>YOUR PROGRAMME</a:t>
            </a:r>
          </a:p>
        </p:txBody>
      </p:sp>
      <p:graphicFrame>
        <p:nvGraphicFramePr>
          <p:cNvPr id="7" name="Table 6">
            <a:extLst>
              <a:ext uri="{FF2B5EF4-FFF2-40B4-BE49-F238E27FC236}">
                <a16:creationId xmlns:a16="http://schemas.microsoft.com/office/drawing/2014/main" id="{1BD194CA-273B-465D-83ED-B629D7FE6550}"/>
              </a:ext>
            </a:extLst>
          </p:cNvPr>
          <p:cNvGraphicFramePr>
            <a:graphicFrameLocks noGrp="1"/>
          </p:cNvGraphicFramePr>
          <p:nvPr>
            <p:extLst>
              <p:ext uri="{D42A27DB-BD31-4B8C-83A1-F6EECF244321}">
                <p14:modId xmlns:p14="http://schemas.microsoft.com/office/powerpoint/2010/main" val="1810427214"/>
              </p:ext>
            </p:extLst>
          </p:nvPr>
        </p:nvGraphicFramePr>
        <p:xfrm>
          <a:off x="457201" y="1498863"/>
          <a:ext cx="8229601" cy="4040004"/>
        </p:xfrm>
        <a:graphic>
          <a:graphicData uri="http://schemas.openxmlformats.org/drawingml/2006/table">
            <a:tbl>
              <a:tblPr firstRow="1" bandRow="1">
                <a:tableStyleId>{B301B821-A1FF-4177-AEE7-76D212191A09}</a:tableStyleId>
              </a:tblPr>
              <a:tblGrid>
                <a:gridCol w="2436831">
                  <a:extLst>
                    <a:ext uri="{9D8B030D-6E8A-4147-A177-3AD203B41FA5}">
                      <a16:colId xmlns:a16="http://schemas.microsoft.com/office/drawing/2014/main" val="1356761362"/>
                    </a:ext>
                  </a:extLst>
                </a:gridCol>
                <a:gridCol w="1704864">
                  <a:extLst>
                    <a:ext uri="{9D8B030D-6E8A-4147-A177-3AD203B41FA5}">
                      <a16:colId xmlns:a16="http://schemas.microsoft.com/office/drawing/2014/main" val="505921003"/>
                    </a:ext>
                  </a:extLst>
                </a:gridCol>
                <a:gridCol w="2268071">
                  <a:extLst>
                    <a:ext uri="{9D8B030D-6E8A-4147-A177-3AD203B41FA5}">
                      <a16:colId xmlns:a16="http://schemas.microsoft.com/office/drawing/2014/main" val="634221723"/>
                    </a:ext>
                  </a:extLst>
                </a:gridCol>
                <a:gridCol w="1819835">
                  <a:extLst>
                    <a:ext uri="{9D8B030D-6E8A-4147-A177-3AD203B41FA5}">
                      <a16:colId xmlns:a16="http://schemas.microsoft.com/office/drawing/2014/main" val="2745939772"/>
                    </a:ext>
                  </a:extLst>
                </a:gridCol>
              </a:tblGrid>
              <a:tr h="526013">
                <a:tc>
                  <a:txBody>
                    <a:bodyPr/>
                    <a:lstStyle/>
                    <a:p>
                      <a:r>
                        <a:rPr lang="en-GB" sz="1800" b="1">
                          <a:solidFill>
                            <a:srgbClr val="054B70"/>
                          </a:solidFill>
                          <a:latin typeface="+mj-lt"/>
                        </a:rPr>
                        <a:t>DATES</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gridSpan="3">
                  <a:txBody>
                    <a:bodyPr/>
                    <a:lstStyle/>
                    <a:p>
                      <a:pPr algn="l"/>
                      <a:endParaRPr lang="en-GB" sz="1400" b="0" baseline="30000" dirty="0">
                        <a:solidFill>
                          <a:srgbClr val="4A525D"/>
                        </a:solidFill>
                        <a:latin typeface="+mn-lt"/>
                      </a:endParaRPr>
                    </a:p>
                    <a:p>
                      <a:pPr algn="l"/>
                      <a:r>
                        <a:rPr lang="en-GB" sz="1400" b="0" dirty="0">
                          <a:solidFill>
                            <a:srgbClr val="4A525D"/>
                          </a:solidFill>
                          <a:latin typeface="+mn-lt"/>
                        </a:rPr>
                        <a:t>15</a:t>
                      </a:r>
                      <a:r>
                        <a:rPr lang="en-GB" sz="1400" b="0" baseline="30000" dirty="0">
                          <a:solidFill>
                            <a:srgbClr val="4A525D"/>
                          </a:solidFill>
                          <a:latin typeface="+mn-lt"/>
                        </a:rPr>
                        <a:t>th</a:t>
                      </a:r>
                      <a:r>
                        <a:rPr lang="en-GB" sz="1400" b="0" dirty="0">
                          <a:solidFill>
                            <a:srgbClr val="4A525D"/>
                          </a:solidFill>
                          <a:latin typeface="+mn-lt"/>
                        </a:rPr>
                        <a:t>-19</a:t>
                      </a:r>
                      <a:r>
                        <a:rPr lang="en-GB" sz="1400" b="0" baseline="30000" dirty="0">
                          <a:solidFill>
                            <a:srgbClr val="4A525D"/>
                          </a:solidFill>
                          <a:latin typeface="+mn-lt"/>
                        </a:rPr>
                        <a:t>th</a:t>
                      </a:r>
                      <a:r>
                        <a:rPr lang="en-GB" sz="1400" b="0" dirty="0">
                          <a:solidFill>
                            <a:srgbClr val="4A525D"/>
                          </a:solidFill>
                          <a:latin typeface="+mn-lt"/>
                        </a:rPr>
                        <a:t> April 2023</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tc hMerge="1">
                  <a:txBody>
                    <a:bodyPr/>
                    <a:lstStyle/>
                    <a:p>
                      <a:endParaRPr lang="en-GB" sz="1200" b="1">
                        <a:solidFill>
                          <a:schemeClr val="bg1"/>
                        </a:solidFill>
                      </a:endParaRPr>
                    </a:p>
                  </a:txBody>
                  <a:tcPr>
                    <a:solidFill>
                      <a:srgbClr val="92D050"/>
                    </a:solidFill>
                  </a:tcPr>
                </a:tc>
                <a:tc hMerge="1">
                  <a:txBody>
                    <a:bodyPr/>
                    <a:lstStyle/>
                    <a:p>
                      <a:endParaRPr lang="en-GB" sz="1200">
                        <a:solidFill>
                          <a:schemeClr val="bg1">
                            <a:lumMod val="50000"/>
                          </a:schemeClr>
                        </a:solidFill>
                      </a:endParaRPr>
                    </a:p>
                  </a:txBody>
                  <a:tcPr>
                    <a:noFill/>
                  </a:tcPr>
                </a:tc>
                <a:extLst>
                  <a:ext uri="{0D108BD9-81ED-4DB2-BD59-A6C34878D82A}">
                    <a16:rowId xmlns:a16="http://schemas.microsoft.com/office/drawing/2014/main" val="2898469723"/>
                  </a:ext>
                </a:extLst>
              </a:tr>
              <a:tr h="526013">
                <a:tc>
                  <a:txBody>
                    <a:bodyPr/>
                    <a:lstStyle/>
                    <a:p>
                      <a:r>
                        <a:rPr lang="en-GB" sz="1800" b="1">
                          <a:solidFill>
                            <a:srgbClr val="054B70"/>
                          </a:solidFill>
                          <a:latin typeface="+mj-lt"/>
                        </a:rPr>
                        <a:t>CENTRE</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gridSpan="3">
                  <a:txBody>
                    <a:bodyPr/>
                    <a:lstStyle/>
                    <a:p>
                      <a:pPr algn="l"/>
                      <a:r>
                        <a:rPr lang="en-GB" sz="1400" b="0" dirty="0" err="1">
                          <a:solidFill>
                            <a:srgbClr val="4A525D"/>
                          </a:solidFill>
                          <a:latin typeface="+mn-lt"/>
                        </a:rPr>
                        <a:t>Howtown</a:t>
                      </a:r>
                      <a:endParaRPr lang="en-GB" sz="1400" b="0" dirty="0">
                        <a:solidFill>
                          <a:srgbClr val="4A525D"/>
                        </a:solidFill>
                        <a:latin typeface="+mn-lt"/>
                      </a:endParaRP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tc hMerge="1">
                  <a:txBody>
                    <a:bodyPr/>
                    <a:lstStyle/>
                    <a:p>
                      <a:endParaRPr lang="en-GB" sz="1200" b="1">
                        <a:solidFill>
                          <a:schemeClr val="bg1"/>
                        </a:solidFill>
                      </a:endParaRPr>
                    </a:p>
                  </a:txBody>
                  <a:tcPr>
                    <a:solidFill>
                      <a:srgbClr val="92D050"/>
                    </a:solidFill>
                  </a:tcPr>
                </a:tc>
                <a:tc hMerge="1">
                  <a:txBody>
                    <a:bodyPr/>
                    <a:lstStyle/>
                    <a:p>
                      <a:endParaRPr lang="en-GB" sz="1200">
                        <a:solidFill>
                          <a:schemeClr val="bg1">
                            <a:lumMod val="50000"/>
                          </a:schemeClr>
                        </a:solidFill>
                      </a:endParaRPr>
                    </a:p>
                  </a:txBody>
                  <a:tcPr>
                    <a:noFill/>
                  </a:tcPr>
                </a:tc>
                <a:extLst>
                  <a:ext uri="{0D108BD9-81ED-4DB2-BD59-A6C34878D82A}">
                    <a16:rowId xmlns:a16="http://schemas.microsoft.com/office/drawing/2014/main" val="3315451968"/>
                  </a:ext>
                </a:extLst>
              </a:tr>
              <a:tr h="587157">
                <a:tc>
                  <a:txBody>
                    <a:bodyPr/>
                    <a:lstStyle/>
                    <a:p>
                      <a:r>
                        <a:rPr lang="en-GB" sz="1800" b="1">
                          <a:solidFill>
                            <a:srgbClr val="054B70"/>
                          </a:solidFill>
                          <a:latin typeface="+mj-lt"/>
                        </a:rPr>
                        <a:t>START TIME</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a:txBody>
                    <a:bodyPr/>
                    <a:lstStyle/>
                    <a:p>
                      <a:pPr algn="l"/>
                      <a:r>
                        <a:rPr lang="en-GB" sz="1400" b="0" dirty="0">
                          <a:solidFill>
                            <a:srgbClr val="4A525D"/>
                          </a:solidFill>
                          <a:latin typeface="+mn-lt"/>
                        </a:rPr>
                        <a:t>1pm </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tc>
                  <a:txBody>
                    <a:bodyPr/>
                    <a:lstStyle/>
                    <a:p>
                      <a:r>
                        <a:rPr lang="en-GB" sz="1800" b="1">
                          <a:solidFill>
                            <a:srgbClr val="054B70"/>
                          </a:solidFill>
                          <a:latin typeface="+mj-lt"/>
                        </a:rPr>
                        <a:t>FINISH TIME</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a:txBody>
                    <a:bodyPr/>
                    <a:lstStyle/>
                    <a:p>
                      <a:pPr algn="l"/>
                      <a:r>
                        <a:rPr lang="en-GB" sz="1400" b="0" dirty="0">
                          <a:solidFill>
                            <a:srgbClr val="4A525D"/>
                          </a:solidFill>
                          <a:latin typeface="+mn-lt"/>
                        </a:rPr>
                        <a:t>1pm</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extLst>
                  <a:ext uri="{0D108BD9-81ED-4DB2-BD59-A6C34878D82A}">
                    <a16:rowId xmlns:a16="http://schemas.microsoft.com/office/drawing/2014/main" val="452769367"/>
                  </a:ext>
                </a:extLst>
              </a:tr>
              <a:tr h="593888">
                <a:tc>
                  <a:txBody>
                    <a:bodyPr/>
                    <a:lstStyle/>
                    <a:p>
                      <a:r>
                        <a:rPr lang="en-GB" sz="1800" b="1">
                          <a:solidFill>
                            <a:srgbClr val="054B70"/>
                          </a:solidFill>
                          <a:latin typeface="+mj-lt"/>
                        </a:rPr>
                        <a:t>FIRST MEAL</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a:txBody>
                    <a:bodyPr/>
                    <a:lstStyle/>
                    <a:p>
                      <a:pPr algn="l"/>
                      <a:r>
                        <a:rPr lang="en-GB" sz="1400" b="0" dirty="0">
                          <a:solidFill>
                            <a:srgbClr val="4A525D"/>
                          </a:solidFill>
                          <a:latin typeface="+mn-lt"/>
                        </a:rPr>
                        <a:t>Dinner</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tc>
                  <a:txBody>
                    <a:bodyPr/>
                    <a:lstStyle/>
                    <a:p>
                      <a:r>
                        <a:rPr lang="en-GB" sz="1800" b="1">
                          <a:solidFill>
                            <a:srgbClr val="054B70"/>
                          </a:solidFill>
                          <a:latin typeface="+mj-lt"/>
                        </a:rPr>
                        <a:t>LAST MEAL</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a:txBody>
                    <a:bodyPr/>
                    <a:lstStyle/>
                    <a:p>
                      <a:pPr algn="l"/>
                      <a:r>
                        <a:rPr lang="en-GB" sz="1400" b="0" dirty="0">
                          <a:solidFill>
                            <a:srgbClr val="4A525D"/>
                          </a:solidFill>
                          <a:latin typeface="+mn-lt"/>
                        </a:rPr>
                        <a:t>Lunch</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extLst>
                  <a:ext uri="{0D108BD9-81ED-4DB2-BD59-A6C34878D82A}">
                    <a16:rowId xmlns:a16="http://schemas.microsoft.com/office/drawing/2014/main" val="1428393340"/>
                  </a:ext>
                </a:extLst>
              </a:tr>
              <a:tr h="585062">
                <a:tc>
                  <a:txBody>
                    <a:bodyPr/>
                    <a:lstStyle/>
                    <a:p>
                      <a:r>
                        <a:rPr lang="en-GB" sz="1800" b="1">
                          <a:solidFill>
                            <a:srgbClr val="054B70"/>
                          </a:solidFill>
                          <a:latin typeface="+mj-lt"/>
                        </a:rPr>
                        <a:t>AGE RANGE</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gridSpan="3">
                  <a:txBody>
                    <a:bodyPr/>
                    <a:lstStyle/>
                    <a:p>
                      <a:pPr algn="l"/>
                      <a:r>
                        <a:rPr lang="en-GB" sz="1400" b="0" dirty="0">
                          <a:solidFill>
                            <a:srgbClr val="4A525D"/>
                          </a:solidFill>
                          <a:latin typeface="+mn-lt"/>
                        </a:rPr>
                        <a:t>P7</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tc hMerge="1">
                  <a:txBody>
                    <a:bodyPr/>
                    <a:lstStyle/>
                    <a:p>
                      <a:endParaRPr lang="en-GB" sz="1200" b="1">
                        <a:solidFill>
                          <a:schemeClr val="bg1"/>
                        </a:solidFill>
                      </a:endParaRPr>
                    </a:p>
                  </a:txBody>
                  <a:tcPr>
                    <a:solidFill>
                      <a:srgbClr val="92D050"/>
                    </a:solidFill>
                  </a:tcPr>
                </a:tc>
                <a:tc hMerge="1">
                  <a:txBody>
                    <a:bodyPr/>
                    <a:lstStyle/>
                    <a:p>
                      <a:endParaRPr lang="en-GB" sz="1200">
                        <a:solidFill>
                          <a:schemeClr val="bg1">
                            <a:lumMod val="50000"/>
                          </a:schemeClr>
                        </a:solidFill>
                      </a:endParaRPr>
                    </a:p>
                  </a:txBody>
                  <a:tcPr>
                    <a:noFill/>
                  </a:tcPr>
                </a:tc>
                <a:extLst>
                  <a:ext uri="{0D108BD9-81ED-4DB2-BD59-A6C34878D82A}">
                    <a16:rowId xmlns:a16="http://schemas.microsoft.com/office/drawing/2014/main" val="1678565214"/>
                  </a:ext>
                </a:extLst>
              </a:tr>
              <a:tr h="5846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a:solidFill>
                            <a:srgbClr val="054B70"/>
                          </a:solidFill>
                          <a:latin typeface="+mj-lt"/>
                        </a:rPr>
                        <a:t>NO. OF GROUPS</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gridSpan="3">
                  <a:txBody>
                    <a:bodyPr/>
                    <a:lstStyle/>
                    <a:p>
                      <a:pPr algn="l"/>
                      <a:r>
                        <a:rPr lang="en-GB" sz="1400" b="0" dirty="0">
                          <a:solidFill>
                            <a:srgbClr val="4A525D"/>
                          </a:solidFill>
                          <a:latin typeface="+mn-lt"/>
                        </a:rPr>
                        <a:t>5 </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tc hMerge="1">
                  <a:txBody>
                    <a:bodyPr/>
                    <a:lstStyle/>
                    <a:p>
                      <a:endParaRPr lang="en-GB" sz="1200" b="1">
                        <a:solidFill>
                          <a:schemeClr val="bg1"/>
                        </a:solidFill>
                      </a:endParaRPr>
                    </a:p>
                  </a:txBody>
                  <a:tcPr>
                    <a:solidFill>
                      <a:srgbClr val="92D050"/>
                    </a:solidFill>
                  </a:tcPr>
                </a:tc>
                <a:tc hMerge="1">
                  <a:txBody>
                    <a:bodyPr/>
                    <a:lstStyle/>
                    <a:p>
                      <a:endParaRPr lang="en-GB" sz="1200">
                        <a:solidFill>
                          <a:schemeClr val="bg1">
                            <a:lumMod val="50000"/>
                          </a:schemeClr>
                        </a:solidFill>
                      </a:endParaRPr>
                    </a:p>
                  </a:txBody>
                  <a:tcPr>
                    <a:noFill/>
                  </a:tcPr>
                </a:tc>
                <a:extLst>
                  <a:ext uri="{0D108BD9-81ED-4DB2-BD59-A6C34878D82A}">
                    <a16:rowId xmlns:a16="http://schemas.microsoft.com/office/drawing/2014/main" val="4031751872"/>
                  </a:ext>
                </a:extLst>
              </a:tr>
              <a:tr h="6371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a:solidFill>
                            <a:srgbClr val="054B70"/>
                          </a:solidFill>
                          <a:latin typeface="+mj-lt"/>
                        </a:rPr>
                        <a:t>NO. OF STAFF</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BFD730"/>
                    </a:solidFill>
                  </a:tcPr>
                </a:tc>
                <a:tc gridSpan="3">
                  <a:txBody>
                    <a:bodyPr/>
                    <a:lstStyle/>
                    <a:p>
                      <a:pPr algn="l"/>
                      <a:r>
                        <a:rPr lang="en-GB" sz="1400" b="0" dirty="0">
                          <a:solidFill>
                            <a:srgbClr val="4A525D"/>
                          </a:solidFill>
                          <a:latin typeface="+mn-lt"/>
                        </a:rPr>
                        <a:t>5 staff</a:t>
                      </a:r>
                    </a:p>
                  </a:txBody>
                  <a:tcPr anchor="ctr">
                    <a:lnL w="3175" cap="flat" cmpd="sng" algn="ctr">
                      <a:solidFill>
                        <a:srgbClr val="4A525D"/>
                      </a:solidFill>
                      <a:prstDash val="solid"/>
                      <a:round/>
                      <a:headEnd type="none" w="med" len="med"/>
                      <a:tailEnd type="none" w="med" len="med"/>
                    </a:lnL>
                    <a:lnR w="3175" cap="flat" cmpd="sng" algn="ctr">
                      <a:solidFill>
                        <a:srgbClr val="4A525D"/>
                      </a:solidFill>
                      <a:prstDash val="solid"/>
                      <a:round/>
                      <a:headEnd type="none" w="med" len="med"/>
                      <a:tailEnd type="none" w="med" len="med"/>
                    </a:lnR>
                    <a:lnT w="3175" cap="flat" cmpd="sng" algn="ctr">
                      <a:solidFill>
                        <a:srgbClr val="4A525D"/>
                      </a:solidFill>
                      <a:prstDash val="solid"/>
                      <a:round/>
                      <a:headEnd type="none" w="med" len="med"/>
                      <a:tailEnd type="none" w="med" len="med"/>
                    </a:lnT>
                    <a:lnB w="3175" cap="flat" cmpd="sng" algn="ctr">
                      <a:solidFill>
                        <a:srgbClr val="4A525D"/>
                      </a:solidFill>
                      <a:prstDash val="solid"/>
                      <a:round/>
                      <a:headEnd type="none" w="med" len="med"/>
                      <a:tailEnd type="none" w="med" len="med"/>
                    </a:lnB>
                    <a:lnTlToBr w="12700" cmpd="sng">
                      <a:noFill/>
                      <a:prstDash val="solid"/>
                    </a:lnTlToBr>
                    <a:lnBlToTr w="12700" cmpd="sng">
                      <a:noFill/>
                      <a:prstDash val="solid"/>
                    </a:lnBlToTr>
                    <a:solidFill>
                      <a:srgbClr val="DDE1D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13356848"/>
                  </a:ext>
                </a:extLst>
              </a:tr>
            </a:tbl>
          </a:graphicData>
        </a:graphic>
      </p:graphicFrame>
    </p:spTree>
    <p:extLst>
      <p:ext uri="{BB962C8B-B14F-4D97-AF65-F5344CB8AC3E}">
        <p14:creationId xmlns:p14="http://schemas.microsoft.com/office/powerpoint/2010/main" val="31787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D425D3-B083-4B00-ABD1-81D6970DC74A}"/>
              </a:ext>
            </a:extLst>
          </p:cNvPr>
          <p:cNvSpPr>
            <a:spLocks noGrp="1"/>
          </p:cNvSpPr>
          <p:nvPr>
            <p:ph type="title"/>
          </p:nvPr>
        </p:nvSpPr>
        <p:spPr>
          <a:xfrm>
            <a:off x="355106" y="287421"/>
            <a:ext cx="4738881" cy="686063"/>
          </a:xfrm>
        </p:spPr>
        <p:txBody>
          <a:bodyPr/>
          <a:lstStyle/>
          <a:p>
            <a:r>
              <a:rPr lang="en-GB" dirty="0"/>
              <a:t>SAMPLE programme</a:t>
            </a:r>
          </a:p>
        </p:txBody>
      </p:sp>
      <p:pic>
        <p:nvPicPr>
          <p:cNvPr id="6" name="Picture 5" descr="A screenshot of a cell phone&#10;&#10;Description automatically generated">
            <a:extLst>
              <a:ext uri="{FF2B5EF4-FFF2-40B4-BE49-F238E27FC236}">
                <a16:creationId xmlns:a16="http://schemas.microsoft.com/office/drawing/2014/main" id="{972BB856-68E8-42C1-8251-C447EBB5D89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2042" y="0"/>
            <a:ext cx="9144000" cy="6858000"/>
          </a:xfrm>
          <a:prstGeom prst="rect">
            <a:avLst/>
          </a:prstGeom>
        </p:spPr>
      </p:pic>
    </p:spTree>
    <p:extLst>
      <p:ext uri="{BB962C8B-B14F-4D97-AF65-F5344CB8AC3E}">
        <p14:creationId xmlns:p14="http://schemas.microsoft.com/office/powerpoint/2010/main" val="113570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56C35-72E5-4FD8-99A5-AC6CF4945445}"/>
              </a:ext>
            </a:extLst>
          </p:cNvPr>
          <p:cNvSpPr>
            <a:spLocks noGrp="1"/>
          </p:cNvSpPr>
          <p:nvPr>
            <p:ph type="body" sz="quarter" idx="10"/>
          </p:nvPr>
        </p:nvSpPr>
        <p:spPr>
          <a:xfrm>
            <a:off x="457200" y="2347934"/>
            <a:ext cx="3657600" cy="451644"/>
          </a:xfrm>
          <a:solidFill>
            <a:srgbClr val="007DA8"/>
          </a:solidFill>
        </p:spPr>
        <p:txBody>
          <a:bodyPr/>
          <a:lstStyle/>
          <a:p>
            <a:r>
              <a:rPr lang="en-GB" dirty="0"/>
              <a:t>Rowing</a:t>
            </a:r>
          </a:p>
        </p:txBody>
      </p:sp>
      <p:sp>
        <p:nvSpPr>
          <p:cNvPr id="4" name="Text Placeholder 3">
            <a:extLst>
              <a:ext uri="{FF2B5EF4-FFF2-40B4-BE49-F238E27FC236}">
                <a16:creationId xmlns:a16="http://schemas.microsoft.com/office/drawing/2014/main" id="{F852A1D3-CB41-4FDC-A5D3-01A13CFC0268}"/>
              </a:ext>
            </a:extLst>
          </p:cNvPr>
          <p:cNvSpPr>
            <a:spLocks noGrp="1"/>
          </p:cNvSpPr>
          <p:nvPr>
            <p:ph type="body" sz="quarter" idx="11"/>
          </p:nvPr>
        </p:nvSpPr>
        <p:spPr>
          <a:xfrm>
            <a:off x="457200" y="3012692"/>
            <a:ext cx="3657600" cy="456803"/>
          </a:xfrm>
        </p:spPr>
        <p:txBody>
          <a:bodyPr/>
          <a:lstStyle/>
          <a:p>
            <a:r>
              <a:rPr lang="en-GB"/>
              <a:t>Gorge scrambling</a:t>
            </a:r>
          </a:p>
        </p:txBody>
      </p:sp>
      <p:sp>
        <p:nvSpPr>
          <p:cNvPr id="5" name="Text Placeholder 4">
            <a:extLst>
              <a:ext uri="{FF2B5EF4-FFF2-40B4-BE49-F238E27FC236}">
                <a16:creationId xmlns:a16="http://schemas.microsoft.com/office/drawing/2014/main" id="{3BE5E930-566D-4E57-BD95-C8299A6D8868}"/>
              </a:ext>
            </a:extLst>
          </p:cNvPr>
          <p:cNvSpPr>
            <a:spLocks noGrp="1"/>
          </p:cNvSpPr>
          <p:nvPr>
            <p:ph type="body" sz="quarter" idx="12"/>
          </p:nvPr>
        </p:nvSpPr>
        <p:spPr>
          <a:xfrm>
            <a:off x="457200" y="3700076"/>
            <a:ext cx="3657600" cy="456407"/>
          </a:xfrm>
        </p:spPr>
        <p:txBody>
          <a:bodyPr/>
          <a:lstStyle/>
          <a:p>
            <a:r>
              <a:rPr lang="en-GB"/>
              <a:t>Canoeing</a:t>
            </a:r>
          </a:p>
        </p:txBody>
      </p:sp>
      <p:sp>
        <p:nvSpPr>
          <p:cNvPr id="6" name="Text Placeholder 5">
            <a:extLst>
              <a:ext uri="{FF2B5EF4-FFF2-40B4-BE49-F238E27FC236}">
                <a16:creationId xmlns:a16="http://schemas.microsoft.com/office/drawing/2014/main" id="{D65CDCBD-B73B-4E7A-B3F8-41CCDDE40035}"/>
              </a:ext>
            </a:extLst>
          </p:cNvPr>
          <p:cNvSpPr>
            <a:spLocks noGrp="1"/>
          </p:cNvSpPr>
          <p:nvPr>
            <p:ph type="body" sz="quarter" idx="13"/>
          </p:nvPr>
        </p:nvSpPr>
        <p:spPr>
          <a:xfrm>
            <a:off x="457200" y="4387064"/>
            <a:ext cx="3657600" cy="455218"/>
          </a:xfrm>
        </p:spPr>
        <p:txBody>
          <a:bodyPr/>
          <a:lstStyle/>
          <a:p>
            <a:r>
              <a:rPr lang="en-GB"/>
              <a:t>Orienteering</a:t>
            </a:r>
          </a:p>
        </p:txBody>
      </p:sp>
      <p:sp>
        <p:nvSpPr>
          <p:cNvPr id="7" name="Text Placeholder 6">
            <a:extLst>
              <a:ext uri="{FF2B5EF4-FFF2-40B4-BE49-F238E27FC236}">
                <a16:creationId xmlns:a16="http://schemas.microsoft.com/office/drawing/2014/main" id="{F6265871-B35D-41F1-AB70-FA17223E4CC9}"/>
              </a:ext>
            </a:extLst>
          </p:cNvPr>
          <p:cNvSpPr>
            <a:spLocks noGrp="1"/>
          </p:cNvSpPr>
          <p:nvPr>
            <p:ph type="body" sz="quarter" idx="14"/>
          </p:nvPr>
        </p:nvSpPr>
        <p:spPr>
          <a:xfrm>
            <a:off x="457200" y="5072863"/>
            <a:ext cx="3657600" cy="451644"/>
          </a:xfrm>
        </p:spPr>
        <p:txBody>
          <a:bodyPr/>
          <a:lstStyle/>
          <a:p>
            <a:r>
              <a:rPr lang="en-GB" dirty="0"/>
              <a:t>Cutter sailing</a:t>
            </a:r>
          </a:p>
        </p:txBody>
      </p:sp>
      <p:sp>
        <p:nvSpPr>
          <p:cNvPr id="8" name="Text Placeholder 7">
            <a:extLst>
              <a:ext uri="{FF2B5EF4-FFF2-40B4-BE49-F238E27FC236}">
                <a16:creationId xmlns:a16="http://schemas.microsoft.com/office/drawing/2014/main" id="{5D1BC1FF-8B78-4497-B334-227E043451FD}"/>
              </a:ext>
            </a:extLst>
          </p:cNvPr>
          <p:cNvSpPr>
            <a:spLocks noGrp="1"/>
          </p:cNvSpPr>
          <p:nvPr>
            <p:ph type="body" sz="quarter" idx="15"/>
          </p:nvPr>
        </p:nvSpPr>
        <p:spPr>
          <a:xfrm>
            <a:off x="5029200" y="2347934"/>
            <a:ext cx="3657600" cy="451644"/>
          </a:xfrm>
        </p:spPr>
        <p:txBody>
          <a:bodyPr/>
          <a:lstStyle/>
          <a:p>
            <a:r>
              <a:rPr lang="en-GB"/>
              <a:t>Mountain expeditions</a:t>
            </a:r>
          </a:p>
        </p:txBody>
      </p:sp>
      <p:sp>
        <p:nvSpPr>
          <p:cNvPr id="9" name="Text Placeholder 8">
            <a:extLst>
              <a:ext uri="{FF2B5EF4-FFF2-40B4-BE49-F238E27FC236}">
                <a16:creationId xmlns:a16="http://schemas.microsoft.com/office/drawing/2014/main" id="{51A0AB60-D82D-405E-B6AC-BCD3A2E62631}"/>
              </a:ext>
            </a:extLst>
          </p:cNvPr>
          <p:cNvSpPr>
            <a:spLocks noGrp="1"/>
          </p:cNvSpPr>
          <p:nvPr>
            <p:ph type="body" sz="quarter" idx="16"/>
          </p:nvPr>
        </p:nvSpPr>
        <p:spPr>
          <a:xfrm>
            <a:off x="5029200" y="2997409"/>
            <a:ext cx="3657600" cy="456803"/>
          </a:xfrm>
        </p:spPr>
        <p:txBody>
          <a:bodyPr/>
          <a:lstStyle/>
          <a:p>
            <a:r>
              <a:rPr lang="en-GB"/>
              <a:t>Raft building</a:t>
            </a:r>
          </a:p>
        </p:txBody>
      </p:sp>
      <p:sp>
        <p:nvSpPr>
          <p:cNvPr id="10" name="Text Placeholder 9">
            <a:extLst>
              <a:ext uri="{FF2B5EF4-FFF2-40B4-BE49-F238E27FC236}">
                <a16:creationId xmlns:a16="http://schemas.microsoft.com/office/drawing/2014/main" id="{18160CFE-FAE2-454A-8710-1C2E1CC5B17D}"/>
              </a:ext>
            </a:extLst>
          </p:cNvPr>
          <p:cNvSpPr>
            <a:spLocks noGrp="1"/>
          </p:cNvSpPr>
          <p:nvPr>
            <p:ph type="body" sz="quarter" idx="17"/>
          </p:nvPr>
        </p:nvSpPr>
        <p:spPr>
          <a:xfrm>
            <a:off x="5029200" y="3663080"/>
            <a:ext cx="3657600" cy="456407"/>
          </a:xfrm>
        </p:spPr>
        <p:txBody>
          <a:bodyPr/>
          <a:lstStyle/>
          <a:p>
            <a:r>
              <a:rPr lang="en-GB"/>
              <a:t>Rock climbing</a:t>
            </a:r>
          </a:p>
        </p:txBody>
      </p:sp>
      <p:sp>
        <p:nvSpPr>
          <p:cNvPr id="11" name="Text Placeholder 10">
            <a:extLst>
              <a:ext uri="{FF2B5EF4-FFF2-40B4-BE49-F238E27FC236}">
                <a16:creationId xmlns:a16="http://schemas.microsoft.com/office/drawing/2014/main" id="{7B1784F1-330A-445F-BC6A-8A8CA57087BD}"/>
              </a:ext>
            </a:extLst>
          </p:cNvPr>
          <p:cNvSpPr>
            <a:spLocks noGrp="1"/>
          </p:cNvSpPr>
          <p:nvPr>
            <p:ph type="body" sz="quarter" idx="18"/>
          </p:nvPr>
        </p:nvSpPr>
        <p:spPr>
          <a:xfrm>
            <a:off x="5029200" y="4399851"/>
            <a:ext cx="3657600" cy="455218"/>
          </a:xfrm>
        </p:spPr>
        <p:txBody>
          <a:bodyPr/>
          <a:lstStyle/>
          <a:p>
            <a:r>
              <a:rPr lang="en-GB"/>
              <a:t>Kayaking</a:t>
            </a:r>
          </a:p>
        </p:txBody>
      </p:sp>
      <p:sp>
        <p:nvSpPr>
          <p:cNvPr id="12" name="Text Placeholder 11">
            <a:extLst>
              <a:ext uri="{FF2B5EF4-FFF2-40B4-BE49-F238E27FC236}">
                <a16:creationId xmlns:a16="http://schemas.microsoft.com/office/drawing/2014/main" id="{B177F0F2-D27C-4CF9-9698-EF57596A2A44}"/>
              </a:ext>
            </a:extLst>
          </p:cNvPr>
          <p:cNvSpPr>
            <a:spLocks noGrp="1"/>
          </p:cNvSpPr>
          <p:nvPr>
            <p:ph type="body" sz="quarter" idx="19"/>
          </p:nvPr>
        </p:nvSpPr>
        <p:spPr>
          <a:xfrm>
            <a:off x="5029200" y="5072863"/>
            <a:ext cx="3657600" cy="451644"/>
          </a:xfrm>
        </p:spPr>
        <p:txBody>
          <a:bodyPr/>
          <a:lstStyle/>
          <a:p>
            <a:r>
              <a:rPr lang="en-GB"/>
              <a:t>Abseiling</a:t>
            </a:r>
          </a:p>
        </p:txBody>
      </p:sp>
      <p:sp>
        <p:nvSpPr>
          <p:cNvPr id="15" name="Title 2">
            <a:extLst>
              <a:ext uri="{FF2B5EF4-FFF2-40B4-BE49-F238E27FC236}">
                <a16:creationId xmlns:a16="http://schemas.microsoft.com/office/drawing/2014/main" id="{5E2B5813-6546-4D9D-8696-323D7A3E9FFA}"/>
              </a:ext>
            </a:extLst>
          </p:cNvPr>
          <p:cNvSpPr txBox="1">
            <a:spLocks/>
          </p:cNvSpPr>
          <p:nvPr/>
        </p:nvSpPr>
        <p:spPr>
          <a:xfrm>
            <a:off x="0" y="460375"/>
            <a:ext cx="4303057" cy="686063"/>
          </a:xfrm>
          <a:prstGeom prst="rect">
            <a:avLst/>
          </a:prstGeom>
          <a:solidFill>
            <a:srgbClr val="5FAB46"/>
          </a:solidFill>
        </p:spPr>
        <p:txBody>
          <a:bodyPr vert="horz" wrap="none" lIns="432000" tIns="118800" rIns="432000" bIns="108000" rtlCol="0" anchor="t">
            <a:spAutoFit/>
          </a:bodyPr>
          <a:lstStyle>
            <a:lvl1pPr algn="l" defTabSz="685800" rtl="0" eaLnBrk="1" latinLnBrk="0" hangingPunct="1">
              <a:lnSpc>
                <a:spcPct val="90000"/>
              </a:lnSpc>
              <a:spcBef>
                <a:spcPts val="0"/>
              </a:spcBef>
              <a:spcAft>
                <a:spcPts val="600"/>
              </a:spcAft>
              <a:buNone/>
              <a:defRPr sz="3300" b="1" kern="1200" cap="all" baseline="0">
                <a:solidFill>
                  <a:schemeClr val="bg2"/>
                </a:solidFill>
                <a:latin typeface="+mj-lt"/>
                <a:ea typeface="+mj-ea"/>
                <a:cs typeface="+mj-cs"/>
              </a:defRPr>
            </a:lvl1pPr>
          </a:lstStyle>
          <a:p>
            <a:r>
              <a:rPr lang="en-GB"/>
              <a:t>SAMPLE ACTIVITIES</a:t>
            </a:r>
          </a:p>
        </p:txBody>
      </p:sp>
      <p:sp>
        <p:nvSpPr>
          <p:cNvPr id="13" name="Text Placeholder 2">
            <a:extLst>
              <a:ext uri="{FF2B5EF4-FFF2-40B4-BE49-F238E27FC236}">
                <a16:creationId xmlns:a16="http://schemas.microsoft.com/office/drawing/2014/main" id="{93233452-A71B-429F-B9F8-AC265E74E30C}"/>
              </a:ext>
            </a:extLst>
          </p:cNvPr>
          <p:cNvSpPr txBox="1">
            <a:spLocks/>
          </p:cNvSpPr>
          <p:nvPr/>
        </p:nvSpPr>
        <p:spPr>
          <a:xfrm>
            <a:off x="457200" y="1627921"/>
            <a:ext cx="3657600" cy="451644"/>
          </a:xfrm>
          <a:prstGeom prst="rect">
            <a:avLst/>
          </a:prstGeom>
          <a:solidFill>
            <a:schemeClr val="accent3"/>
          </a:solidFill>
        </p:spPr>
        <p:txBody>
          <a:bodyPr vert="horz" wrap="square" lIns="442800" tIns="90000" rIns="432000" bIns="82800" rtlCol="0" anchor="t">
            <a:sp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2000" b="1" kern="1200">
                <a:solidFill>
                  <a:schemeClr val="bg1"/>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b="1" kern="1200">
                <a:solidFill>
                  <a:schemeClr val="bg1"/>
                </a:solidFill>
                <a:latin typeface="+mn-lt"/>
                <a:ea typeface="+mn-ea"/>
                <a:cs typeface="+mn-cs"/>
              </a:defRPr>
            </a:lvl2pPr>
            <a:lvl3pPr marL="88900" indent="0" algn="l" defTabSz="685800" rtl="0" eaLnBrk="1" latinLnBrk="0" hangingPunct="1">
              <a:lnSpc>
                <a:spcPct val="90000"/>
              </a:lnSpc>
              <a:spcBef>
                <a:spcPts val="0"/>
              </a:spcBef>
              <a:spcAft>
                <a:spcPts val="600"/>
              </a:spcAft>
              <a:buClr>
                <a:schemeClr val="accent5"/>
              </a:buClr>
              <a:buFont typeface="Arial" panose="020B0604020202020204" pitchFamily="34" charset="0"/>
              <a:buNone/>
              <a:defRPr sz="1600" b="1" kern="1200">
                <a:solidFill>
                  <a:schemeClr val="bg1"/>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b="1" kern="1200">
                <a:solidFill>
                  <a:schemeClr val="bg1"/>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b="1"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Jog and dip</a:t>
            </a:r>
          </a:p>
        </p:txBody>
      </p:sp>
      <p:sp>
        <p:nvSpPr>
          <p:cNvPr id="14" name="Text Placeholder 2">
            <a:extLst>
              <a:ext uri="{FF2B5EF4-FFF2-40B4-BE49-F238E27FC236}">
                <a16:creationId xmlns:a16="http://schemas.microsoft.com/office/drawing/2014/main" id="{31A878B5-91A1-409B-962F-6A2E1B5B5A95}"/>
              </a:ext>
            </a:extLst>
          </p:cNvPr>
          <p:cNvSpPr txBox="1">
            <a:spLocks/>
          </p:cNvSpPr>
          <p:nvPr/>
        </p:nvSpPr>
        <p:spPr>
          <a:xfrm>
            <a:off x="5029200" y="1627921"/>
            <a:ext cx="3657600" cy="451644"/>
          </a:xfrm>
          <a:prstGeom prst="rect">
            <a:avLst/>
          </a:prstGeom>
          <a:solidFill>
            <a:schemeClr val="accent3"/>
          </a:solidFill>
        </p:spPr>
        <p:txBody>
          <a:bodyPr vert="horz" wrap="square" lIns="442800" tIns="90000" rIns="432000" bIns="82800" rtlCol="0" anchor="t">
            <a:sp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2000" b="1" kern="1200">
                <a:solidFill>
                  <a:schemeClr val="bg1"/>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b="1" kern="1200">
                <a:solidFill>
                  <a:schemeClr val="bg1"/>
                </a:solidFill>
                <a:latin typeface="+mn-lt"/>
                <a:ea typeface="+mn-ea"/>
                <a:cs typeface="+mn-cs"/>
              </a:defRPr>
            </a:lvl2pPr>
            <a:lvl3pPr marL="88900" indent="0" algn="l" defTabSz="685800" rtl="0" eaLnBrk="1" latinLnBrk="0" hangingPunct="1">
              <a:lnSpc>
                <a:spcPct val="90000"/>
              </a:lnSpc>
              <a:spcBef>
                <a:spcPts val="0"/>
              </a:spcBef>
              <a:spcAft>
                <a:spcPts val="600"/>
              </a:spcAft>
              <a:buClr>
                <a:schemeClr val="accent5"/>
              </a:buClr>
              <a:buFont typeface="Arial" panose="020B0604020202020204" pitchFamily="34" charset="0"/>
              <a:buNone/>
              <a:defRPr sz="1600" b="1" kern="1200">
                <a:solidFill>
                  <a:schemeClr val="bg1"/>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b="1" kern="1200">
                <a:solidFill>
                  <a:schemeClr val="bg1"/>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b="1"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Shelter building</a:t>
            </a:r>
          </a:p>
        </p:txBody>
      </p:sp>
      <p:sp>
        <p:nvSpPr>
          <p:cNvPr id="16" name="Text Placeholder 6">
            <a:extLst>
              <a:ext uri="{FF2B5EF4-FFF2-40B4-BE49-F238E27FC236}">
                <a16:creationId xmlns:a16="http://schemas.microsoft.com/office/drawing/2014/main" id="{DB87786A-23F9-4AED-94E5-D59472D64B78}"/>
              </a:ext>
            </a:extLst>
          </p:cNvPr>
          <p:cNvSpPr txBox="1">
            <a:spLocks/>
          </p:cNvSpPr>
          <p:nvPr/>
        </p:nvSpPr>
        <p:spPr>
          <a:xfrm>
            <a:off x="457200" y="5757469"/>
            <a:ext cx="3657600" cy="451644"/>
          </a:xfrm>
          <a:prstGeom prst="rect">
            <a:avLst/>
          </a:prstGeom>
          <a:solidFill>
            <a:schemeClr val="accent3"/>
          </a:solidFill>
        </p:spPr>
        <p:txBody>
          <a:bodyPr vert="horz" wrap="square" lIns="442800" tIns="90000" rIns="432000" bIns="82800" rtlCol="0" anchor="t">
            <a:sp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2000" b="1" kern="1200">
                <a:solidFill>
                  <a:schemeClr val="bg1"/>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b="1" kern="1200">
                <a:solidFill>
                  <a:schemeClr val="bg1"/>
                </a:solidFill>
                <a:latin typeface="+mn-lt"/>
                <a:ea typeface="+mn-ea"/>
                <a:cs typeface="+mn-cs"/>
              </a:defRPr>
            </a:lvl2pPr>
            <a:lvl3pPr marL="88900" indent="0" algn="l" defTabSz="685800" rtl="0" eaLnBrk="1" latinLnBrk="0" hangingPunct="1">
              <a:lnSpc>
                <a:spcPct val="90000"/>
              </a:lnSpc>
              <a:spcBef>
                <a:spcPts val="0"/>
              </a:spcBef>
              <a:spcAft>
                <a:spcPts val="600"/>
              </a:spcAft>
              <a:buClr>
                <a:schemeClr val="accent5"/>
              </a:buClr>
              <a:buFont typeface="Arial" panose="020B0604020202020204" pitchFamily="34" charset="0"/>
              <a:buNone/>
              <a:defRPr sz="1600" b="1" kern="1200">
                <a:solidFill>
                  <a:schemeClr val="bg1"/>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b="1" kern="1200">
                <a:solidFill>
                  <a:schemeClr val="bg1"/>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b="1"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Understanding nature</a:t>
            </a:r>
          </a:p>
        </p:txBody>
      </p:sp>
      <p:sp>
        <p:nvSpPr>
          <p:cNvPr id="17" name="Text Placeholder 6">
            <a:extLst>
              <a:ext uri="{FF2B5EF4-FFF2-40B4-BE49-F238E27FC236}">
                <a16:creationId xmlns:a16="http://schemas.microsoft.com/office/drawing/2014/main" id="{6FF6B623-9364-4498-9EBE-4F45C0C0AB03}"/>
              </a:ext>
            </a:extLst>
          </p:cNvPr>
          <p:cNvSpPr txBox="1">
            <a:spLocks/>
          </p:cNvSpPr>
          <p:nvPr/>
        </p:nvSpPr>
        <p:spPr>
          <a:xfrm>
            <a:off x="5029200" y="5742301"/>
            <a:ext cx="3657600" cy="451644"/>
          </a:xfrm>
          <a:prstGeom prst="rect">
            <a:avLst/>
          </a:prstGeom>
          <a:solidFill>
            <a:schemeClr val="accent3"/>
          </a:solidFill>
        </p:spPr>
        <p:txBody>
          <a:bodyPr vert="horz" wrap="square" lIns="442800" tIns="90000" rIns="432000" bIns="82800" rtlCol="0" anchor="t">
            <a:sp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2000" b="1" kern="1200">
                <a:solidFill>
                  <a:schemeClr val="bg1"/>
                </a:solidFill>
                <a:latin typeface="+mn-lt"/>
                <a:ea typeface="+mn-ea"/>
                <a:cs typeface="+mn-cs"/>
              </a:defRPr>
            </a:lvl1pPr>
            <a:lvl2pPr marL="88900" indent="-88900"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800" b="1" kern="1200">
                <a:solidFill>
                  <a:schemeClr val="bg1"/>
                </a:solidFill>
                <a:latin typeface="+mn-lt"/>
                <a:ea typeface="+mn-ea"/>
                <a:cs typeface="+mn-cs"/>
              </a:defRPr>
            </a:lvl2pPr>
            <a:lvl3pPr marL="88900" indent="0" algn="l" defTabSz="685800" rtl="0" eaLnBrk="1" latinLnBrk="0" hangingPunct="1">
              <a:lnSpc>
                <a:spcPct val="90000"/>
              </a:lnSpc>
              <a:spcBef>
                <a:spcPts val="0"/>
              </a:spcBef>
              <a:spcAft>
                <a:spcPts val="600"/>
              </a:spcAft>
              <a:buClr>
                <a:schemeClr val="accent5"/>
              </a:buClr>
              <a:buFont typeface="Arial" panose="020B0604020202020204" pitchFamily="34" charset="0"/>
              <a:buNone/>
              <a:defRPr sz="1600" b="1" kern="1200">
                <a:solidFill>
                  <a:schemeClr val="bg1"/>
                </a:solidFill>
                <a:latin typeface="+mn-lt"/>
                <a:ea typeface="+mn-ea"/>
                <a:cs typeface="+mn-cs"/>
              </a:defRPr>
            </a:lvl3pPr>
            <a:lvl4pPr marL="269875"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400" b="1" kern="1200">
                <a:solidFill>
                  <a:schemeClr val="bg1"/>
                </a:solidFill>
                <a:latin typeface="+mn-lt"/>
                <a:ea typeface="+mn-ea"/>
                <a:cs typeface="+mn-cs"/>
              </a:defRPr>
            </a:lvl4pPr>
            <a:lvl5pPr marL="360363" indent="-90488" algn="l" defTabSz="685800" rtl="0" eaLnBrk="1" latinLnBrk="0" hangingPunct="1">
              <a:lnSpc>
                <a:spcPct val="90000"/>
              </a:lnSpc>
              <a:spcBef>
                <a:spcPts val="0"/>
              </a:spcBef>
              <a:spcAft>
                <a:spcPts val="600"/>
              </a:spcAft>
              <a:buClr>
                <a:schemeClr val="accent5"/>
              </a:buClr>
              <a:buFont typeface="Arial" panose="020B0604020202020204" pitchFamily="34" charset="0"/>
              <a:buChar char="•"/>
              <a:defRPr sz="1200" b="1"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Woodland exploration</a:t>
            </a:r>
          </a:p>
        </p:txBody>
      </p:sp>
    </p:spTree>
    <p:extLst>
      <p:ext uri="{BB962C8B-B14F-4D97-AF65-F5344CB8AC3E}">
        <p14:creationId xmlns:p14="http://schemas.microsoft.com/office/powerpoint/2010/main" val="109926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EBEC92E9-E0FB-47BC-9451-38EC6E7370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1053" y="638056"/>
            <a:ext cx="3628464" cy="5572865"/>
          </a:xfrm>
          <a:prstGeom prst="rect">
            <a:avLst/>
          </a:prstGeom>
        </p:spPr>
      </p:pic>
      <p:grpSp>
        <p:nvGrpSpPr>
          <p:cNvPr id="5" name="Group 4">
            <a:extLst>
              <a:ext uri="{FF2B5EF4-FFF2-40B4-BE49-F238E27FC236}">
                <a16:creationId xmlns:a16="http://schemas.microsoft.com/office/drawing/2014/main" id="{9864FCE2-EF53-4C71-9624-BF12AA634DF5}"/>
              </a:ext>
            </a:extLst>
          </p:cNvPr>
          <p:cNvGrpSpPr/>
          <p:nvPr/>
        </p:nvGrpSpPr>
        <p:grpSpPr>
          <a:xfrm>
            <a:off x="5993509" y="1663406"/>
            <a:ext cx="240858" cy="240858"/>
            <a:chOff x="2294728" y="2882547"/>
            <a:chExt cx="849066" cy="849066"/>
          </a:xfrm>
        </p:grpSpPr>
        <p:pic>
          <p:nvPicPr>
            <p:cNvPr id="21" name="Graphic 20">
              <a:extLst>
                <a:ext uri="{FF2B5EF4-FFF2-40B4-BE49-F238E27FC236}">
                  <a16:creationId xmlns:a16="http://schemas.microsoft.com/office/drawing/2014/main" id="{79771A52-D269-494E-A2C9-B6E8AA14D90B}"/>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4728" y="2882547"/>
              <a:ext cx="849066" cy="849066"/>
            </a:xfrm>
            <a:prstGeom prst="rect">
              <a:avLst/>
            </a:prstGeom>
          </p:spPr>
        </p:pic>
        <p:sp>
          <p:nvSpPr>
            <p:cNvPr id="22" name="Oval 21">
              <a:extLst>
                <a:ext uri="{FF2B5EF4-FFF2-40B4-BE49-F238E27FC236}">
                  <a16:creationId xmlns:a16="http://schemas.microsoft.com/office/drawing/2014/main" id="{C2FCBE4B-FCB9-441D-A415-A72977A40E33}"/>
                </a:ext>
              </a:extLst>
            </p:cNvPr>
            <p:cNvSpPr/>
            <p:nvPr/>
          </p:nvSpPr>
          <p:spPr>
            <a:xfrm>
              <a:off x="2542903" y="3050048"/>
              <a:ext cx="335409" cy="335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659417E8-0FC6-40E3-A5BB-74E4A0FEFD20}"/>
              </a:ext>
            </a:extLst>
          </p:cNvPr>
          <p:cNvGrpSpPr/>
          <p:nvPr/>
        </p:nvGrpSpPr>
        <p:grpSpPr>
          <a:xfrm>
            <a:off x="6830373" y="3073364"/>
            <a:ext cx="240858" cy="240858"/>
            <a:chOff x="2294728" y="2882547"/>
            <a:chExt cx="849066" cy="849066"/>
          </a:xfrm>
        </p:grpSpPr>
        <p:pic>
          <p:nvPicPr>
            <p:cNvPr id="19" name="Graphic 18">
              <a:extLst>
                <a:ext uri="{FF2B5EF4-FFF2-40B4-BE49-F238E27FC236}">
                  <a16:creationId xmlns:a16="http://schemas.microsoft.com/office/drawing/2014/main" id="{1751F0A2-2739-4B8C-85B6-52FDAB87363B}"/>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94728" y="2882547"/>
              <a:ext cx="849066" cy="849066"/>
            </a:xfrm>
            <a:prstGeom prst="rect">
              <a:avLst/>
            </a:prstGeom>
          </p:spPr>
        </p:pic>
        <p:sp>
          <p:nvSpPr>
            <p:cNvPr id="20" name="Oval 19">
              <a:hlinkClick r:id="rId9"/>
              <a:extLst>
                <a:ext uri="{FF2B5EF4-FFF2-40B4-BE49-F238E27FC236}">
                  <a16:creationId xmlns:a16="http://schemas.microsoft.com/office/drawing/2014/main" id="{1CC46F0E-848D-47E2-BDDB-66C22A0107D2}"/>
                </a:ext>
              </a:extLst>
            </p:cNvPr>
            <p:cNvSpPr/>
            <p:nvPr/>
          </p:nvSpPr>
          <p:spPr>
            <a:xfrm>
              <a:off x="2542903" y="3050048"/>
              <a:ext cx="335409" cy="335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1A367984-F5E7-4894-BEAA-9CD9E704BAC6}"/>
              </a:ext>
            </a:extLst>
          </p:cNvPr>
          <p:cNvGrpSpPr/>
          <p:nvPr/>
        </p:nvGrpSpPr>
        <p:grpSpPr>
          <a:xfrm>
            <a:off x="6665258" y="3384145"/>
            <a:ext cx="240858" cy="240858"/>
            <a:chOff x="2294728" y="2882547"/>
            <a:chExt cx="849066" cy="849066"/>
          </a:xfrm>
        </p:grpSpPr>
        <p:pic>
          <p:nvPicPr>
            <p:cNvPr id="17" name="Graphic 16">
              <a:extLst>
                <a:ext uri="{FF2B5EF4-FFF2-40B4-BE49-F238E27FC236}">
                  <a16:creationId xmlns:a16="http://schemas.microsoft.com/office/drawing/2014/main" id="{7F15BE85-C0A5-4C93-8932-E27AAAEDA7DE}"/>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4728" y="2882547"/>
              <a:ext cx="849066" cy="849066"/>
            </a:xfrm>
            <a:prstGeom prst="rect">
              <a:avLst/>
            </a:prstGeom>
          </p:spPr>
        </p:pic>
        <p:sp>
          <p:nvSpPr>
            <p:cNvPr id="18" name="Oval 17">
              <a:extLst>
                <a:ext uri="{FF2B5EF4-FFF2-40B4-BE49-F238E27FC236}">
                  <a16:creationId xmlns:a16="http://schemas.microsoft.com/office/drawing/2014/main" id="{A24301E7-1520-402D-9DE1-FEB167791EFD}"/>
                </a:ext>
              </a:extLst>
            </p:cNvPr>
            <p:cNvSpPr/>
            <p:nvPr/>
          </p:nvSpPr>
          <p:spPr>
            <a:xfrm>
              <a:off x="2542903" y="3050048"/>
              <a:ext cx="335409" cy="335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F497203E-1852-4C22-8ABB-10902F8FEE67}"/>
              </a:ext>
            </a:extLst>
          </p:cNvPr>
          <p:cNvGrpSpPr/>
          <p:nvPr/>
        </p:nvGrpSpPr>
        <p:grpSpPr>
          <a:xfrm>
            <a:off x="6882614" y="3340386"/>
            <a:ext cx="240858" cy="240858"/>
            <a:chOff x="2294728" y="2882547"/>
            <a:chExt cx="849066" cy="849066"/>
          </a:xfrm>
        </p:grpSpPr>
        <p:pic>
          <p:nvPicPr>
            <p:cNvPr id="15" name="Graphic 14">
              <a:extLst>
                <a:ext uri="{FF2B5EF4-FFF2-40B4-BE49-F238E27FC236}">
                  <a16:creationId xmlns:a16="http://schemas.microsoft.com/office/drawing/2014/main" id="{98048160-D055-4994-B5E9-6D56813F7FDF}"/>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4728" y="2882547"/>
              <a:ext cx="849066" cy="849066"/>
            </a:xfrm>
            <a:prstGeom prst="rect">
              <a:avLst/>
            </a:prstGeom>
          </p:spPr>
        </p:pic>
        <p:sp>
          <p:nvSpPr>
            <p:cNvPr id="16" name="Oval 15">
              <a:extLst>
                <a:ext uri="{FF2B5EF4-FFF2-40B4-BE49-F238E27FC236}">
                  <a16:creationId xmlns:a16="http://schemas.microsoft.com/office/drawing/2014/main" id="{17E054EF-5A32-48A8-A136-D2AE26703417}"/>
                </a:ext>
              </a:extLst>
            </p:cNvPr>
            <p:cNvSpPr/>
            <p:nvPr/>
          </p:nvSpPr>
          <p:spPr>
            <a:xfrm>
              <a:off x="2542903" y="3050048"/>
              <a:ext cx="335409" cy="335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B894EC46-185B-445F-B528-B60F5A7BA47A}"/>
              </a:ext>
            </a:extLst>
          </p:cNvPr>
          <p:cNvGrpSpPr/>
          <p:nvPr/>
        </p:nvGrpSpPr>
        <p:grpSpPr>
          <a:xfrm>
            <a:off x="6444368" y="4180295"/>
            <a:ext cx="240858" cy="240858"/>
            <a:chOff x="2294728" y="2882547"/>
            <a:chExt cx="849066" cy="849066"/>
          </a:xfrm>
        </p:grpSpPr>
        <p:pic>
          <p:nvPicPr>
            <p:cNvPr id="13" name="Graphic 12">
              <a:extLst>
                <a:ext uri="{FF2B5EF4-FFF2-40B4-BE49-F238E27FC236}">
                  <a16:creationId xmlns:a16="http://schemas.microsoft.com/office/drawing/2014/main" id="{23C3A30A-2945-4107-A500-282AB1EAE877}"/>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4728" y="2882547"/>
              <a:ext cx="849066" cy="849066"/>
            </a:xfrm>
            <a:prstGeom prst="rect">
              <a:avLst/>
            </a:prstGeom>
          </p:spPr>
        </p:pic>
        <p:sp>
          <p:nvSpPr>
            <p:cNvPr id="14" name="Oval 13">
              <a:extLst>
                <a:ext uri="{FF2B5EF4-FFF2-40B4-BE49-F238E27FC236}">
                  <a16:creationId xmlns:a16="http://schemas.microsoft.com/office/drawing/2014/main" id="{C3B69BCA-4713-4BC3-B47C-AA79E3A12FCB}"/>
                </a:ext>
              </a:extLst>
            </p:cNvPr>
            <p:cNvSpPr/>
            <p:nvPr/>
          </p:nvSpPr>
          <p:spPr>
            <a:xfrm>
              <a:off x="2542903" y="3050048"/>
              <a:ext cx="335409" cy="335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8426652C-F0AE-42A3-8AB0-9CA5EDD267AE}"/>
              </a:ext>
            </a:extLst>
          </p:cNvPr>
          <p:cNvGrpSpPr/>
          <p:nvPr/>
        </p:nvGrpSpPr>
        <p:grpSpPr>
          <a:xfrm>
            <a:off x="6494801" y="4502992"/>
            <a:ext cx="240858" cy="240858"/>
            <a:chOff x="2294728" y="2882547"/>
            <a:chExt cx="849066" cy="849066"/>
          </a:xfrm>
        </p:grpSpPr>
        <p:pic>
          <p:nvPicPr>
            <p:cNvPr id="11" name="Graphic 10">
              <a:extLst>
                <a:ext uri="{FF2B5EF4-FFF2-40B4-BE49-F238E27FC236}">
                  <a16:creationId xmlns:a16="http://schemas.microsoft.com/office/drawing/2014/main" id="{0E3ECDBE-EB19-4527-B256-B1F51726A8F0}"/>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4728" y="2882547"/>
              <a:ext cx="849066" cy="849066"/>
            </a:xfrm>
            <a:prstGeom prst="rect">
              <a:avLst/>
            </a:prstGeom>
          </p:spPr>
        </p:pic>
        <p:sp>
          <p:nvSpPr>
            <p:cNvPr id="12" name="Oval 11">
              <a:extLst>
                <a:ext uri="{FF2B5EF4-FFF2-40B4-BE49-F238E27FC236}">
                  <a16:creationId xmlns:a16="http://schemas.microsoft.com/office/drawing/2014/main" id="{5B470AF1-8981-4251-A053-D4ECE44E9BBB}"/>
                </a:ext>
              </a:extLst>
            </p:cNvPr>
            <p:cNvSpPr/>
            <p:nvPr/>
          </p:nvSpPr>
          <p:spPr>
            <a:xfrm>
              <a:off x="2542903" y="3050048"/>
              <a:ext cx="335409" cy="335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C81D062C-1B12-4EEC-996C-B4D53CF0ABE1}"/>
              </a:ext>
            </a:extLst>
          </p:cNvPr>
          <p:cNvSpPr/>
          <p:nvPr/>
        </p:nvSpPr>
        <p:spPr>
          <a:xfrm>
            <a:off x="0" y="457200"/>
            <a:ext cx="449825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7200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r>
              <a:rPr lang="en-GB" sz="3200" b="1">
                <a:latin typeface="Arial Narrow" panose="020B0606020202030204" pitchFamily="34" charset="0"/>
              </a:rPr>
              <a:t>YOUR CHOSEN CENTRE</a:t>
            </a:r>
          </a:p>
        </p:txBody>
      </p:sp>
      <p:sp>
        <p:nvSpPr>
          <p:cNvPr id="27" name="Rectangle 26">
            <a:extLst>
              <a:ext uri="{FF2B5EF4-FFF2-40B4-BE49-F238E27FC236}">
                <a16:creationId xmlns:a16="http://schemas.microsoft.com/office/drawing/2014/main" id="{80B034C5-B9C7-4575-A204-698B003EF5E1}"/>
              </a:ext>
            </a:extLst>
          </p:cNvPr>
          <p:cNvSpPr/>
          <p:nvPr/>
        </p:nvSpPr>
        <p:spPr>
          <a:xfrm>
            <a:off x="448909" y="1605248"/>
            <a:ext cx="4049486" cy="474287"/>
          </a:xfrm>
          <a:prstGeom prst="rect">
            <a:avLst/>
          </a:prstGeom>
          <a:solidFill>
            <a:srgbClr val="D11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65AF8E5-5254-4115-90DC-79FC8C1C1ACE}"/>
              </a:ext>
            </a:extLst>
          </p:cNvPr>
          <p:cNvSpPr txBox="1"/>
          <p:nvPr/>
        </p:nvSpPr>
        <p:spPr>
          <a:xfrm>
            <a:off x="558510" y="1645813"/>
            <a:ext cx="3592202" cy="400110"/>
          </a:xfrm>
          <a:prstGeom prst="rect">
            <a:avLst/>
          </a:prstGeom>
          <a:noFill/>
        </p:spPr>
        <p:txBody>
          <a:bodyPr wrap="none" rtlCol="0">
            <a:spAutoFit/>
          </a:bodyPr>
          <a:lstStyle/>
          <a:p>
            <a:r>
              <a:rPr lang="en-GB" sz="2000" b="1" dirty="0">
                <a:solidFill>
                  <a:schemeClr val="bg1"/>
                </a:solidFill>
                <a:latin typeface="Arial Narrow" panose="020B0604020202020204" pitchFamily="34" charset="0"/>
                <a:cs typeface="Arial Narrow" panose="020B0604020202020204" pitchFamily="34" charset="0"/>
              </a:rPr>
              <a:t>HOWTOWN, THE LAKE DISTRICT </a:t>
            </a:r>
          </a:p>
        </p:txBody>
      </p:sp>
      <p:sp>
        <p:nvSpPr>
          <p:cNvPr id="29" name="TextBox 28">
            <a:extLst>
              <a:ext uri="{FF2B5EF4-FFF2-40B4-BE49-F238E27FC236}">
                <a16:creationId xmlns:a16="http://schemas.microsoft.com/office/drawing/2014/main" id="{3CDB949B-1289-4449-A904-1E645328BFF5}"/>
              </a:ext>
            </a:extLst>
          </p:cNvPr>
          <p:cNvSpPr txBox="1"/>
          <p:nvPr/>
        </p:nvSpPr>
        <p:spPr>
          <a:xfrm>
            <a:off x="369568" y="4703776"/>
            <a:ext cx="4878707" cy="1815882"/>
          </a:xfrm>
          <a:prstGeom prst="rect">
            <a:avLst/>
          </a:prstGeom>
          <a:noFill/>
        </p:spPr>
        <p:txBody>
          <a:bodyPr wrap="square" rtlCol="0">
            <a:spAutoFit/>
          </a:bodyPr>
          <a:lstStyle/>
          <a:p>
            <a:r>
              <a:rPr lang="en-GB" sz="1400" dirty="0">
                <a:cs typeface="Arial" panose="020B0604020202020204" pitchFamily="34" charset="0"/>
              </a:rPr>
              <a:t>Outward Bound </a:t>
            </a:r>
            <a:r>
              <a:rPr lang="en-GB" sz="1400" dirty="0" err="1">
                <a:cs typeface="Arial" panose="020B0604020202020204" pitchFamily="34" charset="0"/>
              </a:rPr>
              <a:t>Howtown</a:t>
            </a:r>
            <a:r>
              <a:rPr lang="en-GB" sz="1400" dirty="0">
                <a:cs typeface="Arial" panose="020B0604020202020204" pitchFamily="34" charset="0"/>
              </a:rPr>
              <a:t> is in the heart of the UK’s </a:t>
            </a:r>
            <a:br>
              <a:rPr lang="en-GB" sz="1400" dirty="0">
                <a:cs typeface="Arial" panose="020B0604020202020204" pitchFamily="34" charset="0"/>
              </a:rPr>
            </a:br>
            <a:r>
              <a:rPr lang="en-GB" sz="1400" dirty="0">
                <a:cs typeface="Arial" panose="020B0604020202020204" pitchFamily="34" charset="0"/>
              </a:rPr>
              <a:t>largest national park, with direct access to the </a:t>
            </a:r>
            <a:r>
              <a:rPr lang="en-GB" sz="1400" dirty="0" err="1">
                <a:cs typeface="Arial" panose="020B0604020202020204" pitchFamily="34" charset="0"/>
              </a:rPr>
              <a:t>lak</a:t>
            </a:r>
            <a:r>
              <a:rPr lang="en-GB" sz="1400" dirty="0">
                <a:cs typeface="Arial" panose="020B0604020202020204" pitchFamily="34" charset="0"/>
              </a:rPr>
              <a:t>. It’s a short distance from famous peaks, like </a:t>
            </a:r>
            <a:r>
              <a:rPr lang="en-GB" sz="1400" dirty="0" err="1">
                <a:cs typeface="Arial" panose="020B0604020202020204" pitchFamily="34" charset="0"/>
              </a:rPr>
              <a:t>Helvellyn</a:t>
            </a:r>
            <a:r>
              <a:rPr lang="en-GB" sz="1400" dirty="0">
                <a:cs typeface="Arial" panose="020B0604020202020204" pitchFamily="34" charset="0"/>
              </a:rPr>
              <a:t>. </a:t>
            </a:r>
            <a:r>
              <a:rPr lang="en-GB" sz="1400" dirty="0"/>
              <a:t>This outdoor education centre is located in a secluded and sheltered bay on the shores of Ullswater. The newest of our Outward Bound Trust residential centres, it is ideally situated for adventures on the lake and surrounding mountains and is used exclusively by our education clients.</a:t>
            </a:r>
            <a:endParaRPr lang="en-GB" sz="1400" dirty="0">
              <a:cs typeface="Arial" panose="020B0604020202020204" pitchFamily="34" charset="0"/>
            </a:endParaRPr>
          </a:p>
        </p:txBody>
      </p:sp>
      <p:sp>
        <p:nvSpPr>
          <p:cNvPr id="33" name="Rectangle 32">
            <a:extLst>
              <a:ext uri="{FF2B5EF4-FFF2-40B4-BE49-F238E27FC236}">
                <a16:creationId xmlns:a16="http://schemas.microsoft.com/office/drawing/2014/main" id="{A4608385-34ED-4315-B32B-B490D7A6CD48}"/>
              </a:ext>
            </a:extLst>
          </p:cNvPr>
          <p:cNvSpPr/>
          <p:nvPr/>
        </p:nvSpPr>
        <p:spPr>
          <a:xfrm>
            <a:off x="5847285" y="1543807"/>
            <a:ext cx="528395" cy="524524"/>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err="1"/>
          </a:p>
        </p:txBody>
      </p:sp>
      <p:sp>
        <p:nvSpPr>
          <p:cNvPr id="35" name="Rectangle 34">
            <a:extLst>
              <a:ext uri="{FF2B5EF4-FFF2-40B4-BE49-F238E27FC236}">
                <a16:creationId xmlns:a16="http://schemas.microsoft.com/office/drawing/2014/main" id="{B0CADC7A-78FE-4C92-9205-CFF2A31AA872}"/>
              </a:ext>
            </a:extLst>
          </p:cNvPr>
          <p:cNvSpPr/>
          <p:nvPr/>
        </p:nvSpPr>
        <p:spPr>
          <a:xfrm>
            <a:off x="6896188" y="3314222"/>
            <a:ext cx="347537" cy="34693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err="1"/>
          </a:p>
        </p:txBody>
      </p:sp>
      <p:sp>
        <p:nvSpPr>
          <p:cNvPr id="36" name="Rectangle 35">
            <a:extLst>
              <a:ext uri="{FF2B5EF4-FFF2-40B4-BE49-F238E27FC236}">
                <a16:creationId xmlns:a16="http://schemas.microsoft.com/office/drawing/2014/main" id="{F3AD8D5B-9A12-4330-8018-B37980FC9D4C}"/>
              </a:ext>
            </a:extLst>
          </p:cNvPr>
          <p:cNvSpPr/>
          <p:nvPr/>
        </p:nvSpPr>
        <p:spPr>
          <a:xfrm>
            <a:off x="6546213" y="3314222"/>
            <a:ext cx="347537" cy="34693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err="1"/>
          </a:p>
        </p:txBody>
      </p:sp>
      <p:sp>
        <p:nvSpPr>
          <p:cNvPr id="37" name="Rectangle 36">
            <a:extLst>
              <a:ext uri="{FF2B5EF4-FFF2-40B4-BE49-F238E27FC236}">
                <a16:creationId xmlns:a16="http://schemas.microsoft.com/office/drawing/2014/main" id="{45602DE2-7E00-43C5-841F-012D72ABCD44}"/>
              </a:ext>
            </a:extLst>
          </p:cNvPr>
          <p:cNvSpPr/>
          <p:nvPr/>
        </p:nvSpPr>
        <p:spPr>
          <a:xfrm>
            <a:off x="6384962" y="4124240"/>
            <a:ext cx="347537" cy="34693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err="1"/>
          </a:p>
        </p:txBody>
      </p:sp>
      <p:sp>
        <p:nvSpPr>
          <p:cNvPr id="38" name="Rectangle 37">
            <a:extLst>
              <a:ext uri="{FF2B5EF4-FFF2-40B4-BE49-F238E27FC236}">
                <a16:creationId xmlns:a16="http://schemas.microsoft.com/office/drawing/2014/main" id="{93CB26D3-991C-4C90-925E-D3B27ECBDFC0}"/>
              </a:ext>
            </a:extLst>
          </p:cNvPr>
          <p:cNvSpPr/>
          <p:nvPr/>
        </p:nvSpPr>
        <p:spPr>
          <a:xfrm>
            <a:off x="6434302" y="4468669"/>
            <a:ext cx="347537" cy="34693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err="1"/>
          </a:p>
        </p:txBody>
      </p:sp>
      <p:cxnSp>
        <p:nvCxnSpPr>
          <p:cNvPr id="40" name="Straight Arrow Connector 39">
            <a:extLst>
              <a:ext uri="{FF2B5EF4-FFF2-40B4-BE49-F238E27FC236}">
                <a16:creationId xmlns:a16="http://schemas.microsoft.com/office/drawing/2014/main" id="{3FDFAD69-6D1A-49AB-B00B-E141A597B1A7}"/>
              </a:ext>
            </a:extLst>
          </p:cNvPr>
          <p:cNvCxnSpPr>
            <a:cxnSpLocks/>
          </p:cNvCxnSpPr>
          <p:nvPr/>
        </p:nvCxnSpPr>
        <p:spPr>
          <a:xfrm>
            <a:off x="8822531" y="231775"/>
            <a:ext cx="218480" cy="0"/>
          </a:xfrm>
          <a:prstGeom prst="straightConnector1">
            <a:avLst/>
          </a:prstGeom>
          <a:ln w="12700">
            <a:solidFill>
              <a:schemeClr val="bg2"/>
            </a:solidFill>
            <a:tailEnd type="arrow" w="lg" len="lg"/>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F296035-A2D2-4DE6-B48C-7EE4798EC43B}"/>
              </a:ext>
            </a:extLst>
          </p:cNvPr>
          <p:cNvPicPr>
            <a:picLocks noChangeAspect="1"/>
          </p:cNvPicPr>
          <p:nvPr/>
        </p:nvPicPr>
        <p:blipFill>
          <a:blip r:embed="rId10"/>
          <a:stretch>
            <a:fillRect/>
          </a:stretch>
        </p:blipFill>
        <p:spPr>
          <a:xfrm>
            <a:off x="543999" y="2177258"/>
            <a:ext cx="3795099" cy="2382637"/>
          </a:xfrm>
          <a:prstGeom prst="rect">
            <a:avLst/>
          </a:prstGeom>
        </p:spPr>
      </p:pic>
    </p:spTree>
    <p:extLst>
      <p:ext uri="{BB962C8B-B14F-4D97-AF65-F5344CB8AC3E}">
        <p14:creationId xmlns:p14="http://schemas.microsoft.com/office/powerpoint/2010/main" val="6921829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32304-F2EC-4765-8065-67C0F2EEFDA6}"/>
              </a:ext>
            </a:extLst>
          </p:cNvPr>
          <p:cNvPicPr>
            <a:picLocks noChangeAspect="1"/>
          </p:cNvPicPr>
          <p:nvPr/>
        </p:nvPicPr>
        <p:blipFill>
          <a:blip r:embed="rId2"/>
          <a:stretch>
            <a:fillRect/>
          </a:stretch>
        </p:blipFill>
        <p:spPr>
          <a:xfrm>
            <a:off x="846014" y="1038225"/>
            <a:ext cx="7629525" cy="4781550"/>
          </a:xfrm>
          <a:prstGeom prst="rect">
            <a:avLst/>
          </a:prstGeom>
        </p:spPr>
      </p:pic>
      <p:sp>
        <p:nvSpPr>
          <p:cNvPr id="3" name="Rectangle 2">
            <a:extLst>
              <a:ext uri="{FF2B5EF4-FFF2-40B4-BE49-F238E27FC236}">
                <a16:creationId xmlns:a16="http://schemas.microsoft.com/office/drawing/2014/main" id="{C7FA5FA0-96F2-4051-BCAA-027575415810}"/>
              </a:ext>
            </a:extLst>
          </p:cNvPr>
          <p:cNvSpPr/>
          <p:nvPr/>
        </p:nvSpPr>
        <p:spPr>
          <a:xfrm>
            <a:off x="2547256" y="280865"/>
            <a:ext cx="4049486" cy="474287"/>
          </a:xfrm>
          <a:prstGeom prst="rect">
            <a:avLst/>
          </a:prstGeom>
          <a:solidFill>
            <a:srgbClr val="D11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8F62DBAE-4C6E-41A4-B9D4-216F6E7C2275}"/>
              </a:ext>
            </a:extLst>
          </p:cNvPr>
          <p:cNvSpPr txBox="1"/>
          <p:nvPr/>
        </p:nvSpPr>
        <p:spPr>
          <a:xfrm>
            <a:off x="2775898" y="355042"/>
            <a:ext cx="3592202" cy="400110"/>
          </a:xfrm>
          <a:prstGeom prst="rect">
            <a:avLst/>
          </a:prstGeom>
          <a:noFill/>
        </p:spPr>
        <p:txBody>
          <a:bodyPr wrap="none" rtlCol="0">
            <a:spAutoFit/>
          </a:bodyPr>
          <a:lstStyle/>
          <a:p>
            <a:r>
              <a:rPr lang="en-GB" sz="2000" b="1" dirty="0">
                <a:solidFill>
                  <a:schemeClr val="bg1"/>
                </a:solidFill>
                <a:latin typeface="Arial Narrow" panose="020B0604020202020204" pitchFamily="34" charset="0"/>
                <a:cs typeface="Arial Narrow" panose="020B0604020202020204" pitchFamily="34" charset="0"/>
              </a:rPr>
              <a:t>HOWTOWN, THE LAKE DISTRICT </a:t>
            </a:r>
          </a:p>
        </p:txBody>
      </p:sp>
      <p:sp>
        <p:nvSpPr>
          <p:cNvPr id="5" name="Rectangle 4">
            <a:extLst>
              <a:ext uri="{FF2B5EF4-FFF2-40B4-BE49-F238E27FC236}">
                <a16:creationId xmlns:a16="http://schemas.microsoft.com/office/drawing/2014/main" id="{E3CF6713-A2DB-483B-9DB3-12B8AC18FDE9}"/>
              </a:ext>
            </a:extLst>
          </p:cNvPr>
          <p:cNvSpPr/>
          <p:nvPr/>
        </p:nvSpPr>
        <p:spPr>
          <a:xfrm>
            <a:off x="1296140" y="5934670"/>
            <a:ext cx="5481961" cy="646331"/>
          </a:xfrm>
          <a:prstGeom prst="rect">
            <a:avLst/>
          </a:prstGeom>
        </p:spPr>
        <p:txBody>
          <a:bodyPr wrap="square">
            <a:spAutoFit/>
          </a:bodyPr>
          <a:lstStyle/>
          <a:p>
            <a:r>
              <a:rPr lang="en-GB" b="1" dirty="0">
                <a:solidFill>
                  <a:srgbClr val="4A525D"/>
                </a:solidFill>
                <a:latin typeface="Fira Sans"/>
              </a:rPr>
              <a:t>Participants:</a:t>
            </a:r>
            <a:r>
              <a:rPr lang="en-GB" dirty="0">
                <a:solidFill>
                  <a:srgbClr val="4A525D"/>
                </a:solidFill>
                <a:latin typeface="Fira Sans"/>
              </a:rPr>
              <a:t> Accommodates 72 participants in bunk rooms of 4-6. All rooms have a toilet and a shower.</a:t>
            </a:r>
            <a:endParaRPr lang="en-GB" dirty="0"/>
          </a:p>
        </p:txBody>
      </p:sp>
    </p:spTree>
    <p:extLst>
      <p:ext uri="{BB962C8B-B14F-4D97-AF65-F5344CB8AC3E}">
        <p14:creationId xmlns:p14="http://schemas.microsoft.com/office/powerpoint/2010/main" val="210648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 Outward Bound Trust">
  <a:themeElements>
    <a:clrScheme name="The Outward Bound Trust Colours">
      <a:dk1>
        <a:sysClr val="windowText" lastClr="000000"/>
      </a:dk1>
      <a:lt1>
        <a:sysClr val="window" lastClr="FFFFFF"/>
      </a:lt1>
      <a:dk2>
        <a:srgbClr val="4A525D"/>
      </a:dk2>
      <a:lt2>
        <a:srgbClr val="FFFFFF"/>
      </a:lt2>
      <a:accent1>
        <a:srgbClr val="5FAB46"/>
      </a:accent1>
      <a:accent2>
        <a:srgbClr val="054B70"/>
      </a:accent2>
      <a:accent3>
        <a:srgbClr val="007DA8"/>
      </a:accent3>
      <a:accent4>
        <a:srgbClr val="BFD730"/>
      </a:accent4>
      <a:accent5>
        <a:srgbClr val="D11286"/>
      </a:accent5>
      <a:accent6>
        <a:srgbClr val="DDE1DF"/>
      </a:accent6>
      <a:hlink>
        <a:srgbClr val="054B70"/>
      </a:hlink>
      <a:folHlink>
        <a:srgbClr val="D11286"/>
      </a:folHlink>
    </a:clrScheme>
    <a:fontScheme name="The Outward Bound Trus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Bef>
            <a:spcPts val="0"/>
          </a:spcBef>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2"/>
        </a:solidFill>
      </a:spPr>
      <a:bodyPr wrap="none" rtlCol="0" anchor="t">
        <a:spAutoFit/>
      </a:bodyPr>
      <a:lstStyle>
        <a:defPPr algn="l">
          <a:lnSpc>
            <a:spcPct val="90000"/>
          </a:lnSpc>
          <a:spcBef>
            <a:spcPts val="0"/>
          </a:spcBef>
          <a:spcAft>
            <a:spcPts val="600"/>
          </a:spcAft>
          <a:defRPr dirty="0" smtClean="0">
            <a:solidFill>
              <a:schemeClr val="bg1"/>
            </a:solidFill>
          </a:defRPr>
        </a:defPPr>
      </a:lstStyle>
    </a:txDef>
  </a:objectDefaults>
  <a:extraClrSchemeLst/>
  <a:extLst>
    <a:ext uri="{05A4C25C-085E-4340-85A3-A5531E510DB2}">
      <thm15:themeFamily xmlns:thm15="http://schemas.microsoft.com/office/thememl/2012/main" name="The_Outward_Bound_Trust_Template_v0.10.potx" id="{7118C017-A98D-4F34-87F2-FD0C712FB2B3}" vid="{05CC2F9D-11A0-4071-A9C9-CB0237551D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F32A9E912A664CADA7FEC21D6CEAF6" ma:contentTypeVersion="14" ma:contentTypeDescription="Create a new document." ma:contentTypeScope="" ma:versionID="c48dd28eb095a8fab84ec65b9318ef54">
  <xsd:schema xmlns:xsd="http://www.w3.org/2001/XMLSchema" xmlns:xs="http://www.w3.org/2001/XMLSchema" xmlns:p="http://schemas.microsoft.com/office/2006/metadata/properties" xmlns:ns1="http://schemas.microsoft.com/sharepoint/v3" xmlns:ns2="8c38bceb-b86c-4574-b5b4-d4b2d0b24ec8" xmlns:ns3="09738397-05c4-43d0-a4b4-ffb27dc5c783" targetNamespace="http://schemas.microsoft.com/office/2006/metadata/properties" ma:root="true" ma:fieldsID="86da74ecec19ea13fcc2b05751686058" ns1:_="" ns2:_="" ns3:_="">
    <xsd:import namespace="http://schemas.microsoft.com/sharepoint/v3"/>
    <xsd:import namespace="8c38bceb-b86c-4574-b5b4-d4b2d0b24ec8"/>
    <xsd:import namespace="09738397-05c4-43d0-a4b4-ffb27dc5c78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38bceb-b86c-4574-b5b4-d4b2d0b24e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738397-05c4-43d0-a4b4-ffb27dc5c78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219974-5F16-48B5-BB65-ABD6D4E3E286}">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c38bceb-b86c-4574-b5b4-d4b2d0b24ec8"/>
    <ds:schemaRef ds:uri="http://purl.org/dc/elements/1.1/"/>
    <ds:schemaRef ds:uri="09738397-05c4-43d0-a4b4-ffb27dc5c783"/>
    <ds:schemaRef ds:uri="http://www.w3.org/XML/1998/namespace"/>
    <ds:schemaRef ds:uri="http://purl.org/dc/dcmitype/"/>
  </ds:schemaRefs>
</ds:datastoreItem>
</file>

<file path=customXml/itemProps2.xml><?xml version="1.0" encoding="utf-8"?>
<ds:datastoreItem xmlns:ds="http://schemas.openxmlformats.org/officeDocument/2006/customXml" ds:itemID="{5AB08BDA-AC71-4FA4-84F0-E46CC112AF29}">
  <ds:schemaRefs>
    <ds:schemaRef ds:uri="http://schemas.microsoft.com/sharepoint/v3/contenttype/forms"/>
  </ds:schemaRefs>
</ds:datastoreItem>
</file>

<file path=customXml/itemProps3.xml><?xml version="1.0" encoding="utf-8"?>
<ds:datastoreItem xmlns:ds="http://schemas.openxmlformats.org/officeDocument/2006/customXml" ds:itemID="{D57870C7-5904-4E7D-A5D1-A7CD9CACFA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c38bceb-b86c-4574-b5b4-d4b2d0b24ec8"/>
    <ds:schemaRef ds:uri="09738397-05c4-43d0-a4b4-ffb27dc5c7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313</TotalTime>
  <Words>1806</Words>
  <Application>Microsoft Office PowerPoint</Application>
  <PresentationFormat>On-screen Show (4:3)</PresentationFormat>
  <Paragraphs>242</Paragraphs>
  <Slides>22</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Narrow</vt:lpstr>
      <vt:lpstr>Calibri</vt:lpstr>
      <vt:lpstr>Fira Sans</vt:lpstr>
      <vt:lpstr>The Outward Bound Trust</vt:lpstr>
      <vt:lpstr>COURSE INFORMATION</vt:lpstr>
      <vt:lpstr>PowerPoint Presentation</vt:lpstr>
      <vt:lpstr>Your programme</vt:lpstr>
      <vt:lpstr>YOUR PROGRAMME</vt:lpstr>
      <vt:lpstr>YOUR PROGRAMME</vt:lpstr>
      <vt:lpstr>SAMPLE programme</vt:lpstr>
      <vt:lpstr>PowerPoint Presentation</vt:lpstr>
      <vt:lpstr>PowerPoint Presentation</vt:lpstr>
      <vt:lpstr>PowerPoint Presentation</vt:lpstr>
      <vt:lpstr>YOUR PROGRAMME</vt:lpstr>
      <vt:lpstr>ABOUT US</vt:lpstr>
      <vt:lpstr>Why use</vt:lpstr>
      <vt:lpstr>Not your</vt:lpstr>
      <vt:lpstr>Our</vt:lpstr>
      <vt:lpstr>How we do it</vt:lpstr>
      <vt:lpstr>OUR IMPACT</vt:lpstr>
      <vt:lpstr>OUR IMPACT</vt:lpstr>
      <vt:lpstr>OUR IMPACT</vt:lpstr>
      <vt:lpstr>PowerPoint Presentation</vt:lpstr>
      <vt:lpstr>PowerPoint Presentation</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Cooper</dc:creator>
  <cp:lastModifiedBy>Cheryl Cook</cp:lastModifiedBy>
  <cp:revision>21</cp:revision>
  <dcterms:created xsi:type="dcterms:W3CDTF">2019-01-18T08:17:27Z</dcterms:created>
  <dcterms:modified xsi:type="dcterms:W3CDTF">2023-09-19T19:00:00Z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0x010100D9F32A9E912A664CADA7FEC21D6CEAF6</vt:lpwstr>
  </property>
  <property fmtid="{D5CDD505-2E9C-101B-9397-08002B2CF9AE}" pid="3" name="AuthorIds_UIVersion_25600">
    <vt:lpwstr>184</vt:lpwstr>
  </property>
</Properties>
</file>