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50" d="100"/>
          <a:sy n="50" d="100"/>
        </p:scale>
        <p:origin x="77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1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1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3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9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8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3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85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1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D0A0-4D49-4101-B460-35C5213EDF1B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236D-766C-4536-B412-E2E39FB2A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39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40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4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42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43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38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image" Target="../media/image44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0"/>
            <a:ext cx="10191750" cy="800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9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209550"/>
            <a:ext cx="1019175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7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0"/>
            <a:ext cx="1019175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3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0"/>
            <a:ext cx="1019175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0"/>
            <a:ext cx="1019175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2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0"/>
            <a:ext cx="1019175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5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33350"/>
            <a:ext cx="1019175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0" y="5977350"/>
            <a:ext cx="9583743" cy="829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18100" y="171450"/>
            <a:ext cx="1080000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8000" y="-1184025"/>
            <a:ext cx="108000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494" y="-119280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6330" y="-1186950"/>
            <a:ext cx="108000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43328" y="-1199400"/>
            <a:ext cx="1080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226" y="-1196475"/>
            <a:ext cx="108000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0174" y="-1192800"/>
            <a:ext cx="108000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9802" y="-1186950"/>
            <a:ext cx="1080000" cy="108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0" y="-1186950"/>
            <a:ext cx="1080000" cy="108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5698" y="-1196475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7886" y="-1206000"/>
            <a:ext cx="1080000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0074" y="-1196475"/>
            <a:ext cx="1080000" cy="108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5462" y="-1186950"/>
            <a:ext cx="1080000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457950" y="126544"/>
            <a:ext cx="1080000" cy="10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51350" y="1239319"/>
            <a:ext cx="1080000" cy="10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457950" y="2326988"/>
            <a:ext cx="1080000" cy="10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457950" y="3422325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451350" y="4533000"/>
            <a:ext cx="1080000" cy="10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451350" y="5674350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985450" y="6877050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758926" y="6877050"/>
            <a:ext cx="1080000" cy="10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596100" y="6858000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14250" y="6883650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066976" y="1308600"/>
            <a:ext cx="1028876" cy="10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9950" y="6858000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063750" y="6858000"/>
            <a:ext cx="1080000" cy="1080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82650" y="6858000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9074" y="6858000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81924" y="6858000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80274" y="6877050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8624" y="6890250"/>
            <a:ext cx="1080000" cy="108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990776" y="6877050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123950" y="5753100"/>
            <a:ext cx="108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-1118100" y="4667250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1104900" y="3562350"/>
            <a:ext cx="108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-1092538" y="2425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8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Young</dc:creator>
  <cp:lastModifiedBy>Mrs Young</cp:lastModifiedBy>
  <cp:revision>2</cp:revision>
  <dcterms:created xsi:type="dcterms:W3CDTF">2021-01-10T10:55:38Z</dcterms:created>
  <dcterms:modified xsi:type="dcterms:W3CDTF">2021-01-10T11:03:21Z</dcterms:modified>
</cp:coreProperties>
</file>