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5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6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5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6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2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8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3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0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1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2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16E0-53A7-4CEF-B99B-8B1E4084707B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4451-031D-4D41-A62A-C8C2CF69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6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3583" y="3139804"/>
            <a:ext cx="6480000" cy="560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63"/>
          <a:stretch/>
        </p:blipFill>
        <p:spPr>
          <a:xfrm>
            <a:off x="360221" y="90109"/>
            <a:ext cx="9767454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3583" y="3139804"/>
            <a:ext cx="6480000" cy="560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24" y="83130"/>
            <a:ext cx="9631518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3583" y="3139804"/>
            <a:ext cx="6480000" cy="560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62399"/>
            <a:ext cx="9496036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5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3583" y="3139804"/>
            <a:ext cx="6480000" cy="560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8" y="83130"/>
            <a:ext cx="9594186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8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3583" y="3139804"/>
            <a:ext cx="6480000" cy="560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22" y="69385"/>
            <a:ext cx="9471811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7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3583" y="3139804"/>
            <a:ext cx="6480000" cy="560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4" y="83127"/>
            <a:ext cx="9694386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3583" y="3139804"/>
            <a:ext cx="6480000" cy="560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57" y="83130"/>
            <a:ext cx="9656567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7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3583" y="3139804"/>
            <a:ext cx="6480000" cy="560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4" y="124689"/>
            <a:ext cx="9557143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Young</dc:creator>
  <cp:lastModifiedBy>Mrs Young</cp:lastModifiedBy>
  <cp:revision>6</cp:revision>
  <dcterms:created xsi:type="dcterms:W3CDTF">2020-08-23T18:32:39Z</dcterms:created>
  <dcterms:modified xsi:type="dcterms:W3CDTF">2020-08-23T19:32:59Z</dcterms:modified>
</cp:coreProperties>
</file>