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5479713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30" d="100"/>
          <a:sy n="30" d="100"/>
        </p:scale>
        <p:origin x="6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979" y="1708486"/>
            <a:ext cx="13157756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964" y="5483102"/>
            <a:ext cx="11609785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8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5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7671" y="555801"/>
            <a:ext cx="3337813" cy="88469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4231" y="555801"/>
            <a:ext cx="9819943" cy="88469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0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2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69" y="2602603"/>
            <a:ext cx="13351252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169" y="6986185"/>
            <a:ext cx="13351252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58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4230" y="2779007"/>
            <a:ext cx="6578878" cy="66237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6605" y="2779007"/>
            <a:ext cx="6578878" cy="66237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9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555804"/>
            <a:ext cx="13351252" cy="2017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248" y="2559104"/>
            <a:ext cx="654864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248" y="3813281"/>
            <a:ext cx="6548643" cy="56087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6606" y="2559104"/>
            <a:ext cx="6580894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6606" y="3813281"/>
            <a:ext cx="6580894" cy="56087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3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3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95960"/>
            <a:ext cx="4992610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894" y="1503083"/>
            <a:ext cx="7836605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131820"/>
            <a:ext cx="4992610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22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95960"/>
            <a:ext cx="4992610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80894" y="1503083"/>
            <a:ext cx="7836605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131820"/>
            <a:ext cx="4992610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6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231" y="555804"/>
            <a:ext cx="13351252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31" y="2779007"/>
            <a:ext cx="13351252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230" y="9675780"/>
            <a:ext cx="348293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3D20-CEB5-4430-B193-A057B34498A7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7655" y="9675780"/>
            <a:ext cx="522440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2548" y="9675780"/>
            <a:ext cx="348293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3A20-BC9A-4511-AA1F-7BA64B378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79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21054" y="5180740"/>
            <a:ext cx="9679874" cy="8374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7" y="195942"/>
            <a:ext cx="14400000" cy="5661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81741" y="-1798185"/>
            <a:ext cx="1495425" cy="149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259" y="-1798186"/>
            <a:ext cx="1495425" cy="149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2259" y="-1798186"/>
            <a:ext cx="1495425" cy="1495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9259" y="-1798186"/>
            <a:ext cx="1495425" cy="149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6259" y="-1798186"/>
            <a:ext cx="1495425" cy="1495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3259" y="-1798187"/>
            <a:ext cx="1495425" cy="1495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20259" y="-1798188"/>
            <a:ext cx="1495425" cy="1495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487259" y="-1798189"/>
            <a:ext cx="1495425" cy="1495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254259" y="-1798190"/>
            <a:ext cx="1495425" cy="1495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021259" y="-1798190"/>
            <a:ext cx="14954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9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21054" y="5180740"/>
            <a:ext cx="9679874" cy="8374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81741" y="-1798185"/>
            <a:ext cx="1495425" cy="149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259" y="-1798186"/>
            <a:ext cx="1495425" cy="149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259" y="-1798186"/>
            <a:ext cx="1495425" cy="1495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259" y="-1798186"/>
            <a:ext cx="1495425" cy="149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6259" y="-1798186"/>
            <a:ext cx="1495425" cy="1495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3259" y="-1798187"/>
            <a:ext cx="1495425" cy="1495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20259" y="-1798188"/>
            <a:ext cx="1495425" cy="1495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87259" y="-1798189"/>
            <a:ext cx="1495425" cy="1495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254259" y="-1798190"/>
            <a:ext cx="1495425" cy="1495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021259" y="-1798190"/>
            <a:ext cx="1495425" cy="14954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5071" y="2360840"/>
            <a:ext cx="1437322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7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221054" y="5180740"/>
            <a:ext cx="9679874" cy="8374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81741" y="-1798185"/>
            <a:ext cx="1495425" cy="1495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259" y="-1798186"/>
            <a:ext cx="1495425" cy="1495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259" y="-1798186"/>
            <a:ext cx="1495425" cy="14954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259" y="-1798186"/>
            <a:ext cx="1495425" cy="1495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6259" y="-1798186"/>
            <a:ext cx="1495425" cy="1495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3259" y="-1798187"/>
            <a:ext cx="1495425" cy="1495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20259" y="-1798188"/>
            <a:ext cx="1495425" cy="1495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87259" y="-1798189"/>
            <a:ext cx="1495425" cy="1495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254259" y="-1798190"/>
            <a:ext cx="1495425" cy="1495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021259" y="-1798190"/>
            <a:ext cx="1495425" cy="1495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3243" y="2981325"/>
            <a:ext cx="1437322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46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Young</dc:creator>
  <cp:lastModifiedBy>Mrs Young</cp:lastModifiedBy>
  <cp:revision>1</cp:revision>
  <dcterms:created xsi:type="dcterms:W3CDTF">2020-08-06T20:46:56Z</dcterms:created>
  <dcterms:modified xsi:type="dcterms:W3CDTF">2020-08-06T20:53:40Z</dcterms:modified>
</cp:coreProperties>
</file>