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75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99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89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8029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388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900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94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506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30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3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66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7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00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92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19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24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44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DA229-C947-43CC-B716-95EA1AE0631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60722-3299-4D3F-8968-8C0E7656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290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Autism and Autistic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John aged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47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68367"/>
              </p:ext>
            </p:extLst>
          </p:nvPr>
        </p:nvGraphicFramePr>
        <p:xfrm>
          <a:off x="1141413" y="477980"/>
          <a:ext cx="9906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23425025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50918258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903209885"/>
                    </a:ext>
                  </a:extLst>
                </a:gridCol>
              </a:tblGrid>
              <a:tr h="68580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What</a:t>
                      </a:r>
                      <a:r>
                        <a:rPr lang="en-GB" sz="3200" baseline="0" dirty="0" smtClean="0"/>
                        <a:t> I like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Sometimes I do Sometimes</a:t>
                      </a:r>
                      <a:r>
                        <a:rPr lang="en-GB" sz="3200" baseline="0" dirty="0" smtClean="0"/>
                        <a:t> I don’t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What I don’t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970560"/>
                  </a:ext>
                </a:extLst>
              </a:tr>
              <a:tr h="492529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Playing</a:t>
                      </a:r>
                      <a:r>
                        <a:rPr lang="en-GB" sz="3200" baseline="0" dirty="0" smtClean="0"/>
                        <a:t> with mum</a:t>
                      </a:r>
                    </a:p>
                    <a:p>
                      <a:r>
                        <a:rPr lang="en-GB" sz="3200" baseline="0" dirty="0" smtClean="0"/>
                        <a:t>iPad</a:t>
                      </a:r>
                    </a:p>
                    <a:p>
                      <a:r>
                        <a:rPr lang="en-GB" sz="3200" baseline="0" dirty="0" smtClean="0"/>
                        <a:t>Lego</a:t>
                      </a:r>
                    </a:p>
                    <a:p>
                      <a:r>
                        <a:rPr lang="en-GB" sz="3200" baseline="0" dirty="0" err="1" smtClean="0"/>
                        <a:t>Legoland</a:t>
                      </a:r>
                      <a:endParaRPr lang="en-GB" sz="3200" baseline="0" dirty="0" smtClean="0"/>
                    </a:p>
                    <a:p>
                      <a:r>
                        <a:rPr lang="en-GB" sz="3200" baseline="0" dirty="0" smtClean="0"/>
                        <a:t>M&amp;Ds</a:t>
                      </a:r>
                    </a:p>
                    <a:p>
                      <a:r>
                        <a:rPr lang="en-GB" sz="3200" baseline="0" dirty="0" smtClean="0"/>
                        <a:t>Films</a:t>
                      </a:r>
                    </a:p>
                    <a:p>
                      <a:r>
                        <a:rPr lang="en-GB" sz="3200" baseline="0" dirty="0" smtClean="0"/>
                        <a:t>Cartoons</a:t>
                      </a:r>
                    </a:p>
                    <a:p>
                      <a:r>
                        <a:rPr lang="en-GB" sz="3200" baseline="0" dirty="0" err="1" smtClean="0"/>
                        <a:t>Loooooong</a:t>
                      </a:r>
                      <a:r>
                        <a:rPr lang="en-GB" sz="3200" baseline="0" dirty="0" smtClean="0"/>
                        <a:t> walks</a:t>
                      </a:r>
                    </a:p>
                    <a:p>
                      <a:r>
                        <a:rPr lang="en-GB" sz="3200" baseline="0" dirty="0" err="1" smtClean="0"/>
                        <a:t>Loooooong</a:t>
                      </a:r>
                      <a:r>
                        <a:rPr lang="en-GB" sz="3200" baseline="0" dirty="0" smtClean="0"/>
                        <a:t> drives</a:t>
                      </a:r>
                    </a:p>
                    <a:p>
                      <a:endParaRPr lang="en-GB" sz="3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aseline="0" dirty="0" smtClean="0"/>
                        <a:t>Doing stuff by myself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aseline="0" dirty="0" smtClean="0"/>
                        <a:t>Parties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aseline="0" dirty="0" smtClean="0"/>
                        <a:t> </a:t>
                      </a:r>
                    </a:p>
                    <a:p>
                      <a:endParaRPr lang="en-GB" sz="3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When mum</a:t>
                      </a:r>
                      <a:r>
                        <a:rPr lang="en-GB" sz="3200" baseline="0" dirty="0" smtClean="0"/>
                        <a:t> has to work</a:t>
                      </a:r>
                    </a:p>
                    <a:p>
                      <a:r>
                        <a:rPr lang="en-GB" sz="3200" baseline="0" dirty="0" smtClean="0"/>
                        <a:t>Taking medicines</a:t>
                      </a:r>
                    </a:p>
                    <a:p>
                      <a:r>
                        <a:rPr lang="en-GB" sz="3200" baseline="0" dirty="0" smtClean="0"/>
                        <a:t>Shopping</a:t>
                      </a:r>
                    </a:p>
                    <a:p>
                      <a:endParaRPr lang="en-GB" sz="3200" baseline="0" dirty="0" smtClean="0"/>
                    </a:p>
                    <a:p>
                      <a:endParaRPr lang="en-GB" sz="3200" baseline="0" dirty="0" smtClean="0"/>
                    </a:p>
                    <a:p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328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43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176142"/>
              </p:ext>
            </p:extLst>
          </p:nvPr>
        </p:nvGraphicFramePr>
        <p:xfrm>
          <a:off x="1141413" y="415634"/>
          <a:ext cx="9906000" cy="575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914190699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3290904784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114765146"/>
                    </a:ext>
                  </a:extLst>
                </a:gridCol>
              </a:tblGrid>
              <a:tr h="91182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Its easy for me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It</a:t>
                      </a:r>
                      <a:r>
                        <a:rPr lang="en-GB" sz="3200" baseline="0" dirty="0" smtClean="0"/>
                        <a:t> depends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It’s hard for me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674986"/>
                  </a:ext>
                </a:extLst>
              </a:tr>
              <a:tr h="4844744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Thinking.</a:t>
                      </a:r>
                    </a:p>
                    <a:p>
                      <a:endParaRPr lang="en-GB" sz="2800" dirty="0" smtClean="0"/>
                    </a:p>
                    <a:p>
                      <a:r>
                        <a:rPr lang="en-GB" sz="2800" dirty="0" smtClean="0"/>
                        <a:t>Worrying.</a:t>
                      </a:r>
                    </a:p>
                    <a:p>
                      <a:endParaRPr lang="en-GB" sz="2800" dirty="0" smtClean="0"/>
                    </a:p>
                    <a:p>
                      <a:r>
                        <a:rPr lang="en-GB" sz="2800" dirty="0" smtClean="0"/>
                        <a:t>Washing</a:t>
                      </a:r>
                      <a:r>
                        <a:rPr lang="en-GB" sz="2800" baseline="0" dirty="0" smtClean="0"/>
                        <a:t> the dishes.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Going out.</a:t>
                      </a:r>
                    </a:p>
                    <a:p>
                      <a:endParaRPr lang="en-GB" sz="2800" dirty="0" smtClean="0"/>
                    </a:p>
                    <a:p>
                      <a:r>
                        <a:rPr lang="en-GB" sz="2800" dirty="0" smtClean="0"/>
                        <a:t>Getting</a:t>
                      </a:r>
                      <a:r>
                        <a:rPr lang="en-GB" sz="2800" baseline="0" dirty="0" smtClean="0"/>
                        <a:t> dressed.</a:t>
                      </a:r>
                    </a:p>
                    <a:p>
                      <a:endParaRPr lang="en-GB" sz="2800" baseline="0" dirty="0" smtClean="0"/>
                    </a:p>
                    <a:p>
                      <a:r>
                        <a:rPr lang="en-GB" sz="2800" baseline="0" dirty="0" smtClean="0"/>
                        <a:t>Writing.</a:t>
                      </a:r>
                    </a:p>
                    <a:p>
                      <a:endParaRPr lang="en-GB" sz="2800" baseline="0" dirty="0" smtClean="0"/>
                    </a:p>
                    <a:p>
                      <a:r>
                        <a:rPr lang="en-GB" sz="2800" baseline="0" dirty="0" smtClean="0"/>
                        <a:t>Playing.</a:t>
                      </a:r>
                    </a:p>
                    <a:p>
                      <a:endParaRPr lang="en-GB" sz="2800" baseline="0" dirty="0" smtClean="0"/>
                    </a:p>
                    <a:p>
                      <a:r>
                        <a:rPr lang="en-GB" sz="2800" baseline="0" dirty="0" smtClean="0"/>
                        <a:t>Remembering.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Making choices</a:t>
                      </a:r>
                    </a:p>
                    <a:p>
                      <a:endParaRPr lang="en-GB" sz="2800" dirty="0" smtClean="0"/>
                    </a:p>
                    <a:p>
                      <a:r>
                        <a:rPr lang="en-GB" sz="2800" dirty="0" smtClean="0"/>
                        <a:t>Trying to do things</a:t>
                      </a:r>
                      <a:r>
                        <a:rPr lang="en-GB" sz="2800" baseline="0" dirty="0" smtClean="0"/>
                        <a:t> because I get distracted.</a:t>
                      </a:r>
                    </a:p>
                    <a:p>
                      <a:endParaRPr lang="en-GB" sz="2800" baseline="0" dirty="0" smtClean="0"/>
                    </a:p>
                    <a:p>
                      <a:r>
                        <a:rPr lang="en-GB" sz="2800" baseline="0" dirty="0" smtClean="0"/>
                        <a:t>Tidying up.</a:t>
                      </a:r>
                    </a:p>
                    <a:p>
                      <a:endParaRPr lang="en-GB" sz="2800" baseline="0" dirty="0" smtClean="0"/>
                    </a:p>
                    <a:p>
                      <a:r>
                        <a:rPr lang="en-GB" sz="2800" baseline="0" dirty="0" smtClean="0"/>
                        <a:t>School.</a:t>
                      </a:r>
                    </a:p>
                    <a:p>
                      <a:endParaRPr lang="en-GB" sz="2800" baseline="0" dirty="0" smtClean="0"/>
                    </a:p>
                    <a:p>
                      <a:r>
                        <a:rPr lang="en-GB" sz="2800" baseline="0" dirty="0" smtClean="0"/>
                        <a:t>Sleeping.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758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31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04109"/>
            <a:ext cx="9905999" cy="4759036"/>
          </a:xfrm>
        </p:spPr>
        <p:txBody>
          <a:bodyPr>
            <a:normAutofit/>
          </a:bodyPr>
          <a:lstStyle/>
          <a:p>
            <a:r>
              <a:rPr lang="en-GB" dirty="0" smtClean="0"/>
              <a:t>At school I get brain breaks because my brain is working too hard. </a:t>
            </a:r>
          </a:p>
          <a:p>
            <a:r>
              <a:rPr lang="en-GB" dirty="0" smtClean="0"/>
              <a:t>I am trying to understand everything that is happening, everything I can see and hear and feel all at once. </a:t>
            </a:r>
          </a:p>
          <a:p>
            <a:r>
              <a:rPr lang="en-GB" dirty="0" smtClean="0"/>
              <a:t>Sometimes this is too hard for me and when I feel safe I might try to run away or cry or shout but I don’t always remember about this after wards. Although I always feel very sad about this. </a:t>
            </a:r>
          </a:p>
          <a:p>
            <a:r>
              <a:rPr lang="en-GB" dirty="0" smtClean="0"/>
              <a:t>A visual timetable helps me to know what is coming next. This makes me feel calmer because my brain doesn’t need to wonder and guess. This saves me brain space which I can use to learn.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5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45672"/>
            <a:ext cx="9905999" cy="4405745"/>
          </a:xfrm>
        </p:spPr>
        <p:txBody>
          <a:bodyPr/>
          <a:lstStyle/>
          <a:p>
            <a:r>
              <a:rPr lang="en-GB" dirty="0" smtClean="0"/>
              <a:t>I want to be a scientist.</a:t>
            </a:r>
          </a:p>
          <a:p>
            <a:r>
              <a:rPr lang="en-GB" dirty="0" smtClean="0"/>
              <a:t>I want people to try to be helpful. </a:t>
            </a:r>
          </a:p>
          <a:p>
            <a:r>
              <a:rPr lang="en-GB" dirty="0" smtClean="0"/>
              <a:t>Just because  I am autistic doesn’t mean I am worth less than you.</a:t>
            </a:r>
          </a:p>
          <a:p>
            <a:r>
              <a:rPr lang="en-GB" dirty="0" smtClean="0"/>
              <a:t>It just means that some things need to change to help me to have the same chance as you.</a:t>
            </a:r>
          </a:p>
          <a:p>
            <a:r>
              <a:rPr lang="en-GB" dirty="0" smtClean="0"/>
              <a:t>Sometimes it feels as though you are talking a different language from me. I just need a bit of help to translate what you are saying to 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24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95943"/>
            <a:ext cx="9905998" cy="1901145"/>
          </a:xfrm>
        </p:spPr>
        <p:txBody>
          <a:bodyPr/>
          <a:lstStyle/>
          <a:p>
            <a:r>
              <a:rPr lang="en-GB" dirty="0" smtClean="0"/>
              <a:t>What can you do to help me and others who are autistic?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11234"/>
            <a:ext cx="9905999" cy="407996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Tell others </a:t>
            </a:r>
            <a:r>
              <a:rPr lang="en-GB" sz="2800" smtClean="0"/>
              <a:t>this story.</a:t>
            </a:r>
            <a:endParaRPr lang="en-GB" sz="2800" dirty="0" smtClean="0"/>
          </a:p>
          <a:p>
            <a:r>
              <a:rPr lang="en-GB" sz="2800" dirty="0" smtClean="0"/>
              <a:t>Try not to ask too many questions at once.</a:t>
            </a:r>
          </a:p>
          <a:p>
            <a:r>
              <a:rPr lang="en-GB" sz="2800" dirty="0" smtClean="0"/>
              <a:t>Try to be patient.</a:t>
            </a:r>
          </a:p>
          <a:p>
            <a:r>
              <a:rPr lang="en-GB" sz="2800" dirty="0" smtClean="0"/>
              <a:t>Try to be kind.</a:t>
            </a:r>
          </a:p>
          <a:p>
            <a:r>
              <a:rPr lang="en-GB" sz="2800" dirty="0" smtClean="0"/>
              <a:t>Ask if they want to play but don’t be upset if they say ‘no’ or ‘yes’.</a:t>
            </a:r>
          </a:p>
          <a:p>
            <a:r>
              <a:rPr lang="en-GB" sz="2800" dirty="0" smtClean="0"/>
              <a:t>Remember autism is not bad. Autism is good.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8831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41224"/>
            <a:ext cx="9905998" cy="1478570"/>
          </a:xfrm>
        </p:spPr>
        <p:txBody>
          <a:bodyPr/>
          <a:lstStyle/>
          <a:p>
            <a:pPr algn="ctr"/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712" y="1076455"/>
            <a:ext cx="10535479" cy="540385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is my superpower?</a:t>
            </a:r>
          </a:p>
          <a:p>
            <a:r>
              <a:rPr lang="en-GB" dirty="0" smtClean="0"/>
              <a:t>What is my age?</a:t>
            </a:r>
          </a:p>
          <a:p>
            <a:r>
              <a:rPr lang="en-GB" dirty="0" smtClean="0"/>
              <a:t>What do I need to use for loud noises?</a:t>
            </a:r>
          </a:p>
          <a:p>
            <a:r>
              <a:rPr lang="en-GB" dirty="0" smtClean="0"/>
              <a:t>What do I want to be when I am older?</a:t>
            </a:r>
          </a:p>
          <a:p>
            <a:r>
              <a:rPr lang="en-GB" dirty="0" smtClean="0"/>
              <a:t>At school, why do I get brain breaks?</a:t>
            </a:r>
          </a:p>
          <a:p>
            <a:r>
              <a:rPr lang="en-GB" dirty="0" smtClean="0"/>
              <a:t>Which country do I live in?</a:t>
            </a:r>
          </a:p>
          <a:p>
            <a:r>
              <a:rPr lang="en-GB" dirty="0" smtClean="0"/>
              <a:t>What is my favourite hobby?</a:t>
            </a:r>
          </a:p>
          <a:p>
            <a:r>
              <a:rPr lang="en-GB" dirty="0" smtClean="0"/>
              <a:t>Stimming is a better sign to what?</a:t>
            </a:r>
          </a:p>
          <a:p>
            <a:r>
              <a:rPr lang="en-GB" dirty="0" smtClean="0"/>
              <a:t> Is my superpower good or bad?</a:t>
            </a:r>
          </a:p>
          <a:p>
            <a:r>
              <a:rPr lang="en-GB" dirty="0" smtClean="0"/>
              <a:t>Since I have autism, am I worthless?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29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 feel lucky to be autistic.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913017"/>
            <a:ext cx="9905999" cy="87521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Thank you for watching my power point. </a:t>
            </a:r>
            <a:endParaRPr lang="en-GB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704217" y="291301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2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1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name is John.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89611"/>
            <a:ext cx="9905999" cy="4532812"/>
          </a:xfrm>
        </p:spPr>
        <p:txBody>
          <a:bodyPr>
            <a:normAutofit/>
          </a:bodyPr>
          <a:lstStyle/>
          <a:p>
            <a:r>
              <a:rPr lang="en-GB" dirty="0" smtClean="0"/>
              <a:t>I am 8.</a:t>
            </a:r>
          </a:p>
          <a:p>
            <a:r>
              <a:rPr lang="en-GB" dirty="0" smtClean="0"/>
              <a:t>I live in Scotland.</a:t>
            </a:r>
          </a:p>
          <a:p>
            <a:r>
              <a:rPr lang="en-GB" dirty="0" smtClean="0"/>
              <a:t>My favourite food is hot dogs.</a:t>
            </a:r>
          </a:p>
          <a:p>
            <a:r>
              <a:rPr lang="en-GB" dirty="0" smtClean="0"/>
              <a:t>My favourite song is Shotgun.</a:t>
            </a:r>
          </a:p>
          <a:p>
            <a:r>
              <a:rPr lang="en-GB" dirty="0" smtClean="0"/>
              <a:t>My favourite hobby is playing games with my Mum.</a:t>
            </a:r>
          </a:p>
          <a:p>
            <a:r>
              <a:rPr lang="en-GB" dirty="0" smtClean="0"/>
              <a:t>My second favourite food is chocolate cake.</a:t>
            </a:r>
          </a:p>
          <a:p>
            <a:r>
              <a:rPr lang="en-GB" dirty="0" smtClean="0"/>
              <a:t>My third favourite food </a:t>
            </a:r>
            <a:r>
              <a:rPr lang="en-GB" dirty="0" smtClean="0"/>
              <a:t>used to be turkey but is now chicken burgers.</a:t>
            </a:r>
            <a:endParaRPr lang="en-GB" dirty="0" smtClean="0"/>
          </a:p>
          <a:p>
            <a:r>
              <a:rPr lang="en-GB" dirty="0" smtClean="0"/>
              <a:t>My favourite film is Sonic the Hedgehog.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352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 am just like you, but I am me.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 am a boy.</a:t>
            </a:r>
          </a:p>
          <a:p>
            <a:r>
              <a:rPr lang="en-GB" dirty="0" smtClean="0"/>
              <a:t>I have blue eyes and no glasses.</a:t>
            </a:r>
          </a:p>
          <a:p>
            <a:r>
              <a:rPr lang="en-GB" dirty="0" smtClean="0"/>
              <a:t>I have curly hair.</a:t>
            </a:r>
          </a:p>
          <a:p>
            <a:r>
              <a:rPr lang="en-GB" dirty="0" smtClean="0"/>
              <a:t>I can walk , run, skip and jump. I can’t hop.</a:t>
            </a:r>
          </a:p>
          <a:p>
            <a:r>
              <a:rPr lang="en-GB" dirty="0" smtClean="0"/>
              <a:t>I can wink in both eyes.</a:t>
            </a:r>
          </a:p>
          <a:p>
            <a:r>
              <a:rPr lang="en-GB" dirty="0" smtClean="0"/>
              <a:t>I like to smile. </a:t>
            </a:r>
          </a:p>
          <a:p>
            <a:r>
              <a:rPr lang="en-GB" dirty="0" smtClean="0"/>
              <a:t>…but there’s something else you should know…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2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Shhhh</a:t>
            </a:r>
            <a:r>
              <a:rPr lang="en-GB" dirty="0" smtClean="0"/>
              <a:t>…. Are you ready?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 have a super power.</a:t>
            </a:r>
          </a:p>
          <a:p>
            <a:r>
              <a:rPr lang="en-GB" dirty="0" smtClean="0"/>
              <a:t>It’s not like superman who can fly.</a:t>
            </a:r>
          </a:p>
          <a:p>
            <a:r>
              <a:rPr lang="en-GB" dirty="0" smtClean="0"/>
              <a:t>It’s not like </a:t>
            </a:r>
            <a:r>
              <a:rPr lang="en-GB" dirty="0" err="1" smtClean="0"/>
              <a:t>spiderman</a:t>
            </a:r>
            <a:r>
              <a:rPr lang="en-GB" dirty="0" smtClean="0"/>
              <a:t> who can climb gigantic walls.</a:t>
            </a:r>
          </a:p>
          <a:p>
            <a:r>
              <a:rPr lang="en-GB" dirty="0" smtClean="0"/>
              <a:t>It’s not like the Flash who can run faster than a speeding rocket ship.</a:t>
            </a:r>
          </a:p>
          <a:p>
            <a:r>
              <a:rPr lang="en-GB" dirty="0" smtClean="0"/>
              <a:t>It’s not like </a:t>
            </a:r>
            <a:r>
              <a:rPr lang="en-GB" dirty="0" err="1" smtClean="0"/>
              <a:t>Aquaman</a:t>
            </a:r>
            <a:r>
              <a:rPr lang="en-GB" dirty="0" smtClean="0"/>
              <a:t> who can speak and be understood by sea animals.</a:t>
            </a:r>
          </a:p>
          <a:p>
            <a:r>
              <a:rPr lang="en-GB" dirty="0" smtClean="0"/>
              <a:t>It’s not that kind of super power.</a:t>
            </a:r>
          </a:p>
          <a:p>
            <a:r>
              <a:rPr lang="en-GB" dirty="0" smtClean="0"/>
              <a:t>My superpower is called AUTISM.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958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you heard of autism?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19794"/>
            <a:ext cx="9905999" cy="4885509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It’s also known as autistic.</a:t>
            </a:r>
          </a:p>
          <a:p>
            <a:r>
              <a:rPr lang="en-GB" dirty="0" smtClean="0"/>
              <a:t>I am autistic, but I don’t like to say I have autistic. Instead I say, “I have autism.”</a:t>
            </a:r>
          </a:p>
          <a:p>
            <a:r>
              <a:rPr lang="en-GB" dirty="0" smtClean="0"/>
              <a:t>You might know someone who is autistic. </a:t>
            </a:r>
          </a:p>
          <a:p>
            <a:r>
              <a:rPr lang="en-GB" dirty="0" smtClean="0"/>
              <a:t>But they are not exactly like me. </a:t>
            </a:r>
          </a:p>
          <a:p>
            <a:r>
              <a:rPr lang="en-GB" dirty="0" smtClean="0"/>
              <a:t>Just in the same way that you are not exactly like me. </a:t>
            </a:r>
          </a:p>
          <a:p>
            <a:r>
              <a:rPr lang="en-GB" dirty="0" smtClean="0"/>
              <a:t>A boy can have brown hair or blonde hair.</a:t>
            </a:r>
          </a:p>
          <a:p>
            <a:r>
              <a:rPr lang="en-GB" dirty="0" smtClean="0"/>
              <a:t>A girl can like to wear dresses or like to wear trousers. </a:t>
            </a:r>
          </a:p>
          <a:p>
            <a:r>
              <a:rPr lang="en-GB" dirty="0" smtClean="0"/>
              <a:t>Autism is like that. Everyone is different.</a:t>
            </a:r>
            <a:endParaRPr lang="en-GB" dirty="0"/>
          </a:p>
          <a:p>
            <a:r>
              <a:rPr lang="en-GB" dirty="0" smtClean="0"/>
              <a:t>I am just like you, but I am 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1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autism mean to 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382"/>
            <a:ext cx="10515600" cy="5029199"/>
          </a:xfrm>
        </p:spPr>
        <p:txBody>
          <a:bodyPr/>
          <a:lstStyle/>
          <a:p>
            <a:r>
              <a:rPr lang="en-GB" dirty="0" smtClean="0"/>
              <a:t>I don’t know the difference between being autistic and not.</a:t>
            </a:r>
          </a:p>
          <a:p>
            <a:r>
              <a:rPr lang="en-GB" dirty="0" smtClean="0"/>
              <a:t>It means I don’t like certain noises.</a:t>
            </a:r>
          </a:p>
          <a:p>
            <a:r>
              <a:rPr lang="en-GB" dirty="0" smtClean="0"/>
              <a:t>Loud noises can make my brain stop working so I need to use ear defenders when there will be loud noises. </a:t>
            </a:r>
          </a:p>
          <a:p>
            <a:r>
              <a:rPr lang="en-GB" dirty="0" smtClean="0"/>
              <a:t>When I know I don’t like food it’s cause of how I feel. </a:t>
            </a:r>
          </a:p>
          <a:p>
            <a:r>
              <a:rPr lang="en-GB" dirty="0" smtClean="0"/>
              <a:t>I can know by the smell that I don’t like it. </a:t>
            </a:r>
          </a:p>
          <a:p>
            <a:r>
              <a:rPr lang="en-GB" dirty="0" smtClean="0"/>
              <a:t>I can feel like I can be sick. Sometimes I am, sometimes I am not.</a:t>
            </a:r>
          </a:p>
          <a:p>
            <a:r>
              <a:rPr lang="en-GB" dirty="0" smtClean="0"/>
              <a:t>I don’t like my hair being touched.  Colin, my barber, trims my hair in a way that makes it not hurt me but he is the only one who can.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06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Stimming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GB" dirty="0" smtClean="0"/>
              <a:t>Stimming is when I run back and forward and around.</a:t>
            </a:r>
          </a:p>
          <a:p>
            <a:r>
              <a:rPr lang="en-GB" dirty="0" smtClean="0"/>
              <a:t>Stimming is a better sign to let others know that I am imagining.</a:t>
            </a:r>
          </a:p>
          <a:p>
            <a:r>
              <a:rPr lang="en-GB" dirty="0" smtClean="0"/>
              <a:t>When I’m not feeling good, stimming can make me better. I can hear all my blood running so I can put it into place. I feel as though my blood is going to the right places.</a:t>
            </a:r>
          </a:p>
          <a:p>
            <a:r>
              <a:rPr lang="en-GB" dirty="0" smtClean="0"/>
              <a:t>I can hear water in my body. I like to hear it splashing about because it makes me think of being in the pool.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2665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people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0982"/>
            <a:ext cx="9905999" cy="4821382"/>
          </a:xfrm>
        </p:spPr>
        <p:txBody>
          <a:bodyPr>
            <a:normAutofit/>
          </a:bodyPr>
          <a:lstStyle/>
          <a:p>
            <a:r>
              <a:rPr lang="en-GB" dirty="0" smtClean="0"/>
              <a:t>Making friends is easy for me, but when I’m talking to people that I don’t really know, I get quite nervous. This means I can’t talk sometimes.</a:t>
            </a:r>
          </a:p>
          <a:p>
            <a:r>
              <a:rPr lang="en-GB" dirty="0" smtClean="0"/>
              <a:t>I like to tell jokes because they can make people laugh and I can tell you a joke if you want.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Knock </a:t>
            </a:r>
            <a:r>
              <a:rPr lang="en-GB" dirty="0" err="1" smtClean="0"/>
              <a:t>knock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Who’s there?</a:t>
            </a:r>
          </a:p>
          <a:p>
            <a:pPr marL="0" indent="0">
              <a:buNone/>
            </a:pPr>
            <a:r>
              <a:rPr lang="en-GB" dirty="0" err="1" smtClean="0"/>
              <a:t>Bugspray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Bugspray</a:t>
            </a:r>
            <a:r>
              <a:rPr lang="en-GB" dirty="0" smtClean="0"/>
              <a:t> who?</a:t>
            </a:r>
          </a:p>
          <a:p>
            <a:pPr marL="0" indent="0">
              <a:buNone/>
            </a:pPr>
            <a:r>
              <a:rPr lang="en-GB" dirty="0" smtClean="0"/>
              <a:t>Bugs pray that snakes won’t eat them.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people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66455"/>
            <a:ext cx="9905999" cy="4301836"/>
          </a:xfrm>
        </p:spPr>
        <p:txBody>
          <a:bodyPr/>
          <a:lstStyle/>
          <a:p>
            <a:r>
              <a:rPr lang="en-GB" dirty="0" smtClean="0"/>
              <a:t>I talk to other people if they need help and I know how to help them.</a:t>
            </a:r>
          </a:p>
          <a:p>
            <a:r>
              <a:rPr lang="en-GB" dirty="0" smtClean="0"/>
              <a:t>I don’t like to repeat things so when someone doesn’t understand me I get frustrated sometimes.</a:t>
            </a:r>
          </a:p>
          <a:p>
            <a:r>
              <a:rPr lang="en-GB" dirty="0" smtClean="0"/>
              <a:t>If I don’t know how to help someone I feel really nervous.</a:t>
            </a:r>
          </a:p>
          <a:p>
            <a:r>
              <a:rPr lang="en-GB" dirty="0" smtClean="0"/>
              <a:t>It’s quite hard for me when people ask lots of questions because I have to get my brain thinking and thinking and thinking.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8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2815</TotalTime>
  <Words>1131</Words>
  <Application>Microsoft Office PowerPoint</Application>
  <PresentationFormat>Widescreen</PresentationFormat>
  <Paragraphs>141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Tw Cen MT</vt:lpstr>
      <vt:lpstr>Circuit</vt:lpstr>
      <vt:lpstr>Autism and Autistic</vt:lpstr>
      <vt:lpstr>My name is John.</vt:lpstr>
      <vt:lpstr>I am just like you, but I am me.</vt:lpstr>
      <vt:lpstr>Shhhh…. Are you ready?</vt:lpstr>
      <vt:lpstr>Have you heard of autism?</vt:lpstr>
      <vt:lpstr>What does autism mean to me?</vt:lpstr>
      <vt:lpstr>Stimming</vt:lpstr>
      <vt:lpstr>Other people 1</vt:lpstr>
      <vt:lpstr>Other people 2</vt:lpstr>
      <vt:lpstr>PowerPoint Presentation</vt:lpstr>
      <vt:lpstr>PowerPoint Presentation</vt:lpstr>
      <vt:lpstr>School</vt:lpstr>
      <vt:lpstr>My Future</vt:lpstr>
      <vt:lpstr>What can you do to help me and others who are autistic?</vt:lpstr>
      <vt:lpstr>Questions</vt:lpstr>
      <vt:lpstr>I feel lucky to be autistic.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 and Autistic</dc:title>
  <dc:creator>Mrs Young</dc:creator>
  <cp:lastModifiedBy>Mrs Young</cp:lastModifiedBy>
  <cp:revision>12</cp:revision>
  <dcterms:created xsi:type="dcterms:W3CDTF">2019-12-08T17:12:25Z</dcterms:created>
  <dcterms:modified xsi:type="dcterms:W3CDTF">2020-03-09T18:58:18Z</dcterms:modified>
</cp:coreProperties>
</file>