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40" d="100"/>
          <a:sy n="40" d="100"/>
        </p:scale>
        <p:origin x="181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9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73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0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23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7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3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45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3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2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1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28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6C3BE-EE02-41B9-BD23-F8034B922306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22046-398E-48F9-8C0B-D44DD4ED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66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345" y="25123"/>
            <a:ext cx="9523310" cy="68077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1917" y="-1357068"/>
            <a:ext cx="4707965" cy="10796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439" y="-1363629"/>
            <a:ext cx="4702065" cy="107964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867" y="7072757"/>
            <a:ext cx="4702065" cy="107964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0353" y="7086444"/>
            <a:ext cx="4702065" cy="107964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63536" y="48447"/>
            <a:ext cx="4702065" cy="107964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63536" y="1318036"/>
            <a:ext cx="4707965" cy="107964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5642" y="2552860"/>
            <a:ext cx="4702065" cy="107964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5642" y="3787684"/>
            <a:ext cx="4707965" cy="107964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5642" y="5017330"/>
            <a:ext cx="4707965" cy="107964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798" y="7072757"/>
            <a:ext cx="4702065" cy="107964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807" y="7086444"/>
            <a:ext cx="4707965" cy="107964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312" y="7072757"/>
            <a:ext cx="4707965" cy="107964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8754" y="5316800"/>
            <a:ext cx="4702065" cy="107964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854" y="3977927"/>
            <a:ext cx="4707965" cy="107964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119" y="2639054"/>
            <a:ext cx="4707965" cy="107964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8754" y="1319527"/>
            <a:ext cx="4702065" cy="107964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8754" y="0"/>
            <a:ext cx="4707965" cy="107964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440" y="-1393160"/>
            <a:ext cx="4707965" cy="107964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147" y="-1388214"/>
            <a:ext cx="4702065" cy="107964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8724" y="-1393160"/>
            <a:ext cx="4702065" cy="107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5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Young</dc:creator>
  <cp:lastModifiedBy>Mrs Young</cp:lastModifiedBy>
  <cp:revision>8</cp:revision>
  <dcterms:created xsi:type="dcterms:W3CDTF">2020-04-22T13:47:30Z</dcterms:created>
  <dcterms:modified xsi:type="dcterms:W3CDTF">2020-04-22T17:59:38Z</dcterms:modified>
</cp:coreProperties>
</file>