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omments/modernComment_7FFFCCD3_9636013E.xml" ContentType="application/vnd.ms-powerpoint.comment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1"/>
  </p:notesMasterIdLst>
  <p:sldIdLst>
    <p:sldId id="2147470599" r:id="rId2"/>
    <p:sldId id="2147470584" r:id="rId3"/>
    <p:sldId id="2147470652" r:id="rId4"/>
    <p:sldId id="2123259317" r:id="rId5"/>
    <p:sldId id="2147470484" r:id="rId6"/>
    <p:sldId id="2147470528" r:id="rId7"/>
    <p:sldId id="2145707669" r:id="rId8"/>
    <p:sldId id="2147470645" r:id="rId9"/>
    <p:sldId id="2147470650" r:id="rId10"/>
    <p:sldId id="2147470649" r:id="rId11"/>
    <p:sldId id="2147470656" r:id="rId12"/>
    <p:sldId id="2147470629" r:id="rId13"/>
    <p:sldId id="2147470630" r:id="rId14"/>
    <p:sldId id="2147470631" r:id="rId15"/>
    <p:sldId id="2147470470" r:id="rId16"/>
    <p:sldId id="1574" r:id="rId17"/>
    <p:sldId id="2147470581" r:id="rId18"/>
    <p:sldId id="260" r:id="rId19"/>
    <p:sldId id="2147470653" r:id="rId20"/>
    <p:sldId id="2147470646" r:id="rId21"/>
    <p:sldId id="2123259316" r:id="rId22"/>
    <p:sldId id="2147470654" r:id="rId23"/>
    <p:sldId id="2147470655" r:id="rId24"/>
    <p:sldId id="2147470522" r:id="rId25"/>
    <p:sldId id="2147470593" r:id="rId26"/>
    <p:sldId id="2147470547" r:id="rId27"/>
    <p:sldId id="2147470546" r:id="rId28"/>
    <p:sldId id="2147470651" r:id="rId29"/>
    <p:sldId id="2147470553"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E7DEA62E-3563-4946-8A5E-50A88D74DEDA}">
          <p14:sldIdLst>
            <p14:sldId id="2147470599"/>
            <p14:sldId id="2147470584"/>
            <p14:sldId id="2147470652"/>
            <p14:sldId id="2123259317"/>
            <p14:sldId id="2147470484"/>
            <p14:sldId id="2147470528"/>
          </p14:sldIdLst>
        </p14:section>
        <p14:section name="Optional activity - voice on the table" id="{6B5456E2-A0FB-4017-8DB5-72DE6D7BD7DC}">
          <p14:sldIdLst>
            <p14:sldId id="2145707669"/>
            <p14:sldId id="2147470645"/>
          </p14:sldIdLst>
        </p14:section>
        <p14:section name="Overview of changes" id="{4965C458-C703-4FA4-89AF-0C37592FDE6D}">
          <p14:sldIdLst>
            <p14:sldId id="2147470650"/>
            <p14:sldId id="2147470649"/>
            <p14:sldId id="2147470656"/>
            <p14:sldId id="2147470629"/>
            <p14:sldId id="2147470630"/>
            <p14:sldId id="2147470631"/>
            <p14:sldId id="2147470470"/>
            <p14:sldId id="1574"/>
          </p14:sldIdLst>
        </p14:section>
        <p14:section name="Optional activity - Language matters" id="{5E0964C2-F81E-49CC-A326-874D5595A83B}">
          <p14:sldIdLst>
            <p14:sldId id="2147470581"/>
            <p14:sldId id="260"/>
            <p14:sldId id="2147470653"/>
            <p14:sldId id="2147470646"/>
            <p14:sldId id="2123259316"/>
            <p14:sldId id="2147470654"/>
            <p14:sldId id="2147470655"/>
          </p14:sldIdLst>
        </p14:section>
        <p14:section name="Optional activity - KDU samples" id="{DF052E10-A62F-4CD5-966B-29B0CF5AB454}">
          <p14:sldIdLst>
            <p14:sldId id="2147470522"/>
            <p14:sldId id="2147470593"/>
            <p14:sldId id="2147470547"/>
            <p14:sldId id="2147470546"/>
          </p14:sldIdLst>
        </p14:section>
        <p14:section name="Conclusion" id="{7A221202-03A8-4FF1-9DE1-26DA4D8FE7DD}">
          <p14:sldIdLst>
            <p14:sldId id="2147470651"/>
            <p14:sldId id="2147470553"/>
          </p14:sldIdLst>
        </p14:section>
      </p14:section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FB2167A-BB76-3E36-7C67-BF594B9083E7}" name="Graeme Wallace" initials="" userId="S::Graeme.Wallace@educationscotland.gov.scot::a58d8c8c-8b61-41cf-a6e2-4e31dbc5fea5" providerId="AD"/>
  <p188:author id="{94AEFF8A-277F-9546-E495-0D454BEBE088}" name="Lynne Brennan" initials="LB" userId="S::Lynne.Brennan@educationscotland.gov.scot::e0bfb655-79c3-492a-869a-17342181526d"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FDDDFC4-2433-4C55-8989-10A1040E6567}" v="133" dt="2026-06-21T18:07:48.69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27" autoAdjust="0"/>
    <p:restoredTop sz="63196" autoAdjust="0"/>
  </p:normalViewPr>
  <p:slideViewPr>
    <p:cSldViewPr snapToGrid="0">
      <p:cViewPr varScale="1">
        <p:scale>
          <a:sx n="70" d="100"/>
          <a:sy n="70" d="100"/>
        </p:scale>
        <p:origin x="1908" y="48"/>
      </p:cViewPr>
      <p:guideLst/>
    </p:cSldViewPr>
  </p:slideViewPr>
  <p:notesTextViewPr>
    <p:cViewPr>
      <p:scale>
        <a:sx n="1" d="1"/>
        <a:sy n="1" d="1"/>
      </p:scale>
      <p:origin x="0" y="0"/>
    </p:cViewPr>
  </p:notesTextViewPr>
  <p:sorterViewPr>
    <p:cViewPr>
      <p:scale>
        <a:sx n="100" d="100"/>
        <a:sy n="100" d="100"/>
      </p:scale>
      <p:origin x="0" y="-723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38"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raeme Wallace" userId="a58d8c8c-8b61-41cf-a6e2-4e31dbc5fea5" providerId="ADAL" clId="{B6B7466B-BEFA-44AE-A6D7-7AEB8D97C2C3}"/>
    <pc:docChg chg="undo custSel addSld delSld modSld sldOrd modMainMaster addSection delSection modSection">
      <pc:chgData name="Graeme Wallace" userId="a58d8c8c-8b61-41cf-a6e2-4e31dbc5fea5" providerId="ADAL" clId="{B6B7466B-BEFA-44AE-A6D7-7AEB8D97C2C3}" dt="2026-06-21T18:07:47.986" v="8419" actId="20577"/>
      <pc:docMkLst>
        <pc:docMk/>
      </pc:docMkLst>
      <pc:sldChg chg="modSp mod ord modNotesTx">
        <pc:chgData name="Graeme Wallace" userId="a58d8c8c-8b61-41cf-a6e2-4e31dbc5fea5" providerId="ADAL" clId="{B6B7466B-BEFA-44AE-A6D7-7AEB8D97C2C3}" dt="2026-06-20T12:48:35.953" v="5771" actId="6549"/>
        <pc:sldMkLst>
          <pc:docMk/>
          <pc:sldMk cId="0" sldId="260"/>
        </pc:sldMkLst>
        <pc:spChg chg="mod">
          <ac:chgData name="Graeme Wallace" userId="a58d8c8c-8b61-41cf-a6e2-4e31dbc5fea5" providerId="ADAL" clId="{B6B7466B-BEFA-44AE-A6D7-7AEB8D97C2C3}" dt="2026-06-20T12:14:55.239" v="4329" actId="790"/>
          <ac:spMkLst>
            <pc:docMk/>
            <pc:sldMk cId="0" sldId="260"/>
            <ac:spMk id="2" creationId="{BA8805E3-1E03-965F-D5A3-DA4FFD1F6E9D}"/>
          </ac:spMkLst>
        </pc:spChg>
        <pc:spChg chg="mod">
          <ac:chgData name="Graeme Wallace" userId="a58d8c8c-8b61-41cf-a6e2-4e31dbc5fea5" providerId="ADAL" clId="{B6B7466B-BEFA-44AE-A6D7-7AEB8D97C2C3}" dt="2026-06-20T12:47:05.462" v="5557"/>
          <ac:spMkLst>
            <pc:docMk/>
            <pc:sldMk cId="0" sldId="260"/>
            <ac:spMk id="4" creationId="{51D8B586-CF14-F0DB-F1D0-F94692ABE2AB}"/>
          </ac:spMkLst>
        </pc:spChg>
      </pc:sldChg>
      <pc:sldChg chg="add modNotesTx">
        <pc:chgData name="Graeme Wallace" userId="a58d8c8c-8b61-41cf-a6e2-4e31dbc5fea5" providerId="ADAL" clId="{B6B7466B-BEFA-44AE-A6D7-7AEB8D97C2C3}" dt="2026-06-20T12:36:56.563" v="5320" actId="20577"/>
        <pc:sldMkLst>
          <pc:docMk/>
          <pc:sldMk cId="3819768306" sldId="1574"/>
        </pc:sldMkLst>
      </pc:sldChg>
      <pc:sldChg chg="modSp del mod ord modNotesTx">
        <pc:chgData name="Graeme Wallace" userId="a58d8c8c-8b61-41cf-a6e2-4e31dbc5fea5" providerId="ADAL" clId="{B6B7466B-BEFA-44AE-A6D7-7AEB8D97C2C3}" dt="2026-06-20T12:46:46.427" v="5553" actId="47"/>
        <pc:sldMkLst>
          <pc:docMk/>
          <pc:sldMk cId="2492464154" sldId="2123259315"/>
        </pc:sldMkLst>
        <pc:spChg chg="mod">
          <ac:chgData name="Graeme Wallace" userId="a58d8c8c-8b61-41cf-a6e2-4e31dbc5fea5" providerId="ADAL" clId="{B6B7466B-BEFA-44AE-A6D7-7AEB8D97C2C3}" dt="2026-06-20T12:14:55.239" v="4329" actId="790"/>
          <ac:spMkLst>
            <pc:docMk/>
            <pc:sldMk cId="2492464154" sldId="2123259315"/>
            <ac:spMk id="3" creationId="{88542256-6145-04B7-1762-4C952B50597E}"/>
          </ac:spMkLst>
        </pc:spChg>
        <pc:spChg chg="mod">
          <ac:chgData name="Graeme Wallace" userId="a58d8c8c-8b61-41cf-a6e2-4e31dbc5fea5" providerId="ADAL" clId="{B6B7466B-BEFA-44AE-A6D7-7AEB8D97C2C3}" dt="2026-06-20T12:14:55.239" v="4329" actId="790"/>
          <ac:spMkLst>
            <pc:docMk/>
            <pc:sldMk cId="2492464154" sldId="2123259315"/>
            <ac:spMk id="4" creationId="{351DC702-D0A8-1418-3E0B-B797CECBC384}"/>
          </ac:spMkLst>
        </pc:spChg>
      </pc:sldChg>
      <pc:sldChg chg="modSp mod ord modNotesTx">
        <pc:chgData name="Graeme Wallace" userId="a58d8c8c-8b61-41cf-a6e2-4e31dbc5fea5" providerId="ADAL" clId="{B6B7466B-BEFA-44AE-A6D7-7AEB8D97C2C3}" dt="2026-06-20T12:52:56.643" v="6212" actId="6549"/>
        <pc:sldMkLst>
          <pc:docMk/>
          <pc:sldMk cId="2275001774" sldId="2123259316"/>
        </pc:sldMkLst>
        <pc:spChg chg="mod">
          <ac:chgData name="Graeme Wallace" userId="a58d8c8c-8b61-41cf-a6e2-4e31dbc5fea5" providerId="ADAL" clId="{B6B7466B-BEFA-44AE-A6D7-7AEB8D97C2C3}" dt="2026-06-20T12:52:50.521" v="6211" actId="20577"/>
          <ac:spMkLst>
            <pc:docMk/>
            <pc:sldMk cId="2275001774" sldId="2123259316"/>
            <ac:spMk id="3" creationId="{22C6BB3F-077B-687E-B263-C28F89CC1018}"/>
          </ac:spMkLst>
        </pc:spChg>
        <pc:spChg chg="mod">
          <ac:chgData name="Graeme Wallace" userId="a58d8c8c-8b61-41cf-a6e2-4e31dbc5fea5" providerId="ADAL" clId="{B6B7466B-BEFA-44AE-A6D7-7AEB8D97C2C3}" dt="2026-06-20T12:14:55.239" v="4329" actId="790"/>
          <ac:spMkLst>
            <pc:docMk/>
            <pc:sldMk cId="2275001774" sldId="2123259316"/>
            <ac:spMk id="4" creationId="{5AFEEC29-EA8C-7220-A337-F5D2FE6F1C9E}"/>
          </ac:spMkLst>
        </pc:spChg>
      </pc:sldChg>
      <pc:sldChg chg="modSp mod modNotesTx">
        <pc:chgData name="Graeme Wallace" userId="a58d8c8c-8b61-41cf-a6e2-4e31dbc5fea5" providerId="ADAL" clId="{B6B7466B-BEFA-44AE-A6D7-7AEB8D97C2C3}" dt="2026-06-20T12:14:55.239" v="4329" actId="790"/>
        <pc:sldMkLst>
          <pc:docMk/>
          <pc:sldMk cId="2910447538" sldId="2123259317"/>
        </pc:sldMkLst>
        <pc:spChg chg="mod">
          <ac:chgData name="Graeme Wallace" userId="a58d8c8c-8b61-41cf-a6e2-4e31dbc5fea5" providerId="ADAL" clId="{B6B7466B-BEFA-44AE-A6D7-7AEB8D97C2C3}" dt="2026-06-20T12:14:55.239" v="4329" actId="790"/>
          <ac:spMkLst>
            <pc:docMk/>
            <pc:sldMk cId="2910447538" sldId="2123259317"/>
            <ac:spMk id="2" creationId="{00000000-0000-0000-0000-000000000000}"/>
          </ac:spMkLst>
        </pc:spChg>
        <pc:spChg chg="mod">
          <ac:chgData name="Graeme Wallace" userId="a58d8c8c-8b61-41cf-a6e2-4e31dbc5fea5" providerId="ADAL" clId="{B6B7466B-BEFA-44AE-A6D7-7AEB8D97C2C3}" dt="2026-06-20T12:14:55.239" v="4329" actId="790"/>
          <ac:spMkLst>
            <pc:docMk/>
            <pc:sldMk cId="2910447538" sldId="2123259317"/>
            <ac:spMk id="3" creationId="{00000000-0000-0000-0000-000000000000}"/>
          </ac:spMkLst>
        </pc:spChg>
        <pc:spChg chg="mod">
          <ac:chgData name="Graeme Wallace" userId="a58d8c8c-8b61-41cf-a6e2-4e31dbc5fea5" providerId="ADAL" clId="{B6B7466B-BEFA-44AE-A6D7-7AEB8D97C2C3}" dt="2026-06-20T12:14:55.239" v="4329" actId="790"/>
          <ac:spMkLst>
            <pc:docMk/>
            <pc:sldMk cId="2910447538" sldId="2123259317"/>
            <ac:spMk id="4" creationId="{157E665D-275E-010F-8148-67E767E60B40}"/>
          </ac:spMkLst>
        </pc:spChg>
      </pc:sldChg>
      <pc:sldChg chg="modSp mod modNotesTx">
        <pc:chgData name="Graeme Wallace" userId="a58d8c8c-8b61-41cf-a6e2-4e31dbc5fea5" providerId="ADAL" clId="{B6B7466B-BEFA-44AE-A6D7-7AEB8D97C2C3}" dt="2026-06-20T12:14:55.239" v="4329" actId="790"/>
        <pc:sldMkLst>
          <pc:docMk/>
          <pc:sldMk cId="3296127674" sldId="2145707669"/>
        </pc:sldMkLst>
        <pc:spChg chg="mod">
          <ac:chgData name="Graeme Wallace" userId="a58d8c8c-8b61-41cf-a6e2-4e31dbc5fea5" providerId="ADAL" clId="{B6B7466B-BEFA-44AE-A6D7-7AEB8D97C2C3}" dt="2026-06-20T12:14:55.239" v="4329" actId="790"/>
          <ac:spMkLst>
            <pc:docMk/>
            <pc:sldMk cId="3296127674" sldId="2145707669"/>
            <ac:spMk id="4" creationId="{5B3762A8-1513-1C9B-570E-9E11FEBD0679}"/>
          </ac:spMkLst>
        </pc:spChg>
        <pc:spChg chg="mod">
          <ac:chgData name="Graeme Wallace" userId="a58d8c8c-8b61-41cf-a6e2-4e31dbc5fea5" providerId="ADAL" clId="{B6B7466B-BEFA-44AE-A6D7-7AEB8D97C2C3}" dt="2026-06-20T12:14:55.239" v="4329" actId="790"/>
          <ac:spMkLst>
            <pc:docMk/>
            <pc:sldMk cId="3296127674" sldId="2145707669"/>
            <ac:spMk id="10" creationId="{39F135D0-1C4E-F6F6-5941-CB73DECD223B}"/>
          </ac:spMkLst>
        </pc:spChg>
      </pc:sldChg>
      <pc:sldChg chg="delSp add setBg delDesignElem modNotesTx">
        <pc:chgData name="Graeme Wallace" userId="a58d8c8c-8b61-41cf-a6e2-4e31dbc5fea5" providerId="ADAL" clId="{B6B7466B-BEFA-44AE-A6D7-7AEB8D97C2C3}" dt="2026-06-20T12:36:51.522" v="5318" actId="20577"/>
        <pc:sldMkLst>
          <pc:docMk/>
          <pc:sldMk cId="4003104134" sldId="2147470470"/>
        </pc:sldMkLst>
      </pc:sldChg>
      <pc:sldChg chg="modSp mod modNotesTx">
        <pc:chgData name="Graeme Wallace" userId="a58d8c8c-8b61-41cf-a6e2-4e31dbc5fea5" providerId="ADAL" clId="{B6B7466B-BEFA-44AE-A6D7-7AEB8D97C2C3}" dt="2026-06-20T12:36:19.300" v="5312" actId="20577"/>
        <pc:sldMkLst>
          <pc:docMk/>
          <pc:sldMk cId="788071274" sldId="2147470484"/>
        </pc:sldMkLst>
        <pc:spChg chg="mod">
          <ac:chgData name="Graeme Wallace" userId="a58d8c8c-8b61-41cf-a6e2-4e31dbc5fea5" providerId="ADAL" clId="{B6B7466B-BEFA-44AE-A6D7-7AEB8D97C2C3}" dt="2026-06-20T12:14:55.239" v="4329" actId="790"/>
          <ac:spMkLst>
            <pc:docMk/>
            <pc:sldMk cId="788071274" sldId="2147470484"/>
            <ac:spMk id="5" creationId="{46A09960-19CB-3E13-48EA-E4F9BEE50E32}"/>
          </ac:spMkLst>
        </pc:spChg>
      </pc:sldChg>
      <pc:sldChg chg="del ord modNotesTx">
        <pc:chgData name="Graeme Wallace" userId="a58d8c8c-8b61-41cf-a6e2-4e31dbc5fea5" providerId="ADAL" clId="{B6B7466B-BEFA-44AE-A6D7-7AEB8D97C2C3}" dt="2026-06-20T11:51:17.632" v="3095" actId="47"/>
        <pc:sldMkLst>
          <pc:docMk/>
          <pc:sldMk cId="2535067324" sldId="2147470504"/>
        </pc:sldMkLst>
      </pc:sldChg>
      <pc:sldChg chg="modSp del mod ord modNotesTx">
        <pc:chgData name="Graeme Wallace" userId="a58d8c8c-8b61-41cf-a6e2-4e31dbc5fea5" providerId="ADAL" clId="{B6B7466B-BEFA-44AE-A6D7-7AEB8D97C2C3}" dt="2026-06-20T12:46:45.368" v="5552" actId="47"/>
        <pc:sldMkLst>
          <pc:docMk/>
          <pc:sldMk cId="1526197266" sldId="2147470507"/>
        </pc:sldMkLst>
        <pc:spChg chg="mod">
          <ac:chgData name="Graeme Wallace" userId="a58d8c8c-8b61-41cf-a6e2-4e31dbc5fea5" providerId="ADAL" clId="{B6B7466B-BEFA-44AE-A6D7-7AEB8D97C2C3}" dt="2026-06-20T12:14:55.239" v="4329" actId="790"/>
          <ac:spMkLst>
            <pc:docMk/>
            <pc:sldMk cId="1526197266" sldId="2147470507"/>
            <ac:spMk id="2" creationId="{5CD07200-C99F-A473-883B-B0C169560FFD}"/>
          </ac:spMkLst>
        </pc:spChg>
        <pc:spChg chg="mod">
          <ac:chgData name="Graeme Wallace" userId="a58d8c8c-8b61-41cf-a6e2-4e31dbc5fea5" providerId="ADAL" clId="{B6B7466B-BEFA-44AE-A6D7-7AEB8D97C2C3}" dt="2026-06-20T12:14:55.239" v="4329" actId="790"/>
          <ac:spMkLst>
            <pc:docMk/>
            <pc:sldMk cId="1526197266" sldId="2147470507"/>
            <ac:spMk id="4" creationId="{C95E5E00-841B-59F4-8199-568E0BB06356}"/>
          </ac:spMkLst>
        </pc:spChg>
        <pc:spChg chg="mod">
          <ac:chgData name="Graeme Wallace" userId="a58d8c8c-8b61-41cf-a6e2-4e31dbc5fea5" providerId="ADAL" clId="{B6B7466B-BEFA-44AE-A6D7-7AEB8D97C2C3}" dt="2026-06-20T12:14:55.239" v="4329" actId="790"/>
          <ac:spMkLst>
            <pc:docMk/>
            <pc:sldMk cId="1526197266" sldId="2147470507"/>
            <ac:spMk id="5" creationId="{F5CB8F75-7BC3-DF40-C489-72306C65343B}"/>
          </ac:spMkLst>
        </pc:spChg>
      </pc:sldChg>
      <pc:sldChg chg="addSp delSp modSp mod modNotesTx">
        <pc:chgData name="Graeme Wallace" userId="a58d8c8c-8b61-41cf-a6e2-4e31dbc5fea5" providerId="ADAL" clId="{B6B7466B-BEFA-44AE-A6D7-7AEB8D97C2C3}" dt="2026-06-20T12:56:26.752" v="7158" actId="313"/>
        <pc:sldMkLst>
          <pc:docMk/>
          <pc:sldMk cId="2617287675" sldId="2147470522"/>
        </pc:sldMkLst>
        <pc:spChg chg="mod">
          <ac:chgData name="Graeme Wallace" userId="a58d8c8c-8b61-41cf-a6e2-4e31dbc5fea5" providerId="ADAL" clId="{B6B7466B-BEFA-44AE-A6D7-7AEB8D97C2C3}" dt="2026-06-20T12:14:55.239" v="4329" actId="790"/>
          <ac:spMkLst>
            <pc:docMk/>
            <pc:sldMk cId="2617287675" sldId="2147470522"/>
            <ac:spMk id="4" creationId="{638AB08D-20A5-5822-FD50-054D9D0E7071}"/>
          </ac:spMkLst>
        </pc:spChg>
        <pc:spChg chg="add del mod">
          <ac:chgData name="Graeme Wallace" userId="a58d8c8c-8b61-41cf-a6e2-4e31dbc5fea5" providerId="ADAL" clId="{B6B7466B-BEFA-44AE-A6D7-7AEB8D97C2C3}" dt="2026-06-20T12:14:55.239" v="4329" actId="790"/>
          <ac:spMkLst>
            <pc:docMk/>
            <pc:sldMk cId="2617287675" sldId="2147470522"/>
            <ac:spMk id="7" creationId="{2C437D50-7EA1-F38C-229F-743FD2C8A6E1}"/>
          </ac:spMkLst>
        </pc:spChg>
        <pc:spChg chg="mod">
          <ac:chgData name="Graeme Wallace" userId="a58d8c8c-8b61-41cf-a6e2-4e31dbc5fea5" providerId="ADAL" clId="{B6B7466B-BEFA-44AE-A6D7-7AEB8D97C2C3}" dt="2026-06-20T12:14:55.239" v="4329" actId="790"/>
          <ac:spMkLst>
            <pc:docMk/>
            <pc:sldMk cId="2617287675" sldId="2147470522"/>
            <ac:spMk id="10" creationId="{934C2D3E-FFDD-C795-A4BB-88ABD63C68C3}"/>
          </ac:spMkLst>
        </pc:spChg>
        <pc:picChg chg="add mod">
          <ac:chgData name="Graeme Wallace" userId="a58d8c8c-8b61-41cf-a6e2-4e31dbc5fea5" providerId="ADAL" clId="{B6B7466B-BEFA-44AE-A6D7-7AEB8D97C2C3}" dt="2026-06-18T20:17:04.028" v="1336" actId="208"/>
          <ac:picMkLst>
            <pc:docMk/>
            <pc:sldMk cId="2617287675" sldId="2147470522"/>
            <ac:picMk id="5" creationId="{14E441AC-8EEA-B7AA-0262-D7D9E287C4A9}"/>
          </ac:picMkLst>
        </pc:picChg>
      </pc:sldChg>
      <pc:sldChg chg="modSp mod modNotesTx">
        <pc:chgData name="Graeme Wallace" userId="a58d8c8c-8b61-41cf-a6e2-4e31dbc5fea5" providerId="ADAL" clId="{B6B7466B-BEFA-44AE-A6D7-7AEB8D97C2C3}" dt="2026-06-21T18:07:47.986" v="8419" actId="20577"/>
        <pc:sldMkLst>
          <pc:docMk/>
          <pc:sldMk cId="3885603501" sldId="2147470528"/>
        </pc:sldMkLst>
        <pc:spChg chg="mod">
          <ac:chgData name="Graeme Wallace" userId="a58d8c8c-8b61-41cf-a6e2-4e31dbc5fea5" providerId="ADAL" clId="{B6B7466B-BEFA-44AE-A6D7-7AEB8D97C2C3}" dt="2026-06-20T12:14:55.239" v="4329" actId="790"/>
          <ac:spMkLst>
            <pc:docMk/>
            <pc:sldMk cId="3885603501" sldId="2147470528"/>
            <ac:spMk id="3" creationId="{CAC38E69-E9DB-2640-9864-365F0ECD0C7C}"/>
          </ac:spMkLst>
        </pc:spChg>
        <pc:spChg chg="mod">
          <ac:chgData name="Graeme Wallace" userId="a58d8c8c-8b61-41cf-a6e2-4e31dbc5fea5" providerId="ADAL" clId="{B6B7466B-BEFA-44AE-A6D7-7AEB8D97C2C3}" dt="2026-06-20T12:14:55.239" v="4329" actId="790"/>
          <ac:spMkLst>
            <pc:docMk/>
            <pc:sldMk cId="3885603501" sldId="2147470528"/>
            <ac:spMk id="8" creationId="{CA4F5D65-8950-E824-503C-2B92BFC18AC1}"/>
          </ac:spMkLst>
        </pc:spChg>
        <pc:spChg chg="mod">
          <ac:chgData name="Graeme Wallace" userId="a58d8c8c-8b61-41cf-a6e2-4e31dbc5fea5" providerId="ADAL" clId="{B6B7466B-BEFA-44AE-A6D7-7AEB8D97C2C3}" dt="2026-06-20T12:14:55.239" v="4329" actId="790"/>
          <ac:spMkLst>
            <pc:docMk/>
            <pc:sldMk cId="3885603501" sldId="2147470528"/>
            <ac:spMk id="10" creationId="{5BCC15EF-3B1D-F0BC-7E31-F6C750618614}"/>
          </ac:spMkLst>
        </pc:spChg>
      </pc:sldChg>
      <pc:sldChg chg="modSp add mod">
        <pc:chgData name="Graeme Wallace" userId="a58d8c8c-8b61-41cf-a6e2-4e31dbc5fea5" providerId="ADAL" clId="{B6B7466B-BEFA-44AE-A6D7-7AEB8D97C2C3}" dt="2026-06-20T12:14:55.239" v="4329" actId="790"/>
        <pc:sldMkLst>
          <pc:docMk/>
          <pc:sldMk cId="591565962" sldId="2147470546"/>
        </pc:sldMkLst>
        <pc:spChg chg="mod">
          <ac:chgData name="Graeme Wallace" userId="a58d8c8c-8b61-41cf-a6e2-4e31dbc5fea5" providerId="ADAL" clId="{B6B7466B-BEFA-44AE-A6D7-7AEB8D97C2C3}" dt="2026-06-20T12:14:55.239" v="4329" actId="790"/>
          <ac:spMkLst>
            <pc:docMk/>
            <pc:sldMk cId="591565962" sldId="2147470546"/>
            <ac:spMk id="2" creationId="{D6758D08-060E-5831-C793-BC051214BC2B}"/>
          </ac:spMkLst>
        </pc:spChg>
        <pc:spChg chg="mod">
          <ac:chgData name="Graeme Wallace" userId="a58d8c8c-8b61-41cf-a6e2-4e31dbc5fea5" providerId="ADAL" clId="{B6B7466B-BEFA-44AE-A6D7-7AEB8D97C2C3}" dt="2026-06-20T12:14:55.239" v="4329" actId="790"/>
          <ac:spMkLst>
            <pc:docMk/>
            <pc:sldMk cId="591565962" sldId="2147470546"/>
            <ac:spMk id="3" creationId="{A1E78C69-B933-D97A-10FD-646E28948378}"/>
          </ac:spMkLst>
        </pc:spChg>
        <pc:spChg chg="mod">
          <ac:chgData name="Graeme Wallace" userId="a58d8c8c-8b61-41cf-a6e2-4e31dbc5fea5" providerId="ADAL" clId="{B6B7466B-BEFA-44AE-A6D7-7AEB8D97C2C3}" dt="2026-06-20T12:14:55.239" v="4329" actId="790"/>
          <ac:spMkLst>
            <pc:docMk/>
            <pc:sldMk cId="591565962" sldId="2147470546"/>
            <ac:spMk id="5" creationId="{F9FE57D5-FA51-8086-4C73-595A8EE88382}"/>
          </ac:spMkLst>
        </pc:spChg>
        <pc:spChg chg="mod">
          <ac:chgData name="Graeme Wallace" userId="a58d8c8c-8b61-41cf-a6e2-4e31dbc5fea5" providerId="ADAL" clId="{B6B7466B-BEFA-44AE-A6D7-7AEB8D97C2C3}" dt="2026-06-20T12:14:55.239" v="4329" actId="790"/>
          <ac:spMkLst>
            <pc:docMk/>
            <pc:sldMk cId="591565962" sldId="2147470546"/>
            <ac:spMk id="6" creationId="{32C43D9D-10E9-5185-EC40-0517CB1BE521}"/>
          </ac:spMkLst>
        </pc:spChg>
        <pc:spChg chg="mod">
          <ac:chgData name="Graeme Wallace" userId="a58d8c8c-8b61-41cf-a6e2-4e31dbc5fea5" providerId="ADAL" clId="{B6B7466B-BEFA-44AE-A6D7-7AEB8D97C2C3}" dt="2026-06-20T12:14:55.239" v="4329" actId="790"/>
          <ac:spMkLst>
            <pc:docMk/>
            <pc:sldMk cId="591565962" sldId="2147470546"/>
            <ac:spMk id="7" creationId="{4A214DAD-5078-9D16-D83A-29B0D3C67495}"/>
          </ac:spMkLst>
        </pc:spChg>
      </pc:sldChg>
      <pc:sldChg chg="addSp delSp modSp mod ord modCm modNotesTx">
        <pc:chgData name="Graeme Wallace" userId="a58d8c8c-8b61-41cf-a6e2-4e31dbc5fea5" providerId="ADAL" clId="{B6B7466B-BEFA-44AE-A6D7-7AEB8D97C2C3}" dt="2026-06-20T13:07:42.613" v="7570" actId="20577"/>
        <pc:sldMkLst>
          <pc:docMk/>
          <pc:sldMk cId="2520121662" sldId="2147470547"/>
        </pc:sldMkLst>
        <pc:spChg chg="add mod">
          <ac:chgData name="Graeme Wallace" userId="a58d8c8c-8b61-41cf-a6e2-4e31dbc5fea5" providerId="ADAL" clId="{B6B7466B-BEFA-44AE-A6D7-7AEB8D97C2C3}" dt="2026-06-20T12:14:55.239" v="4329" actId="790"/>
          <ac:spMkLst>
            <pc:docMk/>
            <pc:sldMk cId="2520121662" sldId="2147470547"/>
            <ac:spMk id="2" creationId="{730038D1-95F0-96A5-20E5-7E42DD976961}"/>
          </ac:spMkLst>
        </pc:spChg>
        <pc:spChg chg="mod">
          <ac:chgData name="Graeme Wallace" userId="a58d8c8c-8b61-41cf-a6e2-4e31dbc5fea5" providerId="ADAL" clId="{B6B7466B-BEFA-44AE-A6D7-7AEB8D97C2C3}" dt="2026-06-20T12:14:55.239" v="4329" actId="790"/>
          <ac:spMkLst>
            <pc:docMk/>
            <pc:sldMk cId="2520121662" sldId="2147470547"/>
            <ac:spMk id="3" creationId="{7F38764D-1AED-E2F0-707A-B2FBA547194B}"/>
          </ac:spMkLst>
        </pc:spChg>
        <pc:extLst>
          <p:ext xmlns:p="http://schemas.openxmlformats.org/presentationml/2006/main" uri="{D6D511B9-2390-475A-947B-AFAB55BFBCF1}">
            <pc226:cmChg xmlns:pc226="http://schemas.microsoft.com/office/powerpoint/2022/06/main/command" chg="mod">
              <pc226:chgData name="Graeme Wallace" userId="a58d8c8c-8b61-41cf-a6e2-4e31dbc5fea5" providerId="ADAL" clId="{B6B7466B-BEFA-44AE-A6D7-7AEB8D97C2C3}" dt="2026-06-18T20:19:14.578" v="1347" actId="20577"/>
              <pc2:cmMkLst xmlns:pc2="http://schemas.microsoft.com/office/powerpoint/2019/9/main/command">
                <pc:docMk/>
                <pc:sldMk cId="2520121662" sldId="2147470547"/>
                <pc2:cmMk id="{F46CA898-C665-489A-9E13-B5744AD3C9F1}"/>
              </pc2:cmMkLst>
            </pc226:cmChg>
          </p:ext>
        </pc:extLst>
      </pc:sldChg>
      <pc:sldChg chg="modSp mod modNotesTx">
        <pc:chgData name="Graeme Wallace" userId="a58d8c8c-8b61-41cf-a6e2-4e31dbc5fea5" providerId="ADAL" clId="{B6B7466B-BEFA-44AE-A6D7-7AEB8D97C2C3}" dt="2026-06-20T12:14:55.239" v="4329" actId="790"/>
        <pc:sldMkLst>
          <pc:docMk/>
          <pc:sldMk cId="2753212109" sldId="2147470553"/>
        </pc:sldMkLst>
        <pc:spChg chg="mod">
          <ac:chgData name="Graeme Wallace" userId="a58d8c8c-8b61-41cf-a6e2-4e31dbc5fea5" providerId="ADAL" clId="{B6B7466B-BEFA-44AE-A6D7-7AEB8D97C2C3}" dt="2026-06-20T12:14:55.239" v="4329" actId="790"/>
          <ac:spMkLst>
            <pc:docMk/>
            <pc:sldMk cId="2753212109" sldId="2147470553"/>
            <ac:spMk id="2" creationId="{AB71C2D6-8A78-EF8A-A278-9B79A4C06286}"/>
          </ac:spMkLst>
        </pc:spChg>
        <pc:spChg chg="mod">
          <ac:chgData name="Graeme Wallace" userId="a58d8c8c-8b61-41cf-a6e2-4e31dbc5fea5" providerId="ADAL" clId="{B6B7466B-BEFA-44AE-A6D7-7AEB8D97C2C3}" dt="2026-06-20T12:14:55.239" v="4329" actId="790"/>
          <ac:spMkLst>
            <pc:docMk/>
            <pc:sldMk cId="2753212109" sldId="2147470553"/>
            <ac:spMk id="3" creationId="{E8C0BD8F-9496-2F75-FA14-4C5C66FAF004}"/>
          </ac:spMkLst>
        </pc:spChg>
        <pc:spChg chg="mod">
          <ac:chgData name="Graeme Wallace" userId="a58d8c8c-8b61-41cf-a6e2-4e31dbc5fea5" providerId="ADAL" clId="{B6B7466B-BEFA-44AE-A6D7-7AEB8D97C2C3}" dt="2026-06-20T12:14:55.239" v="4329" actId="790"/>
          <ac:spMkLst>
            <pc:docMk/>
            <pc:sldMk cId="2753212109" sldId="2147470553"/>
            <ac:spMk id="4" creationId="{6956977C-0B08-B4B0-DD50-E52DD2FDF3F1}"/>
          </ac:spMkLst>
        </pc:spChg>
      </pc:sldChg>
      <pc:sldChg chg="modSp mod ord modNotesTx">
        <pc:chgData name="Graeme Wallace" userId="a58d8c8c-8b61-41cf-a6e2-4e31dbc5fea5" providerId="ADAL" clId="{B6B7466B-BEFA-44AE-A6D7-7AEB8D97C2C3}" dt="2026-06-20T12:38:34.165" v="5470" actId="6549"/>
        <pc:sldMkLst>
          <pc:docMk/>
          <pc:sldMk cId="4188751933" sldId="2147470581"/>
        </pc:sldMkLst>
        <pc:spChg chg="mod">
          <ac:chgData name="Graeme Wallace" userId="a58d8c8c-8b61-41cf-a6e2-4e31dbc5fea5" providerId="ADAL" clId="{B6B7466B-BEFA-44AE-A6D7-7AEB8D97C2C3}" dt="2026-06-20T12:14:55.239" v="4329" actId="790"/>
          <ac:spMkLst>
            <pc:docMk/>
            <pc:sldMk cId="4188751933" sldId="2147470581"/>
            <ac:spMk id="5" creationId="{20F00037-5D94-865B-4680-8D035004CEFF}"/>
          </ac:spMkLst>
        </pc:spChg>
        <pc:spChg chg="mod">
          <ac:chgData name="Graeme Wallace" userId="a58d8c8c-8b61-41cf-a6e2-4e31dbc5fea5" providerId="ADAL" clId="{B6B7466B-BEFA-44AE-A6D7-7AEB8D97C2C3}" dt="2026-06-20T12:14:55.239" v="4329" actId="790"/>
          <ac:spMkLst>
            <pc:docMk/>
            <pc:sldMk cId="4188751933" sldId="2147470581"/>
            <ac:spMk id="10" creationId="{8D8E116B-EB9E-A938-86D6-EFE251E2E8D8}"/>
          </ac:spMkLst>
        </pc:spChg>
      </pc:sldChg>
      <pc:sldChg chg="modSp mod ord modNotesTx">
        <pc:chgData name="Graeme Wallace" userId="a58d8c8c-8b61-41cf-a6e2-4e31dbc5fea5" providerId="ADAL" clId="{B6B7466B-BEFA-44AE-A6D7-7AEB8D97C2C3}" dt="2026-06-20T12:20:38.930" v="4589"/>
        <pc:sldMkLst>
          <pc:docMk/>
          <pc:sldMk cId="817138981" sldId="2147470584"/>
        </pc:sldMkLst>
        <pc:spChg chg="mod">
          <ac:chgData name="Graeme Wallace" userId="a58d8c8c-8b61-41cf-a6e2-4e31dbc5fea5" providerId="ADAL" clId="{B6B7466B-BEFA-44AE-A6D7-7AEB8D97C2C3}" dt="2026-06-20T12:14:55.239" v="4329" actId="790"/>
          <ac:spMkLst>
            <pc:docMk/>
            <pc:sldMk cId="817138981" sldId="2147470584"/>
            <ac:spMk id="3" creationId="{F4C59134-0D44-14E1-DE8B-42049CE5B86C}"/>
          </ac:spMkLst>
        </pc:spChg>
        <pc:spChg chg="mod">
          <ac:chgData name="Graeme Wallace" userId="a58d8c8c-8b61-41cf-a6e2-4e31dbc5fea5" providerId="ADAL" clId="{B6B7466B-BEFA-44AE-A6D7-7AEB8D97C2C3}" dt="2026-06-20T12:14:55.239" v="4329" actId="790"/>
          <ac:spMkLst>
            <pc:docMk/>
            <pc:sldMk cId="817138981" sldId="2147470584"/>
            <ac:spMk id="4" creationId="{D9FC2039-D66F-A651-B010-CC25800D4F4E}"/>
          </ac:spMkLst>
        </pc:spChg>
        <pc:spChg chg="mod">
          <ac:chgData name="Graeme Wallace" userId="a58d8c8c-8b61-41cf-a6e2-4e31dbc5fea5" providerId="ADAL" clId="{B6B7466B-BEFA-44AE-A6D7-7AEB8D97C2C3}" dt="2026-06-20T12:14:55.239" v="4329" actId="790"/>
          <ac:spMkLst>
            <pc:docMk/>
            <pc:sldMk cId="817138981" sldId="2147470584"/>
            <ac:spMk id="5" creationId="{D1E1DCFE-C45B-EBB1-0824-02091B59ADD3}"/>
          </ac:spMkLst>
        </pc:spChg>
      </pc:sldChg>
      <pc:sldChg chg="modSp add mod modNotesTx">
        <pc:chgData name="Graeme Wallace" userId="a58d8c8c-8b61-41cf-a6e2-4e31dbc5fea5" providerId="ADAL" clId="{B6B7466B-BEFA-44AE-A6D7-7AEB8D97C2C3}" dt="2026-06-20T13:02:28.742" v="7254" actId="6549"/>
        <pc:sldMkLst>
          <pc:docMk/>
          <pc:sldMk cId="3707746784" sldId="2147470593"/>
        </pc:sldMkLst>
        <pc:spChg chg="mod">
          <ac:chgData name="Graeme Wallace" userId="a58d8c8c-8b61-41cf-a6e2-4e31dbc5fea5" providerId="ADAL" clId="{B6B7466B-BEFA-44AE-A6D7-7AEB8D97C2C3}" dt="2026-06-20T12:14:55.239" v="4329" actId="790"/>
          <ac:spMkLst>
            <pc:docMk/>
            <pc:sldMk cId="3707746784" sldId="2147470593"/>
            <ac:spMk id="2" creationId="{1208E1F8-D868-721F-F918-79E8E698E667}"/>
          </ac:spMkLst>
        </pc:spChg>
        <pc:spChg chg="mod">
          <ac:chgData name="Graeme Wallace" userId="a58d8c8c-8b61-41cf-a6e2-4e31dbc5fea5" providerId="ADAL" clId="{B6B7466B-BEFA-44AE-A6D7-7AEB8D97C2C3}" dt="2026-06-20T12:14:55.239" v="4329" actId="790"/>
          <ac:spMkLst>
            <pc:docMk/>
            <pc:sldMk cId="3707746784" sldId="2147470593"/>
            <ac:spMk id="3" creationId="{F350ABAB-5E0A-1188-737F-56CD8C79D413}"/>
          </ac:spMkLst>
        </pc:spChg>
        <pc:spChg chg="mod">
          <ac:chgData name="Graeme Wallace" userId="a58d8c8c-8b61-41cf-a6e2-4e31dbc5fea5" providerId="ADAL" clId="{B6B7466B-BEFA-44AE-A6D7-7AEB8D97C2C3}" dt="2026-06-20T12:14:55.239" v="4329" actId="790"/>
          <ac:spMkLst>
            <pc:docMk/>
            <pc:sldMk cId="3707746784" sldId="2147470593"/>
            <ac:spMk id="5" creationId="{2E9DCB95-F2EA-7F8A-F835-C4994AA7B356}"/>
          </ac:spMkLst>
        </pc:spChg>
        <pc:spChg chg="mod">
          <ac:chgData name="Graeme Wallace" userId="a58d8c8c-8b61-41cf-a6e2-4e31dbc5fea5" providerId="ADAL" clId="{B6B7466B-BEFA-44AE-A6D7-7AEB8D97C2C3}" dt="2026-06-20T12:14:55.239" v="4329" actId="790"/>
          <ac:spMkLst>
            <pc:docMk/>
            <pc:sldMk cId="3707746784" sldId="2147470593"/>
            <ac:spMk id="6" creationId="{9208E35A-F803-90D8-EE54-874AC650A0C8}"/>
          </ac:spMkLst>
        </pc:spChg>
        <pc:spChg chg="mod">
          <ac:chgData name="Graeme Wallace" userId="a58d8c8c-8b61-41cf-a6e2-4e31dbc5fea5" providerId="ADAL" clId="{B6B7466B-BEFA-44AE-A6D7-7AEB8D97C2C3}" dt="2026-06-20T12:14:55.239" v="4329" actId="790"/>
          <ac:spMkLst>
            <pc:docMk/>
            <pc:sldMk cId="3707746784" sldId="2147470593"/>
            <ac:spMk id="8" creationId="{0D5FD28B-2C16-FDE9-CF73-15F77E97D803}"/>
          </ac:spMkLst>
        </pc:spChg>
      </pc:sldChg>
      <pc:sldChg chg="delSp modSp mod modNotesTx">
        <pc:chgData name="Graeme Wallace" userId="a58d8c8c-8b61-41cf-a6e2-4e31dbc5fea5" providerId="ADAL" clId="{B6B7466B-BEFA-44AE-A6D7-7AEB8D97C2C3}" dt="2026-06-20T13:15:22.849" v="8417" actId="1076"/>
        <pc:sldMkLst>
          <pc:docMk/>
          <pc:sldMk cId="4095140871" sldId="2147470599"/>
        </pc:sldMkLst>
        <pc:spChg chg="mod">
          <ac:chgData name="Graeme Wallace" userId="a58d8c8c-8b61-41cf-a6e2-4e31dbc5fea5" providerId="ADAL" clId="{B6B7466B-BEFA-44AE-A6D7-7AEB8D97C2C3}" dt="2026-06-20T12:14:55.239" v="4329" actId="790"/>
          <ac:spMkLst>
            <pc:docMk/>
            <pc:sldMk cId="4095140871" sldId="2147470599"/>
            <ac:spMk id="4" creationId="{F394E4D5-417B-4797-3AF1-09EF8A9A36E4}"/>
          </ac:spMkLst>
        </pc:spChg>
        <pc:spChg chg="del mod">
          <ac:chgData name="Graeme Wallace" userId="a58d8c8c-8b61-41cf-a6e2-4e31dbc5fea5" providerId="ADAL" clId="{B6B7466B-BEFA-44AE-A6D7-7AEB8D97C2C3}" dt="2026-06-20T12:11:07.239" v="4045"/>
          <ac:spMkLst>
            <pc:docMk/>
            <pc:sldMk cId="4095140871" sldId="2147470599"/>
            <ac:spMk id="12" creationId="{FAFAC918-E268-578B-E93A-EA05F727FD5D}"/>
          </ac:spMkLst>
        </pc:spChg>
        <pc:spChg chg="mod">
          <ac:chgData name="Graeme Wallace" userId="a58d8c8c-8b61-41cf-a6e2-4e31dbc5fea5" providerId="ADAL" clId="{B6B7466B-BEFA-44AE-A6D7-7AEB8D97C2C3}" dt="2026-06-20T13:15:22.849" v="8417" actId="1076"/>
          <ac:spMkLst>
            <pc:docMk/>
            <pc:sldMk cId="4095140871" sldId="2147470599"/>
            <ac:spMk id="13" creationId="{EB60D779-F766-A4C3-95D6-5A672151DB4E}"/>
          </ac:spMkLst>
        </pc:spChg>
        <pc:picChg chg="del mod">
          <ac:chgData name="Graeme Wallace" userId="a58d8c8c-8b61-41cf-a6e2-4e31dbc5fea5" providerId="ADAL" clId="{B6B7466B-BEFA-44AE-A6D7-7AEB8D97C2C3}" dt="2026-06-20T12:11:07.235" v="4043" actId="478"/>
          <ac:picMkLst>
            <pc:docMk/>
            <pc:sldMk cId="4095140871" sldId="2147470599"/>
            <ac:picMk id="2" creationId="{766E3AAA-83BC-E8A3-2583-943D04CDEFCD}"/>
          </ac:picMkLst>
        </pc:picChg>
      </pc:sldChg>
      <pc:sldChg chg="modSp add mod modNotesTx">
        <pc:chgData name="Graeme Wallace" userId="a58d8c8c-8b61-41cf-a6e2-4e31dbc5fea5" providerId="ADAL" clId="{B6B7466B-BEFA-44AE-A6D7-7AEB8D97C2C3}" dt="2026-06-20T13:13:15.683" v="8294" actId="1076"/>
        <pc:sldMkLst>
          <pc:docMk/>
          <pc:sldMk cId="3851748695" sldId="2147470629"/>
        </pc:sldMkLst>
        <pc:spChg chg="mod">
          <ac:chgData name="Graeme Wallace" userId="a58d8c8c-8b61-41cf-a6e2-4e31dbc5fea5" providerId="ADAL" clId="{B6B7466B-BEFA-44AE-A6D7-7AEB8D97C2C3}" dt="2026-06-20T13:13:15.683" v="8294" actId="1076"/>
          <ac:spMkLst>
            <pc:docMk/>
            <pc:sldMk cId="3851748695" sldId="2147470629"/>
            <ac:spMk id="6" creationId="{88F2D8DF-5BAD-3417-3EBE-349D6256E66C}"/>
          </ac:spMkLst>
        </pc:spChg>
      </pc:sldChg>
      <pc:sldChg chg="modSp add mod modNotesTx">
        <pc:chgData name="Graeme Wallace" userId="a58d8c8c-8b61-41cf-a6e2-4e31dbc5fea5" providerId="ADAL" clId="{B6B7466B-BEFA-44AE-A6D7-7AEB8D97C2C3}" dt="2026-06-20T12:36:35.538" v="5314" actId="20577"/>
        <pc:sldMkLst>
          <pc:docMk/>
          <pc:sldMk cId="1268901848" sldId="2147470630"/>
        </pc:sldMkLst>
        <pc:spChg chg="mod">
          <ac:chgData name="Graeme Wallace" userId="a58d8c8c-8b61-41cf-a6e2-4e31dbc5fea5" providerId="ADAL" clId="{B6B7466B-BEFA-44AE-A6D7-7AEB8D97C2C3}" dt="2026-06-20T12:14:55.239" v="4329" actId="790"/>
          <ac:spMkLst>
            <pc:docMk/>
            <pc:sldMk cId="1268901848" sldId="2147470630"/>
            <ac:spMk id="9" creationId="{A92376FA-F514-D8D6-4767-0701652246E8}"/>
          </ac:spMkLst>
        </pc:spChg>
      </pc:sldChg>
      <pc:sldChg chg="modSp add mod modNotesTx">
        <pc:chgData name="Graeme Wallace" userId="a58d8c8c-8b61-41cf-a6e2-4e31dbc5fea5" providerId="ADAL" clId="{B6B7466B-BEFA-44AE-A6D7-7AEB8D97C2C3}" dt="2026-06-20T12:36:45.953" v="5316" actId="20577"/>
        <pc:sldMkLst>
          <pc:docMk/>
          <pc:sldMk cId="2733129478" sldId="2147470631"/>
        </pc:sldMkLst>
        <pc:spChg chg="mod">
          <ac:chgData name="Graeme Wallace" userId="a58d8c8c-8b61-41cf-a6e2-4e31dbc5fea5" providerId="ADAL" clId="{B6B7466B-BEFA-44AE-A6D7-7AEB8D97C2C3}" dt="2026-06-20T12:14:55.239" v="4329" actId="790"/>
          <ac:spMkLst>
            <pc:docMk/>
            <pc:sldMk cId="2733129478" sldId="2147470631"/>
            <ac:spMk id="11" creationId="{000CE6DE-2FA5-58D6-5522-2BBF0DC27EDC}"/>
          </ac:spMkLst>
        </pc:spChg>
      </pc:sldChg>
      <pc:sldChg chg="modSp mod modNotesTx">
        <pc:chgData name="Graeme Wallace" userId="a58d8c8c-8b61-41cf-a6e2-4e31dbc5fea5" providerId="ADAL" clId="{B6B7466B-BEFA-44AE-A6D7-7AEB8D97C2C3}" dt="2026-06-20T12:14:55.239" v="4329" actId="790"/>
        <pc:sldMkLst>
          <pc:docMk/>
          <pc:sldMk cId="2160501312" sldId="2147470645"/>
        </pc:sldMkLst>
        <pc:spChg chg="mod">
          <ac:chgData name="Graeme Wallace" userId="a58d8c8c-8b61-41cf-a6e2-4e31dbc5fea5" providerId="ADAL" clId="{B6B7466B-BEFA-44AE-A6D7-7AEB8D97C2C3}" dt="2026-06-20T12:14:55.239" v="4329" actId="790"/>
          <ac:spMkLst>
            <pc:docMk/>
            <pc:sldMk cId="2160501312" sldId="2147470645"/>
            <ac:spMk id="2" creationId="{82698187-8A0C-7EF7-7EF1-D6CC97C8B99C}"/>
          </ac:spMkLst>
        </pc:spChg>
        <pc:spChg chg="mod">
          <ac:chgData name="Graeme Wallace" userId="a58d8c8c-8b61-41cf-a6e2-4e31dbc5fea5" providerId="ADAL" clId="{B6B7466B-BEFA-44AE-A6D7-7AEB8D97C2C3}" dt="2026-06-20T12:14:55.239" v="4329" actId="790"/>
          <ac:spMkLst>
            <pc:docMk/>
            <pc:sldMk cId="2160501312" sldId="2147470645"/>
            <ac:spMk id="3" creationId="{7C900D76-55EC-5410-6545-5DF07FD25BF4}"/>
          </ac:spMkLst>
        </pc:spChg>
        <pc:spChg chg="mod">
          <ac:chgData name="Graeme Wallace" userId="a58d8c8c-8b61-41cf-a6e2-4e31dbc5fea5" providerId="ADAL" clId="{B6B7466B-BEFA-44AE-A6D7-7AEB8D97C2C3}" dt="2026-06-20T12:14:55.239" v="4329" actId="790"/>
          <ac:spMkLst>
            <pc:docMk/>
            <pc:sldMk cId="2160501312" sldId="2147470645"/>
            <ac:spMk id="4" creationId="{91326638-25C1-C1D4-8705-0BB9F8D3D427}"/>
          </ac:spMkLst>
        </pc:spChg>
      </pc:sldChg>
      <pc:sldChg chg="modSp add mod ord modNotesTx">
        <pc:chgData name="Graeme Wallace" userId="a58d8c8c-8b61-41cf-a6e2-4e31dbc5fea5" providerId="ADAL" clId="{B6B7466B-BEFA-44AE-A6D7-7AEB8D97C2C3}" dt="2026-06-20T12:51:06.421" v="6055" actId="6549"/>
        <pc:sldMkLst>
          <pc:docMk/>
          <pc:sldMk cId="3852713885" sldId="2147470646"/>
        </pc:sldMkLst>
        <pc:spChg chg="mod">
          <ac:chgData name="Graeme Wallace" userId="a58d8c8c-8b61-41cf-a6e2-4e31dbc5fea5" providerId="ADAL" clId="{B6B7466B-BEFA-44AE-A6D7-7AEB8D97C2C3}" dt="2026-06-20T12:14:55.239" v="4329" actId="790"/>
          <ac:spMkLst>
            <pc:docMk/>
            <pc:sldMk cId="3852713885" sldId="2147470646"/>
            <ac:spMk id="3" creationId="{FF8D7EDA-F354-526C-5408-19937870DD15}"/>
          </ac:spMkLst>
        </pc:spChg>
        <pc:spChg chg="mod">
          <ac:chgData name="Graeme Wallace" userId="a58d8c8c-8b61-41cf-a6e2-4e31dbc5fea5" providerId="ADAL" clId="{B6B7466B-BEFA-44AE-A6D7-7AEB8D97C2C3}" dt="2026-06-20T12:14:55.239" v="4329" actId="790"/>
          <ac:spMkLst>
            <pc:docMk/>
            <pc:sldMk cId="3852713885" sldId="2147470646"/>
            <ac:spMk id="4" creationId="{A1F858BD-E849-B139-7B92-7726069118E2}"/>
          </ac:spMkLst>
        </pc:spChg>
      </pc:sldChg>
      <pc:sldChg chg="modSp add del mod ord">
        <pc:chgData name="Graeme Wallace" userId="a58d8c8c-8b61-41cf-a6e2-4e31dbc5fea5" providerId="ADAL" clId="{B6B7466B-BEFA-44AE-A6D7-7AEB8D97C2C3}" dt="2026-06-20T12:42:23.281" v="5503" actId="47"/>
        <pc:sldMkLst>
          <pc:docMk/>
          <pc:sldMk cId="2157775907" sldId="2147470647"/>
        </pc:sldMkLst>
        <pc:spChg chg="mod">
          <ac:chgData name="Graeme Wallace" userId="a58d8c8c-8b61-41cf-a6e2-4e31dbc5fea5" providerId="ADAL" clId="{B6B7466B-BEFA-44AE-A6D7-7AEB8D97C2C3}" dt="2026-06-20T12:14:55.239" v="4329" actId="790"/>
          <ac:spMkLst>
            <pc:docMk/>
            <pc:sldMk cId="2157775907" sldId="2147470647"/>
            <ac:spMk id="3" creationId="{C4B84DC8-FD5E-CD5F-012D-C765EA52AF86}"/>
          </ac:spMkLst>
        </pc:spChg>
        <pc:spChg chg="mod">
          <ac:chgData name="Graeme Wallace" userId="a58d8c8c-8b61-41cf-a6e2-4e31dbc5fea5" providerId="ADAL" clId="{B6B7466B-BEFA-44AE-A6D7-7AEB8D97C2C3}" dt="2026-06-20T12:14:55.239" v="4329" actId="790"/>
          <ac:spMkLst>
            <pc:docMk/>
            <pc:sldMk cId="2157775907" sldId="2147470647"/>
            <ac:spMk id="4" creationId="{04D48641-9483-232F-FB9F-D1C1CD4DC3AC}"/>
          </ac:spMkLst>
        </pc:spChg>
      </pc:sldChg>
      <pc:sldChg chg="modSp add mod modNotesTx">
        <pc:chgData name="Graeme Wallace" userId="a58d8c8c-8b61-41cf-a6e2-4e31dbc5fea5" providerId="ADAL" clId="{B6B7466B-BEFA-44AE-A6D7-7AEB8D97C2C3}" dt="2026-06-20T12:34:59.036" v="5188" actId="20577"/>
        <pc:sldMkLst>
          <pc:docMk/>
          <pc:sldMk cId="2197737509" sldId="2147470649"/>
        </pc:sldMkLst>
        <pc:spChg chg="mod">
          <ac:chgData name="Graeme Wallace" userId="a58d8c8c-8b61-41cf-a6e2-4e31dbc5fea5" providerId="ADAL" clId="{B6B7466B-BEFA-44AE-A6D7-7AEB8D97C2C3}" dt="2026-06-20T12:14:55.239" v="4329" actId="790"/>
          <ac:spMkLst>
            <pc:docMk/>
            <pc:sldMk cId="2197737509" sldId="2147470649"/>
            <ac:spMk id="6" creationId="{21096E3C-C177-B1E9-9B21-2733B9DC3802}"/>
          </ac:spMkLst>
        </pc:spChg>
      </pc:sldChg>
      <pc:sldChg chg="addSp modSp add mod modNotesTx">
        <pc:chgData name="Graeme Wallace" userId="a58d8c8c-8b61-41cf-a6e2-4e31dbc5fea5" providerId="ADAL" clId="{B6B7466B-BEFA-44AE-A6D7-7AEB8D97C2C3}" dt="2026-06-20T12:14:55.239" v="4329" actId="790"/>
        <pc:sldMkLst>
          <pc:docMk/>
          <pc:sldMk cId="531511174" sldId="2147470650"/>
        </pc:sldMkLst>
        <pc:spChg chg="add mod">
          <ac:chgData name="Graeme Wallace" userId="a58d8c8c-8b61-41cf-a6e2-4e31dbc5fea5" providerId="ADAL" clId="{B6B7466B-BEFA-44AE-A6D7-7AEB8D97C2C3}" dt="2026-06-20T12:14:55.239" v="4329" actId="790"/>
          <ac:spMkLst>
            <pc:docMk/>
            <pc:sldMk cId="531511174" sldId="2147470650"/>
            <ac:spMk id="3" creationId="{D2BF5B32-754A-26E5-906B-25D17F1ABA44}"/>
          </ac:spMkLst>
        </pc:spChg>
        <pc:picChg chg="mod">
          <ac:chgData name="Graeme Wallace" userId="a58d8c8c-8b61-41cf-a6e2-4e31dbc5fea5" providerId="ADAL" clId="{B6B7466B-BEFA-44AE-A6D7-7AEB8D97C2C3}" dt="2026-06-18T20:13:35.382" v="1217" actId="1076"/>
          <ac:picMkLst>
            <pc:docMk/>
            <pc:sldMk cId="531511174" sldId="2147470650"/>
            <ac:picMk id="2" creationId="{BA872387-669D-51A6-BD3F-A8D13FB9BFBD}"/>
          </ac:picMkLst>
        </pc:picChg>
      </pc:sldChg>
      <pc:sldChg chg="delSp modSp add mod modNotesTx">
        <pc:chgData name="Graeme Wallace" userId="a58d8c8c-8b61-41cf-a6e2-4e31dbc5fea5" providerId="ADAL" clId="{B6B7466B-BEFA-44AE-A6D7-7AEB8D97C2C3}" dt="2026-06-20T13:07:17.390" v="7487" actId="20577"/>
        <pc:sldMkLst>
          <pc:docMk/>
          <pc:sldMk cId="1066834818" sldId="2147470651"/>
        </pc:sldMkLst>
        <pc:spChg chg="mod">
          <ac:chgData name="Graeme Wallace" userId="a58d8c8c-8b61-41cf-a6e2-4e31dbc5fea5" providerId="ADAL" clId="{B6B7466B-BEFA-44AE-A6D7-7AEB8D97C2C3}" dt="2026-06-20T12:14:55.239" v="4329" actId="790"/>
          <ac:spMkLst>
            <pc:docMk/>
            <pc:sldMk cId="1066834818" sldId="2147470651"/>
            <ac:spMk id="3" creationId="{6BFA27E8-8EE1-9518-28FC-8902FC9DBD6A}"/>
          </ac:spMkLst>
        </pc:spChg>
        <pc:spChg chg="mod">
          <ac:chgData name="Graeme Wallace" userId="a58d8c8c-8b61-41cf-a6e2-4e31dbc5fea5" providerId="ADAL" clId="{B6B7466B-BEFA-44AE-A6D7-7AEB8D97C2C3}" dt="2026-06-20T12:14:55.239" v="4329" actId="790"/>
          <ac:spMkLst>
            <pc:docMk/>
            <pc:sldMk cId="1066834818" sldId="2147470651"/>
            <ac:spMk id="7" creationId="{B373A94B-4129-A7B4-7C1A-E5332280D798}"/>
          </ac:spMkLst>
        </pc:spChg>
      </pc:sldChg>
      <pc:sldChg chg="addSp delSp modSp add del mod">
        <pc:chgData name="Graeme Wallace" userId="a58d8c8c-8b61-41cf-a6e2-4e31dbc5fea5" providerId="ADAL" clId="{B6B7466B-BEFA-44AE-A6D7-7AEB8D97C2C3}" dt="2026-06-20T11:47:32.947" v="3089" actId="47"/>
        <pc:sldMkLst>
          <pc:docMk/>
          <pc:sldMk cId="3635698147" sldId="2147470652"/>
        </pc:sldMkLst>
        <pc:spChg chg="add del mod">
          <ac:chgData name="Graeme Wallace" userId="a58d8c8c-8b61-41cf-a6e2-4e31dbc5fea5" providerId="ADAL" clId="{B6B7466B-BEFA-44AE-A6D7-7AEB8D97C2C3}" dt="2026-06-20T11:47:31.088" v="3088" actId="478"/>
          <ac:spMkLst>
            <pc:docMk/>
            <pc:sldMk cId="3635698147" sldId="2147470652"/>
            <ac:spMk id="2" creationId="{9B8BEBC3-918E-AAC0-BB2B-9413DCFCE96A}"/>
          </ac:spMkLst>
        </pc:spChg>
        <pc:spChg chg="mod">
          <ac:chgData name="Graeme Wallace" userId="a58d8c8c-8b61-41cf-a6e2-4e31dbc5fea5" providerId="ADAL" clId="{B6B7466B-BEFA-44AE-A6D7-7AEB8D97C2C3}" dt="2026-06-20T11:47:09.108" v="3078" actId="14100"/>
          <ac:spMkLst>
            <pc:docMk/>
            <pc:sldMk cId="3635698147" sldId="2147470652"/>
            <ac:spMk id="3" creationId="{80DBB2C8-F708-359E-9FE9-105B6ECEB60C}"/>
          </ac:spMkLst>
        </pc:spChg>
      </pc:sldChg>
      <pc:sldChg chg="modSp add mod modNotesTx">
        <pc:chgData name="Graeme Wallace" userId="a58d8c8c-8b61-41cf-a6e2-4e31dbc5fea5" providerId="ADAL" clId="{B6B7466B-BEFA-44AE-A6D7-7AEB8D97C2C3}" dt="2026-06-20T12:21:17.440" v="4593" actId="6549"/>
        <pc:sldMkLst>
          <pc:docMk/>
          <pc:sldMk cId="3942813007" sldId="2147470652"/>
        </pc:sldMkLst>
        <pc:spChg chg="mod">
          <ac:chgData name="Graeme Wallace" userId="a58d8c8c-8b61-41cf-a6e2-4e31dbc5fea5" providerId="ADAL" clId="{B6B7466B-BEFA-44AE-A6D7-7AEB8D97C2C3}" dt="2026-06-20T12:14:55.239" v="4329" actId="790"/>
          <ac:spMkLst>
            <pc:docMk/>
            <pc:sldMk cId="3942813007" sldId="2147470652"/>
            <ac:spMk id="4" creationId="{BCD739AF-FA57-2791-AB00-12128840BED9}"/>
          </ac:spMkLst>
        </pc:spChg>
        <pc:spChg chg="mod">
          <ac:chgData name="Graeme Wallace" userId="a58d8c8c-8b61-41cf-a6e2-4e31dbc5fea5" providerId="ADAL" clId="{B6B7466B-BEFA-44AE-A6D7-7AEB8D97C2C3}" dt="2026-06-20T12:14:55.239" v="4329" actId="790"/>
          <ac:spMkLst>
            <pc:docMk/>
            <pc:sldMk cId="3942813007" sldId="2147470652"/>
            <ac:spMk id="12" creationId="{9FD4D5FF-C003-136B-7C6A-85EA7AE5D29B}"/>
          </ac:spMkLst>
        </pc:spChg>
        <pc:spChg chg="mod">
          <ac:chgData name="Graeme Wallace" userId="a58d8c8c-8b61-41cf-a6e2-4e31dbc5fea5" providerId="ADAL" clId="{B6B7466B-BEFA-44AE-A6D7-7AEB8D97C2C3}" dt="2026-06-20T12:14:55.239" v="4329" actId="790"/>
          <ac:spMkLst>
            <pc:docMk/>
            <pc:sldMk cId="3942813007" sldId="2147470652"/>
            <ac:spMk id="13" creationId="{B59ED695-FFDD-BAF0-9E07-CCB3D6A044E0}"/>
          </ac:spMkLst>
        </pc:spChg>
      </pc:sldChg>
      <pc:sldChg chg="addSp delSp modSp new mod modNotesTx">
        <pc:chgData name="Graeme Wallace" userId="a58d8c8c-8b61-41cf-a6e2-4e31dbc5fea5" providerId="ADAL" clId="{B6B7466B-BEFA-44AE-A6D7-7AEB8D97C2C3}" dt="2026-06-20T12:49:50.785" v="6035" actId="6549"/>
        <pc:sldMkLst>
          <pc:docMk/>
          <pc:sldMk cId="2437242394" sldId="2147470653"/>
        </pc:sldMkLst>
        <pc:spChg chg="add mod">
          <ac:chgData name="Graeme Wallace" userId="a58d8c8c-8b61-41cf-a6e2-4e31dbc5fea5" providerId="ADAL" clId="{B6B7466B-BEFA-44AE-A6D7-7AEB8D97C2C3}" dt="2026-06-20T12:42:48.734" v="5508" actId="1076"/>
          <ac:spMkLst>
            <pc:docMk/>
            <pc:sldMk cId="2437242394" sldId="2147470653"/>
            <ac:spMk id="4" creationId="{74B01C15-7E52-6A01-B498-E91381A1D0D1}"/>
          </ac:spMkLst>
        </pc:spChg>
        <pc:spChg chg="add mod">
          <ac:chgData name="Graeme Wallace" userId="a58d8c8c-8b61-41cf-a6e2-4e31dbc5fea5" providerId="ADAL" clId="{B6B7466B-BEFA-44AE-A6D7-7AEB8D97C2C3}" dt="2026-06-20T12:42:50.915" v="5510"/>
          <ac:spMkLst>
            <pc:docMk/>
            <pc:sldMk cId="2437242394" sldId="2147470653"/>
            <ac:spMk id="5" creationId="{6E6E5A2A-1733-312D-4AA8-6E4E282B4051}"/>
          </ac:spMkLst>
        </pc:spChg>
        <pc:spChg chg="add del mod">
          <ac:chgData name="Graeme Wallace" userId="a58d8c8c-8b61-41cf-a6e2-4e31dbc5fea5" providerId="ADAL" clId="{B6B7466B-BEFA-44AE-A6D7-7AEB8D97C2C3}" dt="2026-06-20T12:43:34.379" v="5516"/>
          <ac:spMkLst>
            <pc:docMk/>
            <pc:sldMk cId="2437242394" sldId="2147470653"/>
            <ac:spMk id="6" creationId="{2AF9CF3C-CE13-B173-E851-9481C06B8DDC}"/>
          </ac:spMkLst>
        </pc:spChg>
        <pc:picChg chg="add mod">
          <ac:chgData name="Graeme Wallace" userId="a58d8c8c-8b61-41cf-a6e2-4e31dbc5fea5" providerId="ADAL" clId="{B6B7466B-BEFA-44AE-A6D7-7AEB8D97C2C3}" dt="2026-06-20T12:42:49.575" v="5509" actId="14100"/>
          <ac:picMkLst>
            <pc:docMk/>
            <pc:sldMk cId="2437242394" sldId="2147470653"/>
            <ac:picMk id="3" creationId="{4475ECB6-10C4-C23E-9FF7-D1F8AF379168}"/>
          </ac:picMkLst>
        </pc:picChg>
      </pc:sldChg>
      <pc:sldChg chg="addSp delSp modSp add mod modNotesTx">
        <pc:chgData name="Graeme Wallace" userId="a58d8c8c-8b61-41cf-a6e2-4e31dbc5fea5" providerId="ADAL" clId="{B6B7466B-BEFA-44AE-A6D7-7AEB8D97C2C3}" dt="2026-06-20T12:54:42.124" v="6696" actId="20577"/>
        <pc:sldMkLst>
          <pc:docMk/>
          <pc:sldMk cId="2750345608" sldId="2147470654"/>
        </pc:sldMkLst>
        <pc:picChg chg="del">
          <ac:chgData name="Graeme Wallace" userId="a58d8c8c-8b61-41cf-a6e2-4e31dbc5fea5" providerId="ADAL" clId="{B6B7466B-BEFA-44AE-A6D7-7AEB8D97C2C3}" dt="2026-06-20T12:41:03.481" v="5477" actId="478"/>
          <ac:picMkLst>
            <pc:docMk/>
            <pc:sldMk cId="2750345608" sldId="2147470654"/>
            <ac:picMk id="3" creationId="{3701D0A1-80CD-B9F8-9ADB-D854BC2D323D}"/>
          </ac:picMkLst>
        </pc:picChg>
        <pc:picChg chg="add mod">
          <ac:chgData name="Graeme Wallace" userId="a58d8c8c-8b61-41cf-a6e2-4e31dbc5fea5" providerId="ADAL" clId="{B6B7466B-BEFA-44AE-A6D7-7AEB8D97C2C3}" dt="2026-06-20T12:41:26.378" v="5481" actId="1076"/>
          <ac:picMkLst>
            <pc:docMk/>
            <pc:sldMk cId="2750345608" sldId="2147470654"/>
            <ac:picMk id="4" creationId="{16CDE85E-6DCC-4779-710C-F81EFD78598C}"/>
          </ac:picMkLst>
        </pc:picChg>
      </pc:sldChg>
      <pc:sldChg chg="addSp delSp modSp add mod modNotesTx">
        <pc:chgData name="Graeme Wallace" userId="a58d8c8c-8b61-41cf-a6e2-4e31dbc5fea5" providerId="ADAL" clId="{B6B7466B-BEFA-44AE-A6D7-7AEB8D97C2C3}" dt="2026-06-20T12:55:07.140" v="6815" actId="20577"/>
        <pc:sldMkLst>
          <pc:docMk/>
          <pc:sldMk cId="3074832558" sldId="2147470655"/>
        </pc:sldMkLst>
        <pc:picChg chg="add mod">
          <ac:chgData name="Graeme Wallace" userId="a58d8c8c-8b61-41cf-a6e2-4e31dbc5fea5" providerId="ADAL" clId="{B6B7466B-BEFA-44AE-A6D7-7AEB8D97C2C3}" dt="2026-06-20T12:41:56.786" v="5488" actId="14100"/>
          <ac:picMkLst>
            <pc:docMk/>
            <pc:sldMk cId="3074832558" sldId="2147470655"/>
            <ac:picMk id="3" creationId="{5A888D57-E9B8-5AFF-7ABA-A298CC0E2AAA}"/>
          </ac:picMkLst>
        </pc:picChg>
        <pc:picChg chg="del">
          <ac:chgData name="Graeme Wallace" userId="a58d8c8c-8b61-41cf-a6e2-4e31dbc5fea5" providerId="ADAL" clId="{B6B7466B-BEFA-44AE-A6D7-7AEB8D97C2C3}" dt="2026-06-20T12:41:32.121" v="5483" actId="478"/>
          <ac:picMkLst>
            <pc:docMk/>
            <pc:sldMk cId="3074832558" sldId="2147470655"/>
            <ac:picMk id="4" creationId="{CDFC7C1F-1A30-CA8B-D6E2-EC43CF82DED9}"/>
          </ac:picMkLst>
        </pc:picChg>
      </pc:sldChg>
      <pc:sldChg chg="addSp delSp modSp add mod delAnim modAnim">
        <pc:chgData name="Graeme Wallace" userId="a58d8c8c-8b61-41cf-a6e2-4e31dbc5fea5" providerId="ADAL" clId="{B6B7466B-BEFA-44AE-A6D7-7AEB8D97C2C3}" dt="2026-06-20T13:12:27.820" v="8256" actId="1076"/>
        <pc:sldMkLst>
          <pc:docMk/>
          <pc:sldMk cId="248504842" sldId="2147470656"/>
        </pc:sldMkLst>
        <pc:spChg chg="add del mod">
          <ac:chgData name="Graeme Wallace" userId="a58d8c8c-8b61-41cf-a6e2-4e31dbc5fea5" providerId="ADAL" clId="{B6B7466B-BEFA-44AE-A6D7-7AEB8D97C2C3}" dt="2026-06-20T13:08:09.575" v="7574" actId="478"/>
          <ac:spMkLst>
            <pc:docMk/>
            <pc:sldMk cId="248504842" sldId="2147470656"/>
            <ac:spMk id="3" creationId="{21512489-8EFC-5BEF-1936-BCC527C6A5EA}"/>
          </ac:spMkLst>
        </pc:spChg>
        <pc:spChg chg="add del mod">
          <ac:chgData name="Graeme Wallace" userId="a58d8c8c-8b61-41cf-a6e2-4e31dbc5fea5" providerId="ADAL" clId="{B6B7466B-BEFA-44AE-A6D7-7AEB8D97C2C3}" dt="2026-06-20T13:08:54.142" v="7630" actId="478"/>
          <ac:spMkLst>
            <pc:docMk/>
            <pc:sldMk cId="248504842" sldId="2147470656"/>
            <ac:spMk id="8" creationId="{0A376758-6517-2882-B9DC-BD150F3127B4}"/>
          </ac:spMkLst>
        </pc:spChg>
        <pc:spChg chg="add mod">
          <ac:chgData name="Graeme Wallace" userId="a58d8c8c-8b61-41cf-a6e2-4e31dbc5fea5" providerId="ADAL" clId="{B6B7466B-BEFA-44AE-A6D7-7AEB8D97C2C3}" dt="2026-06-20T13:12:27.820" v="8256" actId="1076"/>
          <ac:spMkLst>
            <pc:docMk/>
            <pc:sldMk cId="248504842" sldId="2147470656"/>
            <ac:spMk id="9" creationId="{41FCD7A3-A6EB-E1A4-1FB5-43EAF1679477}"/>
          </ac:spMkLst>
        </pc:spChg>
        <pc:picChg chg="del mod">
          <ac:chgData name="Graeme Wallace" userId="a58d8c8c-8b61-41cf-a6e2-4e31dbc5fea5" providerId="ADAL" clId="{B6B7466B-BEFA-44AE-A6D7-7AEB8D97C2C3}" dt="2026-06-20T13:08:08.024" v="7573" actId="478"/>
          <ac:picMkLst>
            <pc:docMk/>
            <pc:sldMk cId="248504842" sldId="2147470656"/>
            <ac:picMk id="4" creationId="{3F752FDE-17E4-B182-9819-B95AF5722678}"/>
          </ac:picMkLst>
        </pc:picChg>
        <pc:picChg chg="add mod">
          <ac:chgData name="Graeme Wallace" userId="a58d8c8c-8b61-41cf-a6e2-4e31dbc5fea5" providerId="ADAL" clId="{B6B7466B-BEFA-44AE-A6D7-7AEB8D97C2C3}" dt="2026-06-20T13:11:26.364" v="8191" actId="1076"/>
          <ac:picMkLst>
            <pc:docMk/>
            <pc:sldMk cId="248504842" sldId="2147470656"/>
            <ac:picMk id="7" creationId="{A739EA69-371C-5C8B-15B4-DEE493CAB6FF}"/>
          </ac:picMkLst>
        </pc:picChg>
      </pc:sldChg>
      <pc:sldChg chg="add del ord">
        <pc:chgData name="Graeme Wallace" userId="a58d8c8c-8b61-41cf-a6e2-4e31dbc5fea5" providerId="ADAL" clId="{B6B7466B-BEFA-44AE-A6D7-7AEB8D97C2C3}" dt="2026-06-20T12:44:16.717" v="5526" actId="47"/>
        <pc:sldMkLst>
          <pc:docMk/>
          <pc:sldMk cId="2698859710" sldId="2147470656"/>
        </pc:sldMkLst>
      </pc:sldChg>
      <pc:sldMasterChg chg="modSp mod">
        <pc:chgData name="Graeme Wallace" userId="a58d8c8c-8b61-41cf-a6e2-4e31dbc5fea5" providerId="ADAL" clId="{B6B7466B-BEFA-44AE-A6D7-7AEB8D97C2C3}" dt="2026-06-18T14:17:40.991" v="0" actId="14100"/>
        <pc:sldMasterMkLst>
          <pc:docMk/>
          <pc:sldMasterMk cId="3121728977" sldId="2147483660"/>
        </pc:sldMasterMkLst>
        <pc:spChg chg="mod">
          <ac:chgData name="Graeme Wallace" userId="a58d8c8c-8b61-41cf-a6e2-4e31dbc5fea5" providerId="ADAL" clId="{B6B7466B-BEFA-44AE-A6D7-7AEB8D97C2C3}" dt="2026-06-18T14:17:40.991" v="0" actId="14100"/>
          <ac:spMkLst>
            <pc:docMk/>
            <pc:sldMasterMk cId="3121728977" sldId="2147483660"/>
            <ac:spMk id="8" creationId="{E46F05EB-0FD3-739D-A502-08C4550E0F3A}"/>
          </ac:spMkLst>
        </pc:spChg>
      </pc:sldMasterChg>
    </pc:docChg>
  </pc:docChgLst>
</pc:chgInfo>
</file>

<file path=ppt/comments/modernComment_7FFFCCD3_9636013E.xml><?xml version="1.0" encoding="utf-8"?>
<p188:cmLst xmlns:a="http://schemas.openxmlformats.org/drawingml/2006/main" xmlns:r="http://schemas.openxmlformats.org/officeDocument/2006/relationships" xmlns:p188="http://schemas.microsoft.com/office/powerpoint/2018/8/main">
  <p188:cm id="{F46CA898-C665-489A-9E13-B5744AD3C9F1}" authorId="{94AEFF8A-277F-9546-E495-0D454BEBE088}" created="2026-06-17T21:31:34.193">
    <ac:txMkLst xmlns:ac="http://schemas.microsoft.com/office/drawing/2013/main/command">
      <pc:docMk xmlns:pc="http://schemas.microsoft.com/office/powerpoint/2013/main/command"/>
      <pc:sldMk xmlns:pc="http://schemas.microsoft.com/office/powerpoint/2013/main/command" cId="2520121662" sldId="2147470547"/>
      <ac:spMk id="3" creationId="{7F38764D-1AED-E2F0-707A-B2FBA547194B}"/>
      <ac:txMk cp="0" len="1">
        <ac:context len="31" hash="711695139"/>
      </ac:txMk>
    </ac:txMkLst>
    <p188:pos x="8723968" y="601579"/>
    <p188:txBody>
      <a:bodyPr/>
      <a:lstStyle/>
      <a:p>
        <a:r>
          <a:rPr lang="en-GB"/>
          <a:t>Is this the best image?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2E7571-6C03-4DF4-AADE-86592C05C463}" type="datetimeFigureOut">
              <a:rPr lang="en-GB" smtClean="0"/>
              <a:t>18/06/2026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3D6CD9-FEDC-4C76-AF60-E984A918E01E}" type="slidenum">
              <a:rPr lang="en-GB" smtClean="0"/>
              <a:t>‹#›</a:t>
            </a:fld>
            <a:endParaRPr lang="en-GB"/>
          </a:p>
        </p:txBody>
      </p:sp>
    </p:spTree>
    <p:extLst>
      <p:ext uri="{BB962C8B-B14F-4D97-AF65-F5344CB8AC3E}">
        <p14:creationId xmlns:p14="http://schemas.microsoft.com/office/powerpoint/2010/main" val="1490299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EDD641-3BBD-8A04-25FC-5322DF460B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A83BD2-B2BA-A84A-479A-3B817CFAA41D}"/>
              </a:ext>
            </a:extLst>
          </p:cNvPr>
          <p:cNvSpPr>
            <a:spLocks noGrp="1" noRot="1" noChangeAspect="1"/>
          </p:cNvSpPr>
          <p:nvPr>
            <p:ph type="sldImg"/>
          </p:nvPr>
        </p:nvSpPr>
        <p:spPr>
          <a:xfrm>
            <a:off x="88900" y="146050"/>
            <a:ext cx="2863850" cy="1611313"/>
          </a:xfrm>
        </p:spPr>
      </p:sp>
      <p:sp>
        <p:nvSpPr>
          <p:cNvPr id="3" name="Notes Placeholder 2">
            <a:extLst>
              <a:ext uri="{FF2B5EF4-FFF2-40B4-BE49-F238E27FC236}">
                <a16:creationId xmlns:a16="http://schemas.microsoft.com/office/drawing/2014/main" id="{268700FF-22A1-BDB4-4D07-6627820EF873}"/>
              </a:ext>
            </a:extLst>
          </p:cNvPr>
          <p:cNvSpPr>
            <a:spLocks noGrp="1"/>
          </p:cNvSpPr>
          <p:nvPr>
            <p:ph type="body" idx="1"/>
          </p:nvPr>
        </p:nvSpPr>
        <p:spPr/>
        <p:txBody>
          <a:bodyPr/>
          <a:lstStyle/>
          <a:p>
            <a:r>
              <a:rPr lang="en-US" b="1" dirty="0">
                <a:ea typeface="Calibri"/>
              </a:rPr>
              <a:t>Activity 1: Exploring the change</a:t>
            </a:r>
          </a:p>
          <a:p>
            <a:endParaRPr lang="en-US" dirty="0">
              <a:ea typeface="Calibri"/>
            </a:endParaRPr>
          </a:p>
          <a:p>
            <a:r>
              <a:rPr lang="en-GB" sz="1200" noProof="0" dirty="0">
                <a:solidFill>
                  <a:srgbClr val="80379B"/>
                </a:solidFill>
                <a:latin typeface="Arial" panose="020B0604020202020204" pitchFamily="34" charset="0"/>
                <a:ea typeface="+mn-lt"/>
                <a:cs typeface="Arial" panose="020B0604020202020204" pitchFamily="34" charset="0"/>
              </a:rPr>
              <a:t>These </a:t>
            </a:r>
            <a:r>
              <a:rPr lang="en-GB" sz="1200" b="1" noProof="0" dirty="0">
                <a:solidFill>
                  <a:srgbClr val="80379B"/>
                </a:solidFill>
                <a:latin typeface="Arial" panose="020B0604020202020204" pitchFamily="34" charset="0"/>
                <a:ea typeface="+mn-lt"/>
                <a:cs typeface="Arial" panose="020B0604020202020204" pitchFamily="34" charset="0"/>
              </a:rPr>
              <a:t>optional</a:t>
            </a:r>
            <a:r>
              <a:rPr lang="en-GB" sz="1200" noProof="0" dirty="0">
                <a:solidFill>
                  <a:srgbClr val="80379B"/>
                </a:solidFill>
                <a:latin typeface="Arial" panose="020B0604020202020204" pitchFamily="34" charset="0"/>
                <a:ea typeface="+mn-lt"/>
                <a:cs typeface="Arial" panose="020B0604020202020204" pitchFamily="34" charset="0"/>
              </a:rPr>
              <a:t> activities are produced nationally, and adaptable locally, to support the leadership of curriculum change in schools and settings. </a:t>
            </a:r>
          </a:p>
          <a:p>
            <a:endParaRPr lang="en-GB" sz="1200" noProof="0" dirty="0">
              <a:solidFill>
                <a:srgbClr val="80379B"/>
              </a:solidFill>
              <a:latin typeface="Arial" panose="020B0604020202020204" pitchFamily="34" charset="0"/>
              <a:ea typeface="+mn-lt"/>
              <a:cs typeface="Arial" panose="020B0604020202020204" pitchFamily="34" charset="0"/>
            </a:endParaRPr>
          </a:p>
          <a:p>
            <a:r>
              <a:rPr lang="en-GB" sz="1200" noProof="0" dirty="0">
                <a:solidFill>
                  <a:srgbClr val="80379B"/>
                </a:solidFill>
                <a:latin typeface="Arial" panose="020B0604020202020204" pitchFamily="34" charset="0"/>
                <a:ea typeface="+mn-lt"/>
                <a:cs typeface="Arial" panose="020B0604020202020204" pitchFamily="34" charset="0"/>
              </a:rPr>
              <a:t>Head teachers and leaders will have the opportunity to explore these during professional learning sessions in September 2026 and throughout the 2026/27 and 2027/28 sessions. </a:t>
            </a:r>
          </a:p>
          <a:p>
            <a:endParaRPr lang="en-GB" sz="1600" noProof="0" dirty="0">
              <a:solidFill>
                <a:srgbClr val="80379B"/>
              </a:solidFill>
              <a:latin typeface="Arial" panose="020B0604020202020204" pitchFamily="34" charset="0"/>
              <a:ea typeface="+mn-lt"/>
              <a:cs typeface="Arial" panose="020B0604020202020204" pitchFamily="34" charset="0"/>
            </a:endParaRPr>
          </a:p>
          <a:p>
            <a:r>
              <a:rPr lang="en-GB" sz="1200" noProof="0" dirty="0">
                <a:solidFill>
                  <a:srgbClr val="80379B"/>
                </a:solidFill>
                <a:latin typeface="Arial" panose="020B0604020202020204" pitchFamily="34" charset="0"/>
                <a:ea typeface="+mn-lt"/>
                <a:cs typeface="Arial" panose="020B0604020202020204" pitchFamily="34" charset="0"/>
              </a:rPr>
              <a:t>Facilitators may choose to use the presentation in its entirety or choose selected slides to use and /or adapt to suit local needs. </a:t>
            </a:r>
          </a:p>
          <a:p>
            <a:endParaRPr lang="en-GB" sz="1200" dirty="0">
              <a:solidFill>
                <a:srgbClr val="80379B"/>
              </a:solidFill>
              <a:latin typeface="Arial" panose="020B0604020202020204" pitchFamily="34" charset="0"/>
              <a:ea typeface="+mn-lt"/>
              <a:cs typeface="Arial" panose="020B0604020202020204" pitchFamily="34" charset="0"/>
            </a:endParaRPr>
          </a:p>
          <a:p>
            <a:r>
              <a:rPr lang="en-GB" sz="1200" noProof="0" dirty="0">
                <a:solidFill>
                  <a:srgbClr val="80379B"/>
                </a:solidFill>
                <a:latin typeface="Arial" panose="020B0604020202020204" pitchFamily="34" charset="0"/>
                <a:ea typeface="+mn-lt"/>
                <a:cs typeface="Arial" panose="020B0604020202020204" pitchFamily="34" charset="0"/>
              </a:rPr>
              <a:t>Facilitator notes offer suggestions of key points to emphasise or opportunities to link to recent local work where relevant. </a:t>
            </a:r>
          </a:p>
          <a:p>
            <a:endParaRPr lang="en-GB" sz="1200" dirty="0">
              <a:solidFill>
                <a:srgbClr val="80379B"/>
              </a:solidFill>
              <a:latin typeface="Arial" panose="020B0604020202020204" pitchFamily="34" charset="0"/>
              <a:ea typeface="+mn-lt"/>
              <a:cs typeface="Arial" panose="020B0604020202020204" pitchFamily="34" charset="0"/>
            </a:endParaRPr>
          </a:p>
          <a:p>
            <a:r>
              <a:rPr lang="en-GB" sz="1200" dirty="0">
                <a:solidFill>
                  <a:srgbClr val="80379B"/>
                </a:solidFill>
                <a:latin typeface="Arial" panose="020B0604020202020204" pitchFamily="34" charset="0"/>
                <a:ea typeface="+mn-lt"/>
                <a:cs typeface="Arial" panose="020B0604020202020204" pitchFamily="34" charset="0"/>
              </a:rPr>
              <a:t>Further activities will be co-designed over the enactment phase. </a:t>
            </a:r>
            <a:endParaRPr lang="en-US" dirty="0">
              <a:ea typeface="Calibri"/>
            </a:endParaRPr>
          </a:p>
        </p:txBody>
      </p:sp>
    </p:spTree>
    <p:extLst>
      <p:ext uri="{BB962C8B-B14F-4D97-AF65-F5344CB8AC3E}">
        <p14:creationId xmlns:p14="http://schemas.microsoft.com/office/powerpoint/2010/main" val="17056777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4DB058-974A-CDF4-61B4-84734F405C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30B9DA-34FB-12E6-FB66-975F9270E1E6}"/>
              </a:ext>
            </a:extLst>
          </p:cNvPr>
          <p:cNvSpPr>
            <a:spLocks noGrp="1" noRot="1" noChangeAspect="1"/>
          </p:cNvSpPr>
          <p:nvPr>
            <p:ph type="sldImg"/>
          </p:nvPr>
        </p:nvSpPr>
        <p:spPr>
          <a:xfrm>
            <a:off x="88900" y="130175"/>
            <a:ext cx="2863850" cy="1611313"/>
          </a:xfrm>
        </p:spPr>
      </p:sp>
      <p:sp>
        <p:nvSpPr>
          <p:cNvPr id="3" name="Notes Placeholder 2">
            <a:extLst>
              <a:ext uri="{FF2B5EF4-FFF2-40B4-BE49-F238E27FC236}">
                <a16:creationId xmlns:a16="http://schemas.microsoft.com/office/drawing/2014/main" id="{3D37762B-8E14-3519-5EB0-FAEDB54B818A}"/>
              </a:ext>
            </a:extLst>
          </p:cNvPr>
          <p:cNvSpPr>
            <a:spLocks noGrp="1"/>
          </p:cNvSpPr>
          <p:nvPr>
            <p:ph type="body" idx="1"/>
          </p:nvPr>
        </p:nvSpPr>
        <p:spPr/>
        <p:txBody>
          <a:bodyPr/>
          <a:lstStyle/>
          <a:p>
            <a:r>
              <a:rPr lang="en-US" b="1" dirty="0">
                <a:ea typeface="Calibri"/>
              </a:rPr>
              <a:t>Activity 1: Exploring the change</a:t>
            </a:r>
          </a:p>
          <a:p>
            <a:endParaRPr lang="en-US" dirty="0">
              <a:ea typeface="Calibri"/>
            </a:endParaRPr>
          </a:p>
          <a:p>
            <a:r>
              <a:rPr lang="en-US" dirty="0">
                <a:latin typeface="Calibri"/>
                <a:ea typeface="Calibri"/>
                <a:cs typeface="Calibri"/>
              </a:rPr>
              <a:t>Given that development work is underway as part of a ten year cycle, it is useful for us to outline the changes at this stage. </a:t>
            </a:r>
          </a:p>
        </p:txBody>
      </p:sp>
    </p:spTree>
    <p:extLst>
      <p:ext uri="{BB962C8B-B14F-4D97-AF65-F5344CB8AC3E}">
        <p14:creationId xmlns:p14="http://schemas.microsoft.com/office/powerpoint/2010/main" val="36539187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CA9B38-BB26-EEE1-6117-F8105B49EE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3D996D-6266-7064-3BCD-AFA3267C8CDB}"/>
              </a:ext>
            </a:extLst>
          </p:cNvPr>
          <p:cNvSpPr>
            <a:spLocks noGrp="1" noRot="1" noChangeAspect="1"/>
          </p:cNvSpPr>
          <p:nvPr>
            <p:ph type="sldImg"/>
          </p:nvPr>
        </p:nvSpPr>
        <p:spPr>
          <a:xfrm>
            <a:off x="88900" y="130175"/>
            <a:ext cx="2863850" cy="1611313"/>
          </a:xfrm>
        </p:spPr>
      </p:sp>
      <p:sp>
        <p:nvSpPr>
          <p:cNvPr id="3" name="Notes Placeholder 2">
            <a:extLst>
              <a:ext uri="{FF2B5EF4-FFF2-40B4-BE49-F238E27FC236}">
                <a16:creationId xmlns:a16="http://schemas.microsoft.com/office/drawing/2014/main" id="{4E02FD52-8E8B-1DDC-6457-DC78E3C92FC6}"/>
              </a:ext>
            </a:extLst>
          </p:cNvPr>
          <p:cNvSpPr>
            <a:spLocks noGrp="1"/>
          </p:cNvSpPr>
          <p:nvPr>
            <p:ph type="body" idx="1"/>
          </p:nvPr>
        </p:nvSpPr>
        <p:spPr/>
        <p:txBody>
          <a:bodyPr/>
          <a:lstStyle/>
          <a:p>
            <a:r>
              <a:rPr lang="en-US" b="1" dirty="0">
                <a:ea typeface="Calibri"/>
              </a:rPr>
              <a:t>Activity 1: Exploring the change</a:t>
            </a:r>
          </a:p>
          <a:p>
            <a:endParaRPr lang="en-US" dirty="0">
              <a:ea typeface="Calibri"/>
            </a:endParaRPr>
          </a:p>
          <a:p>
            <a:r>
              <a:rPr lang="en-US" dirty="0">
                <a:latin typeface="Calibri"/>
                <a:ea typeface="Calibri"/>
                <a:cs typeface="Calibri"/>
              </a:rPr>
              <a:t>Given that development work is underway as part of a ten year cycle, it is useful for us to outline the changes at this stage. </a:t>
            </a:r>
          </a:p>
        </p:txBody>
      </p:sp>
    </p:spTree>
    <p:extLst>
      <p:ext uri="{BB962C8B-B14F-4D97-AF65-F5344CB8AC3E}">
        <p14:creationId xmlns:p14="http://schemas.microsoft.com/office/powerpoint/2010/main" val="5185367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3A2610-F90D-4754-0D5C-2005CB2ABF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EF8AD6-29F5-FE78-E3D7-6629FEFFA9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C70D30-B99B-5448-03CE-40DC5DDBFB7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ea typeface="Calibri"/>
              </a:rPr>
              <a:t>Activity 1: Exploring the change</a:t>
            </a:r>
          </a:p>
          <a:p>
            <a:r>
              <a:rPr lang="en-US" b="1" dirty="0">
                <a:ea typeface="Calibri"/>
              </a:rPr>
              <a:t>1</a:t>
            </a:r>
          </a:p>
          <a:p>
            <a:endParaRPr lang="en-US" dirty="0">
              <a:ea typeface="Calibri"/>
            </a:endParaRPr>
          </a:p>
          <a:p>
            <a:pPr>
              <a:defRPr/>
            </a:pPr>
            <a:r>
              <a:rPr lang="en-GB" dirty="0">
                <a:effectLst/>
                <a:latin typeface="Arial"/>
                <a:ea typeface="Arial" panose="020B0604020202020204" pitchFamily="34" charset="0"/>
                <a:cs typeface="Arial"/>
              </a:rPr>
              <a:t>This is the main focus of the change. </a:t>
            </a:r>
          </a:p>
          <a:p>
            <a:pPr>
              <a:defRPr/>
            </a:pPr>
            <a:endParaRPr lang="en-GB" dirty="0">
              <a:effectLst/>
              <a:latin typeface="Arial"/>
              <a:ea typeface="Arial" panose="020B0604020202020204" pitchFamily="34" charset="0"/>
              <a:cs typeface="Arial"/>
            </a:endParaRPr>
          </a:p>
          <a:p>
            <a:pPr>
              <a:defRPr/>
            </a:pPr>
            <a:r>
              <a:rPr lang="en-GB" dirty="0">
                <a:effectLst/>
                <a:latin typeface="Arial"/>
                <a:ea typeface="Arial" panose="020B0604020202020204" pitchFamily="34" charset="0"/>
                <a:cs typeface="Arial"/>
              </a:rPr>
              <a:t>Scotland is moving deliberately away from Experience, Outcomes and Benchmarks, to </a:t>
            </a:r>
            <a:r>
              <a:rPr lang="en-GB" dirty="0">
                <a:latin typeface="Arial"/>
                <a:ea typeface="Arial" panose="020B0604020202020204" pitchFamily="34" charset="0"/>
                <a:cs typeface="Arial"/>
              </a:rPr>
              <a:t>a </a:t>
            </a:r>
            <a:r>
              <a:rPr lang="en-GB" b="1" dirty="0">
                <a:latin typeface="Arial"/>
                <a:ea typeface="Arial" panose="020B0604020202020204" pitchFamily="34" charset="0"/>
                <a:cs typeface="Arial"/>
              </a:rPr>
              <a:t>concept</a:t>
            </a:r>
            <a:r>
              <a:rPr lang="en-GB" b="1" dirty="0">
                <a:effectLst/>
                <a:latin typeface="Arial"/>
                <a:ea typeface="Arial" panose="020B0604020202020204" pitchFamily="34" charset="0"/>
                <a:cs typeface="Arial"/>
              </a:rPr>
              <a:t>-based </a:t>
            </a:r>
            <a:r>
              <a:rPr lang="en-GB" dirty="0">
                <a:effectLst/>
                <a:latin typeface="Arial"/>
                <a:ea typeface="Arial" panose="020B0604020202020204" pitchFamily="34" charset="0"/>
                <a:cs typeface="Arial"/>
              </a:rPr>
              <a:t>curriculum. </a:t>
            </a:r>
          </a:p>
          <a:p>
            <a:pPr>
              <a:defRPr/>
            </a:pPr>
            <a:endParaRPr lang="en-GB" dirty="0">
              <a:effectLst/>
              <a:latin typeface="Arial"/>
              <a:ea typeface="Arial" panose="020B0604020202020204" pitchFamily="34" charset="0"/>
              <a:cs typeface="Arial"/>
            </a:endParaRPr>
          </a:p>
          <a:p>
            <a:pPr>
              <a:defRPr/>
            </a:pPr>
            <a:r>
              <a:rPr lang="en-GB" dirty="0">
                <a:effectLst/>
                <a:latin typeface="Arial"/>
                <a:ea typeface="Arial" panose="020B0604020202020204" pitchFamily="34" charset="0"/>
                <a:cs typeface="Arial"/>
              </a:rPr>
              <a:t>This will allow Scotland to balance clear national expectations about knowledge with the flexibility to contextualise learning to suit local needs. </a:t>
            </a:r>
            <a:r>
              <a:rPr lang="en-GB" dirty="0">
                <a:latin typeface="Arial"/>
                <a:ea typeface="Arial" panose="020B0604020202020204" pitchFamily="34" charset="0"/>
                <a:cs typeface="Arial"/>
              </a:rPr>
              <a:t>This will be a </a:t>
            </a:r>
            <a:r>
              <a:rPr lang="en-GB" b="1" dirty="0">
                <a:latin typeface="Arial"/>
                <a:ea typeface="Arial" panose="020B0604020202020204" pitchFamily="34" charset="0"/>
                <a:cs typeface="Arial"/>
              </a:rPr>
              <a:t>know do understand model </a:t>
            </a:r>
            <a:r>
              <a:rPr lang="en-GB" dirty="0">
                <a:latin typeface="Arial"/>
                <a:ea typeface="Arial" panose="020B0604020202020204" pitchFamily="34" charset="0"/>
                <a:cs typeface="Arial"/>
              </a:rPr>
              <a:t>informed by </a:t>
            </a:r>
            <a:r>
              <a:rPr lang="en-GB" b="1" dirty="0">
                <a:latin typeface="Arial"/>
                <a:ea typeface="Arial" panose="020B0604020202020204" pitchFamily="34" charset="0"/>
                <a:cs typeface="Arial"/>
              </a:rPr>
              <a:t>overarching 3-18 big ideas</a:t>
            </a:r>
            <a:r>
              <a:rPr lang="en-GB" dirty="0">
                <a:latin typeface="Arial"/>
                <a:ea typeface="Arial" panose="020B0604020202020204" pitchFamily="34" charset="0"/>
                <a:cs typeface="Arial"/>
              </a:rPr>
              <a:t>. </a:t>
            </a:r>
            <a:endParaRPr lang="en-GB" dirty="0">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a:extLst>
              <a:ext uri="{FF2B5EF4-FFF2-40B4-BE49-F238E27FC236}">
                <a16:creationId xmlns:a16="http://schemas.microsoft.com/office/drawing/2014/main" id="{DEF228F3-42DE-1F54-7A6C-223B10D132B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9CA616-D93F-45B9-8006-A7A25B552971}"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360410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ea typeface="Calibri"/>
              </a:rPr>
              <a:t>Activity 1: Exploring the change</a:t>
            </a:r>
          </a:p>
          <a:p>
            <a:endParaRPr lang="en-GB" dirty="0"/>
          </a:p>
          <a:p>
            <a:endParaRPr lang="en-GB" dirty="0"/>
          </a:p>
          <a:p>
            <a:r>
              <a:rPr lang="en-GB" dirty="0"/>
              <a:t>Concept-based curricula have been present in international schools and contexts for decades. They offer the balance of being able to guarantee entitlements around knowledge as well as allowing the curriculum to be contextualised to suit learner needs and local contexts. </a:t>
            </a:r>
          </a:p>
        </p:txBody>
      </p:sp>
      <p:sp>
        <p:nvSpPr>
          <p:cNvPr id="4" name="Slide Number Placeholder 3"/>
          <p:cNvSpPr>
            <a:spLocks noGrp="1"/>
          </p:cNvSpPr>
          <p:nvPr>
            <p:ph type="sldNum" sz="quarter" idx="5"/>
          </p:nvPr>
        </p:nvSpPr>
        <p:spPr/>
        <p:txBody>
          <a:bodyPr/>
          <a:lstStyle/>
          <a:p>
            <a:fld id="{7F3D6CD9-FEDC-4C76-AF60-E984A918E01E}" type="slidenum">
              <a:rPr lang="en-GB" smtClean="0"/>
              <a:t>13</a:t>
            </a:fld>
            <a:endParaRPr lang="en-GB"/>
          </a:p>
        </p:txBody>
      </p:sp>
    </p:spTree>
    <p:extLst>
      <p:ext uri="{BB962C8B-B14F-4D97-AF65-F5344CB8AC3E}">
        <p14:creationId xmlns:p14="http://schemas.microsoft.com/office/powerpoint/2010/main" val="15188995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ea typeface="Calibri"/>
              </a:rPr>
              <a:t>Activity 1: Exploring the change</a:t>
            </a:r>
          </a:p>
          <a:p>
            <a:endParaRPr lang="en-GB" dirty="0"/>
          </a:p>
          <a:p>
            <a:endParaRPr lang="en-GB" dirty="0"/>
          </a:p>
          <a:p>
            <a:r>
              <a:rPr lang="en-GB" dirty="0"/>
              <a:t>A concept-based curriculum will help us address the position of knowledge in Scotland’s Curriculum while avoiding the risk of over-prescription. </a:t>
            </a:r>
          </a:p>
        </p:txBody>
      </p:sp>
      <p:sp>
        <p:nvSpPr>
          <p:cNvPr id="4" name="Slide Number Placeholder 3"/>
          <p:cNvSpPr>
            <a:spLocks noGrp="1"/>
          </p:cNvSpPr>
          <p:nvPr>
            <p:ph type="sldNum" sz="quarter" idx="5"/>
          </p:nvPr>
        </p:nvSpPr>
        <p:spPr/>
        <p:txBody>
          <a:bodyPr/>
          <a:lstStyle/>
          <a:p>
            <a:fld id="{7F3D6CD9-FEDC-4C76-AF60-E984A918E01E}" type="slidenum">
              <a:rPr lang="en-GB" smtClean="0"/>
              <a:t>14</a:t>
            </a:fld>
            <a:endParaRPr lang="en-GB"/>
          </a:p>
        </p:txBody>
      </p:sp>
    </p:spTree>
    <p:extLst>
      <p:ext uri="{BB962C8B-B14F-4D97-AF65-F5344CB8AC3E}">
        <p14:creationId xmlns:p14="http://schemas.microsoft.com/office/powerpoint/2010/main" val="2770009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ea typeface="Calibri"/>
              </a:rPr>
              <a:t>Activity 1: Exploring the change</a:t>
            </a:r>
          </a:p>
          <a:p>
            <a:endParaRPr lang="en-GB" dirty="0"/>
          </a:p>
          <a:p>
            <a:endParaRPr lang="en-GB" dirty="0"/>
          </a:p>
          <a:p>
            <a:r>
              <a:rPr lang="en-GB" dirty="0"/>
              <a:t>A concept-based approach suits Scotland’s approach of prioritising excellence and equity. </a:t>
            </a:r>
          </a:p>
        </p:txBody>
      </p:sp>
      <p:sp>
        <p:nvSpPr>
          <p:cNvPr id="4" name="Slide Number Placeholder 3"/>
          <p:cNvSpPr>
            <a:spLocks noGrp="1"/>
          </p:cNvSpPr>
          <p:nvPr>
            <p:ph type="sldNum" sz="quarter" idx="5"/>
          </p:nvPr>
        </p:nvSpPr>
        <p:spPr/>
        <p:txBody>
          <a:bodyPr/>
          <a:lstStyle/>
          <a:p>
            <a:fld id="{7F3D6CD9-FEDC-4C76-AF60-E984A918E01E}" type="slidenum">
              <a:rPr lang="en-GB" smtClean="0"/>
              <a:t>15</a:t>
            </a:fld>
            <a:endParaRPr lang="en-GB"/>
          </a:p>
        </p:txBody>
      </p:sp>
    </p:spTree>
    <p:extLst>
      <p:ext uri="{BB962C8B-B14F-4D97-AF65-F5344CB8AC3E}">
        <p14:creationId xmlns:p14="http://schemas.microsoft.com/office/powerpoint/2010/main" val="33627908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ea typeface="Calibri"/>
              </a:rPr>
              <a:t>Activity 1: Exploring the change</a:t>
            </a:r>
          </a:p>
          <a:p>
            <a:endParaRPr lang="en-GB" dirty="0"/>
          </a:p>
          <a:p>
            <a:endParaRPr lang="en-GB" dirty="0"/>
          </a:p>
          <a:p>
            <a:r>
              <a:rPr lang="en-GB" dirty="0"/>
              <a:t>Leaders may wish to add or make reference to specific local contexts or recent work on place-based approaches. </a:t>
            </a:r>
          </a:p>
        </p:txBody>
      </p:sp>
      <p:sp>
        <p:nvSpPr>
          <p:cNvPr id="4" name="Slide Number Placeholder 3"/>
          <p:cNvSpPr>
            <a:spLocks noGrp="1"/>
          </p:cNvSpPr>
          <p:nvPr>
            <p:ph type="sldNum" sz="quarter" idx="5"/>
          </p:nvPr>
        </p:nvSpPr>
        <p:spPr/>
        <p:txBody>
          <a:bodyPr/>
          <a:lstStyle/>
          <a:p>
            <a:fld id="{7F3D6CD9-FEDC-4C76-AF60-E984A918E01E}" type="slidenum">
              <a:rPr lang="en-GB" smtClean="0"/>
              <a:t>16</a:t>
            </a:fld>
            <a:endParaRPr lang="en-GB"/>
          </a:p>
        </p:txBody>
      </p:sp>
    </p:spTree>
    <p:extLst>
      <p:ext uri="{BB962C8B-B14F-4D97-AF65-F5344CB8AC3E}">
        <p14:creationId xmlns:p14="http://schemas.microsoft.com/office/powerpoint/2010/main" val="7035017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764D0B-019E-7B50-53BE-63B245EC28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539298-617E-3B22-5F8D-92FFE4679303}"/>
              </a:ext>
            </a:extLst>
          </p:cNvPr>
          <p:cNvSpPr>
            <a:spLocks noGrp="1" noRot="1" noChangeAspect="1"/>
          </p:cNvSpPr>
          <p:nvPr>
            <p:ph type="sldImg"/>
          </p:nvPr>
        </p:nvSpPr>
        <p:spPr>
          <a:xfrm>
            <a:off x="88900" y="311150"/>
            <a:ext cx="2863850" cy="1611313"/>
          </a:xfrm>
        </p:spPr>
      </p:sp>
      <p:sp>
        <p:nvSpPr>
          <p:cNvPr id="3" name="Notes Placeholder 2">
            <a:extLst>
              <a:ext uri="{FF2B5EF4-FFF2-40B4-BE49-F238E27FC236}">
                <a16:creationId xmlns:a16="http://schemas.microsoft.com/office/drawing/2014/main" id="{BEE6DBE0-694A-6CDD-7F70-192D599F20D0}"/>
              </a:ext>
            </a:extLst>
          </p:cNvPr>
          <p:cNvSpPr>
            <a:spLocks noGrp="1"/>
          </p:cNvSpPr>
          <p:nvPr>
            <p:ph type="body" idx="1"/>
          </p:nvPr>
        </p:nvSpPr>
        <p:spPr/>
        <p:txBody>
          <a:bodyPr/>
          <a:lstStyle/>
          <a:p>
            <a:r>
              <a:rPr lang="en-US" b="1" dirty="0">
                <a:ea typeface="Calibri"/>
              </a:rPr>
              <a:t>Activity 1: Exploring the change</a:t>
            </a:r>
          </a:p>
          <a:p>
            <a:endParaRPr lang="en-US" dirty="0">
              <a:ea typeface="Calibri"/>
            </a:endParaRPr>
          </a:p>
          <a:p>
            <a:r>
              <a:rPr lang="en-US" dirty="0">
                <a:latin typeface="Arial"/>
                <a:cs typeface="Arial"/>
              </a:rPr>
              <a:t>OECD (2021) highlighted that we often use the same words to mean different things when we have conversations about education in Scotland. </a:t>
            </a:r>
          </a:p>
          <a:p>
            <a:endParaRPr lang="en-US" dirty="0">
              <a:latin typeface="Arial"/>
              <a:cs typeface="Arial"/>
            </a:endParaRPr>
          </a:p>
          <a:p>
            <a:br>
              <a:rPr lang="en-US" dirty="0">
                <a:latin typeface="Arial"/>
                <a:cs typeface="Arial"/>
              </a:rPr>
            </a:br>
            <a:endParaRPr lang="en-US" dirty="0">
              <a:latin typeface="Arial"/>
              <a:cs typeface="Arial"/>
            </a:endParaRPr>
          </a:p>
          <a:p>
            <a:endParaRPr lang="en-US" dirty="0">
              <a:latin typeface="Calibri"/>
              <a:ea typeface="Calibri"/>
              <a:cs typeface="Calibri"/>
            </a:endParaRPr>
          </a:p>
          <a:p>
            <a:endParaRPr lang="en-US" dirty="0">
              <a:latin typeface="Calibri"/>
              <a:ea typeface="Calibri"/>
              <a:cs typeface="Calibri"/>
            </a:endParaRPr>
          </a:p>
        </p:txBody>
      </p:sp>
    </p:spTree>
    <p:extLst>
      <p:ext uri="{BB962C8B-B14F-4D97-AF65-F5344CB8AC3E}">
        <p14:creationId xmlns:p14="http://schemas.microsoft.com/office/powerpoint/2010/main" val="14201924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96838" y="192088"/>
            <a:ext cx="2863850" cy="1611312"/>
          </a:xfrm>
          <a:prstGeom prst="rect">
            <a:avLst/>
          </a:prstGeom>
          <a:noFill/>
          <a:ln w="12700">
            <a:solidFill>
              <a:prstClr val="black"/>
            </a:solidFill>
          </a:ln>
        </p:spPr>
        <p:txBody>
          <a:bodyPr vert="horz" lIns="99075" tIns="49538" rIns="99075" bIns="49538" rtlCol="0" anchor="ctr"/>
          <a:lstStyle/>
          <a:p>
            <a:endParaRPr/>
          </a:p>
        </p:txBody>
      </p:sp>
      <p:sp>
        <p:nvSpPr>
          <p:cNvPr id="5" name="Notes Placeholder 4"/>
          <p:cNvSpPr>
            <a:spLocks noGrp="1"/>
          </p:cNvSpPr>
          <p:nvPr>
            <p:ph type="body" sz="quarter" idx="3"/>
          </p:nvPr>
        </p:nvSpPr>
        <p:spPr>
          <a:xfrm>
            <a:off x="203913" y="2071798"/>
            <a:ext cx="6712500" cy="7857282"/>
          </a:xfrm>
          <a:prstGeom prst="rect">
            <a:avLst/>
          </a:prstGeom>
        </p:spPr>
        <p:txBody>
          <a:bodyPr vert="horz" lIns="99075" tIns="49538" rIns="99075" bIns="49538"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ea typeface="Calibri"/>
              </a:rPr>
              <a:t>Activity 1: Exploring the change</a:t>
            </a:r>
          </a:p>
          <a:p>
            <a:endParaRPr lang="en-US" dirty="0">
              <a:ea typeface="Calibri"/>
            </a:endParaRPr>
          </a:p>
          <a:p>
            <a:r>
              <a:rPr lang="en-US" dirty="0">
                <a:latin typeface="Arial"/>
                <a:cs typeface="Arial"/>
              </a:rPr>
              <a:t>Suggestion:  quick 60 / 90 seconds partner discussion on what comes to mind from the terms on the screen</a:t>
            </a:r>
          </a:p>
          <a:p>
            <a:br>
              <a:rPr lang="en-US" dirty="0">
                <a:latin typeface="Arial"/>
                <a:cs typeface="Arial"/>
              </a:rPr>
            </a:br>
            <a:r>
              <a:rPr lang="en-US" dirty="0">
                <a:latin typeface="Arial"/>
                <a:cs typeface="Arial"/>
              </a:rPr>
              <a:t>What do these words mean to you? Have a</a:t>
            </a:r>
            <a:r>
              <a:rPr lang="en-US" dirty="0"/>
              <a:t> go, work in twos or threes and share with each other quick and instinctive responses. </a:t>
            </a:r>
          </a:p>
          <a:p>
            <a:endParaRPr lang="en-US" dirty="0">
              <a:latin typeface="Arial"/>
              <a:cs typeface="Arial"/>
            </a:endParaRPr>
          </a:p>
          <a:p>
            <a:r>
              <a:rPr lang="en-US" dirty="0">
                <a:latin typeface="Arial"/>
                <a:cs typeface="Arial"/>
              </a:rPr>
              <a:t>Don't worry if you are not fully aware of these at this stage as t</a:t>
            </a:r>
            <a:r>
              <a:rPr lang="en-GB" dirty="0">
                <a:latin typeface="Arial"/>
                <a:cs typeface="Arial"/>
              </a:rPr>
              <a:t>he purpose of this exercise is to surface that we may hold different interpretations of language.</a:t>
            </a:r>
          </a:p>
          <a:p>
            <a:endParaRPr lang="en-GB" dirty="0">
              <a:latin typeface="Arial"/>
              <a:cs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09630" rtl="0" eaLnBrk="1" fontAlgn="auto" latinLnBrk="0" hangingPunct="1">
              <a:lnSpc>
                <a:spcPct val="100000"/>
              </a:lnSpc>
              <a:spcBef>
                <a:spcPts val="0"/>
              </a:spcBef>
              <a:spcAft>
                <a:spcPts val="800"/>
              </a:spcAft>
              <a:buClrTx/>
              <a:buSzTx/>
              <a:buFontTx/>
              <a:buNone/>
              <a:tabLst/>
              <a:defRPr/>
            </a:pPr>
            <a:r>
              <a:rPr lang="en-US" b="1" dirty="0">
                <a:ea typeface="Calibri"/>
              </a:rPr>
              <a:t>Activity 1: Exploring the change</a:t>
            </a:r>
          </a:p>
          <a:p>
            <a:pPr marL="0" marR="0" lvl="0" indent="0" algn="l" defTabSz="609630" rtl="0" eaLnBrk="1" fontAlgn="auto" latinLnBrk="0" hangingPunct="1">
              <a:lnSpc>
                <a:spcPct val="100000"/>
              </a:lnSpc>
              <a:spcBef>
                <a:spcPts val="0"/>
              </a:spcBef>
              <a:spcAft>
                <a:spcPts val="800"/>
              </a:spcAft>
              <a:buClrTx/>
              <a:buSzTx/>
              <a:buFontTx/>
              <a:buNone/>
              <a:tabLst/>
              <a:defRPr/>
            </a:pPr>
            <a:endParaRPr lang="en-GB" sz="1200" noProof="0" dirty="0">
              <a:solidFill>
                <a:prstClr val="black"/>
              </a:solidFill>
              <a:latin typeface="Arial" panose="020B0604020202020204" pitchFamily="34" charset="0"/>
              <a:ea typeface="Arial" panose="020B0604020202020204" pitchFamily="34" charset="0"/>
              <a:cs typeface="Arial" panose="020B0604020202020204" pitchFamily="34" charset="0"/>
            </a:endParaRPr>
          </a:p>
          <a:p>
            <a:pPr marL="0" marR="0" lvl="0" indent="0" algn="l" defTabSz="609630" rtl="0" eaLnBrk="1" fontAlgn="auto" latinLnBrk="0" hangingPunct="1">
              <a:lnSpc>
                <a:spcPct val="100000"/>
              </a:lnSpc>
              <a:spcBef>
                <a:spcPts val="0"/>
              </a:spcBef>
              <a:spcAft>
                <a:spcPts val="800"/>
              </a:spcAft>
              <a:buClrTx/>
              <a:buSzTx/>
              <a:buFontTx/>
              <a:buNone/>
              <a:tabLst/>
              <a:defRPr/>
            </a:pPr>
            <a:r>
              <a:rPr lang="en-GB" sz="1200" noProof="0" dirty="0">
                <a:solidFill>
                  <a:prstClr val="black"/>
                </a:solidFill>
                <a:latin typeface="Arial" panose="020B0604020202020204" pitchFamily="34" charset="0"/>
                <a:ea typeface="Arial" panose="020B0604020202020204" pitchFamily="34" charset="0"/>
                <a:cs typeface="Arial" panose="020B0604020202020204" pitchFamily="34" charset="0"/>
              </a:rPr>
              <a:t>To support the with the Curriculum and Assessment Board to produce a first glossary of terms related to the emerging work of the CIC.</a:t>
            </a:r>
            <a:endParaRPr lang="en-GB" sz="1200" noProof="0" dirty="0">
              <a:solidFill>
                <a:prstClr val="black"/>
              </a:solidFill>
              <a:latin typeface="Arial" panose="020B0604020202020204" pitchFamily="34" charset="0"/>
              <a:ea typeface="Times New Roman" panose="02020603050405020304" pitchFamily="18" charset="0"/>
              <a:cs typeface="Times New Roman" panose="02020603050405020304" pitchFamily="18" charset="0"/>
            </a:endParaRPr>
          </a:p>
          <a:p>
            <a:pPr algn="l" defTabSz="609630">
              <a:spcAft>
                <a:spcPts val="800"/>
              </a:spcAft>
            </a:pPr>
            <a:endParaRPr lang="en-GB" sz="1200" b="1" noProof="0" dirty="0">
              <a:solidFill>
                <a:prstClr val="black"/>
              </a:solidFill>
              <a:latin typeface="Arial"/>
              <a:cs typeface="Arial"/>
            </a:endParaRPr>
          </a:p>
          <a:p>
            <a:pPr algn="l" defTabSz="609630">
              <a:spcAft>
                <a:spcPts val="800"/>
              </a:spcAft>
            </a:pPr>
            <a:r>
              <a:rPr lang="en-GB" sz="1200" b="1" noProof="0" dirty="0">
                <a:solidFill>
                  <a:prstClr val="black"/>
                </a:solidFill>
                <a:latin typeface="Arial"/>
                <a:cs typeface="Arial"/>
              </a:rPr>
              <a:t>Suggestion: </a:t>
            </a:r>
            <a:r>
              <a:rPr lang="en-GB" sz="1200" b="0" noProof="0" dirty="0">
                <a:solidFill>
                  <a:prstClr val="black"/>
                </a:solidFill>
                <a:latin typeface="Arial"/>
                <a:cs typeface="Arial"/>
              </a:rPr>
              <a:t>ask participants to read over the definitions on </a:t>
            </a:r>
            <a:r>
              <a:rPr lang="en-GB" sz="1200" b="0" noProof="0" dirty="0" err="1">
                <a:solidFill>
                  <a:prstClr val="black"/>
                </a:solidFill>
                <a:latin typeface="Arial"/>
                <a:cs typeface="Arial"/>
              </a:rPr>
              <a:t>p3</a:t>
            </a:r>
            <a:r>
              <a:rPr lang="en-GB" sz="1200" b="0" noProof="0" dirty="0">
                <a:solidFill>
                  <a:prstClr val="black"/>
                </a:solidFill>
                <a:latin typeface="Arial"/>
                <a:cs typeface="Arial"/>
              </a:rPr>
              <a:t> of the draft </a:t>
            </a:r>
            <a:r>
              <a:rPr lang="en-GB" sz="1200" b="0" i="1" noProof="0" dirty="0">
                <a:solidFill>
                  <a:prstClr val="black"/>
                </a:solidFill>
                <a:latin typeface="Arial"/>
                <a:cs typeface="Arial"/>
              </a:rPr>
              <a:t>Building Scotland’s Curriculum</a:t>
            </a:r>
            <a:r>
              <a:rPr lang="en-GB" sz="1200" b="0" i="0" noProof="0" dirty="0">
                <a:solidFill>
                  <a:prstClr val="black"/>
                </a:solidFill>
                <a:latin typeface="Arial"/>
                <a:cs typeface="Arial"/>
              </a:rPr>
              <a:t> and discuss what is new to them.</a:t>
            </a:r>
          </a:p>
          <a:p>
            <a:pPr algn="l" defTabSz="609630">
              <a:spcAft>
                <a:spcPts val="800"/>
              </a:spcAft>
            </a:pPr>
            <a:endParaRPr lang="en-GB" sz="1200" b="0" i="0" noProof="0" dirty="0">
              <a:solidFill>
                <a:prstClr val="black"/>
              </a:solidFill>
              <a:latin typeface="Arial"/>
              <a:cs typeface="Arial"/>
            </a:endParaRPr>
          </a:p>
          <a:p>
            <a:pPr algn="l" defTabSz="609630">
              <a:spcAft>
                <a:spcPts val="800"/>
              </a:spcAft>
            </a:pPr>
            <a:r>
              <a:rPr lang="en-GB" sz="1200" b="0" noProof="0" dirty="0">
                <a:solidFill>
                  <a:prstClr val="black"/>
                </a:solidFill>
                <a:latin typeface="Arial"/>
                <a:cs typeface="Arial"/>
              </a:rPr>
              <a:t>Individually read</a:t>
            </a:r>
            <a:r>
              <a:rPr lang="en-GB" sz="1200" b="0" noProof="0" dirty="0">
                <a:solidFill>
                  <a:prstClr val="black"/>
                </a:solidFill>
                <a:latin typeface="Arial"/>
                <a:ea typeface="Times New Roman" panose="02020603050405020304" pitchFamily="18" charset="0"/>
                <a:cs typeface="Arial"/>
              </a:rPr>
              <a:t> page 3 of the draft guidance </a:t>
            </a:r>
          </a:p>
          <a:p>
            <a:pPr algn="l" defTabSz="609630">
              <a:spcAft>
                <a:spcPts val="800"/>
              </a:spcAft>
            </a:pPr>
            <a:r>
              <a:rPr lang="en-GB" sz="1200" b="0" noProof="0" dirty="0">
                <a:solidFill>
                  <a:prstClr val="black"/>
                </a:solidFill>
                <a:latin typeface="Arial"/>
                <a:ea typeface="Times New Roman" panose="02020603050405020304" pitchFamily="18" charset="0"/>
                <a:cs typeface="Arial"/>
              </a:rPr>
              <a:t>In pairs discuss what is new to you.</a:t>
            </a:r>
            <a:endParaRPr lang="en-GB" sz="1200" b="0" noProof="0" dirty="0">
              <a:solidFill>
                <a:prstClr val="black"/>
              </a:solidFill>
              <a:latin typeface="Arial" panose="020B0604020202020204" pitchFamily="34" charset="0"/>
              <a:ea typeface="Times New Roman" panose="02020603050405020304" pitchFamily="18" charset="0"/>
              <a:cs typeface="Arial"/>
            </a:endParaRPr>
          </a:p>
          <a:p>
            <a:pPr algn="l" defTabSz="609630">
              <a:spcAft>
                <a:spcPts val="800"/>
              </a:spcAft>
            </a:pPr>
            <a:endParaRPr lang="en-GB" sz="1200" b="0" i="0" noProof="0" dirty="0">
              <a:solidFill>
                <a:prstClr val="black"/>
              </a:solidFill>
              <a:latin typeface="Arial"/>
              <a:cs typeface="Arial"/>
            </a:endParaRPr>
          </a:p>
          <a:p>
            <a:pPr algn="l" defTabSz="609630">
              <a:spcAft>
                <a:spcPts val="800"/>
              </a:spcAft>
            </a:pPr>
            <a:r>
              <a:rPr lang="en-GB" sz="1200" b="0" i="0" noProof="0" dirty="0">
                <a:solidFill>
                  <a:prstClr val="black"/>
                </a:solidFill>
                <a:latin typeface="Arial"/>
                <a:cs typeface="Arial"/>
              </a:rPr>
              <a:t>The definitions are produced on the following slides too. </a:t>
            </a:r>
            <a:endParaRPr lang="en-GB" sz="1200" b="0" noProof="0" dirty="0">
              <a:solidFill>
                <a:prstClr val="black"/>
              </a:solidFill>
              <a:latin typeface="Arial"/>
              <a:cs typeface="Arial"/>
            </a:endParaRPr>
          </a:p>
          <a:p>
            <a:pPr algn="l" defTabSz="609630">
              <a:spcAft>
                <a:spcPts val="800"/>
              </a:spcAft>
            </a:pPr>
            <a:endParaRPr lang="en-GB" sz="1200" b="1" noProof="0" dirty="0">
              <a:solidFill>
                <a:prstClr val="black"/>
              </a:solidFill>
              <a:latin typeface="Arial"/>
              <a:cs typeface="Arial"/>
            </a:endParaRPr>
          </a:p>
          <a:p>
            <a:endParaRPr lang="en-GB" dirty="0"/>
          </a:p>
        </p:txBody>
      </p:sp>
      <p:sp>
        <p:nvSpPr>
          <p:cNvPr id="4" name="Slide Number Placeholder 3"/>
          <p:cNvSpPr>
            <a:spLocks noGrp="1"/>
          </p:cNvSpPr>
          <p:nvPr>
            <p:ph type="sldNum" sz="quarter" idx="5"/>
          </p:nvPr>
        </p:nvSpPr>
        <p:spPr/>
        <p:txBody>
          <a:bodyPr/>
          <a:lstStyle/>
          <a:p>
            <a:fld id="{7F3D6CD9-FEDC-4C76-AF60-E984A918E01E}" type="slidenum">
              <a:rPr lang="en-GB" smtClean="0"/>
              <a:t>19</a:t>
            </a:fld>
            <a:endParaRPr lang="en-GB"/>
          </a:p>
        </p:txBody>
      </p:sp>
    </p:spTree>
    <p:extLst>
      <p:ext uri="{BB962C8B-B14F-4D97-AF65-F5344CB8AC3E}">
        <p14:creationId xmlns:p14="http://schemas.microsoft.com/office/powerpoint/2010/main" val="19419937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60395C-2D59-6A91-755E-12FF31E289F8}"/>
            </a:ext>
          </a:extLst>
        </p:cNvPr>
        <p:cNvGrpSpPr/>
        <p:nvPr/>
      </p:nvGrpSpPr>
      <p:grpSpPr>
        <a:xfrm>
          <a:off x="0" y="0"/>
          <a:ext cx="0" cy="0"/>
          <a:chOff x="0" y="0"/>
          <a:chExt cx="0" cy="0"/>
        </a:xfrm>
      </p:grpSpPr>
      <p:sp>
        <p:nvSpPr>
          <p:cNvPr id="4" name="Slide Image Placeholder 3">
            <a:extLst>
              <a:ext uri="{FF2B5EF4-FFF2-40B4-BE49-F238E27FC236}">
                <a16:creationId xmlns:a16="http://schemas.microsoft.com/office/drawing/2014/main" id="{9A804969-A175-A297-1864-0B4F78B14465}"/>
              </a:ext>
            </a:extLst>
          </p:cNvPr>
          <p:cNvSpPr>
            <a:spLocks noGrp="1" noRot="1" noChangeAspect="1"/>
          </p:cNvSpPr>
          <p:nvPr>
            <p:ph type="sldImg" idx="2"/>
          </p:nvPr>
        </p:nvSpPr>
        <p:spPr>
          <a:xfrm>
            <a:off x="209550" y="279400"/>
            <a:ext cx="2863850" cy="1611313"/>
          </a:xfrm>
          <a:prstGeom prst="rect">
            <a:avLst/>
          </a:prstGeom>
          <a:noFill/>
          <a:ln w="12700">
            <a:solidFill>
              <a:prstClr val="black"/>
            </a:solidFill>
          </a:ln>
        </p:spPr>
        <p:txBody>
          <a:bodyPr vert="horz" lIns="99075" tIns="49538" rIns="99075" bIns="49538" rtlCol="0" anchor="ctr"/>
          <a:lstStyle/>
          <a:p>
            <a:endParaRPr lang="en-GB" noProof="0"/>
          </a:p>
        </p:txBody>
      </p:sp>
      <p:sp>
        <p:nvSpPr>
          <p:cNvPr id="5" name="Notes Placeholder 4">
            <a:extLst>
              <a:ext uri="{FF2B5EF4-FFF2-40B4-BE49-F238E27FC236}">
                <a16:creationId xmlns:a16="http://schemas.microsoft.com/office/drawing/2014/main" id="{4D552C82-6134-F58E-85AA-E637F0BEEECA}"/>
              </a:ext>
            </a:extLst>
          </p:cNvPr>
          <p:cNvSpPr>
            <a:spLocks noGrp="1"/>
          </p:cNvSpPr>
          <p:nvPr>
            <p:ph type="body" sz="quarter" idx="3"/>
          </p:nvPr>
        </p:nvSpPr>
        <p:spPr>
          <a:xfrm>
            <a:off x="315736" y="2098366"/>
            <a:ext cx="6712500" cy="7857282"/>
          </a:xfrm>
          <a:prstGeom prst="rect">
            <a:avLst/>
          </a:prstGeom>
        </p:spPr>
        <p:txBody>
          <a:bodyPr vert="horz" lIns="99075" tIns="49538" rIns="99075" bIns="49538" rtlCol="0"/>
          <a:lstStyle/>
          <a:p>
            <a:r>
              <a:rPr lang="en-US" b="1" dirty="0">
                <a:ea typeface="Calibri"/>
              </a:rPr>
              <a:t>Activity 1: Exploring the change</a:t>
            </a:r>
          </a:p>
          <a:p>
            <a:endParaRPr lang="en-US" b="1" dirty="0">
              <a:ea typeface="Calibri"/>
            </a:endParaRPr>
          </a:p>
          <a:p>
            <a:r>
              <a:rPr lang="en-US" b="1" dirty="0">
                <a:ea typeface="Calibri"/>
              </a:rPr>
              <a:t>National Model for Professional Learning</a:t>
            </a:r>
          </a:p>
          <a:p>
            <a:endParaRPr lang="en-GB" noProof="0" dirty="0"/>
          </a:p>
          <a:p>
            <a:r>
              <a:rPr lang="en-GB" noProof="0" dirty="0"/>
              <a:t>If you are using the material with groups of staff, these ways of working can support </a:t>
            </a:r>
          </a:p>
          <a:p>
            <a:endParaRPr lang="en-GB" noProof="0" dirty="0"/>
          </a:p>
          <a:p>
            <a:r>
              <a:rPr lang="en-GB" noProof="0" dirty="0"/>
              <a:t>Take a moment to establish group protocols. </a:t>
            </a:r>
          </a:p>
          <a:p>
            <a:r>
              <a:rPr lang="en-GB" noProof="0" dirty="0"/>
              <a:t>Ask participants to comment on anything they would like to add or amend. </a:t>
            </a:r>
          </a:p>
          <a:p>
            <a:r>
              <a:rPr lang="en-GB" noProof="0" dirty="0"/>
              <a:t>Is there anything that participants feel is missing or anything they would like to remove?</a:t>
            </a:r>
          </a:p>
          <a:p>
            <a:r>
              <a:rPr lang="en-GB" noProof="0" dirty="0"/>
              <a:t>The protocols on the slide are suggestions to be amended for your context. </a:t>
            </a:r>
          </a:p>
          <a:p>
            <a:endParaRPr lang="en-GB" noProof="0" dirty="0"/>
          </a:p>
          <a:p>
            <a:r>
              <a:rPr lang="en-GB" noProof="0" dirty="0"/>
              <a:t> - Why establish group protocols</a:t>
            </a:r>
          </a:p>
          <a:p>
            <a:endParaRPr lang="en-GB" noProof="0" dirty="0"/>
          </a:p>
          <a:p>
            <a:r>
              <a:rPr lang="en-GB" noProof="0" dirty="0"/>
              <a:t>Effective professional learning goes beyond simply delivering information. It fosters a learning community where educators can learn with, from, and on behalf of one another. To achieve this, the facilitator of this learning should establish clear protocols and a positive learning environment at the outset. The general notes below will support the facilitator to help everyone feel comfortable participating and contribute to a rich learning experience. </a:t>
            </a:r>
          </a:p>
          <a:p>
            <a:endParaRPr lang="en-GB" noProof="0" dirty="0"/>
          </a:p>
          <a:p>
            <a:r>
              <a:rPr lang="en-GB" noProof="0" dirty="0"/>
              <a:t>1. Contract a Safe Space: </a:t>
            </a:r>
          </a:p>
          <a:p>
            <a:endParaRPr lang="en-GB" noProof="0" dirty="0"/>
          </a:p>
          <a:p>
            <a:r>
              <a:rPr lang="en-GB" noProof="0" dirty="0"/>
              <a:t>Co-create a Safe Space agreement with your group. This agreement outlines expectations for respectful communication and active listening. A safe space allows trust to flourish, fostering a collaborative environment where everyone feels comfortable sharing ideas and taking risks. </a:t>
            </a:r>
          </a:p>
          <a:p>
            <a:endParaRPr lang="en-GB" noProof="0" dirty="0"/>
          </a:p>
          <a:p>
            <a:r>
              <a:rPr lang="en-GB" noProof="0" dirty="0"/>
              <a:t>2. Shift from Top-Down to Collaborative Learning: </a:t>
            </a:r>
          </a:p>
          <a:p>
            <a:endParaRPr lang="en-GB" noProof="0" dirty="0"/>
          </a:p>
          <a:p>
            <a:r>
              <a:rPr lang="en-GB" noProof="0" dirty="0"/>
              <a:t>Move beyond the traditional model where one person imparts knowledge. Embrace a collaborative approach where all participants actively engage. This means learning with, from, and on behalf of one another. By leveraging the diverse perspectives within the group, gaining a richer understanding and creating a more impactful learning experience for everyone. </a:t>
            </a:r>
          </a:p>
          <a:p>
            <a:endParaRPr lang="en-GB" noProof="0" dirty="0"/>
          </a:p>
          <a:p>
            <a:r>
              <a:rPr lang="en-GB" noProof="0" dirty="0"/>
              <a:t>3. Holding the Ladder: Shared Expertise and Recognition </a:t>
            </a:r>
          </a:p>
          <a:p>
            <a:endParaRPr lang="en-GB" noProof="0" dirty="0"/>
          </a:p>
          <a:p>
            <a:r>
              <a:rPr lang="en-GB" noProof="0" dirty="0"/>
              <a:t>Holding the ladder signifies a two-fold approach: </a:t>
            </a:r>
          </a:p>
          <a:p>
            <a:endParaRPr lang="en-GB" noProof="0" dirty="0"/>
          </a:p>
          <a:p>
            <a:r>
              <a:rPr lang="en-GB" noProof="0" dirty="0"/>
              <a:t>Sharing Expertise: Those with experience can share their knowledge and insights.  </a:t>
            </a:r>
          </a:p>
          <a:p>
            <a:endParaRPr lang="en-GB" noProof="0" dirty="0"/>
          </a:p>
          <a:p>
            <a:r>
              <a:rPr lang="en-GB" dirty="0">
                <a:latin typeface="Arial"/>
                <a:cs typeface="Arial"/>
              </a:rPr>
              <a:t>Recognise</a:t>
            </a:r>
            <a:r>
              <a:rPr lang="en-GB" noProof="0" dirty="0">
                <a:latin typeface="Arial"/>
                <a:cs typeface="Arial"/>
              </a:rPr>
              <a:t> Everyone's Contribution: Actively listen and be open to learning from the unique perspectives and experiences of colleagues. Build on each other's ideas to foster a collaborative environment where everyone feels valued, and their contributions are respected. </a:t>
            </a:r>
          </a:p>
          <a:p>
            <a:endParaRPr lang="en-GB" noProof="0" dirty="0"/>
          </a:p>
          <a:p>
            <a:r>
              <a:rPr lang="en-GB" noProof="0" dirty="0"/>
              <a:t>4. Hold Space for Silence and Respectful Discussion: </a:t>
            </a:r>
          </a:p>
          <a:p>
            <a:endParaRPr lang="en-GB" noProof="0" dirty="0"/>
          </a:p>
          <a:p>
            <a:r>
              <a:rPr lang="en-GB" noProof="0" dirty="0"/>
              <a:t> Hold space for silence after someone speaks or asks a question. It can be tempting to jump in to fill silence but allowing time for quiet can avoid interrupting thought and produce more thoughtful responses. Everyone deserves to be heard and understood. </a:t>
            </a:r>
          </a:p>
          <a:p>
            <a:endParaRPr lang="en-GB" noProof="0" dirty="0"/>
          </a:p>
          <a:p>
            <a:r>
              <a:rPr lang="en-GB" noProof="0" dirty="0"/>
              <a:t>Adapt the time allocation based on the size of the group and the complexity of the topic.  </a:t>
            </a:r>
          </a:p>
          <a:p>
            <a:endParaRPr lang="en-GB" noProof="0" dirty="0"/>
          </a:p>
          <a:p>
            <a:r>
              <a:rPr lang="en-GB" noProof="0" dirty="0"/>
              <a:t> 5. Schedule Regular Breaks: </a:t>
            </a:r>
          </a:p>
          <a:p>
            <a:endParaRPr lang="en-GB" noProof="0" dirty="0"/>
          </a:p>
          <a:p>
            <a:r>
              <a:rPr lang="en-GB" noProof="0" dirty="0"/>
              <a:t>Schedule regular breaks throughout the session. This allows participants to process information, refocus, and return with renewed energy, leading to a more productive learning experience. </a:t>
            </a:r>
          </a:p>
          <a:p>
            <a:endParaRPr lang="en-GB" noProof="0" dirty="0"/>
          </a:p>
          <a:p>
            <a:r>
              <a:rPr lang="en-GB" noProof="0" dirty="0"/>
              <a:t>6. Centre Learning in Real Life: </a:t>
            </a:r>
          </a:p>
          <a:p>
            <a:endParaRPr lang="en-GB" noProof="0" dirty="0"/>
          </a:p>
          <a:p>
            <a:r>
              <a:rPr lang="en-GB" noProof="0" dirty="0"/>
              <a:t>Connect the learning to real-life experiences by encouraging participants to share relevant personal anecdotes or applications. This strengthens understanding and makes the learning more relatable and impactful for all. </a:t>
            </a:r>
          </a:p>
        </p:txBody>
      </p:sp>
    </p:spTree>
    <p:extLst>
      <p:ext uri="{BB962C8B-B14F-4D97-AF65-F5344CB8AC3E}">
        <p14:creationId xmlns:p14="http://schemas.microsoft.com/office/powerpoint/2010/main" val="40071500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CCDF13-3CEC-5FA5-DCE8-641EFF00971E}"/>
            </a:ext>
          </a:extLst>
        </p:cNvPr>
        <p:cNvGrpSpPr/>
        <p:nvPr/>
      </p:nvGrpSpPr>
      <p:grpSpPr>
        <a:xfrm>
          <a:off x="0" y="0"/>
          <a:ext cx="0" cy="0"/>
          <a:chOff x="0" y="0"/>
          <a:chExt cx="0" cy="0"/>
        </a:xfrm>
      </p:grpSpPr>
      <p:sp>
        <p:nvSpPr>
          <p:cNvPr id="4" name="Slide Image Placeholder 3">
            <a:extLst>
              <a:ext uri="{FF2B5EF4-FFF2-40B4-BE49-F238E27FC236}">
                <a16:creationId xmlns:a16="http://schemas.microsoft.com/office/drawing/2014/main" id="{217F95AE-5E4B-8019-7409-E884F97862B5}"/>
              </a:ext>
            </a:extLst>
          </p:cNvPr>
          <p:cNvSpPr>
            <a:spLocks noGrp="1" noRot="1" noChangeAspect="1"/>
          </p:cNvSpPr>
          <p:nvPr>
            <p:ph type="sldImg" idx="2"/>
          </p:nvPr>
        </p:nvSpPr>
        <p:spPr>
          <a:xfrm>
            <a:off x="96838" y="254000"/>
            <a:ext cx="2863850" cy="1611313"/>
          </a:xfrm>
          <a:prstGeom prst="rect">
            <a:avLst/>
          </a:prstGeom>
          <a:noFill/>
          <a:ln w="12700">
            <a:solidFill>
              <a:prstClr val="black"/>
            </a:solidFill>
          </a:ln>
        </p:spPr>
        <p:txBody>
          <a:bodyPr vert="horz" lIns="99075" tIns="49538" rIns="99075" bIns="49538" rtlCol="0" anchor="ctr"/>
          <a:lstStyle/>
          <a:p>
            <a:endParaRPr/>
          </a:p>
        </p:txBody>
      </p:sp>
      <p:sp>
        <p:nvSpPr>
          <p:cNvPr id="5" name="Notes Placeholder 4">
            <a:extLst>
              <a:ext uri="{FF2B5EF4-FFF2-40B4-BE49-F238E27FC236}">
                <a16:creationId xmlns:a16="http://schemas.microsoft.com/office/drawing/2014/main" id="{72608548-64A1-7577-1DEF-363227C84C46}"/>
              </a:ext>
            </a:extLst>
          </p:cNvPr>
          <p:cNvSpPr>
            <a:spLocks noGrp="1"/>
          </p:cNvSpPr>
          <p:nvPr>
            <p:ph type="body" sz="quarter" idx="3"/>
          </p:nvPr>
        </p:nvSpPr>
        <p:spPr>
          <a:xfrm>
            <a:off x="203913" y="2567538"/>
            <a:ext cx="6712500" cy="7857282"/>
          </a:xfrm>
          <a:prstGeom prst="rect">
            <a:avLst/>
          </a:prstGeom>
        </p:spPr>
        <p:txBody>
          <a:bodyPr vert="horz" lIns="99075" tIns="49538" rIns="99075" bIns="49538" rtlCol="0"/>
          <a:lstStyle/>
          <a:p>
            <a:pPr marL="0" marR="0" lvl="0" indent="0" algn="l" defTabSz="609630" rtl="0" eaLnBrk="1" fontAlgn="auto" latinLnBrk="0" hangingPunct="1">
              <a:lnSpc>
                <a:spcPct val="100000"/>
              </a:lnSpc>
              <a:spcBef>
                <a:spcPts val="0"/>
              </a:spcBef>
              <a:spcAft>
                <a:spcPts val="800"/>
              </a:spcAft>
              <a:buClrTx/>
              <a:buSzTx/>
              <a:buFontTx/>
              <a:buNone/>
              <a:tabLst/>
              <a:defRPr/>
            </a:pPr>
            <a:r>
              <a:rPr lang="en-US" b="1" dirty="0">
                <a:ea typeface="Calibri"/>
              </a:rPr>
              <a:t>Activity 1: Exploring the change</a:t>
            </a:r>
          </a:p>
          <a:p>
            <a:endParaRPr lang="en-US" dirty="0">
              <a:ea typeface="Calibri"/>
            </a:endParaRPr>
          </a:p>
          <a:p>
            <a:endParaRPr lang="en-GB" dirty="0"/>
          </a:p>
          <a:p>
            <a:pPr defTabSz="990752">
              <a:defRPr/>
            </a:pPr>
            <a:endParaRPr lang="en-GB" b="1" dirty="0">
              <a:latin typeface="Arial"/>
              <a:cs typeface="Arial"/>
            </a:endParaRPr>
          </a:p>
          <a:p>
            <a:endParaRPr lang="en-GB" dirty="0"/>
          </a:p>
        </p:txBody>
      </p:sp>
    </p:spTree>
    <p:extLst>
      <p:ext uri="{BB962C8B-B14F-4D97-AF65-F5344CB8AC3E}">
        <p14:creationId xmlns:p14="http://schemas.microsoft.com/office/powerpoint/2010/main" val="17194227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AD3759-3AEE-2AF0-BD39-CABD03F9933C}"/>
            </a:ext>
          </a:extLst>
        </p:cNvPr>
        <p:cNvGrpSpPr/>
        <p:nvPr/>
      </p:nvGrpSpPr>
      <p:grpSpPr>
        <a:xfrm>
          <a:off x="0" y="0"/>
          <a:ext cx="0" cy="0"/>
          <a:chOff x="0" y="0"/>
          <a:chExt cx="0" cy="0"/>
        </a:xfrm>
      </p:grpSpPr>
      <p:sp>
        <p:nvSpPr>
          <p:cNvPr id="4" name="Slide Image Placeholder 3">
            <a:extLst>
              <a:ext uri="{FF2B5EF4-FFF2-40B4-BE49-F238E27FC236}">
                <a16:creationId xmlns:a16="http://schemas.microsoft.com/office/drawing/2014/main" id="{D5FB819C-29B0-F51A-A7BA-9E715FECD55A}"/>
              </a:ext>
            </a:extLst>
          </p:cNvPr>
          <p:cNvSpPr>
            <a:spLocks noGrp="1" noRot="1" noChangeAspect="1"/>
          </p:cNvSpPr>
          <p:nvPr>
            <p:ph type="sldImg" idx="2"/>
          </p:nvPr>
        </p:nvSpPr>
        <p:spPr>
          <a:xfrm>
            <a:off x="96838" y="254000"/>
            <a:ext cx="2863850" cy="1611313"/>
          </a:xfrm>
          <a:prstGeom prst="rect">
            <a:avLst/>
          </a:prstGeom>
          <a:noFill/>
          <a:ln w="12700">
            <a:solidFill>
              <a:prstClr val="black"/>
            </a:solidFill>
          </a:ln>
        </p:spPr>
        <p:txBody>
          <a:bodyPr vert="horz" lIns="99075" tIns="49538" rIns="99075" bIns="49538" rtlCol="0" anchor="ctr"/>
          <a:lstStyle/>
          <a:p>
            <a:endParaRPr/>
          </a:p>
        </p:txBody>
      </p:sp>
      <p:sp>
        <p:nvSpPr>
          <p:cNvPr id="5" name="Notes Placeholder 4">
            <a:extLst>
              <a:ext uri="{FF2B5EF4-FFF2-40B4-BE49-F238E27FC236}">
                <a16:creationId xmlns:a16="http://schemas.microsoft.com/office/drawing/2014/main" id="{E0855A99-58AF-CA5B-2DBD-0B45FD087345}"/>
              </a:ext>
            </a:extLst>
          </p:cNvPr>
          <p:cNvSpPr>
            <a:spLocks noGrp="1"/>
          </p:cNvSpPr>
          <p:nvPr>
            <p:ph type="body" sz="quarter" idx="3"/>
          </p:nvPr>
        </p:nvSpPr>
        <p:spPr>
          <a:xfrm>
            <a:off x="203913" y="2567538"/>
            <a:ext cx="6712500" cy="7857282"/>
          </a:xfrm>
          <a:prstGeom prst="rect">
            <a:avLst/>
          </a:prstGeom>
        </p:spPr>
        <p:txBody>
          <a:bodyPr vert="horz" lIns="99075" tIns="49538" rIns="99075" bIns="49538" rtlCol="0"/>
          <a:lstStyle/>
          <a:p>
            <a:pPr marL="0" marR="0" lvl="0" indent="0" algn="l" defTabSz="609630" rtl="0" eaLnBrk="1" fontAlgn="auto" latinLnBrk="0" hangingPunct="1">
              <a:lnSpc>
                <a:spcPct val="100000"/>
              </a:lnSpc>
              <a:spcBef>
                <a:spcPts val="0"/>
              </a:spcBef>
              <a:spcAft>
                <a:spcPts val="800"/>
              </a:spcAft>
              <a:buClrTx/>
              <a:buSzTx/>
              <a:buFontTx/>
              <a:buNone/>
              <a:tabLst/>
              <a:defRPr/>
            </a:pPr>
            <a:r>
              <a:rPr lang="en-US" b="1" dirty="0">
                <a:ea typeface="Calibri"/>
              </a:rPr>
              <a:t>Activity 1: Exploring the change</a:t>
            </a:r>
          </a:p>
          <a:p>
            <a:endParaRPr lang="en-US" dirty="0">
              <a:ea typeface="Calibri"/>
            </a:endParaRPr>
          </a:p>
          <a:p>
            <a:endParaRPr lang="en-GB" dirty="0"/>
          </a:p>
          <a:p>
            <a:pPr defTabSz="990752">
              <a:defRPr/>
            </a:pPr>
            <a:endParaRPr lang="en-GB" b="1" dirty="0">
              <a:latin typeface="Arial"/>
              <a:cs typeface="Arial"/>
            </a:endParaRPr>
          </a:p>
          <a:p>
            <a:endParaRPr lang="en-GB" dirty="0"/>
          </a:p>
        </p:txBody>
      </p:sp>
    </p:spTree>
    <p:extLst>
      <p:ext uri="{BB962C8B-B14F-4D97-AF65-F5344CB8AC3E}">
        <p14:creationId xmlns:p14="http://schemas.microsoft.com/office/powerpoint/2010/main" val="37281058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ea typeface="Calibri"/>
              </a:rPr>
              <a:t>Activity 1: Exploring the change</a:t>
            </a:r>
          </a:p>
          <a:p>
            <a:endParaRPr lang="en-GB" dirty="0"/>
          </a:p>
          <a:p>
            <a:r>
              <a:rPr lang="en-GB" dirty="0"/>
              <a:t>Suggested reflection / discussion : </a:t>
            </a:r>
          </a:p>
          <a:p>
            <a:endParaRPr lang="en-GB" dirty="0"/>
          </a:p>
          <a:p>
            <a:r>
              <a:rPr lang="en-GB" dirty="0"/>
              <a:t>What are the interactions, experiences, spaces and times in our current curriculum offer that serve our learners well and that we want to hold on to?</a:t>
            </a:r>
          </a:p>
          <a:p>
            <a:endParaRPr lang="en-GB" dirty="0"/>
          </a:p>
          <a:p>
            <a:r>
              <a:rPr lang="en-GB" dirty="0"/>
              <a:t>Are there interactions, experiences, spaces and times that we might want to strengthen as we evolve our curriculum over the next few years?</a:t>
            </a:r>
          </a:p>
        </p:txBody>
      </p:sp>
      <p:sp>
        <p:nvSpPr>
          <p:cNvPr id="4" name="Slide Number Placeholder 3"/>
          <p:cNvSpPr>
            <a:spLocks noGrp="1"/>
          </p:cNvSpPr>
          <p:nvPr>
            <p:ph type="sldNum" sz="quarter" idx="5"/>
          </p:nvPr>
        </p:nvSpPr>
        <p:spPr/>
        <p:txBody>
          <a:bodyPr/>
          <a:lstStyle/>
          <a:p>
            <a:fld id="{7F3D6CD9-FEDC-4C76-AF60-E984A918E01E}" type="slidenum">
              <a:rPr lang="en-GB" smtClean="0"/>
              <a:t>22</a:t>
            </a:fld>
            <a:endParaRPr lang="en-GB"/>
          </a:p>
        </p:txBody>
      </p:sp>
    </p:spTree>
    <p:extLst>
      <p:ext uri="{BB962C8B-B14F-4D97-AF65-F5344CB8AC3E}">
        <p14:creationId xmlns:p14="http://schemas.microsoft.com/office/powerpoint/2010/main" val="3708669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ea typeface="Calibri"/>
              </a:rPr>
              <a:t>Activity 1: Exploring the change</a:t>
            </a:r>
          </a:p>
          <a:p>
            <a:endParaRPr lang="en-GB" dirty="0"/>
          </a:p>
          <a:p>
            <a:r>
              <a:rPr lang="en-GB" dirty="0"/>
              <a:t>The current focus of the co-design work is on providing an updated technical framework. </a:t>
            </a:r>
          </a:p>
        </p:txBody>
      </p:sp>
      <p:sp>
        <p:nvSpPr>
          <p:cNvPr id="4" name="Slide Number Placeholder 3"/>
          <p:cNvSpPr>
            <a:spLocks noGrp="1"/>
          </p:cNvSpPr>
          <p:nvPr>
            <p:ph type="sldNum" sz="quarter" idx="5"/>
          </p:nvPr>
        </p:nvSpPr>
        <p:spPr/>
        <p:txBody>
          <a:bodyPr/>
          <a:lstStyle/>
          <a:p>
            <a:fld id="{7F3D6CD9-FEDC-4C76-AF60-E984A918E01E}" type="slidenum">
              <a:rPr lang="en-GB" smtClean="0"/>
              <a:t>23</a:t>
            </a:fld>
            <a:endParaRPr lang="en-GB"/>
          </a:p>
        </p:txBody>
      </p:sp>
    </p:spTree>
    <p:extLst>
      <p:ext uri="{BB962C8B-B14F-4D97-AF65-F5344CB8AC3E}">
        <p14:creationId xmlns:p14="http://schemas.microsoft.com/office/powerpoint/2010/main" val="1362132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177800"/>
            <a:ext cx="2863850" cy="1611313"/>
          </a:xfrm>
        </p:spPr>
      </p:sp>
      <p:sp>
        <p:nvSpPr>
          <p:cNvPr id="3" name="Notes Placeholder 2"/>
          <p:cNvSpPr>
            <a:spLocks noGrp="1"/>
          </p:cNvSpPr>
          <p:nvPr>
            <p:ph type="body" idx="1"/>
          </p:nvPr>
        </p:nvSpPr>
        <p:spPr/>
        <p:txBody>
          <a:bodyPr/>
          <a:lstStyle/>
          <a:p>
            <a:pPr marL="0" marR="0" lvl="0" indent="0" algn="l" defTabSz="609630" rtl="0" eaLnBrk="1" fontAlgn="auto" latinLnBrk="0" hangingPunct="1">
              <a:lnSpc>
                <a:spcPct val="100000"/>
              </a:lnSpc>
              <a:spcBef>
                <a:spcPts val="0"/>
              </a:spcBef>
              <a:spcAft>
                <a:spcPts val="800"/>
              </a:spcAft>
              <a:buClrTx/>
              <a:buSzTx/>
              <a:buFontTx/>
              <a:buNone/>
              <a:tabLst/>
              <a:defRPr/>
            </a:pPr>
            <a:r>
              <a:rPr lang="en-US" b="1" dirty="0">
                <a:ea typeface="Calibri"/>
              </a:rPr>
              <a:t>Activity 1: Exploring the change</a:t>
            </a:r>
          </a:p>
          <a:p>
            <a:endParaRPr lang="en-US" dirty="0">
              <a:ea typeface="Calibri"/>
            </a:endParaRPr>
          </a:p>
          <a:p>
            <a:r>
              <a:rPr lang="en-GB" dirty="0">
                <a:effectLst/>
                <a:latin typeface="Arial"/>
                <a:ea typeface="Arial" panose="020B0604020202020204" pitchFamily="34" charset="0"/>
                <a:cs typeface="Arial"/>
              </a:rPr>
              <a:t>In this </a:t>
            </a:r>
            <a:r>
              <a:rPr lang="en-GB" dirty="0">
                <a:latin typeface="Arial"/>
                <a:ea typeface="Arial" panose="020B0604020202020204" pitchFamily="34" charset="0"/>
                <a:cs typeface="Arial"/>
              </a:rPr>
              <a:t>concept-based </a:t>
            </a:r>
            <a:r>
              <a:rPr lang="en-GB" dirty="0">
                <a:effectLst/>
                <a:latin typeface="Arial"/>
                <a:ea typeface="Arial" panose="020B0604020202020204" pitchFamily="34" charset="0"/>
                <a:cs typeface="Arial"/>
              </a:rPr>
              <a:t>curriculum the </a:t>
            </a:r>
            <a:r>
              <a:rPr lang="en-GB" dirty="0">
                <a:latin typeface="Arial"/>
                <a:ea typeface="Arial" panose="020B0604020202020204" pitchFamily="34" charset="0"/>
                <a:cs typeface="Arial"/>
              </a:rPr>
              <a:t>experiences </a:t>
            </a:r>
            <a:r>
              <a:rPr lang="en-GB" dirty="0">
                <a:effectLst/>
                <a:latin typeface="Arial"/>
                <a:ea typeface="Arial" panose="020B0604020202020204" pitchFamily="34" charset="0"/>
                <a:cs typeface="Arial"/>
              </a:rPr>
              <a:t>and outcomes and benchmarks are being replaced with the know do understand </a:t>
            </a:r>
            <a:r>
              <a:rPr lang="en-GB" dirty="0">
                <a:latin typeface="Arial"/>
                <a:ea typeface="Arial" panose="020B0604020202020204" pitchFamily="34" charset="0"/>
                <a:cs typeface="Arial"/>
              </a:rPr>
              <a:t>model. </a:t>
            </a:r>
          </a:p>
          <a:p>
            <a:endParaRPr lang="en-GB" dirty="0">
              <a:latin typeface="Arial"/>
              <a:ea typeface="Arial" panose="020B0604020202020204" pitchFamily="34" charset="0"/>
              <a:cs typeface="Arial"/>
            </a:endParaRPr>
          </a:p>
          <a:p>
            <a:r>
              <a:rPr lang="en-GB" dirty="0">
                <a:latin typeface="Arial"/>
                <a:ea typeface="Arial" panose="020B0604020202020204" pitchFamily="34" charset="0"/>
                <a:cs typeface="Arial"/>
              </a:rPr>
              <a:t>The updated model will be explored in depth during Head Teacher / leader days in September and during in-service time in the autumn. </a:t>
            </a:r>
          </a:p>
          <a:p>
            <a:endParaRPr lang="en-GB" dirty="0">
              <a:latin typeface="Arial"/>
              <a:ea typeface="Arial" panose="020B0604020202020204" pitchFamily="34" charset="0"/>
              <a:cs typeface="Arial"/>
            </a:endParaRPr>
          </a:p>
          <a:p>
            <a:r>
              <a:rPr lang="en-GB" dirty="0">
                <a:latin typeface="Arial"/>
                <a:ea typeface="Arial" panose="020B0604020202020204" pitchFamily="34" charset="0"/>
                <a:cs typeface="Arial"/>
              </a:rPr>
              <a:t>Samples are available now to give teachers and practitioners a sense of what the updated model will look like. (These are early samples and should not be used for planning). </a:t>
            </a:r>
          </a:p>
          <a:p>
            <a:endParaRPr lang="en-GB" dirty="0">
              <a:latin typeface="Arial"/>
              <a:ea typeface="Arial" panose="020B0604020202020204" pitchFamily="34" charset="0"/>
              <a:cs typeface="Arial"/>
            </a:endParaRPr>
          </a:p>
          <a:p>
            <a:r>
              <a:rPr lang="en-GB" dirty="0">
                <a:latin typeface="Arial"/>
                <a:ea typeface="Arial" panose="020B0604020202020204" pitchFamily="34" charset="0"/>
                <a:cs typeface="Arial"/>
              </a:rPr>
              <a:t>The full draft framework will be available from September 2026 onwards so every educator in Scotland has the opportunity to provide feedback. </a:t>
            </a:r>
          </a:p>
        </p:txBody>
      </p:sp>
    </p:spTree>
    <p:extLst>
      <p:ext uri="{BB962C8B-B14F-4D97-AF65-F5344CB8AC3E}">
        <p14:creationId xmlns:p14="http://schemas.microsoft.com/office/powerpoint/2010/main" val="2792500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962ABC-9031-3726-135F-C02094E366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93A537-7947-65A6-018E-005E2FE377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5943B9-A63B-6F48-AB59-65FB0C07A53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ea typeface="Calibri"/>
              </a:rPr>
              <a:t>Activity 1: Exploring the change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Curriculum Improvement Cycle co-design groups first worked to identify Big Ideas - the overarching understanding for each of the curriculum areas.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They then worked to identify the key concepts in their curriculum areas that underpin those Big Ideas.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mn-lt"/>
              </a:rPr>
              <a:t>Understandings are </a:t>
            </a:r>
            <a:r>
              <a:rPr lang="en-GB" b="1" dirty="0">
                <a:solidFill>
                  <a:srgbClr val="FF0000"/>
                </a:solidFill>
                <a:latin typeface="+mn-lt"/>
              </a:rPr>
              <a:t>concepts</a:t>
            </a:r>
            <a:r>
              <a:rPr lang="en-GB" dirty="0">
                <a:latin typeface="+mn-lt"/>
              </a:rPr>
              <a:t> tied together with </a:t>
            </a:r>
            <a:r>
              <a:rPr lang="en-GB" b="1" dirty="0">
                <a:solidFill>
                  <a:srgbClr val="7030A0"/>
                </a:solidFill>
                <a:latin typeface="+mn-lt"/>
              </a:rPr>
              <a:t>verbs</a:t>
            </a:r>
            <a:r>
              <a:rPr lang="en-GB" dirty="0">
                <a:latin typeface="+mn-lt"/>
              </a:rPr>
              <a:t>. The verb states the nature of the relationship.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From these concepts, they set out what children, young people and adult learners would need to know and be able to do in order to develop a deep understanding.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What do learners need to understand?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What do learners need to know?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What do learners need to do?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learning is organised in strands, allowing teachers and practitioners to see the progression clearly from Early to Fourth Level.</a:t>
            </a:r>
            <a:endParaRPr lang="en-GB"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image shows Scotland’s Know-Do-Understand model.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latin typeface="+mn-lt"/>
            </a:endParaRPr>
          </a:p>
          <a:p>
            <a:endParaRPr lang="en-GB" dirty="0"/>
          </a:p>
        </p:txBody>
      </p:sp>
      <p:sp>
        <p:nvSpPr>
          <p:cNvPr id="4" name="Slide Number Placeholder 3">
            <a:extLst>
              <a:ext uri="{FF2B5EF4-FFF2-40B4-BE49-F238E27FC236}">
                <a16:creationId xmlns:a16="http://schemas.microsoft.com/office/drawing/2014/main" id="{4C198632-915D-25BC-159A-4C97C5F532E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9CA616-D93F-45B9-8006-A7A25B552971}"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167681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193675"/>
            <a:ext cx="2863850" cy="1611313"/>
          </a:xfrm>
        </p:spPr>
      </p:sp>
      <p:sp>
        <p:nvSpPr>
          <p:cNvPr id="3" name="Notes Placeholder 2"/>
          <p:cNvSpPr>
            <a:spLocks noGrp="1"/>
          </p:cNvSpPr>
          <p:nvPr>
            <p:ph type="body" idx="1"/>
          </p:nvPr>
        </p:nvSpPr>
        <p:spPr/>
        <p:txBody>
          <a:bodyPr/>
          <a:lstStyle/>
          <a:p>
            <a:pPr marL="0" marR="0" lvl="0" indent="0" algn="l" defTabSz="609630" rtl="0" eaLnBrk="1" fontAlgn="auto" latinLnBrk="0" hangingPunct="1">
              <a:lnSpc>
                <a:spcPct val="100000"/>
              </a:lnSpc>
              <a:spcBef>
                <a:spcPts val="0"/>
              </a:spcBef>
              <a:spcAft>
                <a:spcPts val="800"/>
              </a:spcAft>
              <a:buClrTx/>
              <a:buSzTx/>
              <a:buFontTx/>
              <a:buNone/>
              <a:tabLst/>
              <a:defRPr/>
            </a:pPr>
            <a:r>
              <a:rPr lang="en-US" b="1" dirty="0">
                <a:ea typeface="Calibri"/>
              </a:rPr>
              <a:t>Activity 1: Exploring the change</a:t>
            </a:r>
          </a:p>
          <a:p>
            <a:endParaRPr lang="en-US" dirty="0">
              <a:ea typeface="Calibri"/>
            </a:endParaRPr>
          </a:p>
          <a:p>
            <a:r>
              <a:rPr lang="en-US" dirty="0">
                <a:ea typeface="Calibri"/>
              </a:rPr>
              <a:t>See suggested think, pair, share prompts on the next slide. </a:t>
            </a:r>
          </a:p>
        </p:txBody>
      </p:sp>
    </p:spTree>
    <p:extLst>
      <p:ext uri="{BB962C8B-B14F-4D97-AF65-F5344CB8AC3E}">
        <p14:creationId xmlns:p14="http://schemas.microsoft.com/office/powerpoint/2010/main" val="36033427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8E0C1F-B310-5EFD-5400-3C9AE565A9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4FEB7E-8C8F-0895-2246-A686599BB8F6}"/>
              </a:ext>
            </a:extLst>
          </p:cNvPr>
          <p:cNvSpPr>
            <a:spLocks noGrp="1" noRot="1" noChangeAspect="1"/>
          </p:cNvSpPr>
          <p:nvPr>
            <p:ph type="sldImg"/>
          </p:nvPr>
        </p:nvSpPr>
        <p:spPr>
          <a:xfrm>
            <a:off x="88900" y="193675"/>
            <a:ext cx="2863850" cy="1611313"/>
          </a:xfrm>
        </p:spPr>
      </p:sp>
      <p:sp>
        <p:nvSpPr>
          <p:cNvPr id="3" name="Notes Placeholder 2">
            <a:extLst>
              <a:ext uri="{FF2B5EF4-FFF2-40B4-BE49-F238E27FC236}">
                <a16:creationId xmlns:a16="http://schemas.microsoft.com/office/drawing/2014/main" id="{639F952E-A24D-CC8E-F7CF-38EC4327E460}"/>
              </a:ext>
            </a:extLst>
          </p:cNvPr>
          <p:cNvSpPr>
            <a:spLocks noGrp="1"/>
          </p:cNvSpPr>
          <p:nvPr>
            <p:ph type="body" idx="1"/>
          </p:nvPr>
        </p:nvSpPr>
        <p:spPr/>
        <p:txBody>
          <a:bodyPr/>
          <a:lstStyle/>
          <a:p>
            <a:pPr marL="0" marR="0" lvl="0" indent="0" algn="l" defTabSz="609630" rtl="0" eaLnBrk="1" fontAlgn="auto" latinLnBrk="0" hangingPunct="1">
              <a:lnSpc>
                <a:spcPct val="100000"/>
              </a:lnSpc>
              <a:spcBef>
                <a:spcPts val="0"/>
              </a:spcBef>
              <a:spcAft>
                <a:spcPts val="800"/>
              </a:spcAft>
              <a:buClrTx/>
              <a:buSzTx/>
              <a:buFontTx/>
              <a:buNone/>
              <a:tabLst/>
              <a:defRPr/>
            </a:pPr>
            <a:r>
              <a:rPr lang="en-US" b="1" dirty="0">
                <a:ea typeface="Calibri"/>
              </a:rPr>
              <a:t>Activity 1: Exploring the change</a:t>
            </a:r>
          </a:p>
          <a:p>
            <a:endParaRPr lang="en-US" dirty="0">
              <a:ea typeface="Calibri"/>
            </a:endParaRPr>
          </a:p>
          <a:p>
            <a:r>
              <a:rPr lang="en-US" dirty="0">
                <a:ea typeface="Calibri"/>
              </a:rPr>
              <a:t>We are still in the co-creation phase. </a:t>
            </a:r>
          </a:p>
          <a:p>
            <a:endParaRPr lang="en-US" dirty="0">
              <a:ea typeface="Calibri"/>
            </a:endParaRPr>
          </a:p>
          <a:p>
            <a:r>
              <a:rPr lang="en-US" dirty="0">
                <a:ea typeface="Calibri"/>
              </a:rPr>
              <a:t>All educators are encouraged to explore the draft materials over the autumn and to give feedback, to ensure that the updated curriculum is as strong as it can be. </a:t>
            </a:r>
          </a:p>
          <a:p>
            <a:endParaRPr lang="en-US" dirty="0">
              <a:ea typeface="Calibri"/>
            </a:endParaRPr>
          </a:p>
          <a:p>
            <a:endParaRPr lang="en-US" dirty="0"/>
          </a:p>
        </p:txBody>
      </p:sp>
    </p:spTree>
    <p:extLst>
      <p:ext uri="{BB962C8B-B14F-4D97-AF65-F5344CB8AC3E}">
        <p14:creationId xmlns:p14="http://schemas.microsoft.com/office/powerpoint/2010/main" val="11754703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6C0EC2-0607-4DB3-8229-EA5B9F776E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3C447D-1B95-15E9-2B06-68D199AE9939}"/>
              </a:ext>
            </a:extLst>
          </p:cNvPr>
          <p:cNvSpPr>
            <a:spLocks noGrp="1" noRot="1" noChangeAspect="1"/>
          </p:cNvSpPr>
          <p:nvPr>
            <p:ph type="sldImg"/>
          </p:nvPr>
        </p:nvSpPr>
        <p:spPr>
          <a:xfrm>
            <a:off x="88900" y="311150"/>
            <a:ext cx="2863850" cy="1611313"/>
          </a:xfrm>
        </p:spPr>
        <p:txBody>
          <a:bodyPr/>
          <a:lstStyle/>
          <a:p>
            <a:endParaRPr lang="en-GB"/>
          </a:p>
        </p:txBody>
      </p:sp>
      <p:sp>
        <p:nvSpPr>
          <p:cNvPr id="3" name="Notes Placeholder 2">
            <a:extLst>
              <a:ext uri="{FF2B5EF4-FFF2-40B4-BE49-F238E27FC236}">
                <a16:creationId xmlns:a16="http://schemas.microsoft.com/office/drawing/2014/main" id="{D674BF04-0340-CD94-6CA4-55447B1246AA}"/>
              </a:ext>
            </a:extLst>
          </p:cNvPr>
          <p:cNvSpPr>
            <a:spLocks noGrp="1"/>
          </p:cNvSpPr>
          <p:nvPr>
            <p:ph type="body" idx="1"/>
          </p:nvPr>
        </p:nvSpPr>
        <p:spPr/>
        <p:txBody>
          <a:bodyPr/>
          <a:lstStyle/>
          <a:p>
            <a:pPr marL="0" marR="0" lvl="0" indent="0" algn="l" defTabSz="609630" rtl="0" eaLnBrk="1" fontAlgn="auto" latinLnBrk="0" hangingPunct="1">
              <a:lnSpc>
                <a:spcPct val="100000"/>
              </a:lnSpc>
              <a:spcBef>
                <a:spcPts val="0"/>
              </a:spcBef>
              <a:spcAft>
                <a:spcPts val="800"/>
              </a:spcAft>
              <a:buClrTx/>
              <a:buSzTx/>
              <a:buFontTx/>
              <a:buNone/>
              <a:tabLst/>
              <a:defRPr/>
            </a:pPr>
            <a:r>
              <a:rPr lang="en-US" b="1" dirty="0">
                <a:ea typeface="Calibri"/>
              </a:rPr>
              <a:t>Activity 1: Exploring the change</a:t>
            </a:r>
          </a:p>
          <a:p>
            <a:endParaRPr lang="en-US" dirty="0">
              <a:ea typeface="Calibri"/>
            </a:endParaRPr>
          </a:p>
          <a:p>
            <a:r>
              <a:rPr lang="en-GB" dirty="0">
                <a:latin typeface="Arial"/>
                <a:cs typeface="Arial"/>
              </a:rPr>
              <a:t>As we draw towards the end of this session, it is worth taking a moment to revisit the initial questions and notice how you are feeling.</a:t>
            </a:r>
            <a:br>
              <a:rPr lang="en-US" dirty="0"/>
            </a:br>
            <a:br>
              <a:rPr lang="en-US" dirty="0"/>
            </a:br>
            <a:r>
              <a:rPr lang="en-GB" dirty="0">
                <a:latin typeface="Arial"/>
                <a:cs typeface="Arial"/>
              </a:rPr>
              <a:t>This feedback will support the further development of the practice guidance and support materials. </a:t>
            </a:r>
            <a:endParaRPr lang="en-GB" dirty="0"/>
          </a:p>
          <a:p>
            <a:endParaRPr lang="en-GB" b="1" dirty="0"/>
          </a:p>
        </p:txBody>
      </p:sp>
    </p:spTree>
    <p:extLst>
      <p:ext uri="{BB962C8B-B14F-4D97-AF65-F5344CB8AC3E}">
        <p14:creationId xmlns:p14="http://schemas.microsoft.com/office/powerpoint/2010/main" val="20982310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11428D-8A4D-215A-D031-F7217FC42B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276370-3413-D622-217E-EEE47ACB55B6}"/>
              </a:ext>
            </a:extLst>
          </p:cNvPr>
          <p:cNvSpPr>
            <a:spLocks noGrp="1" noRot="1" noChangeAspect="1"/>
          </p:cNvSpPr>
          <p:nvPr>
            <p:ph type="sldImg"/>
          </p:nvPr>
        </p:nvSpPr>
        <p:spPr>
          <a:xfrm>
            <a:off x="88900" y="146050"/>
            <a:ext cx="2863850" cy="1611313"/>
          </a:xfrm>
        </p:spPr>
      </p:sp>
      <p:sp>
        <p:nvSpPr>
          <p:cNvPr id="3" name="Notes Placeholder 2">
            <a:extLst>
              <a:ext uri="{FF2B5EF4-FFF2-40B4-BE49-F238E27FC236}">
                <a16:creationId xmlns:a16="http://schemas.microsoft.com/office/drawing/2014/main" id="{A65A1315-847E-D8C5-29F0-E4B16771E92F}"/>
              </a:ext>
            </a:extLst>
          </p:cNvPr>
          <p:cNvSpPr>
            <a:spLocks noGrp="1"/>
          </p:cNvSpPr>
          <p:nvPr>
            <p:ph type="body" idx="1"/>
          </p:nvPr>
        </p:nvSpPr>
        <p:spPr/>
        <p:txBody>
          <a:bodyPr/>
          <a:lstStyle/>
          <a:p>
            <a:r>
              <a:rPr lang="en-US" b="1" dirty="0">
                <a:ea typeface="Calibri"/>
              </a:rPr>
              <a:t>Activity 1: Exploring the change</a:t>
            </a:r>
          </a:p>
          <a:p>
            <a:endParaRPr lang="en-US" dirty="0">
              <a:ea typeface="Calibri"/>
            </a:endParaRPr>
          </a:p>
          <a:p>
            <a:endParaRPr lang="en-US" dirty="0">
              <a:ea typeface="Calibri"/>
            </a:endParaRPr>
          </a:p>
          <a:p>
            <a:r>
              <a:rPr lang="en-GB" dirty="0"/>
              <a:t>This session focuses on building a shared understanding and reassurance around the Curriculum Improvement Cycle. It draws on the content of Section 1 of the draft guidance, </a:t>
            </a:r>
            <a:r>
              <a:rPr lang="en-GB" i="1" dirty="0"/>
              <a:t>Building Scotland's Curriculum</a:t>
            </a:r>
            <a:r>
              <a:rPr lang="en-GB" dirty="0"/>
              <a:t>.</a:t>
            </a:r>
            <a:endParaRPr lang="en-US" dirty="0">
              <a:solidFill>
                <a:srgbClr val="444444"/>
              </a:solidFill>
            </a:endParaRPr>
          </a:p>
          <a:p>
            <a:endParaRPr lang="en-GB" dirty="0">
              <a:solidFill>
                <a:srgbClr val="444444"/>
              </a:solidFill>
            </a:endParaRPr>
          </a:p>
          <a:p>
            <a:r>
              <a:rPr lang="en-GB" dirty="0"/>
              <a:t>Emphasise this is an </a:t>
            </a:r>
            <a:r>
              <a:rPr lang="en-GB" b="1" dirty="0"/>
              <a:t>early conversation to explore the change. </a:t>
            </a:r>
            <a:r>
              <a:rPr lang="en-GB" b="0" dirty="0"/>
              <a:t>We will build a shared understanding over time. </a:t>
            </a:r>
            <a:endParaRPr lang="en-GB" dirty="0">
              <a:solidFill>
                <a:srgbClr val="444444"/>
              </a:solidFill>
            </a:endParaRPr>
          </a:p>
          <a:p>
            <a:endParaRPr lang="en-GB" dirty="0">
              <a:solidFill>
                <a:srgbClr val="444444"/>
              </a:solidFill>
            </a:endParaRPr>
          </a:p>
          <a:p>
            <a:r>
              <a:rPr lang="en-GB" dirty="0"/>
              <a:t>Signpost timing (30–45 mins depending on discussion).</a:t>
            </a:r>
            <a:endParaRPr lang="en-US" dirty="0"/>
          </a:p>
        </p:txBody>
      </p:sp>
    </p:spTree>
    <p:extLst>
      <p:ext uri="{BB962C8B-B14F-4D97-AF65-F5344CB8AC3E}">
        <p14:creationId xmlns:p14="http://schemas.microsoft.com/office/powerpoint/2010/main" val="39155056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49213" y="527050"/>
            <a:ext cx="2867025" cy="1612900"/>
          </a:xfrm>
          <a:prstGeom prst="rect">
            <a:avLst/>
          </a:prstGeom>
          <a:noFill/>
          <a:ln w="12700">
            <a:solidFill>
              <a:prstClr val="black"/>
            </a:solidFill>
          </a:ln>
        </p:spPr>
        <p:txBody>
          <a:bodyPr vert="horz" lIns="99075" tIns="49538" rIns="99075" bIns="49538" rtlCol="0" anchor="ctr"/>
          <a:lstStyle/>
          <a:p>
            <a:endParaRPr/>
          </a:p>
        </p:txBody>
      </p:sp>
      <p:sp>
        <p:nvSpPr>
          <p:cNvPr id="5" name="Notes Placeholder 4"/>
          <p:cNvSpPr>
            <a:spLocks noGrp="1"/>
          </p:cNvSpPr>
          <p:nvPr>
            <p:ph type="body" sz="quarter" idx="3"/>
          </p:nvPr>
        </p:nvSpPr>
        <p:spPr>
          <a:xfrm>
            <a:off x="157868" y="2302788"/>
            <a:ext cx="6712500" cy="7857282"/>
          </a:xfrm>
          <a:prstGeom prst="rect">
            <a:avLst/>
          </a:prstGeom>
        </p:spPr>
        <p:txBody>
          <a:bodyPr vert="horz" lIns="99075" tIns="49538" rIns="99075" bIns="49538" rtlCol="0"/>
          <a:lstStyle/>
          <a:p>
            <a:r>
              <a:rPr lang="en-US" b="1" dirty="0">
                <a:ea typeface="Calibri"/>
              </a:rPr>
              <a:t>Activity 1: Exploring the change</a:t>
            </a:r>
          </a:p>
          <a:p>
            <a:endParaRPr lang="en-US" dirty="0">
              <a:ea typeface="Calibri"/>
            </a:endParaRPr>
          </a:p>
          <a:p>
            <a:r>
              <a:rPr lang="en-GB" dirty="0">
                <a:latin typeface="Arial"/>
                <a:cs typeface="Arial"/>
              </a:rPr>
              <a:t>These</a:t>
            </a:r>
            <a:r>
              <a:rPr lang="en-GB" noProof="0" dirty="0">
                <a:latin typeface="Arial"/>
                <a:cs typeface="Arial"/>
              </a:rPr>
              <a:t> </a:t>
            </a:r>
            <a:r>
              <a:rPr lang="en-GB" dirty="0">
                <a:latin typeface="Arial"/>
                <a:cs typeface="Arial"/>
              </a:rPr>
              <a:t>are the </a:t>
            </a:r>
            <a:r>
              <a:rPr lang="en-GB" noProof="0" dirty="0">
                <a:latin typeface="Arial"/>
                <a:cs typeface="Arial"/>
              </a:rPr>
              <a:t>aims of this session</a:t>
            </a:r>
            <a:r>
              <a:rPr lang="en-GB" dirty="0">
                <a:latin typeface="Arial"/>
                <a:cs typeface="Arial"/>
              </a:rPr>
              <a:t>.</a:t>
            </a:r>
            <a:endParaRPr lang="en-US" dirty="0">
              <a:latin typeface="Arial"/>
              <a:cs typeface="Arial"/>
            </a:endParaRPr>
          </a:p>
          <a:p>
            <a:endParaRPr lang="en-GB" noProof="0" dirty="0"/>
          </a:p>
          <a:p>
            <a:r>
              <a:rPr lang="en-GB" dirty="0">
                <a:latin typeface="Arial"/>
                <a:cs typeface="Arial"/>
              </a:rPr>
              <a:t>This is a 10-year programme</a:t>
            </a:r>
            <a:r>
              <a:rPr lang="en-GB" noProof="0" dirty="0">
                <a:latin typeface="Arial"/>
                <a:cs typeface="Arial"/>
              </a:rPr>
              <a:t> of work. We will have further opportunities to explore the </a:t>
            </a:r>
            <a:r>
              <a:rPr lang="en-GB" dirty="0">
                <a:latin typeface="Arial"/>
                <a:cs typeface="Arial"/>
              </a:rPr>
              <a:t>change</a:t>
            </a:r>
            <a:r>
              <a:rPr lang="en-GB" noProof="0" dirty="0">
                <a:latin typeface="Arial"/>
                <a:cs typeface="Arial"/>
              </a:rPr>
              <a:t> and to ensure we all feel supported and ready. </a:t>
            </a:r>
          </a:p>
          <a:p>
            <a:endParaRPr lang="en-GB" noProof="0" dirty="0"/>
          </a:p>
          <a:p>
            <a:pPr>
              <a:defRPr/>
            </a:pPr>
            <a:r>
              <a:rPr lang="en-GB" dirty="0">
                <a:latin typeface="Arial"/>
                <a:cs typeface="Arial"/>
              </a:rPr>
              <a:t>And again, to reassure you, this</a:t>
            </a:r>
            <a:r>
              <a:rPr lang="en-GB" b="0" i="0" kern="1200" dirty="0">
                <a:solidFill>
                  <a:schemeClr val="tx1"/>
                </a:solidFill>
                <a:effectLst/>
                <a:latin typeface="Arial"/>
                <a:cs typeface="Arial"/>
              </a:rPr>
              <a:t> is </a:t>
            </a:r>
            <a:r>
              <a:rPr lang="en-GB" b="1" i="0" kern="1200" dirty="0">
                <a:solidFill>
                  <a:schemeClr val="tx1"/>
                </a:solidFill>
                <a:effectLst/>
                <a:latin typeface="Arial"/>
                <a:cs typeface="Arial"/>
              </a:rPr>
              <a:t>part of a longer journey</a:t>
            </a:r>
            <a:r>
              <a:rPr lang="en-GB" b="0" i="0" kern="1200" dirty="0">
                <a:solidFill>
                  <a:schemeClr val="tx1"/>
                </a:solidFill>
                <a:effectLst/>
                <a:latin typeface="Arial"/>
                <a:cs typeface="Arial"/>
              </a:rPr>
              <a:t>, not a one-off session. The pace of change will be manageable. </a:t>
            </a:r>
          </a:p>
          <a:p>
            <a:endParaRPr lang="en-GB" noProof="0" dirty="0"/>
          </a:p>
        </p:txBody>
      </p:sp>
    </p:spTree>
    <p:extLst>
      <p:ext uri="{BB962C8B-B14F-4D97-AF65-F5344CB8AC3E}">
        <p14:creationId xmlns:p14="http://schemas.microsoft.com/office/powerpoint/2010/main" val="5027579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311150"/>
            <a:ext cx="2863850" cy="161131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ea typeface="Calibri"/>
              </a:rPr>
              <a:t>Activity 1: Exploring the change</a:t>
            </a:r>
          </a:p>
          <a:p>
            <a:endParaRPr lang="en-GB" dirty="0">
              <a:latin typeface="Arial"/>
              <a:cs typeface="Arial"/>
            </a:endParaRPr>
          </a:p>
          <a:p>
            <a:endParaRPr lang="en-GB" dirty="0">
              <a:latin typeface="Arial"/>
              <a:cs typeface="Arial"/>
            </a:endParaRPr>
          </a:p>
          <a:p>
            <a:r>
              <a:rPr lang="en-GB" dirty="0">
                <a:latin typeface="Arial"/>
                <a:cs typeface="Arial"/>
              </a:rPr>
              <a:t>Scotland's curriculum is evolving over the 10 years of the curriculum improvement cycle. </a:t>
            </a:r>
          </a:p>
          <a:p>
            <a:endParaRPr lang="en-GB" dirty="0">
              <a:latin typeface="Arial"/>
              <a:cs typeface="Arial"/>
            </a:endParaRPr>
          </a:p>
          <a:p>
            <a:r>
              <a:rPr lang="en-GB" dirty="0">
                <a:latin typeface="Arial"/>
                <a:cs typeface="Arial"/>
              </a:rPr>
              <a:t>In this session we will explore the strong foundations of our curriculum that remain in place, and begin to consider the key changes to the </a:t>
            </a:r>
            <a:r>
              <a:rPr lang="en-GB" b="1" dirty="0">
                <a:latin typeface="Arial"/>
                <a:cs typeface="Arial"/>
              </a:rPr>
              <a:t>technical framework</a:t>
            </a:r>
            <a:r>
              <a:rPr lang="en-GB" b="0" dirty="0">
                <a:latin typeface="Arial"/>
                <a:cs typeface="Arial"/>
              </a:rPr>
              <a:t> that we use. </a:t>
            </a:r>
            <a:br>
              <a:rPr lang="en-GB" dirty="0">
                <a:latin typeface="Arial"/>
                <a:cs typeface="Arial"/>
              </a:rPr>
            </a:br>
            <a:br>
              <a:rPr lang="en-GB" dirty="0"/>
            </a:br>
            <a:r>
              <a:rPr lang="en-GB" dirty="0">
                <a:latin typeface="Arial"/>
                <a:cs typeface="Arial"/>
              </a:rPr>
              <a:t>The following text is from the draft national guidance: </a:t>
            </a:r>
            <a:r>
              <a:rPr lang="en-GB" i="1" dirty="0">
                <a:latin typeface="Arial"/>
                <a:cs typeface="Arial"/>
              </a:rPr>
              <a:t>Building Scotland’s Curriculum</a:t>
            </a:r>
            <a:r>
              <a:rPr lang="en-GB" i="0" dirty="0">
                <a:latin typeface="Arial"/>
                <a:cs typeface="Arial"/>
              </a:rPr>
              <a:t>: </a:t>
            </a:r>
            <a:endParaRPr lang="en-GB" dirty="0">
              <a:latin typeface="Arial"/>
              <a:cs typeface="Arial"/>
            </a:endParaRPr>
          </a:p>
          <a:p>
            <a:endParaRPr lang="en-GB" dirty="0">
              <a:latin typeface="Arial"/>
              <a:cs typeface="Arial"/>
            </a:endParaRPr>
          </a:p>
          <a:p>
            <a:r>
              <a:rPr lang="en-GB" sz="1200" b="1" kern="1200" dirty="0">
                <a:solidFill>
                  <a:schemeClr val="tx1"/>
                </a:solidFill>
                <a:effectLst/>
                <a:latin typeface="+mn-lt"/>
                <a:ea typeface="+mn-ea"/>
                <a:cs typeface="+mn-cs"/>
              </a:rPr>
              <a:t>What should schools and settings do now?</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u="sng" kern="1200" dirty="0">
                <a:solidFill>
                  <a:schemeClr val="tx1"/>
                </a:solidFill>
                <a:effectLst/>
                <a:latin typeface="+mn-lt"/>
                <a:ea typeface="+mn-ea"/>
                <a:cs typeface="+mn-cs"/>
              </a:rPr>
              <a:t>2026/27</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Leaders and educators are encouraged to explore, reflect on and consider how this guidance might be meaningfully enacted from August 2028 onwards.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Educators should </a:t>
            </a:r>
            <a:r>
              <a:rPr lang="en-GB" sz="1200" b="1" kern="1200" dirty="0">
                <a:solidFill>
                  <a:schemeClr val="tx1"/>
                </a:solidFill>
                <a:effectLst/>
                <a:latin typeface="+mn-lt"/>
                <a:ea typeface="+mn-ea"/>
                <a:cs typeface="+mn-cs"/>
              </a:rPr>
              <a:t>not</a:t>
            </a:r>
            <a:r>
              <a:rPr lang="en-GB" sz="1200" kern="1200" dirty="0">
                <a:solidFill>
                  <a:schemeClr val="tx1"/>
                </a:solidFill>
                <a:effectLst/>
                <a:latin typeface="+mn-lt"/>
                <a:ea typeface="+mn-ea"/>
                <a:cs typeface="+mn-cs"/>
              </a:rPr>
              <a:t> begin using the draft </a:t>
            </a:r>
            <a:r>
              <a:rPr lang="en-GB" sz="1200" kern="1200" dirty="0" err="1">
                <a:solidFill>
                  <a:schemeClr val="tx1"/>
                </a:solidFill>
                <a:effectLst/>
                <a:latin typeface="+mn-lt"/>
                <a:ea typeface="+mn-ea"/>
                <a:cs typeface="+mn-cs"/>
              </a:rPr>
              <a:t>KDU</a:t>
            </a:r>
            <a:r>
              <a:rPr lang="en-GB" sz="1200" kern="1200" dirty="0">
                <a:solidFill>
                  <a:schemeClr val="tx1"/>
                </a:solidFill>
                <a:effectLst/>
                <a:latin typeface="+mn-lt"/>
                <a:ea typeface="+mn-ea"/>
                <a:cs typeface="+mn-cs"/>
              </a:rPr>
              <a:t> samples in curriculum making.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The suggested activity for the first part of 2026/27 is on using the provocations and activities to build a shared understanding of the CIC and of curriculum purpose (Sections 1&amp; 2).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This period will also include the time to provide feedback on the draft </a:t>
            </a:r>
            <a:r>
              <a:rPr lang="en-GB" sz="1200" kern="1200" dirty="0" err="1">
                <a:solidFill>
                  <a:schemeClr val="tx1"/>
                </a:solidFill>
                <a:effectLst/>
                <a:latin typeface="+mn-lt"/>
                <a:ea typeface="+mn-ea"/>
                <a:cs typeface="+mn-cs"/>
              </a:rPr>
              <a:t>KDU</a:t>
            </a:r>
            <a:r>
              <a:rPr lang="en-GB" sz="1200" kern="1200" dirty="0">
                <a:solidFill>
                  <a:schemeClr val="tx1"/>
                </a:solidFill>
                <a:effectLst/>
                <a:latin typeface="+mn-lt"/>
                <a:ea typeface="+mn-ea"/>
                <a:cs typeface="+mn-cs"/>
              </a:rPr>
              <a:t> samples.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Once the final materials are available from January 2027, schools and settings will want to consider and explore the ‘What’: what does the updated curriculum mean for all four contexts for learning? (Section 3) </a:t>
            </a:r>
          </a:p>
          <a:p>
            <a:r>
              <a:rPr lang="en-GB" sz="1200" kern="1200" dirty="0">
                <a:solidFill>
                  <a:schemeClr val="tx1"/>
                </a:solidFill>
                <a:effectLst/>
                <a:latin typeface="+mn-lt"/>
                <a:ea typeface="+mn-ea"/>
                <a:cs typeface="+mn-cs"/>
              </a:rPr>
              <a:t> </a:t>
            </a:r>
          </a:p>
          <a:p>
            <a:r>
              <a:rPr lang="en-GB" sz="1200" u="sng" kern="1200" dirty="0">
                <a:solidFill>
                  <a:schemeClr val="tx1"/>
                </a:solidFill>
                <a:effectLst/>
                <a:latin typeface="+mn-lt"/>
                <a:ea typeface="+mn-ea"/>
                <a:cs typeface="+mn-cs"/>
              </a:rPr>
              <a:t>2027/28</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From session 2027/28, the focus will move into the ‘How’ (Section 4). </a:t>
            </a:r>
          </a:p>
          <a:p>
            <a:endParaRPr lang="en-GB" dirty="0"/>
          </a:p>
        </p:txBody>
      </p:sp>
      <p:sp>
        <p:nvSpPr>
          <p:cNvPr id="4" name="Slide Number Placeholder 3"/>
          <p:cNvSpPr>
            <a:spLocks noGrp="1"/>
          </p:cNvSpPr>
          <p:nvPr>
            <p:ph type="sldNum" sz="quarter" idx="5"/>
          </p:nvPr>
        </p:nvSpPr>
        <p:spPr/>
        <p:txBody>
          <a:bodyPr lIns="99075" tIns="49538" rIns="99075" bIns="49538"/>
          <a:lstStyle/>
          <a:p>
            <a:pPr marL="0" marR="0" lvl="0" indent="0" algn="l" defTabSz="990752"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102194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327585-F6A4-15A2-0C3A-79F1D653E8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DA6820-A5B0-2496-015E-71F3126DC27B}"/>
              </a:ext>
            </a:extLst>
          </p:cNvPr>
          <p:cNvSpPr>
            <a:spLocks noGrp="1" noRot="1" noChangeAspect="1"/>
          </p:cNvSpPr>
          <p:nvPr>
            <p:ph type="sldImg"/>
          </p:nvPr>
        </p:nvSpPr>
        <p:spPr>
          <a:xfrm>
            <a:off x="176213" y="130175"/>
            <a:ext cx="2862262" cy="1611313"/>
          </a:xfrm>
        </p:spPr>
        <p:txBody>
          <a:bodyPr/>
          <a:lstStyle/>
          <a:p>
            <a:endParaRPr lang="en-GB"/>
          </a:p>
        </p:txBody>
      </p:sp>
      <p:sp>
        <p:nvSpPr>
          <p:cNvPr id="3" name="Notes Placeholder 2">
            <a:extLst>
              <a:ext uri="{FF2B5EF4-FFF2-40B4-BE49-F238E27FC236}">
                <a16:creationId xmlns:a16="http://schemas.microsoft.com/office/drawing/2014/main" id="{AE61BD5C-D90E-5B33-19D5-EECA53AC3E25}"/>
              </a:ext>
            </a:extLst>
          </p:cNvPr>
          <p:cNvSpPr>
            <a:spLocks noGrp="1"/>
          </p:cNvSpPr>
          <p:nvPr>
            <p:ph type="body" idx="1"/>
          </p:nvPr>
        </p:nvSpPr>
        <p:spPr>
          <a:xfrm>
            <a:off x="282847" y="1852545"/>
            <a:ext cx="6712500" cy="725287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ea typeface="Calibri"/>
              </a:rPr>
              <a:t>Activity 1: Exploring the change</a:t>
            </a:r>
          </a:p>
          <a:p>
            <a:endParaRPr lang="en-US" dirty="0">
              <a:latin typeface="Arial"/>
              <a:cs typeface="Arial"/>
            </a:endParaRPr>
          </a:p>
          <a:p>
            <a:endParaRPr lang="en-US" dirty="0">
              <a:latin typeface="Arial"/>
              <a:cs typeface="Arial"/>
            </a:endParaRPr>
          </a:p>
          <a:p>
            <a:r>
              <a:rPr lang="en-US" dirty="0">
                <a:latin typeface="Arial"/>
                <a:cs typeface="Arial"/>
              </a:rPr>
              <a:t>It might be helpful to consider theories of change. </a:t>
            </a:r>
          </a:p>
          <a:p>
            <a:endParaRPr lang="en-US" dirty="0"/>
          </a:p>
          <a:p>
            <a:r>
              <a:rPr lang="en-US" dirty="0">
                <a:latin typeface="Arial"/>
                <a:cs typeface="Arial"/>
              </a:rPr>
              <a:t>Fullan invites us to consider cognitive, emotional and </a:t>
            </a:r>
            <a:r>
              <a:rPr lang="en-GB" noProof="0" dirty="0">
                <a:latin typeface="Arial"/>
                <a:cs typeface="Arial"/>
              </a:rPr>
              <a:t>behavioural</a:t>
            </a:r>
            <a:r>
              <a:rPr lang="en-US" dirty="0">
                <a:latin typeface="Arial"/>
                <a:cs typeface="Arial"/>
              </a:rPr>
              <a:t> readiness. </a:t>
            </a:r>
          </a:p>
          <a:p>
            <a:endParaRPr lang="en-US" dirty="0">
              <a:latin typeface="Arial"/>
              <a:cs typeface="Arial"/>
            </a:endParaRPr>
          </a:p>
          <a:p>
            <a:r>
              <a:rPr lang="en-US" dirty="0">
                <a:latin typeface="Arial"/>
                <a:cs typeface="Arial"/>
              </a:rPr>
              <a:t>Think about these in relation to yourself and, if appropriate, the people you lead. </a:t>
            </a:r>
          </a:p>
          <a:p>
            <a:endParaRPr lang="en-US" dirty="0">
              <a:latin typeface="Arial"/>
              <a:cs typeface="Arial"/>
            </a:endParaRPr>
          </a:p>
          <a:p>
            <a:r>
              <a:rPr lang="en-US" dirty="0">
                <a:latin typeface="Arial"/>
                <a:cs typeface="Arial"/>
              </a:rPr>
              <a:t>Cognitive / Head – do we have a shared understanding of the need for change?</a:t>
            </a:r>
          </a:p>
          <a:p>
            <a:endParaRPr lang="en-US" dirty="0">
              <a:latin typeface="Arial"/>
              <a:cs typeface="Arial"/>
            </a:endParaRPr>
          </a:p>
          <a:p>
            <a:r>
              <a:rPr lang="en-US" dirty="0">
                <a:latin typeface="Arial"/>
                <a:cs typeface="Arial"/>
              </a:rPr>
              <a:t>Emotional / Heart – where are my / our sources of support and answers?</a:t>
            </a:r>
          </a:p>
          <a:p>
            <a:endParaRPr lang="en-US" dirty="0">
              <a:latin typeface="Arial"/>
              <a:cs typeface="Arial"/>
            </a:endParaRPr>
          </a:p>
          <a:p>
            <a:r>
              <a:rPr lang="en-US" dirty="0" err="1">
                <a:latin typeface="Arial"/>
                <a:cs typeface="Arial"/>
              </a:rPr>
              <a:t>Behavioural</a:t>
            </a:r>
            <a:r>
              <a:rPr lang="en-US" dirty="0">
                <a:latin typeface="Arial"/>
                <a:cs typeface="Arial"/>
              </a:rPr>
              <a:t> / Hands – what practical tools or resources that will help us?</a:t>
            </a:r>
          </a:p>
          <a:p>
            <a:endParaRPr lang="en-US" dirty="0"/>
          </a:p>
          <a:p>
            <a:endParaRPr lang="en-US" dirty="0"/>
          </a:p>
        </p:txBody>
      </p:sp>
    </p:spTree>
    <p:extLst>
      <p:ext uri="{BB962C8B-B14F-4D97-AF65-F5344CB8AC3E}">
        <p14:creationId xmlns:p14="http://schemas.microsoft.com/office/powerpoint/2010/main" val="22751810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311150"/>
            <a:ext cx="2863850" cy="1611313"/>
          </a:xfrm>
        </p:spPr>
      </p:sp>
      <p:sp>
        <p:nvSpPr>
          <p:cNvPr id="3" name="Notes Placeholder 2"/>
          <p:cNvSpPr>
            <a:spLocks noGrp="1"/>
          </p:cNvSpPr>
          <p:nvPr>
            <p:ph type="body" idx="1"/>
          </p:nvPr>
        </p:nvSpPr>
        <p:spPr>
          <a:xfrm>
            <a:off x="210582" y="2066757"/>
            <a:ext cx="6712500" cy="7857282"/>
          </a:xfrm>
        </p:spPr>
        <p:txBody>
          <a:bodyPr/>
          <a:lstStyle/>
          <a:p>
            <a:r>
              <a:rPr lang="en-US" b="1" dirty="0">
                <a:ea typeface="Calibri"/>
              </a:rPr>
              <a:t>Activity 1: Exploring the change</a:t>
            </a:r>
          </a:p>
          <a:p>
            <a:endParaRPr lang="en-US" dirty="0">
              <a:ea typeface="Calibri"/>
            </a:endParaRPr>
          </a:p>
          <a:p>
            <a:r>
              <a:rPr lang="en-GB" dirty="0">
                <a:latin typeface="Arial"/>
                <a:cs typeface="Arial"/>
              </a:rPr>
              <a:t>Let's take a moment to pause and consider how we are feeling about Scotland's curriculum changing.  This could be a think, pair, share. </a:t>
            </a:r>
            <a:br>
              <a:rPr lang="en-GB" dirty="0">
                <a:latin typeface="Arial"/>
                <a:cs typeface="Arial"/>
              </a:rPr>
            </a:br>
            <a:endParaRPr lang="en-US" dirty="0"/>
          </a:p>
          <a:p>
            <a:r>
              <a:rPr lang="en-US" dirty="0">
                <a:latin typeface="Arial"/>
                <a:cs typeface="Arial"/>
              </a:rPr>
              <a:t>Facilitator - Invite a few participants from the room to share one word that sums up how they are feeling about the change coming. Ac</a:t>
            </a:r>
            <a:r>
              <a:rPr lang="en-GB" dirty="0">
                <a:latin typeface="Arial"/>
                <a:cs typeface="Arial"/>
              </a:rPr>
              <a:t>knowledge that we may be in different places and that’s ok, and part of the process of change. </a:t>
            </a:r>
            <a:endParaRPr lang="en-GB" dirty="0"/>
          </a:p>
          <a:p>
            <a:endParaRPr lang="en-GB" dirty="0">
              <a:latin typeface="Arial"/>
              <a:cs typeface="Arial"/>
            </a:endParaRPr>
          </a:p>
          <a:p>
            <a:r>
              <a:rPr lang="en-GB" dirty="0">
                <a:latin typeface="Arial"/>
                <a:cs typeface="Arial"/>
              </a:rPr>
              <a:t>Circling back, this session is to help us understand the need for change and as Fullan says for us all to feel safe and supported in the process.</a:t>
            </a:r>
            <a:endParaRPr lang="en-GB" dirty="0"/>
          </a:p>
          <a:p>
            <a:endParaRPr lang="en-US" dirty="0"/>
          </a:p>
          <a:p>
            <a:br>
              <a:rPr lang="en-US" dirty="0"/>
            </a:br>
            <a:br>
              <a:rPr lang="en-US" dirty="0"/>
            </a:br>
            <a:endParaRPr lang="en-GB" dirty="0"/>
          </a:p>
        </p:txBody>
      </p:sp>
    </p:spTree>
    <p:extLst>
      <p:ext uri="{BB962C8B-B14F-4D97-AF65-F5344CB8AC3E}">
        <p14:creationId xmlns:p14="http://schemas.microsoft.com/office/powerpoint/2010/main" val="22908773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920FFF-4B77-039E-509F-9524E13A00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775FB8-D5F4-C8C4-392F-C58A49B115F9}"/>
              </a:ext>
            </a:extLst>
          </p:cNvPr>
          <p:cNvSpPr>
            <a:spLocks noGrp="1" noRot="1" noChangeAspect="1"/>
          </p:cNvSpPr>
          <p:nvPr>
            <p:ph type="sldImg"/>
          </p:nvPr>
        </p:nvSpPr>
        <p:spPr>
          <a:xfrm>
            <a:off x="88900" y="311150"/>
            <a:ext cx="2863850" cy="1611313"/>
          </a:xfrm>
        </p:spPr>
        <p:txBody>
          <a:bodyPr/>
          <a:lstStyle/>
          <a:p>
            <a:endParaRPr lang="en-GB"/>
          </a:p>
        </p:txBody>
      </p:sp>
      <p:sp>
        <p:nvSpPr>
          <p:cNvPr id="3" name="Notes Placeholder 2">
            <a:extLst>
              <a:ext uri="{FF2B5EF4-FFF2-40B4-BE49-F238E27FC236}">
                <a16:creationId xmlns:a16="http://schemas.microsoft.com/office/drawing/2014/main" id="{EBF0458F-AF15-2F56-E19B-77BB8E94FFBC}"/>
              </a:ext>
            </a:extLst>
          </p:cNvPr>
          <p:cNvSpPr>
            <a:spLocks noGrp="1"/>
          </p:cNvSpPr>
          <p:nvPr>
            <p:ph type="body" idx="1"/>
          </p:nvPr>
        </p:nvSpPr>
        <p:spPr/>
        <p:txBody>
          <a:bodyPr/>
          <a:lstStyle/>
          <a:p>
            <a:r>
              <a:rPr lang="en-US" b="1" dirty="0">
                <a:ea typeface="Calibri"/>
              </a:rPr>
              <a:t>Activity 1: Exploring the change</a:t>
            </a:r>
          </a:p>
          <a:p>
            <a:endParaRPr lang="en-US" dirty="0">
              <a:ea typeface="Calibri"/>
            </a:endParaRPr>
          </a:p>
          <a:p>
            <a:r>
              <a:rPr lang="en-GB" dirty="0">
                <a:latin typeface="Arial"/>
                <a:cs typeface="Arial"/>
              </a:rPr>
              <a:t>As we go through this session, we invite you to use these framing questions. </a:t>
            </a:r>
            <a:br>
              <a:rPr lang="en-GB" dirty="0">
                <a:latin typeface="Arial"/>
                <a:cs typeface="Arial"/>
              </a:rPr>
            </a:br>
            <a:br>
              <a:rPr lang="en-GB" dirty="0"/>
            </a:br>
            <a:r>
              <a:rPr lang="en-GB" dirty="0">
                <a:latin typeface="Arial"/>
                <a:cs typeface="Arial"/>
              </a:rPr>
              <a:t>What feels familiar to you?</a:t>
            </a:r>
            <a:endParaRPr lang="en-GB" dirty="0"/>
          </a:p>
          <a:p>
            <a:r>
              <a:rPr lang="en-GB" dirty="0">
                <a:latin typeface="Arial"/>
                <a:cs typeface="Arial"/>
              </a:rPr>
              <a:t>What feels new or significant?</a:t>
            </a:r>
            <a:endParaRPr lang="en-GB" dirty="0"/>
          </a:p>
          <a:p>
            <a:r>
              <a:rPr lang="en-GB" dirty="0">
                <a:latin typeface="Arial"/>
                <a:cs typeface="Arial"/>
              </a:rPr>
              <a:t>What needs further clarification?</a:t>
            </a:r>
            <a:br>
              <a:rPr lang="en-GB" dirty="0">
                <a:latin typeface="Arial"/>
                <a:cs typeface="Arial"/>
              </a:rPr>
            </a:br>
            <a:br>
              <a:rPr lang="en-GB" dirty="0">
                <a:latin typeface="Arial"/>
                <a:cs typeface="Arial"/>
              </a:rPr>
            </a:br>
            <a:r>
              <a:rPr lang="en-GB" dirty="0">
                <a:latin typeface="Arial"/>
                <a:cs typeface="Arial"/>
              </a:rPr>
              <a:t>Your thoughts are really important to inform further developments both for the next iteration of the guidance and the wider curriculum improvement cycle. </a:t>
            </a:r>
            <a:br>
              <a:rPr lang="en-GB" dirty="0">
                <a:latin typeface="Arial"/>
                <a:cs typeface="Arial"/>
              </a:rPr>
            </a:br>
            <a:br>
              <a:rPr lang="en-GB" dirty="0"/>
            </a:br>
            <a:r>
              <a:rPr lang="en-GB" dirty="0">
                <a:latin typeface="Arial"/>
                <a:cs typeface="Arial"/>
              </a:rPr>
              <a:t>Facilitator – participant can gather their thoughts to provide feedback later as part of the consultation. </a:t>
            </a:r>
            <a:endParaRPr lang="en-GB" dirty="0"/>
          </a:p>
          <a:p>
            <a:endParaRPr lang="en-GB" b="1" dirty="0"/>
          </a:p>
        </p:txBody>
      </p:sp>
    </p:spTree>
    <p:extLst>
      <p:ext uri="{BB962C8B-B14F-4D97-AF65-F5344CB8AC3E}">
        <p14:creationId xmlns:p14="http://schemas.microsoft.com/office/powerpoint/2010/main" val="20634036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ea typeface="Calibri"/>
              </a:rPr>
              <a:t>Activity 1: Exploring the change</a:t>
            </a:r>
          </a:p>
          <a:p>
            <a:endParaRPr lang="en-GB" dirty="0"/>
          </a:p>
          <a:p>
            <a:r>
              <a:rPr lang="en-GB" dirty="0"/>
              <a:t>The core components of Scotland’s Curriculum remain. </a:t>
            </a:r>
          </a:p>
          <a:p>
            <a:r>
              <a:rPr lang="en-GB" dirty="0"/>
              <a:t>The consensus around the four capacities as the purposes of Scotland’s Curriculum is strong. </a:t>
            </a:r>
          </a:p>
          <a:p>
            <a:r>
              <a:rPr lang="en-GB" dirty="0"/>
              <a:t>Scotland’s approach to curriculum encourages us to think of curriculum design as a process of Why, What, then How.</a:t>
            </a:r>
          </a:p>
          <a:p>
            <a:r>
              <a:rPr lang="en-GB" dirty="0"/>
              <a:t>We are still 2 years away from when formal adoption starts in August 2028 and will work through the steps of Why, What and How over that time. </a:t>
            </a:r>
          </a:p>
          <a:p>
            <a:endParaRPr lang="en-GB" dirty="0"/>
          </a:p>
          <a:p>
            <a:r>
              <a:rPr lang="en-GB" dirty="0">
                <a:latin typeface="Arial"/>
                <a:cs typeface="Arial"/>
              </a:rPr>
              <a:t>Scotland's curriculum framework as shown is remaining. In particular this means:</a:t>
            </a:r>
            <a:br>
              <a:rPr lang="en-GB" dirty="0"/>
            </a:br>
            <a:br>
              <a:rPr lang="en-GB" dirty="0"/>
            </a:br>
            <a:r>
              <a:rPr lang="en-GB" dirty="0">
                <a:latin typeface="Arial"/>
                <a:cs typeface="Arial"/>
              </a:rPr>
              <a:t>The purpose of Scotland's curriculum remains the </a:t>
            </a:r>
            <a:r>
              <a:rPr lang="en-GB" b="1" dirty="0">
                <a:latin typeface="Arial"/>
                <a:cs typeface="Arial"/>
              </a:rPr>
              <a:t>4 capacities</a:t>
            </a:r>
            <a:endParaRPr lang="en-US" dirty="0">
              <a:solidFill>
                <a:srgbClr val="444444"/>
              </a:solidFill>
              <a:latin typeface="Arial"/>
              <a:cs typeface="Arial"/>
            </a:endParaRPr>
          </a:p>
          <a:p>
            <a:r>
              <a:rPr lang="en-GB" dirty="0"/>
              <a:t>Educators will still plan over the </a:t>
            </a:r>
            <a:r>
              <a:rPr lang="en-GB" b="1" dirty="0"/>
              <a:t>four contexts for learning</a:t>
            </a:r>
            <a:endParaRPr lang="en-US" dirty="0">
              <a:solidFill>
                <a:srgbClr val="444444"/>
              </a:solidFill>
            </a:endParaRPr>
          </a:p>
          <a:p>
            <a:r>
              <a:rPr lang="en-GB" dirty="0">
                <a:latin typeface="Arial"/>
                <a:cs typeface="Arial"/>
              </a:rPr>
              <a:t>The </a:t>
            </a:r>
            <a:r>
              <a:rPr lang="en-GB" b="1" dirty="0">
                <a:latin typeface="Arial"/>
                <a:cs typeface="Arial"/>
              </a:rPr>
              <a:t>entitlement</a:t>
            </a:r>
            <a:r>
              <a:rPr lang="en-GB" dirty="0">
                <a:latin typeface="Arial"/>
                <a:cs typeface="Arial"/>
              </a:rPr>
              <a:t> to a broad general education from early years until the end of </a:t>
            </a:r>
            <a:r>
              <a:rPr lang="en-GB" dirty="0" err="1">
                <a:latin typeface="Arial"/>
                <a:cs typeface="Arial"/>
              </a:rPr>
              <a:t>S3</a:t>
            </a:r>
            <a:r>
              <a:rPr lang="en-GB" dirty="0">
                <a:latin typeface="Arial"/>
                <a:cs typeface="Arial"/>
              </a:rPr>
              <a:t> </a:t>
            </a:r>
            <a:r>
              <a:rPr lang="en-GB" b="1" dirty="0">
                <a:latin typeface="Arial"/>
                <a:cs typeface="Arial"/>
              </a:rPr>
              <a:t>remains</a:t>
            </a:r>
            <a:endParaRPr lang="en-GB" dirty="0">
              <a:solidFill>
                <a:srgbClr val="444444"/>
              </a:solidFill>
              <a:latin typeface="Arial"/>
              <a:cs typeface="Arial"/>
            </a:endParaRPr>
          </a:p>
          <a:p>
            <a:r>
              <a:rPr lang="en-GB" dirty="0">
                <a:latin typeface="Arial"/>
                <a:cs typeface="Arial"/>
              </a:rPr>
              <a:t>The </a:t>
            </a:r>
            <a:r>
              <a:rPr lang="en-GB" b="1" dirty="0">
                <a:latin typeface="Arial"/>
                <a:cs typeface="Arial"/>
              </a:rPr>
              <a:t>entitlement </a:t>
            </a:r>
            <a:r>
              <a:rPr lang="en-GB" dirty="0">
                <a:latin typeface="Arial"/>
                <a:cs typeface="Arial"/>
              </a:rPr>
              <a:t>to a senior phase (</a:t>
            </a:r>
            <a:r>
              <a:rPr lang="en-GB" dirty="0" err="1">
                <a:latin typeface="Arial"/>
                <a:cs typeface="Arial"/>
              </a:rPr>
              <a:t>S4</a:t>
            </a:r>
            <a:r>
              <a:rPr lang="en-GB" dirty="0">
                <a:latin typeface="Arial"/>
                <a:cs typeface="Arial"/>
              </a:rPr>
              <a:t> – </a:t>
            </a:r>
            <a:r>
              <a:rPr lang="en-GB" dirty="0" err="1">
                <a:latin typeface="Arial"/>
                <a:cs typeface="Arial"/>
              </a:rPr>
              <a:t>S6</a:t>
            </a:r>
            <a:r>
              <a:rPr lang="en-GB" dirty="0">
                <a:latin typeface="Arial"/>
                <a:cs typeface="Arial"/>
              </a:rPr>
              <a:t>), which </a:t>
            </a:r>
            <a:r>
              <a:rPr lang="en-GB" b="1" dirty="0">
                <a:latin typeface="Arial"/>
                <a:cs typeface="Arial"/>
              </a:rPr>
              <a:t>includes</a:t>
            </a:r>
            <a:r>
              <a:rPr lang="en-GB" dirty="0">
                <a:latin typeface="Arial"/>
                <a:cs typeface="Arial"/>
              </a:rPr>
              <a:t> qualifications, for young people aged 15 -18 </a:t>
            </a:r>
            <a:r>
              <a:rPr lang="en-GB" b="1" dirty="0">
                <a:latin typeface="Arial"/>
                <a:cs typeface="Arial"/>
              </a:rPr>
              <a:t>remains</a:t>
            </a:r>
            <a:endParaRPr lang="en-GB" dirty="0">
              <a:solidFill>
                <a:srgbClr val="444444"/>
              </a:solidFill>
              <a:latin typeface="Arial"/>
              <a:cs typeface="Arial"/>
            </a:endParaRPr>
          </a:p>
          <a:p>
            <a:r>
              <a:rPr lang="en-GB" dirty="0"/>
              <a:t>The principles of curriculum design continue to be helpful for educators and leadership teams</a:t>
            </a:r>
            <a:endParaRPr lang="en-GB" dirty="0">
              <a:solidFill>
                <a:srgbClr val="444444"/>
              </a:solidFill>
            </a:endParaRPr>
          </a:p>
          <a:p>
            <a:r>
              <a:rPr lang="en-GB" dirty="0">
                <a:latin typeface="Arial"/>
                <a:cs typeface="Arial"/>
              </a:rPr>
              <a:t>All 8 Curriculum Areas remain</a:t>
            </a:r>
            <a:endParaRPr lang="en-GB" dirty="0">
              <a:solidFill>
                <a:srgbClr val="444444"/>
              </a:solidFill>
              <a:latin typeface="Arial"/>
              <a:cs typeface="Arial"/>
            </a:endParaRPr>
          </a:p>
          <a:p>
            <a:r>
              <a:rPr lang="en-GB" dirty="0">
                <a:latin typeface="Arial"/>
                <a:cs typeface="Arial"/>
              </a:rPr>
              <a:t>The ASN Milestones remain </a:t>
            </a:r>
            <a:endParaRPr lang="en-GB" dirty="0">
              <a:solidFill>
                <a:srgbClr val="444444"/>
              </a:solidFill>
              <a:latin typeface="Arial"/>
              <a:cs typeface="Arial"/>
            </a:endParaRPr>
          </a:p>
          <a:p>
            <a:r>
              <a:rPr lang="en-GB" dirty="0">
                <a:latin typeface="Arial"/>
                <a:cs typeface="Arial"/>
              </a:rPr>
              <a:t>The Curriculum levels from early to fourth in </a:t>
            </a:r>
            <a:r>
              <a:rPr lang="en-GB" dirty="0" err="1">
                <a:latin typeface="Arial"/>
                <a:cs typeface="Arial"/>
              </a:rPr>
              <a:t>BGE</a:t>
            </a:r>
            <a:r>
              <a:rPr lang="en-GB" dirty="0">
                <a:latin typeface="Arial"/>
                <a:cs typeface="Arial"/>
              </a:rPr>
              <a:t> and up to SCQF Level 7 in the senior phase remain,</a:t>
            </a:r>
            <a:r>
              <a:rPr lang="en-GB" dirty="0">
                <a:solidFill>
                  <a:srgbClr val="FF0000"/>
                </a:solidFill>
                <a:latin typeface="Arial"/>
                <a:cs typeface="Arial"/>
              </a:rPr>
              <a:t> </a:t>
            </a:r>
            <a:r>
              <a:rPr lang="en-GB" dirty="0">
                <a:latin typeface="Arial"/>
                <a:cs typeface="Arial"/>
              </a:rPr>
              <a:t>however there will be a stronger alignment between </a:t>
            </a:r>
            <a:r>
              <a:rPr lang="en-GB" dirty="0" err="1">
                <a:latin typeface="Arial"/>
                <a:cs typeface="Arial"/>
              </a:rPr>
              <a:t>CfE</a:t>
            </a:r>
            <a:r>
              <a:rPr lang="en-GB" dirty="0">
                <a:latin typeface="Arial"/>
                <a:cs typeface="Arial"/>
              </a:rPr>
              <a:t> 4th Level and SCQF Level 4.</a:t>
            </a:r>
            <a:endParaRPr lang="en-GB" dirty="0">
              <a:solidFill>
                <a:srgbClr val="444444"/>
              </a:solidFill>
              <a:latin typeface="Arial"/>
              <a:cs typeface="Arial"/>
            </a:endParaRPr>
          </a:p>
          <a:p>
            <a:endParaRPr lang="en-GB" dirty="0">
              <a:solidFill>
                <a:srgbClr val="444444"/>
              </a:solidFill>
            </a:endParaRPr>
          </a:p>
          <a:p>
            <a:endParaRPr lang="en-GB" dirty="0"/>
          </a:p>
          <a:p>
            <a:endParaRPr lang="en-GB" dirty="0"/>
          </a:p>
        </p:txBody>
      </p:sp>
    </p:spTree>
    <p:extLst>
      <p:ext uri="{BB962C8B-B14F-4D97-AF65-F5344CB8AC3E}">
        <p14:creationId xmlns:p14="http://schemas.microsoft.com/office/powerpoint/2010/main" val="12677560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F0B94-AF1C-F9AA-BBEF-244EFBB66A50}"/>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B60744EC-F334-2ADB-3596-07432BEC680F}"/>
              </a:ext>
            </a:extLst>
          </p:cNvPr>
          <p:cNvSpPr>
            <a:spLocks noGrp="1"/>
          </p:cNvSpPr>
          <p:nvPr>
            <p:ph type="subTitle" idx="1"/>
          </p:nvPr>
        </p:nvSpPr>
        <p:spPr>
          <a:xfrm>
            <a:off x="1524000" y="3602038"/>
            <a:ext cx="9144000" cy="1655762"/>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D11B12AF-BF84-6098-C779-B25FBBF83074}"/>
              </a:ext>
            </a:extLst>
          </p:cNvPr>
          <p:cNvSpPr>
            <a:spLocks noGrp="1"/>
          </p:cNvSpPr>
          <p:nvPr>
            <p:ph type="dt" sz="half" idx="10"/>
          </p:nvPr>
        </p:nvSpPr>
        <p:spPr/>
        <p:txBody>
          <a:bodyPr/>
          <a:lstStyle/>
          <a:p>
            <a:fld id="{D1556998-DDEC-436F-B4E8-69220364248B}" type="datetimeFigureOut">
              <a:rPr lang="en-GB" smtClean="0"/>
              <a:t>18/06/2026</a:t>
            </a:fld>
            <a:endParaRPr lang="en-GB"/>
          </a:p>
        </p:txBody>
      </p:sp>
      <p:sp>
        <p:nvSpPr>
          <p:cNvPr id="5" name="Footer Placeholder 4">
            <a:extLst>
              <a:ext uri="{FF2B5EF4-FFF2-40B4-BE49-F238E27FC236}">
                <a16:creationId xmlns:a16="http://schemas.microsoft.com/office/drawing/2014/main" id="{CC7962BD-81E6-9F6D-3C4D-A4CCF05BF57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F1119FC-3F25-CC4B-43E0-B46FFCE3241D}"/>
              </a:ext>
            </a:extLst>
          </p:cNvPr>
          <p:cNvSpPr>
            <a:spLocks noGrp="1"/>
          </p:cNvSpPr>
          <p:nvPr>
            <p:ph type="sldNum" sz="quarter" idx="12"/>
          </p:nvPr>
        </p:nvSpPr>
        <p:spPr/>
        <p:txBody>
          <a:bodyPr/>
          <a:lstStyle/>
          <a:p>
            <a:fld id="{FBA8110E-6EAC-4129-9A7C-C480DE901486}" type="slidenum">
              <a:rPr lang="en-GB" smtClean="0"/>
              <a:t>‹#›</a:t>
            </a:fld>
            <a:endParaRPr lang="en-GB"/>
          </a:p>
        </p:txBody>
      </p:sp>
    </p:spTree>
    <p:extLst>
      <p:ext uri="{BB962C8B-B14F-4D97-AF65-F5344CB8AC3E}">
        <p14:creationId xmlns:p14="http://schemas.microsoft.com/office/powerpoint/2010/main" val="22676551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A5E10-4205-7AD3-1260-9F33B0B4C543}"/>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6C208A92-3C29-54F5-AFF3-7820622C65D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B7AB5D5-CB06-4975-0A8B-F754BCEAA4FD}"/>
              </a:ext>
            </a:extLst>
          </p:cNvPr>
          <p:cNvSpPr>
            <a:spLocks noGrp="1"/>
          </p:cNvSpPr>
          <p:nvPr>
            <p:ph type="dt" sz="half" idx="10"/>
          </p:nvPr>
        </p:nvSpPr>
        <p:spPr/>
        <p:txBody>
          <a:bodyPr/>
          <a:lstStyle/>
          <a:p>
            <a:fld id="{D1556998-DDEC-436F-B4E8-69220364248B}" type="datetimeFigureOut">
              <a:rPr lang="en-GB" smtClean="0"/>
              <a:t>18/06/2026</a:t>
            </a:fld>
            <a:endParaRPr lang="en-GB"/>
          </a:p>
        </p:txBody>
      </p:sp>
      <p:sp>
        <p:nvSpPr>
          <p:cNvPr id="5" name="Footer Placeholder 4">
            <a:extLst>
              <a:ext uri="{FF2B5EF4-FFF2-40B4-BE49-F238E27FC236}">
                <a16:creationId xmlns:a16="http://schemas.microsoft.com/office/drawing/2014/main" id="{5D83359A-B64C-6434-1DCF-081BFEB672B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2B4D8EA-A7F4-D344-F12B-A2FD7CC72658}"/>
              </a:ext>
            </a:extLst>
          </p:cNvPr>
          <p:cNvSpPr>
            <a:spLocks noGrp="1"/>
          </p:cNvSpPr>
          <p:nvPr>
            <p:ph type="sldNum" sz="quarter" idx="12"/>
          </p:nvPr>
        </p:nvSpPr>
        <p:spPr/>
        <p:txBody>
          <a:bodyPr/>
          <a:lstStyle/>
          <a:p>
            <a:fld id="{FBA8110E-6EAC-4129-9A7C-C480DE901486}" type="slidenum">
              <a:rPr lang="en-GB" smtClean="0"/>
              <a:t>‹#›</a:t>
            </a:fld>
            <a:endParaRPr lang="en-GB"/>
          </a:p>
        </p:txBody>
      </p:sp>
    </p:spTree>
    <p:extLst>
      <p:ext uri="{BB962C8B-B14F-4D97-AF65-F5344CB8AC3E}">
        <p14:creationId xmlns:p14="http://schemas.microsoft.com/office/powerpoint/2010/main" val="34135333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CDC64B-FCFD-F57D-4ABB-A45F88C36CCD}"/>
              </a:ext>
            </a:extLst>
          </p:cNvPr>
          <p:cNvSpPr>
            <a:spLocks noGrp="1"/>
          </p:cNvSpPr>
          <p:nvPr>
            <p:ph type="title" orient="vert"/>
          </p:nvPr>
        </p:nvSpPr>
        <p:spPr>
          <a:xfrm>
            <a:off x="8724900" y="365126"/>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0B35D1C5-8AB1-6F39-42CC-D8D733207434}"/>
              </a:ext>
            </a:extLst>
          </p:cNvPr>
          <p:cNvSpPr>
            <a:spLocks noGrp="1"/>
          </p:cNvSpPr>
          <p:nvPr>
            <p:ph type="body" orient="vert" idx="1"/>
          </p:nvPr>
        </p:nvSpPr>
        <p:spPr>
          <a:xfrm>
            <a:off x="838200" y="365126"/>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8019371-851C-1871-3A8F-7E0E85FCFB43}"/>
              </a:ext>
            </a:extLst>
          </p:cNvPr>
          <p:cNvSpPr>
            <a:spLocks noGrp="1"/>
          </p:cNvSpPr>
          <p:nvPr>
            <p:ph type="dt" sz="half" idx="10"/>
          </p:nvPr>
        </p:nvSpPr>
        <p:spPr/>
        <p:txBody>
          <a:bodyPr/>
          <a:lstStyle/>
          <a:p>
            <a:fld id="{D1556998-DDEC-436F-B4E8-69220364248B}" type="datetimeFigureOut">
              <a:rPr lang="en-GB" smtClean="0"/>
              <a:t>18/06/2026</a:t>
            </a:fld>
            <a:endParaRPr lang="en-GB"/>
          </a:p>
        </p:txBody>
      </p:sp>
      <p:sp>
        <p:nvSpPr>
          <p:cNvPr id="5" name="Footer Placeholder 4">
            <a:extLst>
              <a:ext uri="{FF2B5EF4-FFF2-40B4-BE49-F238E27FC236}">
                <a16:creationId xmlns:a16="http://schemas.microsoft.com/office/drawing/2014/main" id="{DD7D1253-3180-5560-DE6E-61C7808BE3B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8466A9C-8151-909B-54DD-F00DDDCABC17}"/>
              </a:ext>
            </a:extLst>
          </p:cNvPr>
          <p:cNvSpPr>
            <a:spLocks noGrp="1"/>
          </p:cNvSpPr>
          <p:nvPr>
            <p:ph type="sldNum" sz="quarter" idx="12"/>
          </p:nvPr>
        </p:nvSpPr>
        <p:spPr/>
        <p:txBody>
          <a:bodyPr/>
          <a:lstStyle/>
          <a:p>
            <a:fld id="{FBA8110E-6EAC-4129-9A7C-C480DE901486}" type="slidenum">
              <a:rPr lang="en-GB" smtClean="0"/>
              <a:t>‹#›</a:t>
            </a:fld>
            <a:endParaRPr lang="en-GB"/>
          </a:p>
        </p:txBody>
      </p:sp>
    </p:spTree>
    <p:extLst>
      <p:ext uri="{BB962C8B-B14F-4D97-AF65-F5344CB8AC3E}">
        <p14:creationId xmlns:p14="http://schemas.microsoft.com/office/powerpoint/2010/main" val="19214006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18113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Partners one column">
    <p:spTree>
      <p:nvGrpSpPr>
        <p:cNvPr id="1" name=""/>
        <p:cNvGrpSpPr/>
        <p:nvPr/>
      </p:nvGrpSpPr>
      <p:grpSpPr>
        <a:xfrm>
          <a:off x="0" y="0"/>
          <a:ext cx="0" cy="0"/>
          <a:chOff x="0" y="0"/>
          <a:chExt cx="0" cy="0"/>
        </a:xfrm>
      </p:grpSpPr>
      <p:sp>
        <p:nvSpPr>
          <p:cNvPr id="2" name="Title 1"/>
          <p:cNvSpPr>
            <a:spLocks noGrp="1"/>
          </p:cNvSpPr>
          <p:nvPr>
            <p:ph type="title"/>
          </p:nvPr>
        </p:nvSpPr>
        <p:spPr>
          <a:xfrm>
            <a:off x="1021226" y="398463"/>
            <a:ext cx="10127787" cy="1874398"/>
          </a:xfrm>
        </p:spPr>
        <p:txBody>
          <a:bodyPr anchor="b" anchorCtr="0"/>
          <a:lstStyle>
            <a:lvl1pPr>
              <a:defRPr>
                <a:solidFill>
                  <a:srgbClr val="003A71"/>
                </a:solidFill>
              </a:defRPr>
            </a:lvl1pPr>
          </a:lstStyle>
          <a:p>
            <a:r>
              <a:rPr lang="en-US"/>
              <a:t>Click to edit Master title style</a:t>
            </a:r>
            <a:endParaRPr lang="en-GB"/>
          </a:p>
        </p:txBody>
      </p:sp>
      <p:sp>
        <p:nvSpPr>
          <p:cNvPr id="9" name="Text Placeholder 2"/>
          <p:cNvSpPr>
            <a:spLocks noGrp="1"/>
          </p:cNvSpPr>
          <p:nvPr>
            <p:ph type="body" sz="quarter" idx="14" hasCustomPrompt="1"/>
          </p:nvPr>
        </p:nvSpPr>
        <p:spPr>
          <a:xfrm>
            <a:off x="1044166" y="2492897"/>
            <a:ext cx="6664733" cy="1368152"/>
          </a:xfrm>
        </p:spPr>
        <p:txBody>
          <a:bodyPr/>
          <a:lstStyle>
            <a:lvl1pPr>
              <a:lnSpc>
                <a:spcPct val="100000"/>
              </a:lnSpc>
              <a:defRPr sz="1650" b="1">
                <a:solidFill>
                  <a:srgbClr val="646464"/>
                </a:solidFill>
              </a:defRPr>
            </a:lvl1pPr>
            <a:lvl2pPr indent="0">
              <a:defRPr sz="1650" b="0">
                <a:solidFill>
                  <a:srgbClr val="646464"/>
                </a:solidFill>
              </a:defRPr>
            </a:lvl2pPr>
            <a:lvl3pPr indent="0">
              <a:defRPr sz="1650" b="0">
                <a:solidFill>
                  <a:srgbClr val="646464"/>
                </a:solidFill>
              </a:defRPr>
            </a:lvl3pPr>
            <a:lvl4pPr marL="0" indent="0">
              <a:lnSpc>
                <a:spcPct val="100000"/>
              </a:lnSpc>
              <a:spcBef>
                <a:spcPts val="0"/>
              </a:spcBef>
              <a:buFont typeface="Calibri" panose="020F0502020204030204" pitchFamily="34" charset="0"/>
              <a:buChar char="​"/>
              <a:defRPr sz="1650" b="0">
                <a:solidFill>
                  <a:srgbClr val="646464"/>
                </a:solidFill>
              </a:defRPr>
            </a:lvl4pPr>
            <a:lvl5pPr marL="0" indent="0">
              <a:lnSpc>
                <a:spcPct val="100000"/>
              </a:lnSpc>
              <a:spcBef>
                <a:spcPts val="0"/>
              </a:spcBef>
              <a:buFont typeface="Calibri" panose="020F0502020204030204" pitchFamily="34" charset="0"/>
              <a:buChar char="​"/>
              <a:defRPr sz="1650" b="0">
                <a:solidFill>
                  <a:srgbClr val="646464"/>
                </a:solidFill>
              </a:defRPr>
            </a:lvl5pPr>
          </a:lstStyle>
          <a:p>
            <a:pPr lvl="0"/>
            <a:r>
              <a:rPr lang="en-GB"/>
              <a:t>Click to insert </a:t>
            </a:r>
            <a:r>
              <a:rPr lang="en-GB" err="1"/>
              <a:t>Manchet</a:t>
            </a:r>
            <a:r>
              <a:rPr lang="en-GB"/>
              <a:t> in three lines</a:t>
            </a:r>
          </a:p>
          <a:p>
            <a:pPr lvl="1"/>
            <a:r>
              <a:rPr lang="en-GB"/>
              <a:t>Second level</a:t>
            </a:r>
          </a:p>
          <a:p>
            <a:pPr lvl="2"/>
            <a:r>
              <a:rPr lang="en-GB"/>
              <a:t>Third level</a:t>
            </a:r>
          </a:p>
          <a:p>
            <a:pPr lvl="3"/>
            <a:r>
              <a:rPr lang="en-GB"/>
              <a:t>Fourth level</a:t>
            </a:r>
          </a:p>
          <a:p>
            <a:pPr lvl="4"/>
            <a:r>
              <a:rPr lang="en-GB"/>
              <a:t>Fifth level</a:t>
            </a:r>
          </a:p>
        </p:txBody>
      </p:sp>
      <p:sp>
        <p:nvSpPr>
          <p:cNvPr id="12" name="Content Placeholder 3"/>
          <p:cNvSpPr>
            <a:spLocks noGrp="1"/>
          </p:cNvSpPr>
          <p:nvPr>
            <p:ph sz="quarter" idx="15" hasCustomPrompt="1"/>
          </p:nvPr>
        </p:nvSpPr>
        <p:spPr>
          <a:xfrm>
            <a:off x="1044575" y="3999036"/>
            <a:ext cx="849600" cy="431849"/>
          </a:xfrm>
        </p:spPr>
        <p:txBody>
          <a:bodyPr/>
          <a:lstStyle>
            <a:lvl1pPr>
              <a:defRPr sz="700"/>
            </a:lvl1pPr>
          </a:lstStyle>
          <a:p>
            <a:pPr lvl="0"/>
            <a:r>
              <a:rPr lang="en-GB"/>
              <a:t>Insert partner-logo</a:t>
            </a:r>
          </a:p>
        </p:txBody>
      </p:sp>
      <p:sp>
        <p:nvSpPr>
          <p:cNvPr id="13" name="Content Placeholder 4"/>
          <p:cNvSpPr>
            <a:spLocks noGrp="1"/>
          </p:cNvSpPr>
          <p:nvPr>
            <p:ph sz="quarter" idx="16" hasCustomPrompt="1"/>
          </p:nvPr>
        </p:nvSpPr>
        <p:spPr>
          <a:xfrm>
            <a:off x="2072890" y="3999036"/>
            <a:ext cx="849600" cy="431849"/>
          </a:xfrm>
        </p:spPr>
        <p:txBody>
          <a:bodyPr/>
          <a:lstStyle>
            <a:lvl1pPr>
              <a:defRPr sz="700"/>
            </a:lvl1pPr>
          </a:lstStyle>
          <a:p>
            <a:pPr lvl="0"/>
            <a:r>
              <a:rPr lang="en-GB"/>
              <a:t>Insert partner-logo</a:t>
            </a:r>
          </a:p>
        </p:txBody>
      </p:sp>
      <p:sp>
        <p:nvSpPr>
          <p:cNvPr id="14" name="Content Placeholder 5"/>
          <p:cNvSpPr>
            <a:spLocks noGrp="1"/>
          </p:cNvSpPr>
          <p:nvPr>
            <p:ph sz="quarter" idx="17" hasCustomPrompt="1"/>
          </p:nvPr>
        </p:nvSpPr>
        <p:spPr>
          <a:xfrm>
            <a:off x="3101205" y="3999036"/>
            <a:ext cx="849600" cy="431849"/>
          </a:xfrm>
        </p:spPr>
        <p:txBody>
          <a:bodyPr/>
          <a:lstStyle>
            <a:lvl1pPr>
              <a:defRPr sz="700"/>
            </a:lvl1pPr>
          </a:lstStyle>
          <a:p>
            <a:pPr lvl="0"/>
            <a:r>
              <a:rPr lang="en-GB"/>
              <a:t>Insert partner-logo</a:t>
            </a:r>
          </a:p>
        </p:txBody>
      </p:sp>
      <p:sp>
        <p:nvSpPr>
          <p:cNvPr id="15" name="Content Placeholder 6"/>
          <p:cNvSpPr>
            <a:spLocks noGrp="1"/>
          </p:cNvSpPr>
          <p:nvPr>
            <p:ph sz="quarter" idx="18" hasCustomPrompt="1"/>
          </p:nvPr>
        </p:nvSpPr>
        <p:spPr>
          <a:xfrm>
            <a:off x="4129520" y="3999036"/>
            <a:ext cx="849600" cy="431849"/>
          </a:xfrm>
        </p:spPr>
        <p:txBody>
          <a:bodyPr/>
          <a:lstStyle>
            <a:lvl1pPr>
              <a:defRPr sz="700"/>
            </a:lvl1pPr>
          </a:lstStyle>
          <a:p>
            <a:pPr lvl="0"/>
            <a:r>
              <a:rPr lang="en-GB"/>
              <a:t>Insert partner-logo</a:t>
            </a:r>
          </a:p>
        </p:txBody>
      </p:sp>
      <p:sp>
        <p:nvSpPr>
          <p:cNvPr id="16" name="Content Placeholder 7"/>
          <p:cNvSpPr>
            <a:spLocks noGrp="1"/>
          </p:cNvSpPr>
          <p:nvPr>
            <p:ph sz="quarter" idx="19" hasCustomPrompt="1"/>
          </p:nvPr>
        </p:nvSpPr>
        <p:spPr>
          <a:xfrm>
            <a:off x="5157835" y="3999036"/>
            <a:ext cx="849600" cy="431849"/>
          </a:xfrm>
        </p:spPr>
        <p:txBody>
          <a:bodyPr/>
          <a:lstStyle>
            <a:lvl1pPr>
              <a:defRPr sz="700"/>
            </a:lvl1pPr>
          </a:lstStyle>
          <a:p>
            <a:pPr lvl="0"/>
            <a:r>
              <a:rPr lang="en-GB"/>
              <a:t>Insert partner-logo</a:t>
            </a:r>
          </a:p>
        </p:txBody>
      </p:sp>
      <p:sp>
        <p:nvSpPr>
          <p:cNvPr id="17" name="Content Placeholder 8"/>
          <p:cNvSpPr>
            <a:spLocks noGrp="1"/>
          </p:cNvSpPr>
          <p:nvPr>
            <p:ph sz="quarter" idx="20" hasCustomPrompt="1"/>
          </p:nvPr>
        </p:nvSpPr>
        <p:spPr>
          <a:xfrm>
            <a:off x="6186150" y="3999036"/>
            <a:ext cx="849600" cy="431849"/>
          </a:xfrm>
        </p:spPr>
        <p:txBody>
          <a:bodyPr/>
          <a:lstStyle>
            <a:lvl1pPr>
              <a:defRPr sz="700"/>
            </a:lvl1pPr>
          </a:lstStyle>
          <a:p>
            <a:pPr lvl="0"/>
            <a:r>
              <a:rPr lang="en-GB"/>
              <a:t>Insert partner-logo</a:t>
            </a:r>
          </a:p>
        </p:txBody>
      </p:sp>
      <p:sp>
        <p:nvSpPr>
          <p:cNvPr id="18" name="Content Placeholder 9"/>
          <p:cNvSpPr>
            <a:spLocks noGrp="1"/>
          </p:cNvSpPr>
          <p:nvPr>
            <p:ph sz="quarter" idx="21" hasCustomPrompt="1"/>
          </p:nvPr>
        </p:nvSpPr>
        <p:spPr>
          <a:xfrm>
            <a:off x="7214465" y="3999036"/>
            <a:ext cx="849600" cy="431849"/>
          </a:xfrm>
        </p:spPr>
        <p:txBody>
          <a:bodyPr/>
          <a:lstStyle>
            <a:lvl1pPr>
              <a:defRPr sz="700"/>
            </a:lvl1pPr>
          </a:lstStyle>
          <a:p>
            <a:pPr lvl="0"/>
            <a:r>
              <a:rPr lang="en-GB"/>
              <a:t>Insert partner-logo</a:t>
            </a:r>
          </a:p>
        </p:txBody>
      </p:sp>
      <p:sp>
        <p:nvSpPr>
          <p:cNvPr id="19" name="Content Placeholder 10"/>
          <p:cNvSpPr>
            <a:spLocks noGrp="1"/>
          </p:cNvSpPr>
          <p:nvPr>
            <p:ph sz="quarter" idx="22" hasCustomPrompt="1"/>
          </p:nvPr>
        </p:nvSpPr>
        <p:spPr>
          <a:xfrm>
            <a:off x="8242780" y="3999036"/>
            <a:ext cx="849600" cy="431849"/>
          </a:xfrm>
        </p:spPr>
        <p:txBody>
          <a:bodyPr/>
          <a:lstStyle>
            <a:lvl1pPr>
              <a:defRPr sz="700"/>
            </a:lvl1pPr>
          </a:lstStyle>
          <a:p>
            <a:pPr lvl="0"/>
            <a:r>
              <a:rPr lang="en-GB"/>
              <a:t>Insert partner-logo</a:t>
            </a:r>
          </a:p>
        </p:txBody>
      </p:sp>
      <p:sp>
        <p:nvSpPr>
          <p:cNvPr id="20" name="Content Placeholder 11"/>
          <p:cNvSpPr>
            <a:spLocks noGrp="1"/>
          </p:cNvSpPr>
          <p:nvPr>
            <p:ph sz="quarter" idx="23" hasCustomPrompt="1"/>
          </p:nvPr>
        </p:nvSpPr>
        <p:spPr>
          <a:xfrm>
            <a:off x="9271095" y="3999036"/>
            <a:ext cx="849600" cy="431849"/>
          </a:xfrm>
        </p:spPr>
        <p:txBody>
          <a:bodyPr/>
          <a:lstStyle>
            <a:lvl1pPr>
              <a:defRPr sz="700"/>
            </a:lvl1pPr>
          </a:lstStyle>
          <a:p>
            <a:pPr lvl="0"/>
            <a:r>
              <a:rPr lang="en-GB"/>
              <a:t>Insert partner-logo</a:t>
            </a:r>
          </a:p>
        </p:txBody>
      </p:sp>
      <p:sp>
        <p:nvSpPr>
          <p:cNvPr id="21" name="Content Placeholder 12"/>
          <p:cNvSpPr>
            <a:spLocks noGrp="1"/>
          </p:cNvSpPr>
          <p:nvPr>
            <p:ph sz="quarter" idx="24" hasCustomPrompt="1"/>
          </p:nvPr>
        </p:nvSpPr>
        <p:spPr>
          <a:xfrm>
            <a:off x="10299413" y="3999036"/>
            <a:ext cx="849600" cy="431849"/>
          </a:xfrm>
        </p:spPr>
        <p:txBody>
          <a:bodyPr/>
          <a:lstStyle>
            <a:lvl1pPr>
              <a:defRPr sz="700"/>
            </a:lvl1pPr>
          </a:lstStyle>
          <a:p>
            <a:pPr lvl="0"/>
            <a:r>
              <a:rPr lang="en-GB"/>
              <a:t>Insert partner-logo</a:t>
            </a:r>
          </a:p>
        </p:txBody>
      </p:sp>
      <p:sp>
        <p:nvSpPr>
          <p:cNvPr id="22" name="Content Placeholder 13"/>
          <p:cNvSpPr>
            <a:spLocks noGrp="1"/>
          </p:cNvSpPr>
          <p:nvPr>
            <p:ph sz="quarter" idx="25" hasCustomPrompt="1"/>
          </p:nvPr>
        </p:nvSpPr>
        <p:spPr>
          <a:xfrm>
            <a:off x="1044575" y="4884593"/>
            <a:ext cx="849600" cy="431849"/>
          </a:xfrm>
        </p:spPr>
        <p:txBody>
          <a:bodyPr/>
          <a:lstStyle>
            <a:lvl1pPr>
              <a:defRPr sz="700"/>
            </a:lvl1pPr>
          </a:lstStyle>
          <a:p>
            <a:pPr lvl="0"/>
            <a:r>
              <a:rPr lang="en-GB"/>
              <a:t>Insert partner-logo</a:t>
            </a:r>
          </a:p>
        </p:txBody>
      </p:sp>
      <p:sp>
        <p:nvSpPr>
          <p:cNvPr id="23" name="Content Placeholder 14"/>
          <p:cNvSpPr>
            <a:spLocks noGrp="1"/>
          </p:cNvSpPr>
          <p:nvPr>
            <p:ph sz="quarter" idx="26" hasCustomPrompt="1"/>
          </p:nvPr>
        </p:nvSpPr>
        <p:spPr>
          <a:xfrm>
            <a:off x="2072890" y="4884593"/>
            <a:ext cx="849600" cy="431849"/>
          </a:xfrm>
        </p:spPr>
        <p:txBody>
          <a:bodyPr/>
          <a:lstStyle>
            <a:lvl1pPr>
              <a:defRPr sz="700"/>
            </a:lvl1pPr>
          </a:lstStyle>
          <a:p>
            <a:pPr lvl="0"/>
            <a:r>
              <a:rPr lang="en-GB"/>
              <a:t>Insert partner-logo</a:t>
            </a:r>
          </a:p>
        </p:txBody>
      </p:sp>
      <p:sp>
        <p:nvSpPr>
          <p:cNvPr id="24" name="Content Placeholder 15"/>
          <p:cNvSpPr>
            <a:spLocks noGrp="1"/>
          </p:cNvSpPr>
          <p:nvPr>
            <p:ph sz="quarter" idx="27" hasCustomPrompt="1"/>
          </p:nvPr>
        </p:nvSpPr>
        <p:spPr>
          <a:xfrm>
            <a:off x="3101205" y="4884593"/>
            <a:ext cx="849600" cy="431849"/>
          </a:xfrm>
        </p:spPr>
        <p:txBody>
          <a:bodyPr/>
          <a:lstStyle>
            <a:lvl1pPr>
              <a:defRPr sz="700"/>
            </a:lvl1pPr>
          </a:lstStyle>
          <a:p>
            <a:pPr lvl="0"/>
            <a:r>
              <a:rPr lang="en-GB"/>
              <a:t>Insert partner-logo</a:t>
            </a:r>
          </a:p>
        </p:txBody>
      </p:sp>
      <p:sp>
        <p:nvSpPr>
          <p:cNvPr id="25" name="Content Placeholder 16"/>
          <p:cNvSpPr>
            <a:spLocks noGrp="1"/>
          </p:cNvSpPr>
          <p:nvPr>
            <p:ph sz="quarter" idx="28" hasCustomPrompt="1"/>
          </p:nvPr>
        </p:nvSpPr>
        <p:spPr>
          <a:xfrm>
            <a:off x="4129520" y="4884593"/>
            <a:ext cx="849600" cy="431849"/>
          </a:xfrm>
        </p:spPr>
        <p:txBody>
          <a:bodyPr/>
          <a:lstStyle>
            <a:lvl1pPr>
              <a:defRPr sz="700"/>
            </a:lvl1pPr>
          </a:lstStyle>
          <a:p>
            <a:pPr lvl="0"/>
            <a:r>
              <a:rPr lang="en-GB"/>
              <a:t>Insert partner-logo</a:t>
            </a:r>
          </a:p>
        </p:txBody>
      </p:sp>
      <p:sp>
        <p:nvSpPr>
          <p:cNvPr id="26" name="Content Placeholder 17"/>
          <p:cNvSpPr>
            <a:spLocks noGrp="1"/>
          </p:cNvSpPr>
          <p:nvPr>
            <p:ph sz="quarter" idx="29" hasCustomPrompt="1"/>
          </p:nvPr>
        </p:nvSpPr>
        <p:spPr>
          <a:xfrm>
            <a:off x="5157835" y="4884593"/>
            <a:ext cx="849600" cy="431849"/>
          </a:xfrm>
        </p:spPr>
        <p:txBody>
          <a:bodyPr/>
          <a:lstStyle>
            <a:lvl1pPr>
              <a:defRPr sz="700"/>
            </a:lvl1pPr>
          </a:lstStyle>
          <a:p>
            <a:pPr lvl="0"/>
            <a:r>
              <a:rPr lang="en-GB"/>
              <a:t>Insert partner-logo</a:t>
            </a:r>
          </a:p>
        </p:txBody>
      </p:sp>
      <p:sp>
        <p:nvSpPr>
          <p:cNvPr id="27" name="Content Placeholder 18"/>
          <p:cNvSpPr>
            <a:spLocks noGrp="1"/>
          </p:cNvSpPr>
          <p:nvPr>
            <p:ph sz="quarter" idx="30" hasCustomPrompt="1"/>
          </p:nvPr>
        </p:nvSpPr>
        <p:spPr>
          <a:xfrm>
            <a:off x="6186150" y="4884593"/>
            <a:ext cx="849600" cy="431849"/>
          </a:xfrm>
        </p:spPr>
        <p:txBody>
          <a:bodyPr/>
          <a:lstStyle>
            <a:lvl1pPr>
              <a:defRPr sz="700"/>
            </a:lvl1pPr>
          </a:lstStyle>
          <a:p>
            <a:pPr lvl="0"/>
            <a:r>
              <a:rPr lang="en-GB"/>
              <a:t>Insert partner-logo</a:t>
            </a:r>
          </a:p>
        </p:txBody>
      </p:sp>
      <p:sp>
        <p:nvSpPr>
          <p:cNvPr id="28" name="Content Placeholder 19"/>
          <p:cNvSpPr>
            <a:spLocks noGrp="1"/>
          </p:cNvSpPr>
          <p:nvPr>
            <p:ph sz="quarter" idx="31" hasCustomPrompt="1"/>
          </p:nvPr>
        </p:nvSpPr>
        <p:spPr>
          <a:xfrm>
            <a:off x="7214465" y="4884593"/>
            <a:ext cx="849600" cy="431849"/>
          </a:xfrm>
        </p:spPr>
        <p:txBody>
          <a:bodyPr/>
          <a:lstStyle>
            <a:lvl1pPr>
              <a:defRPr sz="700"/>
            </a:lvl1pPr>
          </a:lstStyle>
          <a:p>
            <a:pPr lvl="0"/>
            <a:r>
              <a:rPr lang="en-GB"/>
              <a:t>Insert partner-logo</a:t>
            </a:r>
          </a:p>
        </p:txBody>
      </p:sp>
      <p:sp>
        <p:nvSpPr>
          <p:cNvPr id="29" name="Content Placeholder 20"/>
          <p:cNvSpPr>
            <a:spLocks noGrp="1"/>
          </p:cNvSpPr>
          <p:nvPr>
            <p:ph sz="quarter" idx="32" hasCustomPrompt="1"/>
          </p:nvPr>
        </p:nvSpPr>
        <p:spPr>
          <a:xfrm>
            <a:off x="8242780" y="4884593"/>
            <a:ext cx="849600" cy="431849"/>
          </a:xfrm>
        </p:spPr>
        <p:txBody>
          <a:bodyPr/>
          <a:lstStyle>
            <a:lvl1pPr>
              <a:defRPr sz="700"/>
            </a:lvl1pPr>
          </a:lstStyle>
          <a:p>
            <a:pPr lvl="0"/>
            <a:r>
              <a:rPr lang="en-GB"/>
              <a:t>Insert partner-logo</a:t>
            </a:r>
          </a:p>
        </p:txBody>
      </p:sp>
      <p:sp>
        <p:nvSpPr>
          <p:cNvPr id="30" name="Content Placeholder 21"/>
          <p:cNvSpPr>
            <a:spLocks noGrp="1"/>
          </p:cNvSpPr>
          <p:nvPr>
            <p:ph sz="quarter" idx="33" hasCustomPrompt="1"/>
          </p:nvPr>
        </p:nvSpPr>
        <p:spPr>
          <a:xfrm>
            <a:off x="9271095" y="4884593"/>
            <a:ext cx="849600" cy="431849"/>
          </a:xfrm>
        </p:spPr>
        <p:txBody>
          <a:bodyPr/>
          <a:lstStyle>
            <a:lvl1pPr>
              <a:defRPr sz="700"/>
            </a:lvl1pPr>
          </a:lstStyle>
          <a:p>
            <a:pPr lvl="0"/>
            <a:r>
              <a:rPr lang="en-GB"/>
              <a:t>Insert partner-logo</a:t>
            </a:r>
          </a:p>
        </p:txBody>
      </p:sp>
      <p:sp>
        <p:nvSpPr>
          <p:cNvPr id="31" name="Content Placeholder 22"/>
          <p:cNvSpPr>
            <a:spLocks noGrp="1"/>
          </p:cNvSpPr>
          <p:nvPr>
            <p:ph sz="quarter" idx="34" hasCustomPrompt="1"/>
          </p:nvPr>
        </p:nvSpPr>
        <p:spPr>
          <a:xfrm>
            <a:off x="10299413" y="4884593"/>
            <a:ext cx="849600" cy="431849"/>
          </a:xfrm>
        </p:spPr>
        <p:txBody>
          <a:bodyPr/>
          <a:lstStyle>
            <a:lvl1pPr>
              <a:defRPr sz="700"/>
            </a:lvl1pPr>
          </a:lstStyle>
          <a:p>
            <a:pPr lvl="0"/>
            <a:r>
              <a:rPr lang="en-GB"/>
              <a:t>Insert partner-logo</a:t>
            </a:r>
          </a:p>
        </p:txBody>
      </p:sp>
      <p:sp>
        <p:nvSpPr>
          <p:cNvPr id="3" name="Date Placeholder 2"/>
          <p:cNvSpPr>
            <a:spLocks noGrp="1"/>
          </p:cNvSpPr>
          <p:nvPr>
            <p:ph type="dt" sz="half" idx="10"/>
          </p:nvPr>
        </p:nvSpPr>
        <p:spPr/>
        <p:txBody>
          <a:bodyPr/>
          <a:lstStyle>
            <a:lvl1pPr>
              <a:defRPr>
                <a:solidFill>
                  <a:srgbClr val="646464"/>
                </a:solidFill>
              </a:defRPr>
            </a:lvl1pPr>
          </a:lstStyle>
          <a:p>
            <a:fld id="{17F47F44-F51E-4667-A452-3FDD3C2DF9B3}" type="datetime1">
              <a:rPr lang="en-GB" smtClean="0"/>
              <a:t>18/06/2026</a:t>
            </a:fld>
            <a:endParaRPr lang="en-GB"/>
          </a:p>
        </p:txBody>
      </p:sp>
      <p:sp>
        <p:nvSpPr>
          <p:cNvPr id="4" name="Footer Placeholder 3"/>
          <p:cNvSpPr>
            <a:spLocks noGrp="1"/>
          </p:cNvSpPr>
          <p:nvPr>
            <p:ph type="ftr" sz="quarter" idx="11"/>
          </p:nvPr>
        </p:nvSpPr>
        <p:spPr/>
        <p:txBody>
          <a:bodyPr/>
          <a:lstStyle>
            <a:lvl1pPr>
              <a:defRPr>
                <a:solidFill>
                  <a:srgbClr val="646464"/>
                </a:solidFill>
              </a:defRPr>
            </a:lvl1pPr>
          </a:lstStyle>
          <a:p>
            <a:r>
              <a:rPr lang="en-GB"/>
              <a:t>Running header</a:t>
            </a:r>
          </a:p>
        </p:txBody>
      </p:sp>
      <p:sp>
        <p:nvSpPr>
          <p:cNvPr id="5" name="Slide Number Placeholder 4"/>
          <p:cNvSpPr>
            <a:spLocks noGrp="1"/>
          </p:cNvSpPr>
          <p:nvPr>
            <p:ph type="sldNum" sz="quarter" idx="12"/>
          </p:nvPr>
        </p:nvSpPr>
        <p:spPr/>
        <p:txBody>
          <a:bodyPr/>
          <a:lstStyle>
            <a:lvl1pPr>
              <a:defRPr>
                <a:solidFill>
                  <a:srgbClr val="646464"/>
                </a:solidFill>
              </a:defRPr>
            </a:lvl1pPr>
          </a:lstStyle>
          <a:p>
            <a:r>
              <a:rPr lang="en-GB"/>
              <a:t>Page </a:t>
            </a:r>
            <a:fld id="{45D37B1E-C366-494F-A587-962AD9AABC83}" type="slidenum">
              <a:rPr lang="en-GB" smtClean="0"/>
              <a:pPr/>
              <a:t>‹#›</a:t>
            </a:fld>
            <a:endParaRPr lang="en-GB"/>
          </a:p>
        </p:txBody>
      </p:sp>
      <p:sp>
        <p:nvSpPr>
          <p:cNvPr id="32" name="Text Box 12"/>
          <p:cNvSpPr txBox="1">
            <a:spLocks noChangeArrowheads="1"/>
          </p:cNvSpPr>
          <p:nvPr userDrawn="1"/>
        </p:nvSpPr>
        <p:spPr bwMode="auto">
          <a:xfrm>
            <a:off x="-1968896" y="1521929"/>
            <a:ext cx="1869037" cy="1564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50000"/>
              </a:spcBef>
              <a:spcAft>
                <a:spcPts val="600"/>
              </a:spcAft>
              <a:buFontTx/>
              <a:buNone/>
              <a:defRPr/>
            </a:pPr>
            <a:r>
              <a:rPr lang="da-DK" altLang="da-DK" sz="1000" b="1" noProof="1">
                <a:solidFill>
                  <a:schemeClr val="tx1">
                    <a:lumMod val="75000"/>
                    <a:lumOff val="25000"/>
                  </a:schemeClr>
                </a:solidFill>
                <a:cs typeface="Arial" pitchFamily="34" charset="0"/>
              </a:rPr>
              <a:t>Change the Footer text</a:t>
            </a:r>
          </a:p>
          <a:p>
            <a:pPr algn="r" eaLnBrk="1" hangingPunct="1">
              <a:spcBef>
                <a:spcPct val="0"/>
              </a:spcBef>
              <a:spcAft>
                <a:spcPts val="238"/>
              </a:spcAft>
              <a:buFontTx/>
              <a:buNone/>
              <a:defRPr/>
            </a:pPr>
            <a:r>
              <a:rPr lang="da-DK" altLang="da-DK" sz="1000" noProof="1">
                <a:solidFill>
                  <a:schemeClr val="tx1">
                    <a:lumMod val="75000"/>
                    <a:lumOff val="25000"/>
                  </a:schemeClr>
                </a:solidFill>
                <a:cs typeface="Arial" pitchFamily="34" charset="0"/>
              </a:rPr>
              <a:t> </a:t>
            </a:r>
            <a:r>
              <a:rPr lang="da-DK" altLang="da-DK" sz="1000" b="1" noProof="1">
                <a:solidFill>
                  <a:schemeClr val="tx1">
                    <a:lumMod val="75000"/>
                    <a:lumOff val="25000"/>
                  </a:schemeClr>
                </a:solidFill>
                <a:cs typeface="Arial" pitchFamily="34" charset="0"/>
              </a:rPr>
              <a:t>1.</a:t>
            </a:r>
            <a:r>
              <a:rPr lang="da-DK" altLang="da-DK" sz="1000" noProof="1">
                <a:solidFill>
                  <a:schemeClr val="tx1">
                    <a:lumMod val="75000"/>
                    <a:lumOff val="25000"/>
                  </a:schemeClr>
                </a:solidFill>
                <a:cs typeface="Arial" pitchFamily="34" charset="0"/>
              </a:rPr>
              <a:t> Choose </a:t>
            </a:r>
            <a:r>
              <a:rPr lang="da-DK" altLang="da-DK" sz="1000" b="1" noProof="1">
                <a:solidFill>
                  <a:schemeClr val="tx1">
                    <a:lumMod val="75000"/>
                    <a:lumOff val="25000"/>
                  </a:schemeClr>
                </a:solidFill>
                <a:cs typeface="Arial" pitchFamily="34" charset="0"/>
              </a:rPr>
              <a:t>Insert </a:t>
            </a:r>
            <a:br>
              <a:rPr lang="da-DK" altLang="da-DK" sz="1000" b="1" noProof="1">
                <a:solidFill>
                  <a:schemeClr val="tx1">
                    <a:lumMod val="75000"/>
                    <a:lumOff val="25000"/>
                  </a:schemeClr>
                </a:solidFill>
                <a:cs typeface="Arial" pitchFamily="34" charset="0"/>
              </a:rPr>
            </a:br>
            <a:r>
              <a:rPr lang="da-DK" altLang="da-DK" sz="1000" noProof="1">
                <a:solidFill>
                  <a:schemeClr val="tx1">
                    <a:lumMod val="75000"/>
                    <a:lumOff val="25000"/>
                  </a:schemeClr>
                </a:solidFill>
                <a:cs typeface="Arial" pitchFamily="34" charset="0"/>
              </a:rPr>
              <a:t>in the top menu </a:t>
            </a:r>
          </a:p>
          <a:p>
            <a:pPr algn="r" eaLnBrk="1" hangingPunct="1">
              <a:spcBef>
                <a:spcPct val="0"/>
              </a:spcBef>
              <a:spcAft>
                <a:spcPts val="238"/>
              </a:spcAft>
              <a:buFontTx/>
              <a:buNone/>
              <a:defRPr/>
            </a:pPr>
            <a:r>
              <a:rPr lang="da-DK" altLang="da-DK" sz="1000" b="1" noProof="1">
                <a:solidFill>
                  <a:schemeClr val="tx1">
                    <a:lumMod val="75000"/>
                    <a:lumOff val="25000"/>
                  </a:schemeClr>
                </a:solidFill>
                <a:cs typeface="Arial" pitchFamily="34" charset="0"/>
              </a:rPr>
              <a:t>2.</a:t>
            </a:r>
            <a:r>
              <a:rPr lang="da-DK" altLang="da-DK" sz="1000" noProof="1">
                <a:solidFill>
                  <a:schemeClr val="tx1">
                    <a:lumMod val="75000"/>
                    <a:lumOff val="25000"/>
                  </a:schemeClr>
                </a:solidFill>
                <a:cs typeface="Arial" pitchFamily="34" charset="0"/>
              </a:rPr>
              <a:t> Click on</a:t>
            </a:r>
            <a:r>
              <a:rPr lang="da-DK" altLang="da-DK" sz="1000" b="1" noProof="1">
                <a:solidFill>
                  <a:schemeClr val="tx1">
                    <a:lumMod val="75000"/>
                    <a:lumOff val="25000"/>
                  </a:schemeClr>
                </a:solidFill>
                <a:cs typeface="Arial" pitchFamily="34" charset="0"/>
              </a:rPr>
              <a:t> Header and Footer</a:t>
            </a:r>
            <a:r>
              <a:rPr lang="da-DK" altLang="da-DK" sz="1000" noProof="1">
                <a:solidFill>
                  <a:schemeClr val="tx1">
                    <a:lumMod val="75000"/>
                    <a:lumOff val="25000"/>
                  </a:schemeClr>
                </a:solidFill>
                <a:cs typeface="Arial" pitchFamily="34" charset="0"/>
              </a:rPr>
              <a:t> </a:t>
            </a:r>
          </a:p>
          <a:p>
            <a:pPr algn="r" eaLnBrk="1" hangingPunct="1">
              <a:spcBef>
                <a:spcPct val="0"/>
              </a:spcBef>
              <a:spcAft>
                <a:spcPts val="238"/>
              </a:spcAft>
              <a:buFontTx/>
              <a:buNone/>
              <a:defRPr/>
            </a:pPr>
            <a:r>
              <a:rPr lang="da-DK" altLang="da-DK" sz="1000" b="1" noProof="1">
                <a:solidFill>
                  <a:schemeClr val="tx1">
                    <a:lumMod val="75000"/>
                    <a:lumOff val="25000"/>
                  </a:schemeClr>
                </a:solidFill>
                <a:cs typeface="Arial" pitchFamily="34" charset="0"/>
              </a:rPr>
              <a:t>3.</a:t>
            </a:r>
            <a:r>
              <a:rPr lang="da-DK" altLang="da-DK" sz="1000" noProof="1">
                <a:solidFill>
                  <a:schemeClr val="tx1">
                    <a:lumMod val="75000"/>
                    <a:lumOff val="25000"/>
                  </a:schemeClr>
                </a:solidFill>
                <a:cs typeface="Arial" pitchFamily="34" charset="0"/>
              </a:rPr>
              <a:t> Write the desired text </a:t>
            </a:r>
            <a:br>
              <a:rPr lang="da-DK" altLang="da-DK" sz="1000" noProof="1">
                <a:solidFill>
                  <a:schemeClr val="tx1">
                    <a:lumMod val="75000"/>
                    <a:lumOff val="25000"/>
                  </a:schemeClr>
                </a:solidFill>
                <a:cs typeface="Arial" pitchFamily="34" charset="0"/>
              </a:rPr>
            </a:br>
            <a:r>
              <a:rPr lang="da-DK" altLang="da-DK" sz="1000" noProof="1">
                <a:solidFill>
                  <a:schemeClr val="tx1">
                    <a:lumMod val="75000"/>
                    <a:lumOff val="25000"/>
                  </a:schemeClr>
                </a:solidFill>
                <a:cs typeface="Arial" pitchFamily="34" charset="0"/>
              </a:rPr>
              <a:t>in the field </a:t>
            </a:r>
            <a:r>
              <a:rPr lang="da-DK" altLang="da-DK" sz="1000" b="1" noProof="1">
                <a:solidFill>
                  <a:schemeClr val="tx1">
                    <a:lumMod val="75000"/>
                    <a:lumOff val="25000"/>
                  </a:schemeClr>
                </a:solidFill>
                <a:cs typeface="Arial" pitchFamily="34" charset="0"/>
              </a:rPr>
              <a:t>Footer</a:t>
            </a:r>
            <a:endParaRPr lang="da-DK" altLang="da-DK" sz="1000" noProof="1">
              <a:solidFill>
                <a:schemeClr val="tx1">
                  <a:lumMod val="75000"/>
                  <a:lumOff val="25000"/>
                </a:schemeClr>
              </a:solidFill>
              <a:cs typeface="Arial" pitchFamily="34" charset="0"/>
            </a:endParaRPr>
          </a:p>
          <a:p>
            <a:pPr algn="r" eaLnBrk="1" hangingPunct="1">
              <a:spcBef>
                <a:spcPct val="0"/>
              </a:spcBef>
              <a:spcAft>
                <a:spcPts val="238"/>
              </a:spcAft>
              <a:buFontTx/>
              <a:buNone/>
              <a:defRPr/>
            </a:pPr>
            <a:r>
              <a:rPr lang="da-DK" altLang="da-DK" sz="1000" b="1" noProof="1">
                <a:solidFill>
                  <a:schemeClr val="tx1">
                    <a:lumMod val="75000"/>
                    <a:lumOff val="25000"/>
                  </a:schemeClr>
                </a:solidFill>
                <a:cs typeface="Arial" pitchFamily="34" charset="0"/>
              </a:rPr>
              <a:t>4. </a:t>
            </a:r>
            <a:r>
              <a:rPr lang="da-DK" altLang="da-DK" sz="1000" noProof="1">
                <a:solidFill>
                  <a:schemeClr val="tx1">
                    <a:lumMod val="75000"/>
                    <a:lumOff val="25000"/>
                  </a:schemeClr>
                </a:solidFill>
                <a:cs typeface="Arial" pitchFamily="34" charset="0"/>
              </a:rPr>
              <a:t>Click </a:t>
            </a:r>
            <a:r>
              <a:rPr lang="da-DK" altLang="da-DK" sz="1000" b="1" noProof="1">
                <a:solidFill>
                  <a:schemeClr val="tx1">
                    <a:lumMod val="75000"/>
                    <a:lumOff val="25000"/>
                  </a:schemeClr>
                </a:solidFill>
                <a:cs typeface="Arial" pitchFamily="34" charset="0"/>
              </a:rPr>
              <a:t>Apply to All</a:t>
            </a:r>
          </a:p>
          <a:p>
            <a:pPr algn="r" eaLnBrk="1" hangingPunct="1">
              <a:spcBef>
                <a:spcPct val="0"/>
              </a:spcBef>
              <a:spcAft>
                <a:spcPts val="238"/>
              </a:spcAft>
              <a:buFontTx/>
              <a:buNone/>
              <a:defRPr/>
            </a:pPr>
            <a:r>
              <a:rPr lang="da-DK" altLang="da-DK" sz="1000" b="1" noProof="1">
                <a:solidFill>
                  <a:schemeClr val="tx1">
                    <a:lumMod val="75000"/>
                    <a:lumOff val="25000"/>
                  </a:schemeClr>
                </a:solidFill>
                <a:cs typeface="Arial" pitchFamily="34" charset="0"/>
              </a:rPr>
              <a:t>5. </a:t>
            </a:r>
            <a:r>
              <a:rPr lang="da-DK" altLang="da-DK" sz="1000" b="0" noProof="1">
                <a:solidFill>
                  <a:schemeClr val="tx1">
                    <a:lumMod val="75000"/>
                    <a:lumOff val="25000"/>
                  </a:schemeClr>
                </a:solidFill>
                <a:cs typeface="Arial" pitchFamily="34" charset="0"/>
              </a:rPr>
              <a:t>Change</a:t>
            </a:r>
            <a:r>
              <a:rPr lang="da-DK" altLang="da-DK" sz="1000" b="0" baseline="0" noProof="1">
                <a:solidFill>
                  <a:schemeClr val="tx1">
                    <a:lumMod val="75000"/>
                    <a:lumOff val="25000"/>
                  </a:schemeClr>
                </a:solidFill>
                <a:cs typeface="Arial" pitchFamily="34" charset="0"/>
              </a:rPr>
              <a:t> the text directly on the slide if you wish different texts</a:t>
            </a:r>
            <a:r>
              <a:rPr lang="da-DK" altLang="da-DK" sz="1000" b="0" noProof="1">
                <a:solidFill>
                  <a:schemeClr val="tx1">
                    <a:lumMod val="75000"/>
                    <a:lumOff val="25000"/>
                  </a:schemeClr>
                </a:solidFill>
                <a:cs typeface="Arial" pitchFamily="34" charset="0"/>
              </a:rPr>
              <a:t> </a:t>
            </a:r>
          </a:p>
        </p:txBody>
      </p:sp>
      <p:sp>
        <p:nvSpPr>
          <p:cNvPr id="33" name="AutoShape 4"/>
          <p:cNvSpPr>
            <a:spLocks/>
          </p:cNvSpPr>
          <p:nvPr userDrawn="1"/>
        </p:nvSpPr>
        <p:spPr bwMode="gray">
          <a:xfrm>
            <a:off x="-1824880" y="4603019"/>
            <a:ext cx="1728192"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marL="0" marR="0" indent="0" algn="r" defTabSz="457200" rtl="0" eaLnBrk="1" fontAlgn="auto" latinLnBrk="0" hangingPunct="1">
              <a:lnSpc>
                <a:spcPct val="100000"/>
              </a:lnSpc>
              <a:spcBef>
                <a:spcPct val="0"/>
              </a:spcBef>
              <a:spcAft>
                <a:spcPts val="600"/>
              </a:spcAft>
              <a:buClrTx/>
              <a:buSzTx/>
              <a:buFontTx/>
              <a:buNone/>
              <a:tabLst>
                <a:tab pos="177800" algn="l"/>
              </a:tabLst>
              <a:defRPr/>
            </a:pPr>
            <a:r>
              <a:rPr lang="en-GB" altLang="da-DK" sz="1000" b="1" noProof="1">
                <a:solidFill>
                  <a:schemeClr val="tx1">
                    <a:lumMod val="75000"/>
                    <a:lumOff val="25000"/>
                  </a:schemeClr>
                </a:solidFill>
                <a:latin typeface="Arial" panose="020B0604020202020204" pitchFamily="34" charset="0"/>
                <a:cs typeface="Arial" panose="020B0604020202020204" pitchFamily="34" charset="0"/>
              </a:rPr>
              <a:t>Remove placeholders</a:t>
            </a:r>
            <a:endParaRPr lang="en-GB" altLang="da-DK" sz="1000" noProof="1">
              <a:solidFill>
                <a:schemeClr val="tx1">
                  <a:lumMod val="75000"/>
                  <a:lumOff val="25000"/>
                </a:schemeClr>
              </a:solidFill>
              <a:latin typeface="Arial" panose="020B0604020202020204" pitchFamily="34" charset="0"/>
              <a:cs typeface="Arial" panose="020B0604020202020204" pitchFamily="34" charset="0"/>
            </a:endParaRPr>
          </a:p>
          <a:p>
            <a:pPr algn="r" eaLnBrk="1" hangingPunct="1">
              <a:spcBef>
                <a:spcPct val="0"/>
              </a:spcBef>
              <a:buFontTx/>
              <a:buNone/>
              <a:defRPr/>
            </a:pPr>
            <a:r>
              <a:rPr lang="en-GB" altLang="da-DK" sz="1000" noProof="1">
                <a:solidFill>
                  <a:schemeClr val="tx1">
                    <a:lumMod val="75000"/>
                    <a:lumOff val="25000"/>
                  </a:schemeClr>
                </a:solidFill>
                <a:latin typeface="Arial" panose="020B0604020202020204" pitchFamily="34" charset="0"/>
                <a:cs typeface="Arial" panose="020B0604020202020204" pitchFamily="34" charset="0"/>
              </a:rPr>
              <a:t>Please feel</a:t>
            </a:r>
            <a:r>
              <a:rPr lang="en-GB" altLang="da-DK" sz="1000" baseline="0" noProof="1">
                <a:solidFill>
                  <a:schemeClr val="tx1">
                    <a:lumMod val="75000"/>
                    <a:lumOff val="25000"/>
                  </a:schemeClr>
                </a:solidFill>
                <a:latin typeface="Arial" panose="020B0604020202020204" pitchFamily="34" charset="0"/>
                <a:cs typeface="Arial" panose="020B0604020202020204" pitchFamily="34" charset="0"/>
              </a:rPr>
              <a:t> free to delete/resize placeholders </a:t>
            </a:r>
            <a:br>
              <a:rPr lang="en-GB" altLang="da-DK" sz="1000" baseline="0" noProof="1">
                <a:solidFill>
                  <a:schemeClr val="tx1">
                    <a:lumMod val="75000"/>
                    <a:lumOff val="25000"/>
                  </a:schemeClr>
                </a:solidFill>
                <a:latin typeface="Arial" panose="020B0604020202020204" pitchFamily="34" charset="0"/>
                <a:cs typeface="Arial" panose="020B0604020202020204" pitchFamily="34" charset="0"/>
              </a:rPr>
            </a:br>
            <a:r>
              <a:rPr lang="en-GB" altLang="da-DK" sz="1000" baseline="0" noProof="1">
                <a:solidFill>
                  <a:schemeClr val="tx1">
                    <a:lumMod val="75000"/>
                    <a:lumOff val="25000"/>
                  </a:schemeClr>
                </a:solidFill>
                <a:latin typeface="Arial" panose="020B0604020202020204" pitchFamily="34" charset="0"/>
                <a:cs typeface="Arial" panose="020B0604020202020204" pitchFamily="34" charset="0"/>
              </a:rPr>
              <a:t>to suit your needs</a:t>
            </a:r>
            <a:endParaRPr lang="en-GB" altLang="da-DK" sz="1000" noProof="1">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856515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216CD-5222-87FC-1537-28DA1D5FAA43}"/>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DAFC0CB9-10B5-4929-B2FC-CC6DED6E2A39}"/>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143C031-5502-4931-CE66-C87E71CE8403}"/>
              </a:ext>
            </a:extLst>
          </p:cNvPr>
          <p:cNvSpPr>
            <a:spLocks noGrp="1"/>
          </p:cNvSpPr>
          <p:nvPr>
            <p:ph type="dt" sz="half" idx="10"/>
          </p:nvPr>
        </p:nvSpPr>
        <p:spPr/>
        <p:txBody>
          <a:bodyPr/>
          <a:lstStyle/>
          <a:p>
            <a:fld id="{D1556998-DDEC-436F-B4E8-69220364248B}" type="datetimeFigureOut">
              <a:rPr lang="en-GB" smtClean="0"/>
              <a:t>18/06/2026</a:t>
            </a:fld>
            <a:endParaRPr lang="en-GB"/>
          </a:p>
        </p:txBody>
      </p:sp>
      <p:sp>
        <p:nvSpPr>
          <p:cNvPr id="5" name="Footer Placeholder 4">
            <a:extLst>
              <a:ext uri="{FF2B5EF4-FFF2-40B4-BE49-F238E27FC236}">
                <a16:creationId xmlns:a16="http://schemas.microsoft.com/office/drawing/2014/main" id="{5216112B-2580-E0DC-464E-1E3E8E576A7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6A58C2-C9C3-EBB4-F914-B29E1BA3ABA1}"/>
              </a:ext>
            </a:extLst>
          </p:cNvPr>
          <p:cNvSpPr>
            <a:spLocks noGrp="1"/>
          </p:cNvSpPr>
          <p:nvPr>
            <p:ph type="sldNum" sz="quarter" idx="12"/>
          </p:nvPr>
        </p:nvSpPr>
        <p:spPr/>
        <p:txBody>
          <a:bodyPr/>
          <a:lstStyle/>
          <a:p>
            <a:fld id="{FBA8110E-6EAC-4129-9A7C-C480DE901486}" type="slidenum">
              <a:rPr lang="en-GB" smtClean="0"/>
              <a:t>‹#›</a:t>
            </a:fld>
            <a:endParaRPr lang="en-GB"/>
          </a:p>
        </p:txBody>
      </p:sp>
    </p:spTree>
    <p:extLst>
      <p:ext uri="{BB962C8B-B14F-4D97-AF65-F5344CB8AC3E}">
        <p14:creationId xmlns:p14="http://schemas.microsoft.com/office/powerpoint/2010/main" val="2614818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2BD5F-0EF9-B4DA-AEDE-E532505773F4}"/>
              </a:ext>
            </a:extLst>
          </p:cNvPr>
          <p:cNvSpPr>
            <a:spLocks noGrp="1"/>
          </p:cNvSpPr>
          <p:nvPr>
            <p:ph type="title"/>
          </p:nvPr>
        </p:nvSpPr>
        <p:spPr>
          <a:xfrm>
            <a:off x="831850" y="1709739"/>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DA721DE9-1950-D5A6-C1DB-29A922BF88AE}"/>
              </a:ext>
            </a:extLst>
          </p:cNvPr>
          <p:cNvSpPr>
            <a:spLocks noGrp="1"/>
          </p:cNvSpPr>
          <p:nvPr>
            <p:ph type="body" idx="1"/>
          </p:nvPr>
        </p:nvSpPr>
        <p:spPr>
          <a:xfrm>
            <a:off x="831850" y="4589464"/>
            <a:ext cx="10515600" cy="1500187"/>
          </a:xfrm>
        </p:spPr>
        <p:txBody>
          <a:bodyPr/>
          <a:lstStyle>
            <a:lvl1pPr marL="0" indent="0">
              <a:buNone/>
              <a:defRPr sz="2400">
                <a:solidFill>
                  <a:schemeClr val="tx1">
                    <a:tint val="82000"/>
                  </a:schemeClr>
                </a:solidFill>
              </a:defRPr>
            </a:lvl1pPr>
            <a:lvl2pPr marL="457223" indent="0">
              <a:buNone/>
              <a:defRPr sz="2000">
                <a:solidFill>
                  <a:schemeClr val="tx1">
                    <a:tint val="82000"/>
                  </a:schemeClr>
                </a:solidFill>
              </a:defRPr>
            </a:lvl2pPr>
            <a:lvl3pPr marL="914446" indent="0">
              <a:buNone/>
              <a:defRPr sz="1800">
                <a:solidFill>
                  <a:schemeClr val="tx1">
                    <a:tint val="82000"/>
                  </a:schemeClr>
                </a:solidFill>
              </a:defRPr>
            </a:lvl3pPr>
            <a:lvl4pPr marL="1371669" indent="0">
              <a:buNone/>
              <a:defRPr sz="1600">
                <a:solidFill>
                  <a:schemeClr val="tx1">
                    <a:tint val="82000"/>
                  </a:schemeClr>
                </a:solidFill>
              </a:defRPr>
            </a:lvl4pPr>
            <a:lvl5pPr marL="1828891" indent="0">
              <a:buNone/>
              <a:defRPr sz="1600">
                <a:solidFill>
                  <a:schemeClr val="tx1">
                    <a:tint val="82000"/>
                  </a:schemeClr>
                </a:solidFill>
              </a:defRPr>
            </a:lvl5pPr>
            <a:lvl6pPr marL="2286114" indent="0">
              <a:buNone/>
              <a:defRPr sz="1600">
                <a:solidFill>
                  <a:schemeClr val="tx1">
                    <a:tint val="82000"/>
                  </a:schemeClr>
                </a:solidFill>
              </a:defRPr>
            </a:lvl6pPr>
            <a:lvl7pPr marL="2743337" indent="0">
              <a:buNone/>
              <a:defRPr sz="1600">
                <a:solidFill>
                  <a:schemeClr val="tx1">
                    <a:tint val="82000"/>
                  </a:schemeClr>
                </a:solidFill>
              </a:defRPr>
            </a:lvl7pPr>
            <a:lvl8pPr marL="3200560" indent="0">
              <a:buNone/>
              <a:defRPr sz="1600">
                <a:solidFill>
                  <a:schemeClr val="tx1">
                    <a:tint val="82000"/>
                  </a:schemeClr>
                </a:solidFill>
              </a:defRPr>
            </a:lvl8pPr>
            <a:lvl9pPr marL="3657783"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E4EABDFF-5419-8F60-D87A-2E640E71F33D}"/>
              </a:ext>
            </a:extLst>
          </p:cNvPr>
          <p:cNvSpPr>
            <a:spLocks noGrp="1"/>
          </p:cNvSpPr>
          <p:nvPr>
            <p:ph type="dt" sz="half" idx="10"/>
          </p:nvPr>
        </p:nvSpPr>
        <p:spPr/>
        <p:txBody>
          <a:bodyPr/>
          <a:lstStyle/>
          <a:p>
            <a:fld id="{D1556998-DDEC-436F-B4E8-69220364248B}" type="datetimeFigureOut">
              <a:rPr lang="en-GB" smtClean="0"/>
              <a:t>18/06/2026</a:t>
            </a:fld>
            <a:endParaRPr lang="en-GB"/>
          </a:p>
        </p:txBody>
      </p:sp>
      <p:sp>
        <p:nvSpPr>
          <p:cNvPr id="5" name="Footer Placeholder 4">
            <a:extLst>
              <a:ext uri="{FF2B5EF4-FFF2-40B4-BE49-F238E27FC236}">
                <a16:creationId xmlns:a16="http://schemas.microsoft.com/office/drawing/2014/main" id="{467E0AC4-B41C-586F-FF9E-24124627DF7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868FA8E-3FC8-6218-C72B-314944A2DD7B}"/>
              </a:ext>
            </a:extLst>
          </p:cNvPr>
          <p:cNvSpPr>
            <a:spLocks noGrp="1"/>
          </p:cNvSpPr>
          <p:nvPr>
            <p:ph type="sldNum" sz="quarter" idx="12"/>
          </p:nvPr>
        </p:nvSpPr>
        <p:spPr/>
        <p:txBody>
          <a:bodyPr/>
          <a:lstStyle/>
          <a:p>
            <a:fld id="{FBA8110E-6EAC-4129-9A7C-C480DE901486}" type="slidenum">
              <a:rPr lang="en-GB" smtClean="0"/>
              <a:t>‹#›</a:t>
            </a:fld>
            <a:endParaRPr lang="en-GB"/>
          </a:p>
        </p:txBody>
      </p:sp>
    </p:spTree>
    <p:extLst>
      <p:ext uri="{BB962C8B-B14F-4D97-AF65-F5344CB8AC3E}">
        <p14:creationId xmlns:p14="http://schemas.microsoft.com/office/powerpoint/2010/main" val="7444283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20BED-6ACC-11EE-05AA-5C488FDF3C0E}"/>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FFBAB714-E499-C74D-76F2-714DB2756D99}"/>
              </a:ext>
            </a:extLst>
          </p:cNvPr>
          <p:cNvSpPr>
            <a:spLocks noGrp="1"/>
          </p:cNvSpPr>
          <p:nvPr>
            <p:ph sz="half" idx="1"/>
          </p:nvPr>
        </p:nvSpPr>
        <p:spPr>
          <a:xfrm>
            <a:off x="838200" y="1825626"/>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2870BDD2-21D4-31E2-A52B-FAAF7917A1EE}"/>
              </a:ext>
            </a:extLst>
          </p:cNvPr>
          <p:cNvSpPr>
            <a:spLocks noGrp="1"/>
          </p:cNvSpPr>
          <p:nvPr>
            <p:ph sz="half" idx="2"/>
          </p:nvPr>
        </p:nvSpPr>
        <p:spPr>
          <a:xfrm>
            <a:off x="6172200" y="1825626"/>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73E49439-1604-DF94-8B56-D2AC489D510D}"/>
              </a:ext>
            </a:extLst>
          </p:cNvPr>
          <p:cNvSpPr>
            <a:spLocks noGrp="1"/>
          </p:cNvSpPr>
          <p:nvPr>
            <p:ph type="dt" sz="half" idx="10"/>
          </p:nvPr>
        </p:nvSpPr>
        <p:spPr/>
        <p:txBody>
          <a:bodyPr/>
          <a:lstStyle/>
          <a:p>
            <a:fld id="{D1556998-DDEC-436F-B4E8-69220364248B}" type="datetimeFigureOut">
              <a:rPr lang="en-GB" smtClean="0"/>
              <a:t>18/06/2026</a:t>
            </a:fld>
            <a:endParaRPr lang="en-GB"/>
          </a:p>
        </p:txBody>
      </p:sp>
      <p:sp>
        <p:nvSpPr>
          <p:cNvPr id="6" name="Footer Placeholder 5">
            <a:extLst>
              <a:ext uri="{FF2B5EF4-FFF2-40B4-BE49-F238E27FC236}">
                <a16:creationId xmlns:a16="http://schemas.microsoft.com/office/drawing/2014/main" id="{FCEFB7F9-5496-81B1-71A1-576A4C71F85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1E3405D-781B-3420-04EA-8E10EB0703E0}"/>
              </a:ext>
            </a:extLst>
          </p:cNvPr>
          <p:cNvSpPr>
            <a:spLocks noGrp="1"/>
          </p:cNvSpPr>
          <p:nvPr>
            <p:ph type="sldNum" sz="quarter" idx="12"/>
          </p:nvPr>
        </p:nvSpPr>
        <p:spPr/>
        <p:txBody>
          <a:bodyPr/>
          <a:lstStyle/>
          <a:p>
            <a:fld id="{FBA8110E-6EAC-4129-9A7C-C480DE901486}" type="slidenum">
              <a:rPr lang="en-GB" smtClean="0"/>
              <a:t>‹#›</a:t>
            </a:fld>
            <a:endParaRPr lang="en-GB"/>
          </a:p>
        </p:txBody>
      </p:sp>
    </p:spTree>
    <p:extLst>
      <p:ext uri="{BB962C8B-B14F-4D97-AF65-F5344CB8AC3E}">
        <p14:creationId xmlns:p14="http://schemas.microsoft.com/office/powerpoint/2010/main" val="25571236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9F051-F685-1722-C31A-4258E8FE243C}"/>
              </a:ext>
            </a:extLst>
          </p:cNvPr>
          <p:cNvSpPr>
            <a:spLocks noGrp="1"/>
          </p:cNvSpPr>
          <p:nvPr>
            <p:ph type="title"/>
          </p:nvPr>
        </p:nvSpPr>
        <p:spPr>
          <a:xfrm>
            <a:off x="839788" y="365126"/>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0F586AAD-F125-CE1E-687E-7B33A88A0172}"/>
              </a:ext>
            </a:extLst>
          </p:cNvPr>
          <p:cNvSpPr>
            <a:spLocks noGrp="1"/>
          </p:cNvSpPr>
          <p:nvPr>
            <p:ph type="body" idx="1"/>
          </p:nvPr>
        </p:nvSpPr>
        <p:spPr>
          <a:xfrm>
            <a:off x="839789" y="1681163"/>
            <a:ext cx="5157787"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76FBD811-CD26-0E22-352A-0A9195616614}"/>
              </a:ext>
            </a:extLst>
          </p:cNvPr>
          <p:cNvSpPr>
            <a:spLocks noGrp="1"/>
          </p:cNvSpPr>
          <p:nvPr>
            <p:ph sz="half" idx="2"/>
          </p:nvPr>
        </p:nvSpPr>
        <p:spPr>
          <a:xfrm>
            <a:off x="839789"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0DD2C048-7D57-4A70-15CC-A8CF712494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D789614-A872-DD74-86AD-04FBFBA95600}"/>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134C9B1D-7FA7-0ACA-794F-9EA554B2ED86}"/>
              </a:ext>
            </a:extLst>
          </p:cNvPr>
          <p:cNvSpPr>
            <a:spLocks noGrp="1"/>
          </p:cNvSpPr>
          <p:nvPr>
            <p:ph type="dt" sz="half" idx="10"/>
          </p:nvPr>
        </p:nvSpPr>
        <p:spPr/>
        <p:txBody>
          <a:bodyPr/>
          <a:lstStyle/>
          <a:p>
            <a:fld id="{D1556998-DDEC-436F-B4E8-69220364248B}" type="datetimeFigureOut">
              <a:rPr lang="en-GB" smtClean="0"/>
              <a:t>18/06/2026</a:t>
            </a:fld>
            <a:endParaRPr lang="en-GB"/>
          </a:p>
        </p:txBody>
      </p:sp>
      <p:sp>
        <p:nvSpPr>
          <p:cNvPr id="8" name="Footer Placeholder 7">
            <a:extLst>
              <a:ext uri="{FF2B5EF4-FFF2-40B4-BE49-F238E27FC236}">
                <a16:creationId xmlns:a16="http://schemas.microsoft.com/office/drawing/2014/main" id="{764A2513-A857-92C5-2800-6F6B51DFD5E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A31B7C5-7B1C-3431-51AA-E409774891A8}"/>
              </a:ext>
            </a:extLst>
          </p:cNvPr>
          <p:cNvSpPr>
            <a:spLocks noGrp="1"/>
          </p:cNvSpPr>
          <p:nvPr>
            <p:ph type="sldNum" sz="quarter" idx="12"/>
          </p:nvPr>
        </p:nvSpPr>
        <p:spPr/>
        <p:txBody>
          <a:bodyPr/>
          <a:lstStyle/>
          <a:p>
            <a:fld id="{FBA8110E-6EAC-4129-9A7C-C480DE901486}" type="slidenum">
              <a:rPr lang="en-GB" smtClean="0"/>
              <a:t>‹#›</a:t>
            </a:fld>
            <a:endParaRPr lang="en-GB"/>
          </a:p>
        </p:txBody>
      </p:sp>
    </p:spTree>
    <p:extLst>
      <p:ext uri="{BB962C8B-B14F-4D97-AF65-F5344CB8AC3E}">
        <p14:creationId xmlns:p14="http://schemas.microsoft.com/office/powerpoint/2010/main" val="39177599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96330-1184-EB8E-D3E4-0A7E19EC31E1}"/>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7362E592-9D86-7F72-37D5-1287F3F0C837}"/>
              </a:ext>
            </a:extLst>
          </p:cNvPr>
          <p:cNvSpPr>
            <a:spLocks noGrp="1"/>
          </p:cNvSpPr>
          <p:nvPr>
            <p:ph type="dt" sz="half" idx="10"/>
          </p:nvPr>
        </p:nvSpPr>
        <p:spPr/>
        <p:txBody>
          <a:bodyPr/>
          <a:lstStyle/>
          <a:p>
            <a:fld id="{D1556998-DDEC-436F-B4E8-69220364248B}" type="datetimeFigureOut">
              <a:rPr lang="en-GB" smtClean="0"/>
              <a:t>18/06/2026</a:t>
            </a:fld>
            <a:endParaRPr lang="en-GB"/>
          </a:p>
        </p:txBody>
      </p:sp>
      <p:sp>
        <p:nvSpPr>
          <p:cNvPr id="4" name="Footer Placeholder 3">
            <a:extLst>
              <a:ext uri="{FF2B5EF4-FFF2-40B4-BE49-F238E27FC236}">
                <a16:creationId xmlns:a16="http://schemas.microsoft.com/office/drawing/2014/main" id="{F6A54E16-258D-971C-D4B7-E3EA7F9CA25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62BE4C5-7612-4BA0-EC14-68B8B54B799B}"/>
              </a:ext>
            </a:extLst>
          </p:cNvPr>
          <p:cNvSpPr>
            <a:spLocks noGrp="1"/>
          </p:cNvSpPr>
          <p:nvPr>
            <p:ph type="sldNum" sz="quarter" idx="12"/>
          </p:nvPr>
        </p:nvSpPr>
        <p:spPr/>
        <p:txBody>
          <a:bodyPr/>
          <a:lstStyle/>
          <a:p>
            <a:fld id="{FBA8110E-6EAC-4129-9A7C-C480DE901486}" type="slidenum">
              <a:rPr lang="en-GB" smtClean="0"/>
              <a:t>‹#›</a:t>
            </a:fld>
            <a:endParaRPr lang="en-GB"/>
          </a:p>
        </p:txBody>
      </p:sp>
    </p:spTree>
    <p:extLst>
      <p:ext uri="{BB962C8B-B14F-4D97-AF65-F5344CB8AC3E}">
        <p14:creationId xmlns:p14="http://schemas.microsoft.com/office/powerpoint/2010/main" val="29979844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A5343E-DE8D-8791-3D50-183075F1FE39}"/>
              </a:ext>
            </a:extLst>
          </p:cNvPr>
          <p:cNvSpPr>
            <a:spLocks noGrp="1"/>
          </p:cNvSpPr>
          <p:nvPr>
            <p:ph type="dt" sz="half" idx="10"/>
          </p:nvPr>
        </p:nvSpPr>
        <p:spPr/>
        <p:txBody>
          <a:bodyPr/>
          <a:lstStyle/>
          <a:p>
            <a:fld id="{D1556998-DDEC-436F-B4E8-69220364248B}" type="datetimeFigureOut">
              <a:rPr lang="en-GB" smtClean="0"/>
              <a:t>18/06/2026</a:t>
            </a:fld>
            <a:endParaRPr lang="en-GB"/>
          </a:p>
        </p:txBody>
      </p:sp>
      <p:sp>
        <p:nvSpPr>
          <p:cNvPr id="3" name="Footer Placeholder 2">
            <a:extLst>
              <a:ext uri="{FF2B5EF4-FFF2-40B4-BE49-F238E27FC236}">
                <a16:creationId xmlns:a16="http://schemas.microsoft.com/office/drawing/2014/main" id="{3E699DFB-D88B-45DE-5F78-89B656A214C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8669223-98E1-CE10-8131-8439966D1E5A}"/>
              </a:ext>
            </a:extLst>
          </p:cNvPr>
          <p:cNvSpPr>
            <a:spLocks noGrp="1"/>
          </p:cNvSpPr>
          <p:nvPr>
            <p:ph type="sldNum" sz="quarter" idx="12"/>
          </p:nvPr>
        </p:nvSpPr>
        <p:spPr/>
        <p:txBody>
          <a:bodyPr/>
          <a:lstStyle/>
          <a:p>
            <a:fld id="{FBA8110E-6EAC-4129-9A7C-C480DE901486}" type="slidenum">
              <a:rPr lang="en-GB" smtClean="0"/>
              <a:t>‹#›</a:t>
            </a:fld>
            <a:endParaRPr lang="en-GB"/>
          </a:p>
        </p:txBody>
      </p:sp>
    </p:spTree>
    <p:extLst>
      <p:ext uri="{BB962C8B-B14F-4D97-AF65-F5344CB8AC3E}">
        <p14:creationId xmlns:p14="http://schemas.microsoft.com/office/powerpoint/2010/main" val="12742648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AEE85-86DD-18A8-3CB5-BA91BCC5E68D}"/>
              </a:ext>
            </a:extLst>
          </p:cNvPr>
          <p:cNvSpPr>
            <a:spLocks noGrp="1"/>
          </p:cNvSpPr>
          <p:nvPr>
            <p:ph type="title"/>
          </p:nvPr>
        </p:nvSpPr>
        <p:spPr>
          <a:xfrm>
            <a:off x="839789"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C9D65010-1810-1A41-9DFF-57B409830024}"/>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Text Placeholder 3">
            <a:extLst>
              <a:ext uri="{FF2B5EF4-FFF2-40B4-BE49-F238E27FC236}">
                <a16:creationId xmlns:a16="http://schemas.microsoft.com/office/drawing/2014/main" id="{3E11947D-978C-8522-E9E3-BA5612964CAB}"/>
              </a:ext>
            </a:extLst>
          </p:cNvPr>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8B98E9E-BC7A-AFD7-434D-A98C22FE7E75}"/>
              </a:ext>
            </a:extLst>
          </p:cNvPr>
          <p:cNvSpPr>
            <a:spLocks noGrp="1"/>
          </p:cNvSpPr>
          <p:nvPr>
            <p:ph type="dt" sz="half" idx="10"/>
          </p:nvPr>
        </p:nvSpPr>
        <p:spPr/>
        <p:txBody>
          <a:bodyPr/>
          <a:lstStyle/>
          <a:p>
            <a:fld id="{D1556998-DDEC-436F-B4E8-69220364248B}" type="datetimeFigureOut">
              <a:rPr lang="en-GB" smtClean="0"/>
              <a:t>18/06/2026</a:t>
            </a:fld>
            <a:endParaRPr lang="en-GB"/>
          </a:p>
        </p:txBody>
      </p:sp>
      <p:sp>
        <p:nvSpPr>
          <p:cNvPr id="6" name="Footer Placeholder 5">
            <a:extLst>
              <a:ext uri="{FF2B5EF4-FFF2-40B4-BE49-F238E27FC236}">
                <a16:creationId xmlns:a16="http://schemas.microsoft.com/office/drawing/2014/main" id="{656BCEBF-06CE-6B71-ABC3-C6E48ECA845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EFED084-14E0-E5C2-8590-02F5798BC5BB}"/>
              </a:ext>
            </a:extLst>
          </p:cNvPr>
          <p:cNvSpPr>
            <a:spLocks noGrp="1"/>
          </p:cNvSpPr>
          <p:nvPr>
            <p:ph type="sldNum" sz="quarter" idx="12"/>
          </p:nvPr>
        </p:nvSpPr>
        <p:spPr/>
        <p:txBody>
          <a:bodyPr/>
          <a:lstStyle/>
          <a:p>
            <a:fld id="{FBA8110E-6EAC-4129-9A7C-C480DE901486}" type="slidenum">
              <a:rPr lang="en-GB" smtClean="0"/>
              <a:t>‹#›</a:t>
            </a:fld>
            <a:endParaRPr lang="en-GB"/>
          </a:p>
        </p:txBody>
      </p:sp>
    </p:spTree>
    <p:extLst>
      <p:ext uri="{BB962C8B-B14F-4D97-AF65-F5344CB8AC3E}">
        <p14:creationId xmlns:p14="http://schemas.microsoft.com/office/powerpoint/2010/main" val="27650038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F05C7-D7E8-C7A5-16A2-701796928252}"/>
              </a:ext>
            </a:extLst>
          </p:cNvPr>
          <p:cNvSpPr>
            <a:spLocks noGrp="1"/>
          </p:cNvSpPr>
          <p:nvPr>
            <p:ph type="title"/>
          </p:nvPr>
        </p:nvSpPr>
        <p:spPr>
          <a:xfrm>
            <a:off x="839789"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73C10C36-7E70-BF8D-5B78-16F367F72C01}"/>
              </a:ext>
            </a:extLst>
          </p:cNvPr>
          <p:cNvSpPr>
            <a:spLocks noGrp="1"/>
          </p:cNvSpPr>
          <p:nvPr>
            <p:ph type="pic" idx="1"/>
          </p:nvPr>
        </p:nvSpPr>
        <p:spPr>
          <a:xfrm>
            <a:off x="5183188" y="987426"/>
            <a:ext cx="6172200" cy="4873625"/>
          </a:xfr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en-GB"/>
          </a:p>
        </p:txBody>
      </p:sp>
      <p:sp>
        <p:nvSpPr>
          <p:cNvPr id="4" name="Text Placeholder 3">
            <a:extLst>
              <a:ext uri="{FF2B5EF4-FFF2-40B4-BE49-F238E27FC236}">
                <a16:creationId xmlns:a16="http://schemas.microsoft.com/office/drawing/2014/main" id="{7560591E-71BD-6466-0841-A9F6FF74B139}"/>
              </a:ext>
            </a:extLst>
          </p:cNvPr>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1D739AD-4377-281C-3841-25414D9F804E}"/>
              </a:ext>
            </a:extLst>
          </p:cNvPr>
          <p:cNvSpPr>
            <a:spLocks noGrp="1"/>
          </p:cNvSpPr>
          <p:nvPr>
            <p:ph type="dt" sz="half" idx="10"/>
          </p:nvPr>
        </p:nvSpPr>
        <p:spPr/>
        <p:txBody>
          <a:bodyPr/>
          <a:lstStyle/>
          <a:p>
            <a:fld id="{D1556998-DDEC-436F-B4E8-69220364248B}" type="datetimeFigureOut">
              <a:rPr lang="en-GB" smtClean="0"/>
              <a:t>18/06/2026</a:t>
            </a:fld>
            <a:endParaRPr lang="en-GB"/>
          </a:p>
        </p:txBody>
      </p:sp>
      <p:sp>
        <p:nvSpPr>
          <p:cNvPr id="6" name="Footer Placeholder 5">
            <a:extLst>
              <a:ext uri="{FF2B5EF4-FFF2-40B4-BE49-F238E27FC236}">
                <a16:creationId xmlns:a16="http://schemas.microsoft.com/office/drawing/2014/main" id="{65DFE67F-EDCB-7867-2F87-2A08C9CD118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C4075E0-314A-927A-8EA9-F70BC648F76C}"/>
              </a:ext>
            </a:extLst>
          </p:cNvPr>
          <p:cNvSpPr>
            <a:spLocks noGrp="1"/>
          </p:cNvSpPr>
          <p:nvPr>
            <p:ph type="sldNum" sz="quarter" idx="12"/>
          </p:nvPr>
        </p:nvSpPr>
        <p:spPr/>
        <p:txBody>
          <a:bodyPr/>
          <a:lstStyle/>
          <a:p>
            <a:fld id="{FBA8110E-6EAC-4129-9A7C-C480DE901486}" type="slidenum">
              <a:rPr lang="en-GB" smtClean="0"/>
              <a:t>‹#›</a:t>
            </a:fld>
            <a:endParaRPr lang="en-GB"/>
          </a:p>
        </p:txBody>
      </p:sp>
    </p:spTree>
    <p:extLst>
      <p:ext uri="{BB962C8B-B14F-4D97-AF65-F5344CB8AC3E}">
        <p14:creationId xmlns:p14="http://schemas.microsoft.com/office/powerpoint/2010/main" val="25815648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BF6F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C1833C-5DAE-CC9E-5170-444EE3BC2CFC}"/>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56A2F4F3-F57F-2D27-2BF2-4C59F1373B84}"/>
              </a:ext>
            </a:extLst>
          </p:cNvPr>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DEDE210-8D76-9D0A-0492-08DCA7E3F51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1556998-DDEC-436F-B4E8-69220364248B}" type="datetimeFigureOut">
              <a:rPr lang="en-GB" smtClean="0"/>
              <a:t>18/06/2026</a:t>
            </a:fld>
            <a:endParaRPr lang="en-GB"/>
          </a:p>
        </p:txBody>
      </p:sp>
      <p:sp>
        <p:nvSpPr>
          <p:cNvPr id="5" name="Footer Placeholder 4">
            <a:extLst>
              <a:ext uri="{FF2B5EF4-FFF2-40B4-BE49-F238E27FC236}">
                <a16:creationId xmlns:a16="http://schemas.microsoft.com/office/drawing/2014/main" id="{695FAFB8-8C10-9BBD-7B85-C9A738DA03BD}"/>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7F2B843B-B67E-F874-7512-90E066207253}"/>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BA8110E-6EAC-4129-9A7C-C480DE901486}" type="slidenum">
              <a:rPr lang="en-GB" smtClean="0"/>
              <a:t>‹#›</a:t>
            </a:fld>
            <a:endParaRPr lang="en-GB"/>
          </a:p>
        </p:txBody>
      </p:sp>
      <p:sp>
        <p:nvSpPr>
          <p:cNvPr id="8" name="TextBox 7">
            <a:extLst>
              <a:ext uri="{FF2B5EF4-FFF2-40B4-BE49-F238E27FC236}">
                <a16:creationId xmlns:a16="http://schemas.microsoft.com/office/drawing/2014/main" id="{E46F05EB-0FD3-739D-A502-08C4550E0F3A}"/>
              </a:ext>
            </a:extLst>
          </p:cNvPr>
          <p:cNvSpPr txBox="1"/>
          <p:nvPr userDrawn="1"/>
        </p:nvSpPr>
        <p:spPr>
          <a:xfrm rot="20337654">
            <a:off x="10415492" y="351118"/>
            <a:ext cx="1543619" cy="543675"/>
          </a:xfrm>
          <a:prstGeom prst="rect">
            <a:avLst/>
          </a:prstGeom>
          <a:noFill/>
          <a:ln w="28575">
            <a:solidFill>
              <a:srgbClr val="0000FF"/>
            </a:solidFill>
          </a:ln>
        </p:spPr>
        <p:txBody>
          <a:bodyPr wrap="square" rtlCol="0">
            <a:spAutoFit/>
          </a:bodyPr>
          <a:lstStyle/>
          <a:p>
            <a:r>
              <a:rPr lang="en-GB" sz="2933" dirty="0">
                <a:solidFill>
                  <a:srgbClr val="FF0000"/>
                </a:solidFill>
              </a:rPr>
              <a:t>DRAFT</a:t>
            </a:r>
            <a:endParaRPr lang="en-GB" sz="2133" dirty="0">
              <a:solidFill>
                <a:srgbClr val="FF0000"/>
              </a:solidFill>
            </a:endParaRPr>
          </a:p>
        </p:txBody>
      </p:sp>
    </p:spTree>
    <p:extLst>
      <p:ext uri="{BB962C8B-B14F-4D97-AF65-F5344CB8AC3E}">
        <p14:creationId xmlns:p14="http://schemas.microsoft.com/office/powerpoint/2010/main" val="31217289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microsoft.com/office/2007/relationships/hdphoto" Target="../media/hdphoto2.wdp"/><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hyperlink" Target="https://pxhere.com/en/photo/1092343"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microsoft.com/office/2018/10/relationships/comments" Target="../comments/modernComment_7FFFCCD3_9636013E.xml"/><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svg"/><Relationship Id="rId1" Type="http://schemas.openxmlformats.org/officeDocument/2006/relationships/slideLayout" Target="../slideLayouts/slideLayout2.xml"/><Relationship Id="rId4" Type="http://schemas.openxmlformats.org/officeDocument/2006/relationships/image" Target="../media/image30.sv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BA1147-21F7-3C1D-98E9-7461DEF3795D}"/>
            </a:ext>
          </a:extLst>
        </p:cNvPr>
        <p:cNvGrpSpPr/>
        <p:nvPr/>
      </p:nvGrpSpPr>
      <p:grpSpPr>
        <a:xfrm>
          <a:off x="0" y="0"/>
          <a:ext cx="0" cy="0"/>
          <a:chOff x="0" y="0"/>
          <a:chExt cx="0" cy="0"/>
        </a:xfrm>
      </p:grpSpPr>
      <p:sp>
        <p:nvSpPr>
          <p:cNvPr id="4" name="Freeform 4">
            <a:extLst>
              <a:ext uri="{FF2B5EF4-FFF2-40B4-BE49-F238E27FC236}">
                <a16:creationId xmlns:a16="http://schemas.microsoft.com/office/drawing/2014/main" id="{F394E4D5-417B-4797-3AF1-09EF8A9A36E4}"/>
              </a:ext>
            </a:extLst>
          </p:cNvPr>
          <p:cNvSpPr/>
          <p:nvPr/>
        </p:nvSpPr>
        <p:spPr>
          <a:xfrm>
            <a:off x="113393" y="213404"/>
            <a:ext cx="2235338" cy="944792"/>
          </a:xfrm>
          <a:custGeom>
            <a:avLst/>
            <a:gdLst/>
            <a:ahLst/>
            <a:cxnLst/>
            <a:rect l="l" t="t" r="r" b="b"/>
            <a:pathLst>
              <a:path w="3353007" h="1417188">
                <a:moveTo>
                  <a:pt x="0" y="0"/>
                </a:moveTo>
                <a:lnTo>
                  <a:pt x="3353007" y="0"/>
                </a:lnTo>
                <a:lnTo>
                  <a:pt x="3353007" y="1417188"/>
                </a:lnTo>
                <a:lnTo>
                  <a:pt x="0" y="1417188"/>
                </a:lnTo>
                <a:lnTo>
                  <a:pt x="0" y="0"/>
                </a:lnTo>
                <a:close/>
              </a:path>
            </a:pathLst>
          </a:custGeom>
          <a:blipFill>
            <a:blip r:embed="rId3"/>
            <a:stretch>
              <a:fillRect/>
            </a:stretch>
          </a:blipFill>
        </p:spPr>
        <p:txBody>
          <a:bodyPr/>
          <a:lstStyle/>
          <a:p>
            <a:pPr defTabSz="609630"/>
            <a:endParaRPr lang="en-GB" sz="1200" noProof="0" dirty="0">
              <a:solidFill>
                <a:prstClr val="black"/>
              </a:solidFill>
              <a:latin typeface="Aptos" panose="02110004020202020204"/>
            </a:endParaRPr>
          </a:p>
        </p:txBody>
      </p:sp>
      <p:sp>
        <p:nvSpPr>
          <p:cNvPr id="13" name="TextBox 13">
            <a:extLst>
              <a:ext uri="{FF2B5EF4-FFF2-40B4-BE49-F238E27FC236}">
                <a16:creationId xmlns:a16="http://schemas.microsoft.com/office/drawing/2014/main" id="{EB60D779-F766-A4C3-95D6-5A672151DB4E}"/>
              </a:ext>
            </a:extLst>
          </p:cNvPr>
          <p:cNvSpPr txBox="1"/>
          <p:nvPr/>
        </p:nvSpPr>
        <p:spPr>
          <a:xfrm>
            <a:off x="300251" y="1194911"/>
            <a:ext cx="11156396" cy="5663089"/>
          </a:xfrm>
          <a:prstGeom prst="rect">
            <a:avLst/>
          </a:prstGeom>
        </p:spPr>
        <p:txBody>
          <a:bodyPr wrap="square" lIns="0" tIns="0" rIns="0" bIns="0" rtlCol="0" anchor="t">
            <a:spAutoFit/>
          </a:bodyPr>
          <a:lstStyle/>
          <a:p>
            <a:r>
              <a:rPr lang="en-GB" sz="2400" noProof="0" dirty="0">
                <a:solidFill>
                  <a:srgbClr val="80379B"/>
                </a:solidFill>
                <a:latin typeface="Arial" panose="020B0604020202020204" pitchFamily="34" charset="0"/>
                <a:ea typeface="+mn-lt"/>
                <a:cs typeface="Arial" panose="020B0604020202020204" pitchFamily="34" charset="0"/>
              </a:rPr>
              <a:t>These </a:t>
            </a:r>
            <a:r>
              <a:rPr lang="en-GB" sz="2400" b="1" noProof="0" dirty="0">
                <a:solidFill>
                  <a:srgbClr val="80379B"/>
                </a:solidFill>
                <a:latin typeface="Arial" panose="020B0604020202020204" pitchFamily="34" charset="0"/>
                <a:ea typeface="+mn-lt"/>
                <a:cs typeface="Arial" panose="020B0604020202020204" pitchFamily="34" charset="0"/>
              </a:rPr>
              <a:t>optional</a:t>
            </a:r>
            <a:r>
              <a:rPr lang="en-GB" sz="2400" noProof="0" dirty="0">
                <a:solidFill>
                  <a:srgbClr val="80379B"/>
                </a:solidFill>
                <a:latin typeface="Arial" panose="020B0604020202020204" pitchFamily="34" charset="0"/>
                <a:ea typeface="+mn-lt"/>
                <a:cs typeface="Arial" panose="020B0604020202020204" pitchFamily="34" charset="0"/>
              </a:rPr>
              <a:t> activities are produced nationally, and adaptable locally, to support the leadership of curriculum change in schools and settings. </a:t>
            </a:r>
          </a:p>
          <a:p>
            <a:endParaRPr lang="en-GB" sz="2400" noProof="0" dirty="0">
              <a:solidFill>
                <a:srgbClr val="80379B"/>
              </a:solidFill>
              <a:latin typeface="Arial" panose="020B0604020202020204" pitchFamily="34" charset="0"/>
              <a:ea typeface="+mn-lt"/>
              <a:cs typeface="Arial" panose="020B0604020202020204" pitchFamily="34" charset="0"/>
            </a:endParaRPr>
          </a:p>
          <a:p>
            <a:r>
              <a:rPr lang="en-GB" sz="2400" noProof="0" dirty="0">
                <a:solidFill>
                  <a:srgbClr val="80379B"/>
                </a:solidFill>
                <a:latin typeface="Arial" panose="020B0604020202020204" pitchFamily="34" charset="0"/>
                <a:ea typeface="+mn-lt"/>
                <a:cs typeface="Arial" panose="020B0604020202020204" pitchFamily="34" charset="0"/>
              </a:rPr>
              <a:t>Head teachers and leaders will have the opportunity to explore these during professional learning sessions in September 2026 and throughout the 2026/27 and 2027/28 sessions. </a:t>
            </a:r>
          </a:p>
          <a:p>
            <a:endParaRPr lang="en-GB" sz="3200" noProof="0" dirty="0">
              <a:solidFill>
                <a:srgbClr val="80379B"/>
              </a:solidFill>
              <a:latin typeface="Arial" panose="020B0604020202020204" pitchFamily="34" charset="0"/>
              <a:ea typeface="+mn-lt"/>
              <a:cs typeface="Arial" panose="020B0604020202020204" pitchFamily="34" charset="0"/>
            </a:endParaRPr>
          </a:p>
          <a:p>
            <a:r>
              <a:rPr lang="en-GB" sz="2400" noProof="0" dirty="0">
                <a:solidFill>
                  <a:srgbClr val="80379B"/>
                </a:solidFill>
                <a:latin typeface="Arial" panose="020B0604020202020204" pitchFamily="34" charset="0"/>
                <a:ea typeface="+mn-lt"/>
                <a:cs typeface="Arial" panose="020B0604020202020204" pitchFamily="34" charset="0"/>
              </a:rPr>
              <a:t>Facilitators may choose to use the presentation in its entirety or choose selected slides to use and /or adapt to suit local needs. </a:t>
            </a:r>
          </a:p>
          <a:p>
            <a:endParaRPr lang="en-GB" sz="2400" dirty="0">
              <a:solidFill>
                <a:srgbClr val="80379B"/>
              </a:solidFill>
              <a:latin typeface="Arial" panose="020B0604020202020204" pitchFamily="34" charset="0"/>
              <a:ea typeface="+mn-lt"/>
              <a:cs typeface="Arial" panose="020B0604020202020204" pitchFamily="34" charset="0"/>
            </a:endParaRPr>
          </a:p>
          <a:p>
            <a:r>
              <a:rPr lang="en-GB" sz="2400" noProof="0" dirty="0">
                <a:solidFill>
                  <a:srgbClr val="80379B"/>
                </a:solidFill>
                <a:latin typeface="Arial" panose="020B0604020202020204" pitchFamily="34" charset="0"/>
                <a:ea typeface="+mn-lt"/>
                <a:cs typeface="Arial" panose="020B0604020202020204" pitchFamily="34" charset="0"/>
              </a:rPr>
              <a:t>Facilitator notes offer suggestions of key points to emphasise or opportunities to link to recent local work where relevant. </a:t>
            </a:r>
          </a:p>
          <a:p>
            <a:endParaRPr lang="en-GB" sz="2400" dirty="0">
              <a:solidFill>
                <a:srgbClr val="80379B"/>
              </a:solidFill>
              <a:latin typeface="Arial" panose="020B0604020202020204" pitchFamily="34" charset="0"/>
              <a:ea typeface="+mn-lt"/>
              <a:cs typeface="Arial" panose="020B0604020202020204" pitchFamily="34" charset="0"/>
            </a:endParaRPr>
          </a:p>
          <a:p>
            <a:r>
              <a:rPr lang="en-GB" sz="2400" dirty="0">
                <a:solidFill>
                  <a:srgbClr val="80379B"/>
                </a:solidFill>
                <a:latin typeface="Arial" panose="020B0604020202020204" pitchFamily="34" charset="0"/>
                <a:ea typeface="+mn-lt"/>
                <a:cs typeface="Arial" panose="020B0604020202020204" pitchFamily="34" charset="0"/>
              </a:rPr>
              <a:t>These co-designed activities will be adapted and updated over the enactment phase. </a:t>
            </a:r>
            <a:endParaRPr lang="en-GB" sz="3200" noProof="0" dirty="0">
              <a:solidFill>
                <a:srgbClr val="80379B"/>
              </a:solidFill>
              <a:latin typeface="Arial" panose="020B0604020202020204" pitchFamily="34" charset="0"/>
              <a:ea typeface="+mn-lt"/>
              <a:cs typeface="Arial" panose="020B0604020202020204" pitchFamily="34" charset="0"/>
            </a:endParaRPr>
          </a:p>
        </p:txBody>
      </p:sp>
    </p:spTree>
    <p:extLst>
      <p:ext uri="{BB962C8B-B14F-4D97-AF65-F5344CB8AC3E}">
        <p14:creationId xmlns:p14="http://schemas.microsoft.com/office/powerpoint/2010/main" val="40951408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B95FC6-007B-1EED-AF9A-D2400EDF363D}"/>
            </a:ext>
          </a:extLst>
        </p:cNvPr>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108F72A-8DBD-EB1F-A93F-15B5D6A9B92E}"/>
              </a:ext>
              <a:ext uri="{C183D7F6-B498-43B3-948B-1728B52AA6E4}">
                <adec:decorative xmlns:adec="http://schemas.microsoft.com/office/drawing/2017/decorative" val="1"/>
              </a:ext>
            </a:extLst>
          </p:cNvPr>
          <p:cNvPicPr>
            <a:picLocks noGrp="1" noChangeAspect="1"/>
          </p:cNvPicPr>
          <p:nvPr>
            <p:ph idx="1"/>
          </p:nvPr>
        </p:nvPicPr>
        <p:blipFill>
          <a:blip r:embed="rId3">
            <a:clrChange>
              <a:clrFrom>
                <a:srgbClr val="F9F9F7"/>
              </a:clrFrom>
              <a:clrTo>
                <a:srgbClr val="F9F9F7">
                  <a:alpha val="0"/>
                </a:srgbClr>
              </a:clrTo>
            </a:clrChange>
          </a:blip>
          <a:stretch>
            <a:fillRect/>
          </a:stretch>
        </p:blipFill>
        <p:spPr>
          <a:xfrm>
            <a:off x="-1" y="0"/>
            <a:ext cx="11304125" cy="6858000"/>
          </a:xfrm>
          <a:prstGeom prst="rect">
            <a:avLst/>
          </a:prstGeom>
        </p:spPr>
      </p:pic>
      <p:sp>
        <p:nvSpPr>
          <p:cNvPr id="6" name="TextBox 5">
            <a:extLst>
              <a:ext uri="{FF2B5EF4-FFF2-40B4-BE49-F238E27FC236}">
                <a16:creationId xmlns:a16="http://schemas.microsoft.com/office/drawing/2014/main" id="{21096E3C-C177-B1E9-9B21-2733B9DC3802}"/>
              </a:ext>
            </a:extLst>
          </p:cNvPr>
          <p:cNvSpPr txBox="1"/>
          <p:nvPr/>
        </p:nvSpPr>
        <p:spPr>
          <a:xfrm>
            <a:off x="128337" y="165306"/>
            <a:ext cx="11658600" cy="677108"/>
          </a:xfrm>
          <a:prstGeom prst="rect">
            <a:avLst/>
          </a:prstGeom>
          <a:noFill/>
        </p:spPr>
        <p:txBody>
          <a:bodyPr wrap="square" lIns="60960" tIns="30480" rIns="60960" bIns="30480" rtlCol="0" anchor="t">
            <a:spAutoFit/>
          </a:bodyPr>
          <a:lstStyle/>
          <a:p>
            <a:pPr defTabSz="914446">
              <a:lnSpc>
                <a:spcPts val="4801"/>
              </a:lnSpc>
              <a:defRPr/>
            </a:pPr>
            <a:r>
              <a:rPr lang="en-GB" sz="4800" b="1" noProof="0" dirty="0">
                <a:solidFill>
                  <a:srgbClr val="0070C0"/>
                </a:solidFill>
                <a:latin typeface="Arial" panose="020B0604020202020204" pitchFamily="34" charset="0"/>
                <a:cs typeface="Arial" panose="020B0604020202020204" pitchFamily="34" charset="0"/>
              </a:rPr>
              <a:t>What is changing?</a:t>
            </a:r>
          </a:p>
        </p:txBody>
      </p:sp>
    </p:spTree>
    <p:extLst>
      <p:ext uri="{BB962C8B-B14F-4D97-AF65-F5344CB8AC3E}">
        <p14:creationId xmlns:p14="http://schemas.microsoft.com/office/powerpoint/2010/main" val="21977375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90DA7A-23D9-438D-465A-4DDCEDFFE4CB}"/>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AAE5DF32-1421-C2A0-4475-B8DDBEF12D95}"/>
              </a:ext>
            </a:extLst>
          </p:cNvPr>
          <p:cNvSpPr txBox="1"/>
          <p:nvPr/>
        </p:nvSpPr>
        <p:spPr>
          <a:xfrm>
            <a:off x="128337" y="165306"/>
            <a:ext cx="11658600" cy="677108"/>
          </a:xfrm>
          <a:prstGeom prst="rect">
            <a:avLst/>
          </a:prstGeom>
          <a:noFill/>
        </p:spPr>
        <p:txBody>
          <a:bodyPr wrap="square" lIns="60960" tIns="30480" rIns="60960" bIns="30480" rtlCol="0" anchor="t">
            <a:spAutoFit/>
          </a:bodyPr>
          <a:lstStyle/>
          <a:p>
            <a:pPr defTabSz="914446">
              <a:lnSpc>
                <a:spcPts val="4801"/>
              </a:lnSpc>
              <a:defRPr/>
            </a:pPr>
            <a:r>
              <a:rPr lang="en-GB" sz="4800" b="1" noProof="0" dirty="0">
                <a:solidFill>
                  <a:srgbClr val="0070C0"/>
                </a:solidFill>
                <a:latin typeface="Arial" panose="020B0604020202020204" pitchFamily="34" charset="0"/>
                <a:cs typeface="Arial" panose="020B0604020202020204" pitchFamily="34" charset="0"/>
              </a:rPr>
              <a:t>What is changing?</a:t>
            </a:r>
          </a:p>
        </p:txBody>
      </p:sp>
      <p:pic>
        <p:nvPicPr>
          <p:cNvPr id="7" name="Picture 6">
            <a:extLst>
              <a:ext uri="{FF2B5EF4-FFF2-40B4-BE49-F238E27FC236}">
                <a16:creationId xmlns:a16="http://schemas.microsoft.com/office/drawing/2014/main" id="{A739EA69-371C-5C8B-15B4-DEE493CAB6FF}"/>
              </a:ext>
            </a:extLst>
          </p:cNvPr>
          <p:cNvPicPr>
            <a:picLocks noChangeAspect="1"/>
          </p:cNvPicPr>
          <p:nvPr/>
        </p:nvPicPr>
        <p:blipFill>
          <a:blip r:embed="rId3"/>
          <a:stretch>
            <a:fillRect/>
          </a:stretch>
        </p:blipFill>
        <p:spPr>
          <a:xfrm>
            <a:off x="230614" y="1649754"/>
            <a:ext cx="3781407" cy="3113314"/>
          </a:xfrm>
          <a:prstGeom prst="rect">
            <a:avLst/>
          </a:prstGeom>
        </p:spPr>
      </p:pic>
      <p:sp>
        <p:nvSpPr>
          <p:cNvPr id="9" name="TextBox 8">
            <a:extLst>
              <a:ext uri="{FF2B5EF4-FFF2-40B4-BE49-F238E27FC236}">
                <a16:creationId xmlns:a16="http://schemas.microsoft.com/office/drawing/2014/main" id="{41FCD7A3-A6EB-E1A4-1FB5-43EAF1679477}"/>
              </a:ext>
            </a:extLst>
          </p:cNvPr>
          <p:cNvSpPr txBox="1"/>
          <p:nvPr/>
        </p:nvSpPr>
        <p:spPr>
          <a:xfrm>
            <a:off x="4220131" y="1528550"/>
            <a:ext cx="7566806" cy="4385816"/>
          </a:xfrm>
          <a:prstGeom prst="rect">
            <a:avLst/>
          </a:prstGeom>
          <a:noFill/>
        </p:spPr>
        <p:txBody>
          <a:bodyPr wrap="square" rtlCol="0">
            <a:spAutoFit/>
          </a:bodyPr>
          <a:lstStyle/>
          <a:p>
            <a:r>
              <a:rPr lang="en-GB" sz="2500" b="1" dirty="0">
                <a:solidFill>
                  <a:srgbClr val="0070C0"/>
                </a:solidFill>
                <a:latin typeface="+mj-lt"/>
              </a:rPr>
              <a:t>All four contexts </a:t>
            </a:r>
            <a:r>
              <a:rPr lang="en-GB" sz="2500" dirty="0">
                <a:solidFill>
                  <a:srgbClr val="0070C0"/>
                </a:solidFill>
                <a:latin typeface="+mj-lt"/>
              </a:rPr>
              <a:t>will be strengthened. </a:t>
            </a:r>
          </a:p>
          <a:p>
            <a:endParaRPr lang="en-GB" sz="2500" dirty="0">
              <a:solidFill>
                <a:srgbClr val="0070C0"/>
              </a:solidFill>
              <a:latin typeface="+mj-lt"/>
            </a:endParaRPr>
          </a:p>
          <a:p>
            <a:r>
              <a:rPr lang="en-GB" sz="2500" dirty="0">
                <a:solidFill>
                  <a:srgbClr val="0070C0"/>
                </a:solidFill>
                <a:latin typeface="+mj-lt"/>
              </a:rPr>
              <a:t>Opportunities for Personal Achievement;  Ethos, Life and Culture ; and Interdisciplinary Learning have clearer articulations and purposes.  </a:t>
            </a:r>
          </a:p>
          <a:p>
            <a:endParaRPr lang="en-GB" sz="2500" dirty="0">
              <a:solidFill>
                <a:srgbClr val="0070C0"/>
              </a:solidFill>
              <a:latin typeface="+mj-lt"/>
            </a:endParaRPr>
          </a:p>
          <a:p>
            <a:r>
              <a:rPr lang="en-GB" sz="2500" dirty="0">
                <a:solidFill>
                  <a:srgbClr val="0070C0"/>
                </a:solidFill>
                <a:latin typeface="+mj-lt"/>
              </a:rPr>
              <a:t>Practical tools, exemplification and professional learning will strengthen these by building on innovative practice from across Scotland. </a:t>
            </a:r>
          </a:p>
          <a:p>
            <a:endParaRPr lang="en-GB" dirty="0"/>
          </a:p>
          <a:p>
            <a:endParaRPr lang="en-GB" dirty="0"/>
          </a:p>
          <a:p>
            <a:endParaRPr lang="en-GB" dirty="0"/>
          </a:p>
        </p:txBody>
      </p:sp>
    </p:spTree>
    <p:extLst>
      <p:ext uri="{BB962C8B-B14F-4D97-AF65-F5344CB8AC3E}">
        <p14:creationId xmlns:p14="http://schemas.microsoft.com/office/powerpoint/2010/main" val="2485048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C31024-2567-897D-E630-EA13C822E119}"/>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6E45A64C-B1A6-4086-5AD6-F4EACCB8260E}"/>
              </a:ext>
            </a:extLst>
          </p:cNvPr>
          <p:cNvPicPr>
            <a:picLocks noChangeAspect="1"/>
          </p:cNvPicPr>
          <p:nvPr/>
        </p:nvPicPr>
        <p:blipFill rotWithShape="1">
          <a:blip r:embed="rId3">
            <a:extLst>
              <a:ext uri="{28A0092B-C50C-407E-A947-70E740481C1C}">
                <a14:useLocalDpi xmlns:a14="http://schemas.microsoft.com/office/drawing/2010/main"/>
              </a:ext>
            </a:extLst>
          </a:blip>
          <a:srcRect l="5344" r="539" b="-1"/>
          <a:stretch>
            <a:fillRect/>
          </a:stretch>
        </p:blipFill>
        <p:spPr>
          <a:xfrm>
            <a:off x="4365170" y="10"/>
            <a:ext cx="8467487" cy="6857990"/>
          </a:xfrm>
          <a:prstGeom prst="rect">
            <a:avLst/>
          </a:prstGeom>
        </p:spPr>
      </p:pic>
      <p:sp>
        <p:nvSpPr>
          <p:cNvPr id="6" name="Title 5">
            <a:extLst>
              <a:ext uri="{FF2B5EF4-FFF2-40B4-BE49-F238E27FC236}">
                <a16:creationId xmlns:a16="http://schemas.microsoft.com/office/drawing/2014/main" id="{88F2D8DF-5BAD-3417-3EBE-349D6256E66C}"/>
              </a:ext>
            </a:extLst>
          </p:cNvPr>
          <p:cNvSpPr>
            <a:spLocks noGrp="1"/>
          </p:cNvSpPr>
          <p:nvPr>
            <p:ph type="ctrTitle"/>
          </p:nvPr>
        </p:nvSpPr>
        <p:spPr>
          <a:xfrm>
            <a:off x="271621" y="1049423"/>
            <a:ext cx="3973385" cy="3692028"/>
          </a:xfrm>
          <a:noFill/>
        </p:spPr>
        <p:txBody>
          <a:bodyPr>
            <a:noAutofit/>
          </a:bodyPr>
          <a:lstStyle/>
          <a:p>
            <a:pPr algn="l"/>
            <a:r>
              <a:rPr lang="en-GB" sz="2800" noProof="0" dirty="0">
                <a:solidFill>
                  <a:srgbClr val="0070C0"/>
                </a:solidFill>
                <a:ea typeface="Arial" panose="020B0604020202020204" pitchFamily="34" charset="0"/>
              </a:rPr>
              <a:t>The main change is a deliberate move away to a </a:t>
            </a:r>
            <a:r>
              <a:rPr lang="en-GB" sz="2800" b="1" noProof="0" dirty="0">
                <a:solidFill>
                  <a:srgbClr val="0070C0"/>
                </a:solidFill>
                <a:ea typeface="Arial" panose="020B0604020202020204" pitchFamily="34" charset="0"/>
              </a:rPr>
              <a:t>concept-based</a:t>
            </a:r>
            <a:r>
              <a:rPr lang="en-GB" sz="2800" noProof="0" dirty="0">
                <a:solidFill>
                  <a:srgbClr val="0070C0"/>
                </a:solidFill>
                <a:ea typeface="Arial" panose="020B0604020202020204" pitchFamily="34" charset="0"/>
              </a:rPr>
              <a:t> curriculum. </a:t>
            </a:r>
            <a:br>
              <a:rPr lang="en-GB" sz="2800" noProof="0" dirty="0">
                <a:solidFill>
                  <a:srgbClr val="0070C0"/>
                </a:solidFill>
                <a:ea typeface="Arial" panose="020B0604020202020204" pitchFamily="34" charset="0"/>
              </a:rPr>
            </a:br>
            <a:br>
              <a:rPr lang="en-GB" sz="2800" noProof="0" dirty="0">
                <a:solidFill>
                  <a:srgbClr val="0070C0"/>
                </a:solidFill>
                <a:ea typeface="Arial" panose="020B0604020202020204" pitchFamily="34" charset="0"/>
              </a:rPr>
            </a:br>
            <a:r>
              <a:rPr lang="en-GB" sz="2800" noProof="0" dirty="0">
                <a:solidFill>
                  <a:srgbClr val="0070C0"/>
                </a:solidFill>
                <a:ea typeface="Arial" panose="020B0604020202020204" pitchFamily="34" charset="0"/>
              </a:rPr>
              <a:t>This will be a </a:t>
            </a:r>
            <a:br>
              <a:rPr lang="en-GB" sz="2800" noProof="0" dirty="0">
                <a:solidFill>
                  <a:srgbClr val="0070C0"/>
                </a:solidFill>
                <a:ea typeface="Arial" panose="020B0604020202020204" pitchFamily="34" charset="0"/>
              </a:rPr>
            </a:br>
            <a:r>
              <a:rPr lang="en-GB" sz="2800" b="1" noProof="0" dirty="0">
                <a:solidFill>
                  <a:srgbClr val="0070C0"/>
                </a:solidFill>
                <a:ea typeface="Arial" panose="020B0604020202020204" pitchFamily="34" charset="0"/>
              </a:rPr>
              <a:t>Know-Do-Understand</a:t>
            </a:r>
            <a:r>
              <a:rPr lang="en-GB" sz="2800" noProof="0" dirty="0">
                <a:solidFill>
                  <a:srgbClr val="0070C0"/>
                </a:solidFill>
                <a:ea typeface="Arial" panose="020B0604020202020204" pitchFamily="34" charset="0"/>
              </a:rPr>
              <a:t> Model, informed from overarching 3-18 </a:t>
            </a:r>
            <a:r>
              <a:rPr lang="en-GB" sz="2800" b="1" noProof="0" dirty="0">
                <a:solidFill>
                  <a:srgbClr val="0070C0"/>
                </a:solidFill>
                <a:ea typeface="Arial" panose="020B0604020202020204" pitchFamily="34" charset="0"/>
              </a:rPr>
              <a:t>Big Ideas</a:t>
            </a:r>
            <a:r>
              <a:rPr lang="en-GB" sz="2800" noProof="0" dirty="0">
                <a:solidFill>
                  <a:srgbClr val="0070C0"/>
                </a:solidFill>
                <a:ea typeface="Arial" panose="020B0604020202020204" pitchFamily="34" charset="0"/>
              </a:rPr>
              <a:t>.</a:t>
            </a:r>
            <a:endParaRPr lang="en-GB" sz="2800" noProof="0" dirty="0"/>
          </a:p>
        </p:txBody>
      </p:sp>
      <p:pic>
        <p:nvPicPr>
          <p:cNvPr id="2" name="Picture 1">
            <a:extLst>
              <a:ext uri="{FF2B5EF4-FFF2-40B4-BE49-F238E27FC236}">
                <a16:creationId xmlns:a16="http://schemas.microsoft.com/office/drawing/2014/main" id="{172A229A-7761-B230-B770-A588909736D4}"/>
              </a:ext>
            </a:extLst>
          </p:cNvPr>
          <p:cNvPicPr>
            <a:picLocks noChangeAspect="1"/>
          </p:cNvPicPr>
          <p:nvPr/>
        </p:nvPicPr>
        <p:blipFill>
          <a:blip r:embed="rId4" cstate="screen">
            <a:extLst>
              <a:ext uri="{28A0092B-C50C-407E-A947-70E740481C1C}">
                <a14:useLocalDpi xmlns:a14="http://schemas.microsoft.com/office/drawing/2010/main"/>
              </a:ext>
            </a:extLst>
          </a:blip>
          <a:srcRect t="17485" b="17816"/>
          <a:stretch>
            <a:fillRect/>
          </a:stretch>
        </p:blipFill>
        <p:spPr>
          <a:xfrm>
            <a:off x="200282" y="5772187"/>
            <a:ext cx="2058032" cy="886968"/>
          </a:xfrm>
          <a:prstGeom prst="rect">
            <a:avLst/>
          </a:prstGeom>
        </p:spPr>
      </p:pic>
    </p:spTree>
    <p:extLst>
      <p:ext uri="{BB962C8B-B14F-4D97-AF65-F5344CB8AC3E}">
        <p14:creationId xmlns:p14="http://schemas.microsoft.com/office/powerpoint/2010/main" val="3851748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7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3AB77F-3F07-42A7-33D3-78535EC9FA7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9D5DFB7-5DC0-E44F-BB9F-4A8B70B4F3D6}"/>
              </a:ext>
            </a:extLst>
          </p:cNvPr>
          <p:cNvPicPr>
            <a:picLocks noChangeAspect="1"/>
          </p:cNvPicPr>
          <p:nvPr/>
        </p:nvPicPr>
        <p:blipFill>
          <a:blip r:embed="rId3">
            <a:extLst>
              <a:ext uri="{28A0092B-C50C-407E-A947-70E740481C1C}">
                <a14:useLocalDpi xmlns:a14="http://schemas.microsoft.com/office/drawing/2010/main"/>
              </a:ext>
            </a:extLst>
          </a:blip>
          <a:srcRect t="19"/>
          <a:stretch>
            <a:fillRect/>
          </a:stretch>
        </p:blipFill>
        <p:spPr>
          <a:xfrm>
            <a:off x="-1" y="0"/>
            <a:ext cx="12194259" cy="6858000"/>
          </a:xfrm>
          <a:prstGeom prst="rect">
            <a:avLst/>
          </a:prstGeom>
        </p:spPr>
      </p:pic>
      <p:sp>
        <p:nvSpPr>
          <p:cNvPr id="9" name="TextBox 8">
            <a:extLst>
              <a:ext uri="{FF2B5EF4-FFF2-40B4-BE49-F238E27FC236}">
                <a16:creationId xmlns:a16="http://schemas.microsoft.com/office/drawing/2014/main" id="{A92376FA-F514-D8D6-4767-0701652246E8}"/>
              </a:ext>
            </a:extLst>
          </p:cNvPr>
          <p:cNvSpPr txBox="1"/>
          <p:nvPr/>
        </p:nvSpPr>
        <p:spPr>
          <a:xfrm>
            <a:off x="-1" y="4843849"/>
            <a:ext cx="7562336" cy="1569660"/>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Concept-based curricula were widely adopted within international education because they </a:t>
            </a:r>
            <a:r>
              <a:rPr kumimoji="0" lang="en-GB" sz="2400" b="1" i="1" u="none" strike="noStrike" kern="1200" cap="none" spc="0" normalizeH="0" baseline="0" noProof="0" dirty="0">
                <a:ln>
                  <a:noFill/>
                </a:ln>
                <a:solidFill>
                  <a:srgbClr val="00ABB5"/>
                </a:solidFill>
                <a:effectLst/>
                <a:uLnTx/>
                <a:uFillTx/>
                <a:latin typeface="Arial" panose="020B0604020202020204" pitchFamily="34" charset="0"/>
                <a:ea typeface="+mn-ea"/>
                <a:cs typeface="Arial" panose="020B0604020202020204" pitchFamily="34" charset="0"/>
              </a:rPr>
              <a:t>provide a framework that can operate across diverse cultural and contextual settings.</a:t>
            </a:r>
          </a:p>
        </p:txBody>
      </p:sp>
    </p:spTree>
    <p:extLst>
      <p:ext uri="{BB962C8B-B14F-4D97-AF65-F5344CB8AC3E}">
        <p14:creationId xmlns:p14="http://schemas.microsoft.com/office/powerpoint/2010/main" val="12689018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F15E41-8AC8-7F0C-EBAB-62C82E0F3AF2}"/>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B2C86709-DF95-C62D-3EF0-FD05EA01278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273969"/>
            <a:ext cx="12192000" cy="8131969"/>
          </a:xfrm>
          <a:prstGeom prst="rect">
            <a:avLst/>
          </a:prstGeom>
        </p:spPr>
      </p:pic>
      <p:sp>
        <p:nvSpPr>
          <p:cNvPr id="11" name="TextBox 10">
            <a:extLst>
              <a:ext uri="{FF2B5EF4-FFF2-40B4-BE49-F238E27FC236}">
                <a16:creationId xmlns:a16="http://schemas.microsoft.com/office/drawing/2014/main" id="{000CE6DE-2FA5-58D6-5522-2BBF0DC27EDC}"/>
              </a:ext>
            </a:extLst>
          </p:cNvPr>
          <p:cNvSpPr txBox="1"/>
          <p:nvPr/>
        </p:nvSpPr>
        <p:spPr>
          <a:xfrm>
            <a:off x="1" y="4909093"/>
            <a:ext cx="6993924" cy="1200329"/>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By organising learning around </a:t>
            </a:r>
            <a:r>
              <a:rPr kumimoji="0" lang="en-GB" sz="2400" b="1" i="1" u="none" strike="noStrike" kern="1200" cap="none" spc="0" normalizeH="0" baseline="0" noProof="0" dirty="0">
                <a:ln>
                  <a:noFill/>
                </a:ln>
                <a:solidFill>
                  <a:srgbClr val="00ABB5"/>
                </a:solidFill>
                <a:effectLst/>
                <a:uLnTx/>
                <a:uFillTx/>
                <a:latin typeface="Arial" panose="020B0604020202020204" pitchFamily="34" charset="0"/>
                <a:ea typeface="+mn-ea"/>
                <a:cs typeface="Arial" panose="020B0604020202020204" pitchFamily="34" charset="0"/>
              </a:rPr>
              <a:t>transferable concepts </a:t>
            </a:r>
            <a:r>
              <a:rPr kumimoji="0" lang="en-GB" sz="24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rather than fixed content, they create coherence when context varies. </a:t>
            </a:r>
          </a:p>
        </p:txBody>
      </p:sp>
    </p:spTree>
    <p:extLst>
      <p:ext uri="{BB962C8B-B14F-4D97-AF65-F5344CB8AC3E}">
        <p14:creationId xmlns:p14="http://schemas.microsoft.com/office/powerpoint/2010/main" val="27331294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6333C8E-1B2F-9095-8AD3-C7A62D9B4FF6}"/>
              </a:ext>
            </a:extLst>
          </p:cNvPr>
          <p:cNvPicPr>
            <a:picLocks noChangeAspect="1"/>
          </p:cNvPicPr>
          <p:nvPr/>
        </p:nvPicPr>
        <p:blipFill>
          <a:blip r:embed="rId3">
            <a:extLst>
              <a:ext uri="{28A0092B-C50C-407E-A947-70E740481C1C}">
                <a14:useLocalDpi xmlns:a14="http://schemas.microsoft.com/office/drawing/2010/main"/>
              </a:ext>
            </a:extLst>
          </a:blip>
          <a:srcRect l="3487" r="14275" b="-1"/>
          <a:stretch>
            <a:fillRect/>
          </a:stretch>
        </p:blipFill>
        <p:spPr>
          <a:xfrm>
            <a:off x="20" y="1282"/>
            <a:ext cx="12191980" cy="6856718"/>
          </a:xfrm>
          <a:prstGeom prst="rect">
            <a:avLst/>
          </a:prstGeom>
        </p:spPr>
      </p:pic>
    </p:spTree>
    <p:extLst>
      <p:ext uri="{BB962C8B-B14F-4D97-AF65-F5344CB8AC3E}">
        <p14:creationId xmlns:p14="http://schemas.microsoft.com/office/powerpoint/2010/main" val="40031041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CF762493-1808-B9C1-5369-536F8C829CF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25" name="Picture 24">
            <a:extLst>
              <a:ext uri="{FF2B5EF4-FFF2-40B4-BE49-F238E27FC236}">
                <a16:creationId xmlns:a16="http://schemas.microsoft.com/office/drawing/2014/main" id="{FE280DD8-3C74-99E4-A520-1749E210F37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000" b="98667" l="3500" r="99500">
                        <a14:foregroundMark x1="10000" y1="95556" x2="41875" y2="91778"/>
                        <a14:foregroundMark x1="41875" y1="91778" x2="92625" y2="93556"/>
                        <a14:foregroundMark x1="92625" y1="93556" x2="98625" y2="35556"/>
                        <a14:foregroundMark x1="98625" y1="35556" x2="96375" y2="13778"/>
                        <a14:foregroundMark x1="96375" y1="13778" x2="85875" y2="24667"/>
                        <a14:foregroundMark x1="98250" y1="3556" x2="98000" y2="24444"/>
                        <a14:foregroundMark x1="94375" y1="10444" x2="99500" y2="2444"/>
                        <a14:foregroundMark x1="7125" y1="98222" x2="76500" y2="96000"/>
                        <a14:foregroundMark x1="76500" y1="96000" x2="97500" y2="96889"/>
                        <a14:foregroundMark x1="3500" y1="98667" x2="10625" y2="92667"/>
                      </a14:backgroundRemoval>
                    </a14:imgEffect>
                  </a14:imgLayer>
                </a14:imgProps>
              </a:ext>
              <a:ext uri="{28A0092B-C50C-407E-A947-70E740481C1C}">
                <a14:useLocalDpi xmlns:a14="http://schemas.microsoft.com/office/drawing/2010/main"/>
              </a:ext>
            </a:extLst>
          </a:blip>
          <a:stretch>
            <a:fillRect/>
          </a:stretch>
        </p:blipFill>
        <p:spPr>
          <a:xfrm>
            <a:off x="0" y="-20052"/>
            <a:ext cx="12192000" cy="6858000"/>
          </a:xfrm>
          <a:prstGeom prst="rect">
            <a:avLst/>
          </a:prstGeom>
        </p:spPr>
      </p:pic>
    </p:spTree>
    <p:extLst>
      <p:ext uri="{BB962C8B-B14F-4D97-AF65-F5344CB8AC3E}">
        <p14:creationId xmlns:p14="http://schemas.microsoft.com/office/powerpoint/2010/main" val="38197683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D70050-8B2B-4CAB-86FB-35553EFA77AA}"/>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20F00037-5D94-865B-4680-8D035004CEFF}"/>
              </a:ext>
            </a:extLst>
          </p:cNvPr>
          <p:cNvSpPr txBox="1"/>
          <p:nvPr/>
        </p:nvSpPr>
        <p:spPr>
          <a:xfrm>
            <a:off x="0" y="132485"/>
            <a:ext cx="12085053" cy="677108"/>
          </a:xfrm>
          <a:prstGeom prst="rect">
            <a:avLst/>
          </a:prstGeom>
          <a:noFill/>
        </p:spPr>
        <p:txBody>
          <a:bodyPr wrap="square" lIns="60960" tIns="30480" rIns="60960" bIns="30480" rtlCol="0" anchor="t">
            <a:spAutoFit/>
          </a:bodyPr>
          <a:lstStyle/>
          <a:p>
            <a:pPr defTabSz="914446">
              <a:lnSpc>
                <a:spcPts val="4801"/>
              </a:lnSpc>
              <a:defRPr/>
            </a:pPr>
            <a:r>
              <a:rPr lang="en-GB" sz="4800" b="1" noProof="0" dirty="0">
                <a:solidFill>
                  <a:srgbClr val="0070C0"/>
                </a:solidFill>
                <a:latin typeface="Arial" panose="020B0604020202020204" pitchFamily="34" charset="0"/>
                <a:cs typeface="Arial" panose="020B0604020202020204" pitchFamily="34" charset="0"/>
              </a:rPr>
              <a:t>Same word different meaning...</a:t>
            </a:r>
          </a:p>
        </p:txBody>
      </p:sp>
      <p:sp>
        <p:nvSpPr>
          <p:cNvPr id="10" name="TextBox 9">
            <a:extLst>
              <a:ext uri="{FF2B5EF4-FFF2-40B4-BE49-F238E27FC236}">
                <a16:creationId xmlns:a16="http://schemas.microsoft.com/office/drawing/2014/main" id="{8D8E116B-EB9E-A938-86D6-EFE251E2E8D8}"/>
              </a:ext>
            </a:extLst>
          </p:cNvPr>
          <p:cNvSpPr txBox="1"/>
          <p:nvPr/>
        </p:nvSpPr>
        <p:spPr>
          <a:xfrm>
            <a:off x="4751137" y="5375058"/>
            <a:ext cx="2582779" cy="1241430"/>
          </a:xfrm>
          <a:prstGeom prst="rect">
            <a:avLst/>
          </a:prstGeom>
          <a:noFill/>
        </p:spPr>
        <p:txBody>
          <a:bodyPr wrap="square" lIns="60960" tIns="30480" rIns="60960" bIns="30480" anchor="t">
            <a:spAutoFit/>
          </a:bodyPr>
          <a:lstStyle/>
          <a:p>
            <a:pPr algn="ctr" defTabSz="609630"/>
            <a:r>
              <a:rPr lang="en-GB" sz="7667" b="1" noProof="0" dirty="0">
                <a:solidFill>
                  <a:prstClr val="black"/>
                </a:solidFill>
                <a:latin typeface="Arial" panose="020B0604020202020204" pitchFamily="34" charset="0"/>
                <a:cs typeface="Arial" panose="020B0604020202020204" pitchFamily="34" charset="0"/>
              </a:rPr>
              <a:t>bark</a:t>
            </a:r>
            <a:endParaRPr lang="en-GB" sz="5334" b="1" noProof="0" dirty="0">
              <a:solidFill>
                <a:prstClr val="black"/>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DE533967-D7AC-3B1C-BE81-5F7DAADA8BE6}"/>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16478" b="16478"/>
          <a:stretch>
            <a:fillRect/>
          </a:stretch>
        </p:blipFill>
        <p:spPr>
          <a:xfrm>
            <a:off x="1053431" y="1261293"/>
            <a:ext cx="4203031" cy="4070935"/>
          </a:xfrm>
          <a:prstGeom prst="rect">
            <a:avLst/>
          </a:prstGeom>
        </p:spPr>
      </p:pic>
      <p:pic>
        <p:nvPicPr>
          <p:cNvPr id="8" name="Picture 7">
            <a:extLst>
              <a:ext uri="{FF2B5EF4-FFF2-40B4-BE49-F238E27FC236}">
                <a16:creationId xmlns:a16="http://schemas.microsoft.com/office/drawing/2014/main" id="{BAC6765C-8929-D7D6-774A-847042F309EC}"/>
              </a:ext>
            </a:extLst>
          </p:cNvPr>
          <p:cNvPicPr>
            <a:picLocks noChangeAspect="1"/>
          </p:cNvPicPr>
          <p:nvPr/>
        </p:nvPicPr>
        <p:blipFill>
          <a:blip r:embed="rId5"/>
          <a:srcRect l="7806" r="14537"/>
          <a:stretch>
            <a:fillRect/>
          </a:stretch>
        </p:blipFill>
        <p:spPr>
          <a:xfrm>
            <a:off x="6935540" y="1261293"/>
            <a:ext cx="4203031" cy="4070935"/>
          </a:xfrm>
          <a:prstGeom prst="rect">
            <a:avLst/>
          </a:prstGeom>
        </p:spPr>
      </p:pic>
    </p:spTree>
    <p:extLst>
      <p:ext uri="{BB962C8B-B14F-4D97-AF65-F5344CB8AC3E}">
        <p14:creationId xmlns:p14="http://schemas.microsoft.com/office/powerpoint/2010/main" val="41887519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A8805E3-1E03-965F-D5A3-DA4FFD1F6E9D}"/>
              </a:ext>
            </a:extLst>
          </p:cNvPr>
          <p:cNvSpPr txBox="1"/>
          <p:nvPr/>
        </p:nvSpPr>
        <p:spPr>
          <a:xfrm>
            <a:off x="266700" y="283490"/>
            <a:ext cx="11658600" cy="707886"/>
          </a:xfrm>
          <a:prstGeom prst="rect">
            <a:avLst/>
          </a:prstGeom>
          <a:noFill/>
        </p:spPr>
        <p:txBody>
          <a:bodyPr wrap="square" rtlCol="0">
            <a:spAutoFit/>
          </a:bodyPr>
          <a:lstStyle/>
          <a:p>
            <a:pPr defTabSz="914446">
              <a:lnSpc>
                <a:spcPts val="4801"/>
              </a:lnSpc>
              <a:defRPr/>
            </a:pPr>
            <a:r>
              <a:rPr lang="en-GB" sz="4800" b="1" noProof="0" dirty="0">
                <a:solidFill>
                  <a:srgbClr val="0070C0"/>
                </a:solidFill>
                <a:latin typeface="Arial" panose="020B0604020202020204" pitchFamily="34" charset="0"/>
                <a:cs typeface="Arial" panose="020B0604020202020204" pitchFamily="34" charset="0"/>
              </a:rPr>
              <a:t>What do these mean to you?</a:t>
            </a:r>
          </a:p>
        </p:txBody>
      </p:sp>
      <p:sp>
        <p:nvSpPr>
          <p:cNvPr id="4" name="TextBox 3">
            <a:extLst>
              <a:ext uri="{FF2B5EF4-FFF2-40B4-BE49-F238E27FC236}">
                <a16:creationId xmlns:a16="http://schemas.microsoft.com/office/drawing/2014/main" id="{51D8B586-CF14-F0DB-F1D0-F94692ABE2AB}"/>
              </a:ext>
            </a:extLst>
          </p:cNvPr>
          <p:cNvSpPr txBox="1"/>
          <p:nvPr/>
        </p:nvSpPr>
        <p:spPr>
          <a:xfrm>
            <a:off x="437773" y="1157715"/>
            <a:ext cx="6781175" cy="4318618"/>
          </a:xfrm>
          <a:prstGeom prst="rect">
            <a:avLst/>
          </a:prstGeom>
          <a:noFill/>
        </p:spPr>
        <p:txBody>
          <a:bodyPr wrap="square">
            <a:spAutoFit/>
          </a:bodyPr>
          <a:lstStyle/>
          <a:p>
            <a:pPr defTabSz="609630">
              <a:spcAft>
                <a:spcPts val="800"/>
              </a:spcAft>
            </a:pPr>
            <a:r>
              <a:rPr lang="en-GB" sz="2933" noProof="0" dirty="0">
                <a:solidFill>
                  <a:prstClr val="black"/>
                </a:solidFill>
                <a:latin typeface="Arial" panose="020B0604020202020204" pitchFamily="34" charset="0"/>
                <a:cs typeface="Arial" panose="020B0604020202020204" pitchFamily="34" charset="0"/>
              </a:rPr>
              <a:t>Reflect individually then share your thoughts with a partner/in a group.</a:t>
            </a:r>
          </a:p>
          <a:p>
            <a:pPr defTabSz="609630">
              <a:spcAft>
                <a:spcPts val="800"/>
              </a:spcAft>
            </a:pPr>
            <a:endParaRPr lang="en-GB" sz="2933" noProof="0" dirty="0">
              <a:solidFill>
                <a:prstClr val="black"/>
              </a:solidFill>
              <a:latin typeface="Arial" panose="020B0604020202020204" pitchFamily="34" charset="0"/>
              <a:cs typeface="Arial" panose="020B0604020202020204" pitchFamily="34" charset="0"/>
            </a:endParaRPr>
          </a:p>
          <a:p>
            <a:pPr marL="545069" indent="-368318" defTabSz="609630">
              <a:spcAft>
                <a:spcPts val="800"/>
              </a:spcAft>
              <a:buFont typeface="Arial" panose="020B0604020202020204" pitchFamily="34" charset="0"/>
              <a:buChar char="•"/>
              <a:defRPr/>
            </a:pPr>
            <a:r>
              <a:rPr lang="en-GB" sz="2933" noProof="0" dirty="0">
                <a:solidFill>
                  <a:prstClr val="black"/>
                </a:solidFill>
                <a:latin typeface="Arial"/>
                <a:cs typeface="Arial"/>
              </a:rPr>
              <a:t>Curriculum  </a:t>
            </a:r>
          </a:p>
          <a:p>
            <a:pPr marL="545069" indent="-368318" defTabSz="609630">
              <a:spcAft>
                <a:spcPts val="800"/>
              </a:spcAft>
              <a:buFont typeface="Arial" panose="020B0604020202020204" pitchFamily="34" charset="0"/>
              <a:buChar char="•"/>
              <a:defRPr/>
            </a:pPr>
            <a:r>
              <a:rPr lang="en-GB" sz="2933" noProof="0" dirty="0">
                <a:solidFill>
                  <a:prstClr val="black"/>
                </a:solidFill>
                <a:latin typeface="Arial"/>
                <a:cs typeface="Arial"/>
              </a:rPr>
              <a:t>Curriculum making</a:t>
            </a:r>
          </a:p>
          <a:p>
            <a:pPr marL="545069" indent="-368318" defTabSz="609630">
              <a:spcAft>
                <a:spcPts val="800"/>
              </a:spcAft>
              <a:buFont typeface="Arial" panose="020B0604020202020204" pitchFamily="34" charset="0"/>
              <a:buChar char="•"/>
              <a:defRPr/>
            </a:pPr>
            <a:r>
              <a:rPr lang="en-GB" sz="2933" noProof="0" dirty="0">
                <a:solidFill>
                  <a:prstClr val="black"/>
                </a:solidFill>
                <a:latin typeface="Arial"/>
                <a:cs typeface="Arial"/>
              </a:rPr>
              <a:t>Technical framework</a:t>
            </a:r>
          </a:p>
          <a:p>
            <a:pPr marL="545069" indent="-368318" defTabSz="609630">
              <a:spcAft>
                <a:spcPts val="800"/>
              </a:spcAft>
              <a:buFont typeface="Arial" panose="020B0604020202020204" pitchFamily="34" charset="0"/>
              <a:buChar char="•"/>
              <a:defRPr/>
            </a:pPr>
            <a:r>
              <a:rPr lang="en-GB" sz="2933" dirty="0">
                <a:solidFill>
                  <a:prstClr val="black"/>
                </a:solidFill>
                <a:latin typeface="Arial"/>
                <a:cs typeface="Arial"/>
              </a:rPr>
              <a:t>Pedagogy</a:t>
            </a:r>
          </a:p>
          <a:p>
            <a:pPr marL="545069" indent="-368318" defTabSz="609630">
              <a:spcAft>
                <a:spcPts val="800"/>
              </a:spcAft>
              <a:buFont typeface="Arial" panose="020B0604020202020204" pitchFamily="34" charset="0"/>
              <a:buChar char="•"/>
              <a:defRPr/>
            </a:pPr>
            <a:endParaRPr lang="en-GB" sz="2933" noProof="0" dirty="0">
              <a:solidFill>
                <a:prstClr val="black"/>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49FE7EBE-2667-0BA6-9624-0163A2D44AD0}"/>
              </a:ext>
              <a:ext uri="{C183D7F6-B498-43B3-948B-1728B52AA6E4}">
                <adec:decorative xmlns:adec="http://schemas.microsoft.com/office/drawing/2017/decorative" val="1"/>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559069" y="1482261"/>
            <a:ext cx="4366231" cy="4373107"/>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75ECB6-10C4-C23E-9FF7-D1F8AF379168}"/>
              </a:ext>
            </a:extLst>
          </p:cNvPr>
          <p:cNvPicPr>
            <a:picLocks noChangeAspect="1"/>
          </p:cNvPicPr>
          <p:nvPr/>
        </p:nvPicPr>
        <p:blipFill>
          <a:blip r:embed="rId3"/>
          <a:stretch>
            <a:fillRect/>
          </a:stretch>
        </p:blipFill>
        <p:spPr>
          <a:xfrm>
            <a:off x="316468" y="197162"/>
            <a:ext cx="9854484" cy="5493954"/>
          </a:xfrm>
          <a:prstGeom prst="rect">
            <a:avLst/>
          </a:prstGeom>
        </p:spPr>
      </p:pic>
    </p:spTree>
    <p:extLst>
      <p:ext uri="{BB962C8B-B14F-4D97-AF65-F5344CB8AC3E}">
        <p14:creationId xmlns:p14="http://schemas.microsoft.com/office/powerpoint/2010/main" val="24372423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B335A5-6E87-3B4C-6CA4-1E0B2B6E642C}"/>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F4C59134-0D44-14E1-DE8B-42049CE5B86C}"/>
              </a:ext>
            </a:extLst>
          </p:cNvPr>
          <p:cNvSpPr txBox="1"/>
          <p:nvPr/>
        </p:nvSpPr>
        <p:spPr>
          <a:xfrm>
            <a:off x="117671" y="1802131"/>
            <a:ext cx="9702800" cy="2831544"/>
          </a:xfrm>
          <a:prstGeom prst="rect">
            <a:avLst/>
          </a:prstGeom>
        </p:spPr>
        <p:txBody>
          <a:bodyPr wrap="square" lIns="0" tIns="0" rIns="0" bIns="0" rtlCol="0" anchor="t">
            <a:spAutoFit/>
          </a:bodyPr>
          <a:lstStyle/>
          <a:p>
            <a:pPr marL="599893" lvl="1" indent="-333180" defTabSz="609630">
              <a:spcAft>
                <a:spcPts val="1600"/>
              </a:spcAft>
              <a:buFont typeface="Arial"/>
              <a:buChar char="•"/>
              <a:defRPr/>
            </a:pPr>
            <a:r>
              <a:rPr lang="en-GB" sz="3600" noProof="0" dirty="0">
                <a:solidFill>
                  <a:prstClr val="black"/>
                </a:solidFill>
                <a:latin typeface="Arial" panose="020B0604020202020204" pitchFamily="34" charset="0"/>
                <a:cs typeface="Arial" panose="020B0604020202020204" pitchFamily="34" charset="0"/>
              </a:rPr>
              <a:t>Learn from, with and on behalf of each other</a:t>
            </a:r>
            <a:endParaRPr lang="en-GB" sz="1200" noProof="0" dirty="0">
              <a:solidFill>
                <a:prstClr val="black"/>
              </a:solidFill>
              <a:latin typeface="Aptos" panose="02110004020202020204"/>
            </a:endParaRPr>
          </a:p>
          <a:p>
            <a:pPr marL="599893" lvl="1" indent="-333180" defTabSz="609630">
              <a:spcAft>
                <a:spcPts val="1600"/>
              </a:spcAft>
              <a:buFont typeface="Arial"/>
              <a:buChar char="•"/>
              <a:defRPr/>
            </a:pPr>
            <a:r>
              <a:rPr lang="en-GB" sz="3600" noProof="0" dirty="0">
                <a:solidFill>
                  <a:prstClr val="black"/>
                </a:solidFill>
                <a:latin typeface="Arial" panose="020B0604020202020204" pitchFamily="34" charset="0"/>
                <a:cs typeface="Arial" panose="020B0604020202020204" pitchFamily="34" charset="0"/>
              </a:rPr>
              <a:t>We create a safe space to share ideas</a:t>
            </a:r>
          </a:p>
          <a:p>
            <a:pPr marL="599893" lvl="1" indent="-333180" defTabSz="609630">
              <a:spcAft>
                <a:spcPts val="1600"/>
              </a:spcAft>
              <a:buFont typeface="Arial"/>
              <a:buChar char="•"/>
              <a:defRPr/>
            </a:pPr>
            <a:r>
              <a:rPr lang="en-GB" sz="3600" noProof="0" dirty="0">
                <a:solidFill>
                  <a:prstClr val="black"/>
                </a:solidFill>
                <a:latin typeface="Arial" panose="020B0604020202020204" pitchFamily="34" charset="0"/>
                <a:cs typeface="Arial" panose="020B0604020202020204" pitchFamily="34" charset="0"/>
              </a:rPr>
              <a:t>We agree everyone is equal and valued </a:t>
            </a:r>
          </a:p>
          <a:p>
            <a:pPr marL="599893" lvl="1" indent="-333180" defTabSz="609630">
              <a:spcAft>
                <a:spcPts val="1600"/>
              </a:spcAft>
              <a:buFont typeface="Arial"/>
              <a:buChar char="•"/>
              <a:defRPr/>
            </a:pPr>
            <a:r>
              <a:rPr lang="en-GB" sz="3600" noProof="0" dirty="0">
                <a:solidFill>
                  <a:prstClr val="black"/>
                </a:solidFill>
                <a:latin typeface="Arial"/>
                <a:cs typeface="Arial"/>
              </a:rPr>
              <a:t>We remain ‘in the room’</a:t>
            </a:r>
          </a:p>
        </p:txBody>
      </p:sp>
      <p:sp>
        <p:nvSpPr>
          <p:cNvPr id="5" name="TextBox 5">
            <a:extLst>
              <a:ext uri="{FF2B5EF4-FFF2-40B4-BE49-F238E27FC236}">
                <a16:creationId xmlns:a16="http://schemas.microsoft.com/office/drawing/2014/main" id="{D1E1DCFE-C45B-EBB1-0824-02091B59ADD3}"/>
              </a:ext>
            </a:extLst>
          </p:cNvPr>
          <p:cNvSpPr txBox="1">
            <a:spLocks noGrp="1"/>
          </p:cNvSpPr>
          <p:nvPr>
            <p:ph type="title" idx="4294967295"/>
          </p:nvPr>
        </p:nvSpPr>
        <p:spPr>
          <a:xfrm>
            <a:off x="117671" y="228917"/>
            <a:ext cx="9702800" cy="61555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ts val="4801"/>
              </a:lnSpc>
              <a:spcBef>
                <a:spcPts val="0"/>
              </a:spcBef>
            </a:pPr>
            <a:r>
              <a:rPr lang="en-GB" sz="4800" b="1" noProof="0" dirty="0">
                <a:solidFill>
                  <a:srgbClr val="0070C0"/>
                </a:solidFill>
                <a:latin typeface="Arial" panose="020B0604020202020204" pitchFamily="34" charset="0"/>
                <a:ea typeface="+mn-ea"/>
                <a:cs typeface="Arial" panose="020B0604020202020204" pitchFamily="34" charset="0"/>
              </a:rPr>
              <a:t>Ways of working together</a:t>
            </a:r>
          </a:p>
        </p:txBody>
      </p:sp>
      <p:sp>
        <p:nvSpPr>
          <p:cNvPr id="4" name="Freeform 2" descr="National Model of Professional Learning image">
            <a:extLst>
              <a:ext uri="{FF2B5EF4-FFF2-40B4-BE49-F238E27FC236}">
                <a16:creationId xmlns:a16="http://schemas.microsoft.com/office/drawing/2014/main" id="{D9FC2039-D66F-A651-B010-CC25800D4F4E}"/>
              </a:ext>
            </a:extLst>
          </p:cNvPr>
          <p:cNvSpPr>
            <a:spLocks noChangeAspect="1"/>
          </p:cNvSpPr>
          <p:nvPr/>
        </p:nvSpPr>
        <p:spPr>
          <a:xfrm>
            <a:off x="9359970" y="4059667"/>
            <a:ext cx="2631169" cy="2569417"/>
          </a:xfrm>
          <a:custGeom>
            <a:avLst/>
            <a:gdLst/>
            <a:ahLst/>
            <a:cxnLst/>
            <a:rect l="l" t="t" r="r" b="b"/>
            <a:pathLst>
              <a:path w="10048433" h="8848161">
                <a:moveTo>
                  <a:pt x="0" y="0"/>
                </a:moveTo>
                <a:lnTo>
                  <a:pt x="10048434" y="0"/>
                </a:lnTo>
                <a:lnTo>
                  <a:pt x="10048434" y="8848161"/>
                </a:lnTo>
                <a:lnTo>
                  <a:pt x="0" y="8848161"/>
                </a:lnTo>
                <a:lnTo>
                  <a:pt x="0" y="0"/>
                </a:lnTo>
                <a:close/>
              </a:path>
            </a:pathLst>
          </a:custGeom>
          <a:blipFill>
            <a:blip r:embed="rId3"/>
            <a:stretch>
              <a:fillRect l="-2175" r="-11313" b="-2188"/>
            </a:stretch>
          </a:blipFill>
        </p:spPr>
        <p:txBody>
          <a:bodyPr/>
          <a:lstStyle/>
          <a:p>
            <a:pPr defTabSz="609630">
              <a:defRPr/>
            </a:pPr>
            <a:endParaRPr lang="en-GB" sz="1200" noProof="0" dirty="0">
              <a:solidFill>
                <a:prstClr val="black"/>
              </a:solidFill>
              <a:latin typeface="Calibri"/>
            </a:endParaRPr>
          </a:p>
        </p:txBody>
      </p:sp>
    </p:spTree>
    <p:extLst>
      <p:ext uri="{BB962C8B-B14F-4D97-AF65-F5344CB8AC3E}">
        <p14:creationId xmlns:p14="http://schemas.microsoft.com/office/powerpoint/2010/main" val="8171389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17F9F6-1018-AD8E-B8A3-BA82BA557620}"/>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FF8D7EDA-F354-526C-5408-19937870DD15}"/>
              </a:ext>
            </a:extLst>
          </p:cNvPr>
          <p:cNvSpPr txBox="1"/>
          <p:nvPr/>
        </p:nvSpPr>
        <p:spPr>
          <a:xfrm>
            <a:off x="547480" y="1326181"/>
            <a:ext cx="11097039" cy="4595425"/>
          </a:xfrm>
          <a:prstGeom prst="rect">
            <a:avLst/>
          </a:prstGeom>
        </p:spPr>
        <p:txBody>
          <a:bodyPr wrap="square" lIns="0" tIns="0" rIns="0" bIns="0" rtlCol="0" anchor="t">
            <a:spAutoFit/>
          </a:bodyPr>
          <a:lstStyle/>
          <a:p>
            <a:pPr defTabSz="609630">
              <a:spcAft>
                <a:spcPts val="800"/>
              </a:spcAft>
              <a:defRPr/>
            </a:pPr>
            <a:r>
              <a:rPr lang="en-GB" sz="2533" b="1" noProof="0" dirty="0">
                <a:solidFill>
                  <a:srgbClr val="2E60A7"/>
                </a:solidFill>
                <a:latin typeface="Arial"/>
                <a:cs typeface="Arial"/>
              </a:rPr>
              <a:t>Curriculum</a:t>
            </a:r>
            <a:r>
              <a:rPr lang="en-GB" sz="2533" noProof="0" dirty="0">
                <a:solidFill>
                  <a:prstClr val="black"/>
                </a:solidFill>
                <a:latin typeface="Arial"/>
                <a:cs typeface="Arial"/>
              </a:rPr>
              <a:t> in Scotland is defined as the </a:t>
            </a:r>
            <a:r>
              <a:rPr lang="en-GB" sz="2533" b="1" noProof="0" dirty="0">
                <a:solidFill>
                  <a:srgbClr val="0070C0"/>
                </a:solidFill>
                <a:latin typeface="Arial"/>
                <a:cs typeface="Arial"/>
              </a:rPr>
              <a:t>totality</a:t>
            </a:r>
            <a:r>
              <a:rPr lang="en-GB" sz="2533" noProof="0" dirty="0">
                <a:solidFill>
                  <a:prstClr val="black"/>
                </a:solidFill>
                <a:latin typeface="Arial"/>
                <a:cs typeface="Arial"/>
              </a:rPr>
              <a:t> of all that is planned and enacted for children and young people from early learning and childcare, through school and beyond. </a:t>
            </a:r>
          </a:p>
          <a:p>
            <a:pPr defTabSz="609630">
              <a:spcAft>
                <a:spcPts val="800"/>
              </a:spcAft>
              <a:defRPr/>
            </a:pPr>
            <a:endParaRPr lang="en-GB" sz="2533" noProof="0" dirty="0">
              <a:solidFill>
                <a:prstClr val="black"/>
              </a:solidFill>
              <a:latin typeface="Arial"/>
              <a:cs typeface="Arial"/>
            </a:endParaRPr>
          </a:p>
          <a:p>
            <a:pPr defTabSz="609630">
              <a:spcAft>
                <a:spcPts val="800"/>
              </a:spcAft>
              <a:defRPr/>
            </a:pPr>
            <a:r>
              <a:rPr lang="en-GB" sz="2533" noProof="0" dirty="0">
                <a:solidFill>
                  <a:prstClr val="black"/>
                </a:solidFill>
                <a:latin typeface="Arial"/>
                <a:cs typeface="Arial"/>
              </a:rPr>
              <a:t>That totality is shaped by the </a:t>
            </a:r>
            <a:r>
              <a:rPr lang="en-GB" sz="2533" b="1" noProof="0" dirty="0">
                <a:solidFill>
                  <a:srgbClr val="0070C0"/>
                </a:solidFill>
                <a:latin typeface="Arial"/>
                <a:cs typeface="Arial"/>
              </a:rPr>
              <a:t>purpose</a:t>
            </a:r>
            <a:r>
              <a:rPr lang="en-GB" sz="2533" noProof="0" dirty="0">
                <a:solidFill>
                  <a:prstClr val="black"/>
                </a:solidFill>
                <a:latin typeface="Arial"/>
                <a:cs typeface="Arial"/>
              </a:rPr>
              <a:t> (the </a:t>
            </a:r>
            <a:r>
              <a:rPr lang="en-GB" sz="2533" b="1" noProof="0" dirty="0">
                <a:solidFill>
                  <a:srgbClr val="0070C0"/>
                </a:solidFill>
                <a:latin typeface="Arial"/>
                <a:cs typeface="Arial"/>
              </a:rPr>
              <a:t>’why</a:t>
            </a:r>
            <a:r>
              <a:rPr lang="en-GB" sz="2533" noProof="0" dirty="0">
                <a:solidFill>
                  <a:prstClr val="black"/>
                </a:solidFill>
                <a:latin typeface="Arial"/>
                <a:cs typeface="Arial"/>
              </a:rPr>
              <a:t>’) set out in the four capacities and a set of entitlements and can be planned for and experienced by learners across four contexts ( the ‘</a:t>
            </a:r>
            <a:r>
              <a:rPr lang="en-GB" sz="2533" b="1" noProof="0" dirty="0">
                <a:solidFill>
                  <a:srgbClr val="0070C0"/>
                </a:solidFill>
                <a:latin typeface="Arial"/>
                <a:cs typeface="Arial"/>
              </a:rPr>
              <a:t>what</a:t>
            </a:r>
            <a:r>
              <a:rPr lang="en-GB" sz="2533" noProof="0" dirty="0">
                <a:solidFill>
                  <a:prstClr val="black"/>
                </a:solidFill>
                <a:latin typeface="Arial"/>
                <a:cs typeface="Arial"/>
              </a:rPr>
              <a:t>’): opportunities for personal achievement; the ethos and life of the school/setting as a community (and with its community); curriculum areas and subjects and interdisciplinary learning.  </a:t>
            </a:r>
          </a:p>
          <a:p>
            <a:pPr defTabSz="609630">
              <a:spcAft>
                <a:spcPts val="800"/>
              </a:spcAft>
              <a:defRPr/>
            </a:pPr>
            <a:endParaRPr lang="en-GB" sz="2533" noProof="0" dirty="0">
              <a:solidFill>
                <a:prstClr val="black"/>
              </a:solidFill>
              <a:latin typeface="Arial"/>
              <a:cs typeface="Arial"/>
            </a:endParaRPr>
          </a:p>
        </p:txBody>
      </p:sp>
      <p:sp>
        <p:nvSpPr>
          <p:cNvPr id="4" name="TextBox 4">
            <a:extLst>
              <a:ext uri="{FF2B5EF4-FFF2-40B4-BE49-F238E27FC236}">
                <a16:creationId xmlns:a16="http://schemas.microsoft.com/office/drawing/2014/main" id="{A1F858BD-E849-B139-7B92-7726069118E2}"/>
              </a:ext>
            </a:extLst>
          </p:cNvPr>
          <p:cNvSpPr txBox="1">
            <a:spLocks noGrp="1"/>
          </p:cNvSpPr>
          <p:nvPr>
            <p:ph type="title" idx="4294967295"/>
          </p:nvPr>
        </p:nvSpPr>
        <p:spPr>
          <a:xfrm>
            <a:off x="244061" y="218352"/>
            <a:ext cx="10388600" cy="61555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ts val="4801"/>
              </a:lnSpc>
              <a:spcBef>
                <a:spcPts val="0"/>
              </a:spcBef>
              <a:defRPr/>
            </a:pPr>
            <a:r>
              <a:rPr lang="en-GB" sz="4800" b="1" noProof="0" dirty="0">
                <a:solidFill>
                  <a:srgbClr val="0070C0"/>
                </a:solidFill>
                <a:latin typeface="Arial" panose="020B0604020202020204" pitchFamily="34" charset="0"/>
                <a:ea typeface="+mn-ea"/>
                <a:cs typeface="Arial" panose="020B0604020202020204" pitchFamily="34" charset="0"/>
              </a:rPr>
              <a:t>Language Matters</a:t>
            </a:r>
          </a:p>
        </p:txBody>
      </p:sp>
    </p:spTree>
    <p:extLst>
      <p:ext uri="{BB962C8B-B14F-4D97-AF65-F5344CB8AC3E}">
        <p14:creationId xmlns:p14="http://schemas.microsoft.com/office/powerpoint/2010/main" val="38527138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264060-43CE-E720-00F6-133BBB8816B0}"/>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22C6BB3F-077B-687E-B263-C28F89CC1018}"/>
              </a:ext>
            </a:extLst>
          </p:cNvPr>
          <p:cNvSpPr txBox="1"/>
          <p:nvPr/>
        </p:nvSpPr>
        <p:spPr>
          <a:xfrm>
            <a:off x="429799" y="1895669"/>
            <a:ext cx="11097039" cy="3036280"/>
          </a:xfrm>
          <a:prstGeom prst="rect">
            <a:avLst/>
          </a:prstGeom>
        </p:spPr>
        <p:txBody>
          <a:bodyPr wrap="square" lIns="0" tIns="0" rIns="0" bIns="0" rtlCol="0" anchor="t">
            <a:spAutoFit/>
          </a:bodyPr>
          <a:lstStyle/>
          <a:p>
            <a:pPr defTabSz="609630">
              <a:spcAft>
                <a:spcPts val="800"/>
              </a:spcAft>
              <a:defRPr/>
            </a:pPr>
            <a:endParaRPr lang="en-GB" sz="2533" noProof="0" dirty="0">
              <a:solidFill>
                <a:prstClr val="black"/>
              </a:solidFill>
              <a:latin typeface="Arial"/>
              <a:cs typeface="Arial"/>
            </a:endParaRPr>
          </a:p>
          <a:p>
            <a:pPr defTabSz="609630">
              <a:spcAft>
                <a:spcPts val="800"/>
              </a:spcAft>
              <a:defRPr/>
            </a:pPr>
            <a:r>
              <a:rPr lang="en-GB" sz="2533" b="1" noProof="0" dirty="0">
                <a:solidFill>
                  <a:srgbClr val="2E60A7"/>
                </a:solidFill>
                <a:latin typeface="Arial"/>
                <a:cs typeface="Arial"/>
              </a:rPr>
              <a:t>Curriculum making: </a:t>
            </a:r>
            <a:r>
              <a:rPr lang="en-GB" sz="2533" noProof="0" dirty="0">
                <a:solidFill>
                  <a:prstClr val="black"/>
                </a:solidFill>
                <a:latin typeface="Arial"/>
                <a:cs typeface="Arial"/>
              </a:rPr>
              <a:t>the development of practices, processes and policies – happens across different parts of the education system. </a:t>
            </a:r>
          </a:p>
          <a:p>
            <a:pPr defTabSz="609630">
              <a:spcAft>
                <a:spcPts val="800"/>
              </a:spcAft>
              <a:defRPr/>
            </a:pPr>
            <a:endParaRPr lang="en-GB" sz="2533" noProof="0" dirty="0">
              <a:solidFill>
                <a:prstClr val="black"/>
              </a:solidFill>
              <a:latin typeface="Arial"/>
              <a:cs typeface="Arial"/>
            </a:endParaRPr>
          </a:p>
          <a:p>
            <a:pPr defTabSz="609630">
              <a:spcAft>
                <a:spcPts val="800"/>
              </a:spcAft>
              <a:defRPr/>
            </a:pPr>
            <a:r>
              <a:rPr lang="en-GB" sz="2533" b="1" noProof="0" dirty="0">
                <a:solidFill>
                  <a:srgbClr val="0070C0"/>
                </a:solidFill>
                <a:latin typeface="Arial"/>
                <a:cs typeface="Arial"/>
              </a:rPr>
              <a:t>Place-based</a:t>
            </a:r>
            <a:r>
              <a:rPr lang="en-GB" sz="2533" noProof="0" dirty="0">
                <a:solidFill>
                  <a:prstClr val="black"/>
                </a:solidFill>
                <a:latin typeface="Arial"/>
                <a:cs typeface="Arial"/>
              </a:rPr>
              <a:t> curriculum making which happens, for example, in early learning and community learning settings and schools,  involves work such as curriculum design and the development of pedagogical practices.</a:t>
            </a:r>
          </a:p>
        </p:txBody>
      </p:sp>
      <p:sp>
        <p:nvSpPr>
          <p:cNvPr id="4" name="TextBox 4">
            <a:extLst>
              <a:ext uri="{FF2B5EF4-FFF2-40B4-BE49-F238E27FC236}">
                <a16:creationId xmlns:a16="http://schemas.microsoft.com/office/drawing/2014/main" id="{5AFEEC29-EA8C-7220-A337-F5D2FE6F1C9E}"/>
              </a:ext>
            </a:extLst>
          </p:cNvPr>
          <p:cNvSpPr txBox="1">
            <a:spLocks noGrp="1"/>
          </p:cNvSpPr>
          <p:nvPr>
            <p:ph type="title" idx="4294967295"/>
          </p:nvPr>
        </p:nvSpPr>
        <p:spPr>
          <a:xfrm>
            <a:off x="244061" y="218352"/>
            <a:ext cx="10388600" cy="61555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ts val="4801"/>
              </a:lnSpc>
              <a:spcBef>
                <a:spcPts val="0"/>
              </a:spcBef>
              <a:defRPr/>
            </a:pPr>
            <a:r>
              <a:rPr lang="en-GB" sz="4800" b="1" noProof="0" dirty="0">
                <a:solidFill>
                  <a:srgbClr val="0070C0"/>
                </a:solidFill>
                <a:latin typeface="Arial" panose="020B0604020202020204" pitchFamily="34" charset="0"/>
                <a:ea typeface="+mn-ea"/>
                <a:cs typeface="Arial" panose="020B0604020202020204" pitchFamily="34" charset="0"/>
              </a:rPr>
              <a:t>Language Matters</a:t>
            </a:r>
          </a:p>
        </p:txBody>
      </p:sp>
    </p:spTree>
    <p:extLst>
      <p:ext uri="{BB962C8B-B14F-4D97-AF65-F5344CB8AC3E}">
        <p14:creationId xmlns:p14="http://schemas.microsoft.com/office/powerpoint/2010/main" val="22750017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4C0E72-85D7-6AF0-E6FA-36A2C1F05458}"/>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16CDE85E-6DCC-4779-710C-F81EFD78598C}"/>
              </a:ext>
            </a:extLst>
          </p:cNvPr>
          <p:cNvPicPr>
            <a:picLocks noChangeAspect="1"/>
          </p:cNvPicPr>
          <p:nvPr/>
        </p:nvPicPr>
        <p:blipFill>
          <a:blip r:embed="rId3"/>
          <a:stretch>
            <a:fillRect/>
          </a:stretch>
        </p:blipFill>
        <p:spPr>
          <a:xfrm>
            <a:off x="439296" y="477870"/>
            <a:ext cx="10803549" cy="5902259"/>
          </a:xfrm>
          <a:prstGeom prst="rect">
            <a:avLst/>
          </a:prstGeom>
        </p:spPr>
      </p:pic>
    </p:spTree>
    <p:extLst>
      <p:ext uri="{BB962C8B-B14F-4D97-AF65-F5344CB8AC3E}">
        <p14:creationId xmlns:p14="http://schemas.microsoft.com/office/powerpoint/2010/main" val="27503456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740675-F2F5-E4FE-CBC3-E798411D8E4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A888D57-E9B8-5AFF-7ABA-A298CC0E2AAA}"/>
              </a:ext>
            </a:extLst>
          </p:cNvPr>
          <p:cNvPicPr>
            <a:picLocks noChangeAspect="1"/>
          </p:cNvPicPr>
          <p:nvPr/>
        </p:nvPicPr>
        <p:blipFill>
          <a:blip r:embed="rId3"/>
          <a:stretch>
            <a:fillRect/>
          </a:stretch>
        </p:blipFill>
        <p:spPr>
          <a:xfrm>
            <a:off x="507537" y="441447"/>
            <a:ext cx="11167500" cy="6136773"/>
          </a:xfrm>
          <a:prstGeom prst="rect">
            <a:avLst/>
          </a:prstGeom>
        </p:spPr>
      </p:pic>
    </p:spTree>
    <p:extLst>
      <p:ext uri="{BB962C8B-B14F-4D97-AF65-F5344CB8AC3E}">
        <p14:creationId xmlns:p14="http://schemas.microsoft.com/office/powerpoint/2010/main" val="30748325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rrow: Right 6" descr="moving to">
            <a:extLst>
              <a:ext uri="{FF2B5EF4-FFF2-40B4-BE49-F238E27FC236}">
                <a16:creationId xmlns:a16="http://schemas.microsoft.com/office/drawing/2014/main" id="{2C437D50-7EA1-F38C-229F-743FD2C8A6E1}"/>
              </a:ext>
            </a:extLst>
          </p:cNvPr>
          <p:cNvSpPr/>
          <p:nvPr/>
        </p:nvSpPr>
        <p:spPr>
          <a:xfrm>
            <a:off x="3229062" y="3429000"/>
            <a:ext cx="2717768" cy="749795"/>
          </a:xfrm>
          <a:prstGeom prst="rightArrow">
            <a:avLst>
              <a:gd name="adj1" fmla="val 67793"/>
              <a:gd name="adj2" fmla="val 50000"/>
            </a:avLst>
          </a:prstGeom>
        </p:spPr>
        <p:style>
          <a:lnRef idx="2">
            <a:schemeClr val="accent1">
              <a:shade val="15000"/>
            </a:schemeClr>
          </a:lnRef>
          <a:fillRef idx="1">
            <a:schemeClr val="accent1"/>
          </a:fillRef>
          <a:effectRef idx="0">
            <a:schemeClr val="accent1"/>
          </a:effectRef>
          <a:fontRef idx="minor">
            <a:schemeClr val="lt1"/>
          </a:fontRef>
        </p:style>
        <p:txBody>
          <a:bodyPr lIns="60960" tIns="30480" rIns="60960" bIns="30480" rtlCol="0" anchor="ctr"/>
          <a:lstStyle/>
          <a:p>
            <a:pPr algn="ctr" defTabSz="609630"/>
            <a:endParaRPr lang="en-GB" sz="2000" noProof="0" dirty="0">
              <a:solidFill>
                <a:prstClr val="white"/>
              </a:solidFill>
              <a:latin typeface="Arial"/>
              <a:ea typeface="Calibri"/>
              <a:cs typeface="Arial"/>
            </a:endParaRPr>
          </a:p>
        </p:txBody>
      </p:sp>
      <p:sp>
        <p:nvSpPr>
          <p:cNvPr id="4" name="TextBox 4">
            <a:extLst>
              <a:ext uri="{FF2B5EF4-FFF2-40B4-BE49-F238E27FC236}">
                <a16:creationId xmlns:a16="http://schemas.microsoft.com/office/drawing/2014/main" id="{638AB08D-20A5-5822-FD50-054D9D0E7071}"/>
              </a:ext>
            </a:extLst>
          </p:cNvPr>
          <p:cNvSpPr txBox="1">
            <a:spLocks/>
          </p:cNvSpPr>
          <p:nvPr/>
        </p:nvSpPr>
        <p:spPr>
          <a:xfrm>
            <a:off x="244061" y="186640"/>
            <a:ext cx="10388600" cy="123110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defTabSz="914446">
              <a:lnSpc>
                <a:spcPts val="4801"/>
              </a:lnSpc>
              <a:spcBef>
                <a:spcPts val="0"/>
              </a:spcBef>
              <a:defRPr/>
            </a:pPr>
            <a:r>
              <a:rPr lang="en-GB" b="1" noProof="0" dirty="0">
                <a:solidFill>
                  <a:srgbClr val="0070C0"/>
                </a:solidFill>
                <a:latin typeface="Arial" panose="020B0604020202020204" pitchFamily="34" charset="0"/>
                <a:cs typeface="Arial" panose="020B0604020202020204" pitchFamily="34" charset="0"/>
              </a:rPr>
              <a:t>Scotland’s Big Ideas Model: </a:t>
            </a:r>
          </a:p>
          <a:p>
            <a:pPr algn="l" defTabSz="914446">
              <a:lnSpc>
                <a:spcPts val="4801"/>
              </a:lnSpc>
              <a:spcBef>
                <a:spcPts val="0"/>
              </a:spcBef>
              <a:defRPr/>
            </a:pPr>
            <a:r>
              <a:rPr lang="en-GB" b="1" noProof="0" dirty="0">
                <a:solidFill>
                  <a:srgbClr val="0070C0"/>
                </a:solidFill>
                <a:latin typeface="Arial" panose="020B0604020202020204" pitchFamily="34" charset="0"/>
                <a:cs typeface="Arial" panose="020B0604020202020204" pitchFamily="34" charset="0"/>
              </a:rPr>
              <a:t>Know Do Understand (</a:t>
            </a:r>
            <a:r>
              <a:rPr lang="en-GB" b="1" noProof="0" dirty="0" err="1">
                <a:solidFill>
                  <a:srgbClr val="0070C0"/>
                </a:solidFill>
                <a:latin typeface="Arial" panose="020B0604020202020204" pitchFamily="34" charset="0"/>
                <a:cs typeface="Arial" panose="020B0604020202020204" pitchFamily="34" charset="0"/>
              </a:rPr>
              <a:t>KDU</a:t>
            </a:r>
            <a:r>
              <a:rPr lang="en-GB" b="1" noProof="0" dirty="0">
                <a:solidFill>
                  <a:srgbClr val="0070C0"/>
                </a:solidFill>
                <a:latin typeface="Arial" panose="020B0604020202020204" pitchFamily="34" charset="0"/>
                <a:cs typeface="Arial" panose="020B0604020202020204" pitchFamily="34" charset="0"/>
              </a:rPr>
              <a:t>)</a:t>
            </a:r>
          </a:p>
        </p:txBody>
      </p:sp>
      <p:sp>
        <p:nvSpPr>
          <p:cNvPr id="10" name="TextBox 9">
            <a:extLst>
              <a:ext uri="{FF2B5EF4-FFF2-40B4-BE49-F238E27FC236}">
                <a16:creationId xmlns:a16="http://schemas.microsoft.com/office/drawing/2014/main" id="{934C2D3E-FFDD-C795-A4BB-88ABD63C68C3}"/>
              </a:ext>
            </a:extLst>
          </p:cNvPr>
          <p:cNvSpPr txBox="1"/>
          <p:nvPr/>
        </p:nvSpPr>
        <p:spPr>
          <a:xfrm>
            <a:off x="207026" y="2640022"/>
            <a:ext cx="2905143" cy="2256772"/>
          </a:xfrm>
          <a:prstGeom prst="rect">
            <a:avLst/>
          </a:prstGeom>
          <a:noFill/>
          <a:ln>
            <a:solidFill>
              <a:schemeClr val="accent1"/>
            </a:solidFill>
          </a:ln>
        </p:spPr>
        <p:txBody>
          <a:bodyPr rot="0" spcFirstLastPara="0" vertOverflow="overflow" horzOverflow="overflow" vert="horz" wrap="square" lIns="60960" tIns="30480" rIns="60960" bIns="30480" numCol="1" spcCol="0" rtlCol="0" fromWordArt="0" anchor="t" anchorCtr="0" forceAA="0" compatLnSpc="1">
            <a:prstTxWarp prst="textNoShape">
              <a:avLst/>
            </a:prstTxWarp>
            <a:spAutoFit/>
          </a:bodyPr>
          <a:lstStyle/>
          <a:p>
            <a:pPr defTabSz="609630">
              <a:spcAft>
                <a:spcPts val="800"/>
              </a:spcAft>
            </a:pPr>
            <a:r>
              <a:rPr lang="en-GB" sz="2933" noProof="0" dirty="0">
                <a:solidFill>
                  <a:srgbClr val="000000"/>
                </a:solidFill>
                <a:latin typeface="Arial" panose="020B0604020202020204" pitchFamily="34" charset="0"/>
                <a:ea typeface="Calibri"/>
                <a:cs typeface="Arial" panose="020B0604020202020204" pitchFamily="34" charset="0"/>
              </a:rPr>
              <a:t>Experiences and outcomes and </a:t>
            </a:r>
            <a:endParaRPr lang="en-GB" sz="2933" noProof="0" dirty="0">
              <a:solidFill>
                <a:prstClr val="black"/>
              </a:solidFill>
              <a:latin typeface="Arial" panose="020B0604020202020204" pitchFamily="34" charset="0"/>
              <a:ea typeface="Calibri"/>
              <a:cs typeface="Arial" panose="020B0604020202020204" pitchFamily="34" charset="0"/>
            </a:endParaRPr>
          </a:p>
          <a:p>
            <a:pPr defTabSz="609630">
              <a:spcAft>
                <a:spcPts val="800"/>
              </a:spcAft>
            </a:pPr>
            <a:r>
              <a:rPr lang="en-GB" sz="2933" noProof="0" dirty="0">
                <a:solidFill>
                  <a:prstClr val="black"/>
                </a:solidFill>
                <a:latin typeface="Arial" panose="020B0604020202020204" pitchFamily="34" charset="0"/>
                <a:ea typeface="Calibri"/>
                <a:cs typeface="Arial" panose="020B0604020202020204" pitchFamily="34" charset="0"/>
              </a:rPr>
              <a:t>Benchmarks will be withdrawn</a:t>
            </a:r>
          </a:p>
          <a:p>
            <a:pPr algn="ctr" defTabSz="609630"/>
            <a:endParaRPr lang="en-GB" sz="1200" noProof="0" dirty="0">
              <a:solidFill>
                <a:prstClr val="black"/>
              </a:solidFill>
              <a:latin typeface="Aptos" panose="02110004020202020204"/>
              <a:ea typeface="Calibri"/>
              <a:cs typeface="Calibri"/>
            </a:endParaRPr>
          </a:p>
        </p:txBody>
      </p:sp>
      <p:pic>
        <p:nvPicPr>
          <p:cNvPr id="5" name="Picture 4">
            <a:extLst>
              <a:ext uri="{FF2B5EF4-FFF2-40B4-BE49-F238E27FC236}">
                <a16:creationId xmlns:a16="http://schemas.microsoft.com/office/drawing/2014/main" id="{14E441AC-8EEA-B7AA-0262-D7D9E287C4A9}"/>
              </a:ext>
            </a:extLst>
          </p:cNvPr>
          <p:cNvPicPr>
            <a:picLocks noChangeAspect="1"/>
          </p:cNvPicPr>
          <p:nvPr/>
        </p:nvPicPr>
        <p:blipFill>
          <a:blip r:embed="rId3"/>
          <a:stretch>
            <a:fillRect/>
          </a:stretch>
        </p:blipFill>
        <p:spPr>
          <a:xfrm>
            <a:off x="6063723" y="1857376"/>
            <a:ext cx="6077418" cy="4460840"/>
          </a:xfrm>
          <a:prstGeom prst="rect">
            <a:avLst/>
          </a:prstGeom>
          <a:ln>
            <a:solidFill>
              <a:schemeClr val="accent1"/>
            </a:solidFill>
          </a:ln>
        </p:spPr>
      </p:pic>
    </p:spTree>
    <p:extLst>
      <p:ext uri="{BB962C8B-B14F-4D97-AF65-F5344CB8AC3E}">
        <p14:creationId xmlns:p14="http://schemas.microsoft.com/office/powerpoint/2010/main" val="26172876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2F7638-C802-D7CF-53AC-903E17AB2241}"/>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3211E6A6-63BB-7FE9-E921-B9F3DA4B14E9}"/>
              </a:ext>
            </a:extLst>
          </p:cNvPr>
          <p:cNvPicPr>
            <a:picLocks noChangeAspect="1"/>
          </p:cNvPicPr>
          <p:nvPr/>
        </p:nvPicPr>
        <p:blipFill>
          <a:blip r:embed="rId3" cstate="screen">
            <a:extLst>
              <a:ext uri="{28A0092B-C50C-407E-A947-70E740481C1C}">
                <a14:useLocalDpi xmlns:a14="http://schemas.microsoft.com/office/drawing/2010/main"/>
              </a:ext>
            </a:extLst>
          </a:blip>
          <a:srcRect l="16371" t="-538" r="19919" b="8925"/>
          <a:stretch>
            <a:fillRect/>
          </a:stretch>
        </p:blipFill>
        <p:spPr>
          <a:xfrm>
            <a:off x="2005777" y="575187"/>
            <a:ext cx="7767484" cy="6282813"/>
          </a:xfrm>
          <a:prstGeom prst="rect">
            <a:avLst/>
          </a:prstGeom>
        </p:spPr>
      </p:pic>
      <p:sp>
        <p:nvSpPr>
          <p:cNvPr id="3" name="Rectangle: Rounded Corners 2">
            <a:extLst>
              <a:ext uri="{FF2B5EF4-FFF2-40B4-BE49-F238E27FC236}">
                <a16:creationId xmlns:a16="http://schemas.microsoft.com/office/drawing/2014/main" id="{F350ABAB-5E0A-1188-737F-56CD8C79D413}"/>
              </a:ext>
            </a:extLst>
          </p:cNvPr>
          <p:cNvSpPr/>
          <p:nvPr/>
        </p:nvSpPr>
        <p:spPr>
          <a:xfrm>
            <a:off x="3559274" y="255637"/>
            <a:ext cx="4660491" cy="639097"/>
          </a:xfrm>
          <a:prstGeom prst="roundRect">
            <a:avLst/>
          </a:prstGeom>
          <a:solidFill>
            <a:srgbClr val="01A4A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extBox 1">
            <a:extLst>
              <a:ext uri="{FF2B5EF4-FFF2-40B4-BE49-F238E27FC236}">
                <a16:creationId xmlns:a16="http://schemas.microsoft.com/office/drawing/2014/main" id="{1208E1F8-D868-721F-F918-79E8E698E667}"/>
              </a:ext>
            </a:extLst>
          </p:cNvPr>
          <p:cNvSpPr txBox="1"/>
          <p:nvPr/>
        </p:nvSpPr>
        <p:spPr>
          <a:xfrm>
            <a:off x="3696929" y="375131"/>
            <a:ext cx="439501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Overarching Big Ideas</a:t>
            </a:r>
          </a:p>
        </p:txBody>
      </p:sp>
      <p:sp>
        <p:nvSpPr>
          <p:cNvPr id="5" name="TextBox 4">
            <a:extLst>
              <a:ext uri="{FF2B5EF4-FFF2-40B4-BE49-F238E27FC236}">
                <a16:creationId xmlns:a16="http://schemas.microsoft.com/office/drawing/2014/main" id="{2E9DCB95-F2EA-7F8A-F835-C4994AA7B356}"/>
              </a:ext>
            </a:extLst>
          </p:cNvPr>
          <p:cNvSpPr txBox="1"/>
          <p:nvPr/>
        </p:nvSpPr>
        <p:spPr>
          <a:xfrm>
            <a:off x="7454254" y="1505011"/>
            <a:ext cx="38089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29FA7"/>
                </a:solidFill>
                <a:effectLst/>
                <a:uLnTx/>
                <a:uFillTx/>
                <a:latin typeface="Aptos" panose="020B0004020202020204" pitchFamily="34" charset="0"/>
                <a:ea typeface="+mn-ea"/>
                <a:cs typeface="+mn-cs"/>
              </a:rPr>
              <a:t>Relationships between concepts…</a:t>
            </a:r>
          </a:p>
        </p:txBody>
      </p:sp>
      <p:sp>
        <p:nvSpPr>
          <p:cNvPr id="6" name="TextBox 5">
            <a:extLst>
              <a:ext uri="{FF2B5EF4-FFF2-40B4-BE49-F238E27FC236}">
                <a16:creationId xmlns:a16="http://schemas.microsoft.com/office/drawing/2014/main" id="{9208E35A-F803-90D8-EE54-874AC650A0C8}"/>
              </a:ext>
            </a:extLst>
          </p:cNvPr>
          <p:cNvSpPr txBox="1"/>
          <p:nvPr/>
        </p:nvSpPr>
        <p:spPr>
          <a:xfrm>
            <a:off x="594550" y="3749140"/>
            <a:ext cx="220552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84699"/>
                </a:solidFill>
                <a:effectLst/>
                <a:uLnTx/>
                <a:uFillTx/>
                <a:latin typeface="Aptos" panose="020B0004020202020204" pitchFamily="34" charset="0"/>
                <a:ea typeface="+mn-ea"/>
                <a:cs typeface="+mn-cs"/>
              </a:rPr>
              <a:t>Facts, definitions, examples…</a:t>
            </a:r>
          </a:p>
        </p:txBody>
      </p:sp>
      <p:sp>
        <p:nvSpPr>
          <p:cNvPr id="8" name="TextBox 7">
            <a:extLst>
              <a:ext uri="{FF2B5EF4-FFF2-40B4-BE49-F238E27FC236}">
                <a16:creationId xmlns:a16="http://schemas.microsoft.com/office/drawing/2014/main" id="{0D5FD28B-2C16-FDE9-CF73-15F77E97D803}"/>
              </a:ext>
            </a:extLst>
          </p:cNvPr>
          <p:cNvSpPr txBox="1"/>
          <p:nvPr/>
        </p:nvSpPr>
        <p:spPr>
          <a:xfrm>
            <a:off x="9280046" y="4624608"/>
            <a:ext cx="273961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08164"/>
                </a:solidFill>
                <a:effectLst/>
                <a:uLnTx/>
                <a:uFillTx/>
                <a:latin typeface="Aptos" panose="020B0004020202020204" pitchFamily="34" charset="0"/>
                <a:ea typeface="+mn-ea"/>
                <a:cs typeface="+mn-cs"/>
              </a:rPr>
              <a:t>Skills, Processes, Procedures, Strategies…</a:t>
            </a:r>
          </a:p>
        </p:txBody>
      </p:sp>
    </p:spTree>
    <p:extLst>
      <p:ext uri="{BB962C8B-B14F-4D97-AF65-F5344CB8AC3E}">
        <p14:creationId xmlns:p14="http://schemas.microsoft.com/office/powerpoint/2010/main" val="3707746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F38764D-1AED-E2F0-707A-B2FBA547194B}"/>
              </a:ext>
            </a:extLst>
          </p:cNvPr>
          <p:cNvSpPr txBox="1"/>
          <p:nvPr/>
        </p:nvSpPr>
        <p:spPr>
          <a:xfrm>
            <a:off x="119850" y="285750"/>
            <a:ext cx="11658600" cy="677108"/>
          </a:xfrm>
          <a:prstGeom prst="rect">
            <a:avLst/>
          </a:prstGeom>
          <a:noFill/>
        </p:spPr>
        <p:txBody>
          <a:bodyPr wrap="square" lIns="60960" tIns="30480" rIns="60960" bIns="30480" rtlCol="0" anchor="t">
            <a:spAutoFit/>
          </a:bodyPr>
          <a:lstStyle/>
          <a:p>
            <a:pPr defTabSz="914446">
              <a:lnSpc>
                <a:spcPts val="4801"/>
              </a:lnSpc>
              <a:defRPr/>
            </a:pPr>
            <a:r>
              <a:rPr lang="en-GB" sz="4400" b="1" noProof="0" dirty="0">
                <a:solidFill>
                  <a:srgbClr val="0070C0"/>
                </a:solidFill>
                <a:latin typeface="Arial" panose="020B0604020202020204" pitchFamily="34" charset="0"/>
                <a:cs typeface="Arial" panose="020B0604020202020204" pitchFamily="34" charset="0"/>
              </a:rPr>
              <a:t>Some samples are available now</a:t>
            </a:r>
          </a:p>
        </p:txBody>
      </p:sp>
      <p:sp>
        <p:nvSpPr>
          <p:cNvPr id="2" name="TextBox 1">
            <a:extLst>
              <a:ext uri="{FF2B5EF4-FFF2-40B4-BE49-F238E27FC236}">
                <a16:creationId xmlns:a16="http://schemas.microsoft.com/office/drawing/2014/main" id="{730038D1-95F0-96A5-20E5-7E42DD976961}"/>
              </a:ext>
            </a:extLst>
          </p:cNvPr>
          <p:cNvSpPr txBox="1"/>
          <p:nvPr/>
        </p:nvSpPr>
        <p:spPr>
          <a:xfrm>
            <a:off x="314325" y="1542960"/>
            <a:ext cx="11464125" cy="5078313"/>
          </a:xfrm>
          <a:prstGeom prst="rect">
            <a:avLst/>
          </a:prstGeom>
          <a:noFill/>
        </p:spPr>
        <p:txBody>
          <a:bodyPr wrap="square" rtlCol="0">
            <a:spAutoFit/>
          </a:bodyPr>
          <a:lstStyle/>
          <a:p>
            <a:r>
              <a:rPr lang="en-GB" sz="3600" noProof="0" dirty="0">
                <a:solidFill>
                  <a:srgbClr val="0070C0"/>
                </a:solidFill>
              </a:rPr>
              <a:t>Choose a sample from a curriculum area and level that interests you. </a:t>
            </a:r>
          </a:p>
          <a:p>
            <a:endParaRPr lang="en-GB" sz="3600" noProof="0" dirty="0">
              <a:solidFill>
                <a:srgbClr val="0070C0"/>
              </a:solidFill>
            </a:endParaRPr>
          </a:p>
          <a:p>
            <a:r>
              <a:rPr lang="en-GB" sz="3600" b="1" noProof="0" dirty="0">
                <a:solidFill>
                  <a:srgbClr val="0070C0"/>
                </a:solidFill>
              </a:rPr>
              <a:t>Note:</a:t>
            </a:r>
            <a:r>
              <a:rPr lang="en-GB" sz="3600" noProof="0" dirty="0">
                <a:solidFill>
                  <a:srgbClr val="0070C0"/>
                </a:solidFill>
              </a:rPr>
              <a:t> these samples are intended only to give practitioners a sense of what the updated curriculum model will be. They should </a:t>
            </a:r>
            <a:r>
              <a:rPr lang="en-GB" sz="3600" b="1" noProof="0" dirty="0">
                <a:solidFill>
                  <a:srgbClr val="FF0000"/>
                </a:solidFill>
              </a:rPr>
              <a:t>not be used </a:t>
            </a:r>
            <a:r>
              <a:rPr lang="en-GB" sz="3600" noProof="0" dirty="0">
                <a:solidFill>
                  <a:srgbClr val="0070C0"/>
                </a:solidFill>
              </a:rPr>
              <a:t>in planning. </a:t>
            </a:r>
          </a:p>
          <a:p>
            <a:endParaRPr lang="en-GB" sz="3600" noProof="0" dirty="0">
              <a:solidFill>
                <a:srgbClr val="0070C0"/>
              </a:solidFill>
            </a:endParaRPr>
          </a:p>
          <a:p>
            <a:r>
              <a:rPr lang="en-GB" sz="3600" noProof="0" dirty="0">
                <a:solidFill>
                  <a:srgbClr val="FF0000"/>
                </a:solidFill>
              </a:rPr>
              <a:t>The full </a:t>
            </a:r>
            <a:r>
              <a:rPr lang="en-GB" sz="3600" noProof="0" dirty="0" err="1">
                <a:solidFill>
                  <a:srgbClr val="FF0000"/>
                </a:solidFill>
              </a:rPr>
              <a:t>KDU</a:t>
            </a:r>
            <a:r>
              <a:rPr lang="en-GB" sz="3600" noProof="0" dirty="0">
                <a:solidFill>
                  <a:srgbClr val="FF0000"/>
                </a:solidFill>
              </a:rPr>
              <a:t> model will be shared in September and we </a:t>
            </a:r>
            <a:r>
              <a:rPr lang="en-GB" sz="3600" noProof="0" dirty="0" err="1">
                <a:solidFill>
                  <a:srgbClr val="FF0000"/>
                </a:solidFill>
              </a:rPr>
              <a:t>we</a:t>
            </a:r>
            <a:r>
              <a:rPr lang="en-GB" sz="3600" noProof="0" dirty="0">
                <a:solidFill>
                  <a:srgbClr val="FF0000"/>
                </a:solidFill>
              </a:rPr>
              <a:t> will have time to engage and give feedback. </a:t>
            </a:r>
          </a:p>
        </p:txBody>
      </p:sp>
    </p:spTree>
    <p:extLst>
      <p:ext uri="{BB962C8B-B14F-4D97-AF65-F5344CB8AC3E}">
        <p14:creationId xmlns:p14="http://schemas.microsoft.com/office/powerpoint/2010/main" val="2520121662"/>
      </p:ext>
    </p:extLst>
  </p:cSld>
  <p:clrMapOvr>
    <a:masterClrMapping/>
  </p:clrMapOvr>
  <p:extLst>
    <p:ext uri="{6950BFC3-D8DA-4A85-94F7-54DA5524770B}">
      <p188:commentRel xmlns:p188="http://schemas.microsoft.com/office/powerpoint/2018/8/main" r:id="rId3"/>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CA6843-A132-1DC4-425E-A1B6EDEC78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758D08-060E-5831-C793-BC051214BC2B}"/>
              </a:ext>
            </a:extLst>
          </p:cNvPr>
          <p:cNvSpPr>
            <a:spLocks noGrp="1"/>
          </p:cNvSpPr>
          <p:nvPr>
            <p:ph type="title"/>
          </p:nvPr>
        </p:nvSpPr>
        <p:spPr>
          <a:xfrm>
            <a:off x="838200" y="-108600"/>
            <a:ext cx="10515600" cy="1325563"/>
          </a:xfrm>
        </p:spPr>
        <p:txBody>
          <a:bodyPr/>
          <a:lstStyle/>
          <a:p>
            <a:r>
              <a:rPr lang="en-GB" b="1" noProof="0" dirty="0">
                <a:solidFill>
                  <a:srgbClr val="029FA7"/>
                </a:solidFill>
              </a:rPr>
              <a:t>Think, Pair &amp; Share #1</a:t>
            </a:r>
          </a:p>
        </p:txBody>
      </p:sp>
      <p:sp>
        <p:nvSpPr>
          <p:cNvPr id="3" name="Content Placeholder 2">
            <a:extLst>
              <a:ext uri="{FF2B5EF4-FFF2-40B4-BE49-F238E27FC236}">
                <a16:creationId xmlns:a16="http://schemas.microsoft.com/office/drawing/2014/main" id="{A1E78C69-B933-D97A-10FD-646E28948378}"/>
              </a:ext>
            </a:extLst>
          </p:cNvPr>
          <p:cNvSpPr>
            <a:spLocks noGrp="1"/>
          </p:cNvSpPr>
          <p:nvPr>
            <p:ph idx="1"/>
          </p:nvPr>
        </p:nvSpPr>
        <p:spPr>
          <a:xfrm>
            <a:off x="773017" y="4315437"/>
            <a:ext cx="10515600" cy="2041295"/>
          </a:xfrm>
          <a:ln w="19050">
            <a:solidFill>
              <a:srgbClr val="0070C0"/>
            </a:solidFill>
          </a:ln>
        </p:spPr>
        <p:txBody>
          <a:bodyPr>
            <a:normAutofit/>
          </a:bodyPr>
          <a:lstStyle/>
          <a:p>
            <a:pPr lvl="0"/>
            <a:r>
              <a:rPr lang="en-GB" noProof="0" dirty="0"/>
              <a:t>What might this look like in a classroom or setting you know?</a:t>
            </a:r>
          </a:p>
          <a:p>
            <a:pPr lvl="0"/>
            <a:r>
              <a:rPr lang="en-GB" noProof="0" dirty="0"/>
              <a:t>What might a learner actually experience?</a:t>
            </a:r>
          </a:p>
          <a:p>
            <a:pPr lvl="0"/>
            <a:r>
              <a:rPr lang="en-GB" noProof="0" dirty="0"/>
              <a:t>How might this need to adapt for a diverse range of learners?</a:t>
            </a:r>
          </a:p>
          <a:p>
            <a:pPr lvl="0"/>
            <a:r>
              <a:rPr lang="en-GB" noProof="0" dirty="0"/>
              <a:t>Where might this need refinement?</a:t>
            </a:r>
          </a:p>
        </p:txBody>
      </p:sp>
      <p:sp>
        <p:nvSpPr>
          <p:cNvPr id="5" name="TextBox 4">
            <a:extLst>
              <a:ext uri="{FF2B5EF4-FFF2-40B4-BE49-F238E27FC236}">
                <a16:creationId xmlns:a16="http://schemas.microsoft.com/office/drawing/2014/main" id="{F9FE57D5-FA51-8086-4C73-595A8EE88382}"/>
              </a:ext>
            </a:extLst>
          </p:cNvPr>
          <p:cNvSpPr txBox="1"/>
          <p:nvPr/>
        </p:nvSpPr>
        <p:spPr>
          <a:xfrm>
            <a:off x="1311007" y="2294938"/>
            <a:ext cx="2104222" cy="1200329"/>
          </a:xfrm>
          <a:prstGeom prst="rect">
            <a:avLst/>
          </a:prstGeom>
          <a:noFill/>
        </p:spPr>
        <p:txBody>
          <a:bodyPr wrap="square" rtlCol="0">
            <a:spAutoFit/>
          </a:bodyPr>
          <a:lstStyle/>
          <a:p>
            <a:r>
              <a:rPr lang="en-GB" sz="2400" b="1" noProof="0" dirty="0"/>
              <a:t>5 mins individual reflection</a:t>
            </a:r>
          </a:p>
        </p:txBody>
      </p:sp>
      <p:sp>
        <p:nvSpPr>
          <p:cNvPr id="6" name="TextBox 5">
            <a:extLst>
              <a:ext uri="{FF2B5EF4-FFF2-40B4-BE49-F238E27FC236}">
                <a16:creationId xmlns:a16="http://schemas.microsoft.com/office/drawing/2014/main" id="{32C43D9D-10E9-5185-EC40-0517CB1BE521}"/>
              </a:ext>
            </a:extLst>
          </p:cNvPr>
          <p:cNvSpPr txBox="1"/>
          <p:nvPr/>
        </p:nvSpPr>
        <p:spPr>
          <a:xfrm>
            <a:off x="8646405" y="2294937"/>
            <a:ext cx="2104222" cy="1200329"/>
          </a:xfrm>
          <a:prstGeom prst="rect">
            <a:avLst/>
          </a:prstGeom>
          <a:noFill/>
        </p:spPr>
        <p:txBody>
          <a:bodyPr wrap="square" rtlCol="0">
            <a:spAutoFit/>
          </a:bodyPr>
          <a:lstStyle/>
          <a:p>
            <a:r>
              <a:rPr lang="en-GB" sz="2400" b="1" noProof="0" dirty="0"/>
              <a:t>8 -10 mins group feedback</a:t>
            </a:r>
          </a:p>
        </p:txBody>
      </p:sp>
      <p:sp>
        <p:nvSpPr>
          <p:cNvPr id="7" name="TextBox 6">
            <a:extLst>
              <a:ext uri="{FF2B5EF4-FFF2-40B4-BE49-F238E27FC236}">
                <a16:creationId xmlns:a16="http://schemas.microsoft.com/office/drawing/2014/main" id="{4A214DAD-5078-9D16-D83A-29B0D3C67495}"/>
              </a:ext>
            </a:extLst>
          </p:cNvPr>
          <p:cNvSpPr txBox="1"/>
          <p:nvPr/>
        </p:nvSpPr>
        <p:spPr>
          <a:xfrm>
            <a:off x="4978706" y="2331416"/>
            <a:ext cx="2104222" cy="1200329"/>
          </a:xfrm>
          <a:prstGeom prst="rect">
            <a:avLst/>
          </a:prstGeom>
          <a:noFill/>
        </p:spPr>
        <p:txBody>
          <a:bodyPr wrap="square" rtlCol="0">
            <a:spAutoFit/>
          </a:bodyPr>
          <a:lstStyle/>
          <a:p>
            <a:r>
              <a:rPr lang="en-GB" sz="2400" b="1" noProof="0" dirty="0"/>
              <a:t>8 -10 mins paired reflection</a:t>
            </a:r>
          </a:p>
        </p:txBody>
      </p:sp>
      <p:pic>
        <p:nvPicPr>
          <p:cNvPr id="9" name="Graphic 8" descr="Idea outline">
            <a:extLst>
              <a:ext uri="{FF2B5EF4-FFF2-40B4-BE49-F238E27FC236}">
                <a16:creationId xmlns:a16="http://schemas.microsoft.com/office/drawing/2014/main" id="{9E6DB2C0-A501-02DC-EC0A-9BA9E65BAFD8}"/>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448718" y="1146723"/>
            <a:ext cx="914400" cy="914400"/>
          </a:xfrm>
          <a:prstGeom prst="rect">
            <a:avLst/>
          </a:prstGeom>
        </p:spPr>
      </p:pic>
      <p:pic>
        <p:nvPicPr>
          <p:cNvPr id="11" name="Graphic 10" descr="Chat with solid fill">
            <a:extLst>
              <a:ext uri="{FF2B5EF4-FFF2-40B4-BE49-F238E27FC236}">
                <a16:creationId xmlns:a16="http://schemas.microsoft.com/office/drawing/2014/main" id="{02F202DD-E4B0-C369-4770-04A4D277BD15}"/>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286260" y="1190915"/>
            <a:ext cx="914400" cy="914400"/>
          </a:xfrm>
          <a:prstGeom prst="rect">
            <a:avLst/>
          </a:prstGeom>
        </p:spPr>
      </p:pic>
      <p:pic>
        <p:nvPicPr>
          <p:cNvPr id="13" name="Graphic 12" descr="Meeting outline">
            <a:extLst>
              <a:ext uri="{FF2B5EF4-FFF2-40B4-BE49-F238E27FC236}">
                <a16:creationId xmlns:a16="http://schemas.microsoft.com/office/drawing/2014/main" id="{B38F1B28-36D6-9EE7-328E-C6D3B7887F6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932844" y="1146722"/>
            <a:ext cx="914400" cy="914400"/>
          </a:xfrm>
          <a:prstGeom prst="rect">
            <a:avLst/>
          </a:prstGeom>
        </p:spPr>
      </p:pic>
    </p:spTree>
    <p:extLst>
      <p:ext uri="{BB962C8B-B14F-4D97-AF65-F5344CB8AC3E}">
        <p14:creationId xmlns:p14="http://schemas.microsoft.com/office/powerpoint/2010/main" val="5915659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D88633-FF40-0D26-94DB-636A3908A45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BFA27E8-8EE1-9518-28FC-8902FC9DBD6A}"/>
              </a:ext>
            </a:extLst>
          </p:cNvPr>
          <p:cNvSpPr txBox="1"/>
          <p:nvPr/>
        </p:nvSpPr>
        <p:spPr>
          <a:xfrm>
            <a:off x="-8737" y="0"/>
            <a:ext cx="11658600" cy="677108"/>
          </a:xfrm>
          <a:prstGeom prst="rect">
            <a:avLst/>
          </a:prstGeom>
          <a:noFill/>
        </p:spPr>
        <p:txBody>
          <a:bodyPr wrap="square" lIns="60960" tIns="30480" rIns="60960" bIns="30480" rtlCol="0" anchor="t">
            <a:spAutoFit/>
          </a:bodyPr>
          <a:lstStyle/>
          <a:p>
            <a:pPr defTabSz="914446">
              <a:lnSpc>
                <a:spcPts val="4801"/>
              </a:lnSpc>
              <a:defRPr/>
            </a:pPr>
            <a:r>
              <a:rPr lang="en-GB" sz="4000" b="1" noProof="0" dirty="0">
                <a:solidFill>
                  <a:srgbClr val="0070C0"/>
                </a:solidFill>
                <a:latin typeface="Arial" panose="020B0604020202020204" pitchFamily="34" charset="0"/>
                <a:cs typeface="Arial" panose="020B0604020202020204" pitchFamily="34" charset="0"/>
              </a:rPr>
              <a:t>The co-design process is still ongoing</a:t>
            </a:r>
          </a:p>
        </p:txBody>
      </p:sp>
      <p:sp>
        <p:nvSpPr>
          <p:cNvPr id="7" name="Content Placeholder 4">
            <a:extLst>
              <a:ext uri="{FF2B5EF4-FFF2-40B4-BE49-F238E27FC236}">
                <a16:creationId xmlns:a16="http://schemas.microsoft.com/office/drawing/2014/main" id="{B373A94B-4129-A7B4-7C1A-E5332280D798}"/>
              </a:ext>
            </a:extLst>
          </p:cNvPr>
          <p:cNvSpPr txBox="1">
            <a:spLocks/>
          </p:cNvSpPr>
          <p:nvPr/>
        </p:nvSpPr>
        <p:spPr>
          <a:xfrm>
            <a:off x="219662" y="677108"/>
            <a:ext cx="11010313" cy="5724198"/>
          </a:xfrm>
          <a:prstGeom prst="rect">
            <a:avLst/>
          </a:prstGeom>
        </p:spPr>
        <p:txBody>
          <a:bodyPr vert="horz" lIns="60960" tIns="30480" rIns="60960" bIns="30480" rtlCol="0" anchor="t">
            <a:noAutofit/>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228611" indent="-228611" defTabSz="914446">
              <a:lnSpc>
                <a:spcPct val="100000"/>
              </a:lnSpc>
              <a:spcBef>
                <a:spcPts val="0"/>
              </a:spcBef>
            </a:pPr>
            <a:r>
              <a:rPr lang="en-GB" sz="2400" noProof="0" dirty="0">
                <a:solidFill>
                  <a:prstClr val="black"/>
                </a:solidFill>
                <a:latin typeface="Arial"/>
                <a:ea typeface="Calibri"/>
                <a:cs typeface="Arial"/>
              </a:rPr>
              <a:t>De-cluttering and improving the position of ‘responsibilities of all’ and cross-curricular themes</a:t>
            </a:r>
          </a:p>
          <a:p>
            <a:pPr marL="228611" indent="-228611" defTabSz="914446">
              <a:lnSpc>
                <a:spcPct val="100000"/>
              </a:lnSpc>
              <a:spcBef>
                <a:spcPts val="0"/>
              </a:spcBef>
            </a:pPr>
            <a:endParaRPr lang="en-GB" sz="2400" noProof="0" dirty="0">
              <a:solidFill>
                <a:prstClr val="black"/>
              </a:solidFill>
              <a:latin typeface="Arial"/>
              <a:ea typeface="Calibri"/>
              <a:cs typeface="Arial"/>
            </a:endParaRPr>
          </a:p>
          <a:p>
            <a:pPr marL="228611" indent="-228611" defTabSz="914446">
              <a:lnSpc>
                <a:spcPct val="100000"/>
              </a:lnSpc>
              <a:spcBef>
                <a:spcPts val="0"/>
              </a:spcBef>
            </a:pPr>
            <a:r>
              <a:rPr lang="en-GB" sz="2400" noProof="0" dirty="0">
                <a:solidFill>
                  <a:prstClr val="black"/>
                </a:solidFill>
                <a:latin typeface="Arial"/>
                <a:ea typeface="Calibri"/>
                <a:cs typeface="Arial"/>
              </a:rPr>
              <a:t>Developing pedagogy and assessment approaches</a:t>
            </a:r>
          </a:p>
          <a:p>
            <a:pPr marL="0" indent="0" defTabSz="914446">
              <a:lnSpc>
                <a:spcPct val="100000"/>
              </a:lnSpc>
              <a:spcBef>
                <a:spcPts val="0"/>
              </a:spcBef>
              <a:buNone/>
            </a:pPr>
            <a:endParaRPr lang="en-GB" sz="2400" noProof="0" dirty="0">
              <a:solidFill>
                <a:prstClr val="black"/>
              </a:solidFill>
              <a:latin typeface="Arial"/>
              <a:ea typeface="Calibri"/>
              <a:cs typeface="Arial"/>
            </a:endParaRPr>
          </a:p>
          <a:p>
            <a:pPr marL="228611" indent="-228611" defTabSz="914446">
              <a:lnSpc>
                <a:spcPct val="100000"/>
              </a:lnSpc>
              <a:spcBef>
                <a:spcPts val="0"/>
              </a:spcBef>
            </a:pPr>
            <a:r>
              <a:rPr lang="en-GB" sz="2400" noProof="0" dirty="0">
                <a:solidFill>
                  <a:prstClr val="black"/>
                </a:solidFill>
                <a:latin typeface="Arial"/>
                <a:ea typeface="Calibri"/>
                <a:cs typeface="Arial"/>
              </a:rPr>
              <a:t>Developing a holistic approach to Early level</a:t>
            </a:r>
          </a:p>
          <a:p>
            <a:pPr marL="228611" indent="-228611" defTabSz="914446">
              <a:lnSpc>
                <a:spcPct val="100000"/>
              </a:lnSpc>
              <a:spcBef>
                <a:spcPts val="0"/>
              </a:spcBef>
            </a:pPr>
            <a:endParaRPr lang="en-GB" sz="2400" noProof="0" dirty="0">
              <a:solidFill>
                <a:prstClr val="black"/>
              </a:solidFill>
              <a:latin typeface="Arial"/>
              <a:ea typeface="Calibri"/>
              <a:cs typeface="Arial"/>
            </a:endParaRPr>
          </a:p>
          <a:p>
            <a:pPr marL="228611" indent="-228611" defTabSz="914446">
              <a:lnSpc>
                <a:spcPct val="100000"/>
              </a:lnSpc>
              <a:spcBef>
                <a:spcPts val="0"/>
              </a:spcBef>
            </a:pPr>
            <a:r>
              <a:rPr lang="en-GB" sz="2400" noProof="0" dirty="0">
                <a:solidFill>
                  <a:prstClr val="black"/>
                </a:solidFill>
                <a:latin typeface="Arial"/>
                <a:ea typeface="Calibri"/>
                <a:cs typeface="Arial"/>
              </a:rPr>
              <a:t>Continuing to consider the wide range of ASN represented in schools and settings</a:t>
            </a:r>
          </a:p>
          <a:p>
            <a:pPr marL="228611" indent="-228611" defTabSz="914446">
              <a:lnSpc>
                <a:spcPct val="100000"/>
              </a:lnSpc>
              <a:spcBef>
                <a:spcPts val="0"/>
              </a:spcBef>
            </a:pPr>
            <a:endParaRPr lang="en-GB" sz="2400" noProof="0" dirty="0">
              <a:solidFill>
                <a:prstClr val="black"/>
              </a:solidFill>
              <a:latin typeface="Arial"/>
              <a:ea typeface="Calibri"/>
              <a:cs typeface="Arial"/>
            </a:endParaRPr>
          </a:p>
          <a:p>
            <a:pPr marL="228611" indent="-228611" defTabSz="914446">
              <a:lnSpc>
                <a:spcPct val="100000"/>
              </a:lnSpc>
              <a:spcBef>
                <a:spcPts val="0"/>
              </a:spcBef>
            </a:pPr>
            <a:r>
              <a:rPr lang="en-GB" sz="2400" noProof="0" dirty="0">
                <a:solidFill>
                  <a:prstClr val="black"/>
                </a:solidFill>
                <a:latin typeface="Arial"/>
                <a:ea typeface="Calibri"/>
                <a:cs typeface="Arial"/>
              </a:rPr>
              <a:t>Further exploration of the Know-Do-Understand model to plan learning for children with complex needs.</a:t>
            </a:r>
          </a:p>
          <a:p>
            <a:pPr marL="228611" indent="-228611" defTabSz="914446">
              <a:lnSpc>
                <a:spcPct val="100000"/>
              </a:lnSpc>
              <a:spcBef>
                <a:spcPts val="0"/>
              </a:spcBef>
            </a:pPr>
            <a:endParaRPr lang="en-GB" sz="2400" noProof="0" dirty="0">
              <a:solidFill>
                <a:prstClr val="black"/>
              </a:solidFill>
              <a:latin typeface="Arial"/>
              <a:ea typeface="Calibri"/>
              <a:cs typeface="Arial"/>
            </a:endParaRPr>
          </a:p>
          <a:p>
            <a:pPr marL="228611" indent="-228611" defTabSz="914446">
              <a:lnSpc>
                <a:spcPct val="100000"/>
              </a:lnSpc>
              <a:spcBef>
                <a:spcPts val="0"/>
              </a:spcBef>
            </a:pPr>
            <a:r>
              <a:rPr lang="en-GB" sz="2400" noProof="0" dirty="0">
                <a:solidFill>
                  <a:prstClr val="black"/>
                </a:solidFill>
                <a:latin typeface="Arial"/>
                <a:ea typeface="Calibri"/>
                <a:cs typeface="Arial"/>
              </a:rPr>
              <a:t>Work with Qualifications Scotland to develop the curriculum for the senior phase, ensuring a coherent 3-18 curriculum.</a:t>
            </a:r>
          </a:p>
        </p:txBody>
      </p:sp>
    </p:spTree>
    <p:extLst>
      <p:ext uri="{BB962C8B-B14F-4D97-AF65-F5344CB8AC3E}">
        <p14:creationId xmlns:p14="http://schemas.microsoft.com/office/powerpoint/2010/main" val="10668348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BC37C7-5361-8B37-C922-3F4B61E281F2}"/>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6BA5A62E-D83D-F8AC-EA0E-35B7489E5EF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l="-20738" t="2174" r="34469"/>
          <a:stretch>
            <a:fillRect/>
          </a:stretch>
        </p:blipFill>
        <p:spPr>
          <a:xfrm>
            <a:off x="3850105" y="7"/>
            <a:ext cx="8341895" cy="6857993"/>
          </a:xfrm>
          <a:prstGeom prst="rect">
            <a:avLst/>
          </a:prstGeom>
        </p:spPr>
      </p:pic>
      <p:sp>
        <p:nvSpPr>
          <p:cNvPr id="4" name="Rectangle 3">
            <a:extLst>
              <a:ext uri="{FF2B5EF4-FFF2-40B4-BE49-F238E27FC236}">
                <a16:creationId xmlns:a16="http://schemas.microsoft.com/office/drawing/2014/main" id="{6956977C-0B08-B4B0-DD50-E52DD2FDF3F1}"/>
              </a:ext>
            </a:extLst>
          </p:cNvPr>
          <p:cNvSpPr/>
          <p:nvPr/>
        </p:nvSpPr>
        <p:spPr>
          <a:xfrm>
            <a:off x="5293895" y="0"/>
            <a:ext cx="6898105" cy="6858000"/>
          </a:xfrm>
          <a:prstGeom prst="rect">
            <a:avLst/>
          </a:prstGeom>
          <a:gradFill>
            <a:gsLst>
              <a:gs pos="21000">
                <a:srgbClr val="FBF6F1"/>
              </a:gs>
              <a:gs pos="57000">
                <a:srgbClr val="FBF6F1">
                  <a:alpha val="2600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GB" sz="1200" noProof="0" dirty="0">
              <a:solidFill>
                <a:prstClr val="white"/>
              </a:solidFill>
              <a:latin typeface="Aptos" panose="02110004020202020204"/>
            </a:endParaRPr>
          </a:p>
        </p:txBody>
      </p:sp>
      <p:sp>
        <p:nvSpPr>
          <p:cNvPr id="2" name="TextBox 1">
            <a:extLst>
              <a:ext uri="{FF2B5EF4-FFF2-40B4-BE49-F238E27FC236}">
                <a16:creationId xmlns:a16="http://schemas.microsoft.com/office/drawing/2014/main" id="{AB71C2D6-8A78-EF8A-A278-9B79A4C06286}"/>
              </a:ext>
            </a:extLst>
          </p:cNvPr>
          <p:cNvSpPr txBox="1"/>
          <p:nvPr/>
        </p:nvSpPr>
        <p:spPr>
          <a:xfrm>
            <a:off x="148390" y="197228"/>
            <a:ext cx="5145505" cy="1294688"/>
          </a:xfrm>
          <a:prstGeom prst="rect">
            <a:avLst/>
          </a:prstGeom>
        </p:spPr>
        <p:txBody>
          <a:bodyPr vert="horz" lIns="60960" tIns="30480" rIns="60960" bIns="30480" rtlCol="0" anchor="ctr">
            <a:normAutofit fontScale="85000" lnSpcReduction="10000"/>
          </a:bodyPr>
          <a:lstStyle/>
          <a:p>
            <a:pPr defTabSz="914446">
              <a:lnSpc>
                <a:spcPts val="4801"/>
              </a:lnSpc>
              <a:spcAft>
                <a:spcPts val="400"/>
              </a:spcAft>
              <a:defRPr/>
            </a:pPr>
            <a:r>
              <a:rPr lang="en-GB" sz="4800" b="1" noProof="0" dirty="0">
                <a:solidFill>
                  <a:srgbClr val="0070C0"/>
                </a:solidFill>
                <a:latin typeface="Arial" panose="020B0604020202020204" pitchFamily="34" charset="0"/>
                <a:cs typeface="Arial" panose="020B0604020202020204" pitchFamily="34" charset="0"/>
              </a:rPr>
              <a:t>Now we have explored together…</a:t>
            </a:r>
          </a:p>
        </p:txBody>
      </p:sp>
      <p:sp>
        <p:nvSpPr>
          <p:cNvPr id="3" name="TextBox 3">
            <a:extLst>
              <a:ext uri="{FF2B5EF4-FFF2-40B4-BE49-F238E27FC236}">
                <a16:creationId xmlns:a16="http://schemas.microsoft.com/office/drawing/2014/main" id="{E8C0BD8F-9496-2F75-FA14-4C5C66FAF004}"/>
              </a:ext>
            </a:extLst>
          </p:cNvPr>
          <p:cNvSpPr txBox="1"/>
          <p:nvPr/>
        </p:nvSpPr>
        <p:spPr>
          <a:xfrm>
            <a:off x="327017" y="1987568"/>
            <a:ext cx="4613951" cy="3742762"/>
          </a:xfrm>
          <a:prstGeom prst="rect">
            <a:avLst/>
          </a:prstGeom>
        </p:spPr>
        <p:txBody>
          <a:bodyPr vert="horz" lIns="60960" tIns="30480" rIns="60960" bIns="30480" rtlCol="0" anchor="t">
            <a:normAutofit fontScale="92500" lnSpcReduction="20000"/>
          </a:bodyPr>
          <a:lstStyle/>
          <a:p>
            <a:pPr indent="-152408" defTabSz="609630">
              <a:lnSpc>
                <a:spcPct val="90000"/>
              </a:lnSpc>
              <a:spcAft>
                <a:spcPts val="400"/>
              </a:spcAft>
              <a:buFont typeface="Arial" panose="020B0604020202020204" pitchFamily="34" charset="0"/>
              <a:buChar char="•"/>
              <a:defRPr/>
            </a:pPr>
            <a:endParaRPr lang="en-GB" sz="2000" noProof="0" dirty="0">
              <a:solidFill>
                <a:prstClr val="black"/>
              </a:solidFill>
              <a:latin typeface="Aptos" panose="02110004020202020204"/>
            </a:endParaRPr>
          </a:p>
          <a:p>
            <a:pPr marL="304815" indent="-152408" defTabSz="609630">
              <a:lnSpc>
                <a:spcPct val="120000"/>
              </a:lnSpc>
              <a:spcAft>
                <a:spcPts val="800"/>
              </a:spcAft>
              <a:buFont typeface="Arial" panose="020B0604020202020204" pitchFamily="34" charset="0"/>
              <a:buChar char="•"/>
              <a:defRPr/>
            </a:pPr>
            <a:r>
              <a:rPr lang="en-GB" sz="2933" noProof="0" dirty="0">
                <a:solidFill>
                  <a:prstClr val="black"/>
                </a:solidFill>
                <a:latin typeface="Arial"/>
                <a:cs typeface="Arial"/>
              </a:rPr>
              <a:t>What feels familiar?</a:t>
            </a:r>
            <a:endParaRPr lang="en-GB" sz="2933" noProof="0" dirty="0">
              <a:solidFill>
                <a:prstClr val="black"/>
              </a:solidFill>
              <a:latin typeface="Arial"/>
              <a:ea typeface="Calibri"/>
              <a:cs typeface="Arial"/>
            </a:endParaRPr>
          </a:p>
          <a:p>
            <a:pPr marL="152408" defTabSz="609630">
              <a:lnSpc>
                <a:spcPct val="120000"/>
              </a:lnSpc>
              <a:spcAft>
                <a:spcPts val="800"/>
              </a:spcAft>
              <a:defRPr/>
            </a:pPr>
            <a:endParaRPr lang="en-GB" sz="2933" noProof="0" dirty="0">
              <a:solidFill>
                <a:prstClr val="black"/>
              </a:solidFill>
              <a:latin typeface="Arial"/>
              <a:cs typeface="Arial"/>
            </a:endParaRPr>
          </a:p>
          <a:p>
            <a:pPr marL="304815" indent="-152408" defTabSz="609630">
              <a:lnSpc>
                <a:spcPct val="120000"/>
              </a:lnSpc>
              <a:spcAft>
                <a:spcPts val="800"/>
              </a:spcAft>
              <a:buFont typeface="Arial" panose="020B0604020202020204" pitchFamily="34" charset="0"/>
              <a:buChar char="•"/>
              <a:defRPr/>
            </a:pPr>
            <a:r>
              <a:rPr lang="en-GB" sz="2933" noProof="0" dirty="0">
                <a:solidFill>
                  <a:prstClr val="black"/>
                </a:solidFill>
                <a:latin typeface="Arial"/>
                <a:cs typeface="Arial"/>
              </a:rPr>
              <a:t>What feels new or significant?</a:t>
            </a:r>
            <a:endParaRPr lang="en-GB" sz="2933" noProof="0" dirty="0">
              <a:solidFill>
                <a:prstClr val="black"/>
              </a:solidFill>
              <a:latin typeface="Arial"/>
              <a:ea typeface="Calibri"/>
              <a:cs typeface="Arial"/>
            </a:endParaRPr>
          </a:p>
          <a:p>
            <a:pPr marL="304815" indent="-152408" defTabSz="609630">
              <a:lnSpc>
                <a:spcPct val="120000"/>
              </a:lnSpc>
              <a:spcAft>
                <a:spcPts val="800"/>
              </a:spcAft>
              <a:buFont typeface="Arial" panose="020B0604020202020204" pitchFamily="34" charset="0"/>
              <a:buChar char="•"/>
              <a:defRPr/>
            </a:pPr>
            <a:endParaRPr lang="en-GB" sz="2933" noProof="0" dirty="0">
              <a:solidFill>
                <a:prstClr val="black"/>
              </a:solidFill>
              <a:latin typeface="Arial"/>
              <a:cs typeface="Arial"/>
            </a:endParaRPr>
          </a:p>
          <a:p>
            <a:pPr marL="304815" indent="-152408" defTabSz="609630">
              <a:lnSpc>
                <a:spcPct val="120000"/>
              </a:lnSpc>
              <a:spcAft>
                <a:spcPts val="800"/>
              </a:spcAft>
              <a:buFont typeface="Arial" panose="020B0604020202020204" pitchFamily="34" charset="0"/>
              <a:buChar char="•"/>
              <a:defRPr/>
            </a:pPr>
            <a:r>
              <a:rPr lang="en-GB" sz="2933" noProof="0" dirty="0">
                <a:solidFill>
                  <a:prstClr val="black"/>
                </a:solidFill>
                <a:latin typeface="Arial"/>
                <a:cs typeface="Arial"/>
              </a:rPr>
              <a:t>What questions should we explore next?</a:t>
            </a:r>
            <a:endParaRPr lang="en-GB" sz="2933" noProof="0" dirty="0">
              <a:solidFill>
                <a:prstClr val="black"/>
              </a:solidFill>
              <a:latin typeface="Arial"/>
              <a:ea typeface="Calibri"/>
              <a:cs typeface="Arial"/>
            </a:endParaRPr>
          </a:p>
          <a:p>
            <a:pPr marL="304815" indent="-152408" defTabSz="609630">
              <a:lnSpc>
                <a:spcPct val="90000"/>
              </a:lnSpc>
              <a:spcAft>
                <a:spcPts val="400"/>
              </a:spcAft>
              <a:buFont typeface="Arial" panose="020B0604020202020204" pitchFamily="34" charset="0"/>
              <a:buChar char="•"/>
              <a:defRPr/>
            </a:pPr>
            <a:endParaRPr lang="en-GB" sz="2000" noProof="0" dirty="0">
              <a:solidFill>
                <a:prstClr val="black"/>
              </a:solidFill>
              <a:latin typeface="Aptos" panose="02110004020202020204"/>
            </a:endParaRPr>
          </a:p>
        </p:txBody>
      </p:sp>
    </p:spTree>
    <p:extLst>
      <p:ext uri="{BB962C8B-B14F-4D97-AF65-F5344CB8AC3E}">
        <p14:creationId xmlns:p14="http://schemas.microsoft.com/office/powerpoint/2010/main" val="27532121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9106EF-F392-75DD-AC67-CACA7DDA658A}"/>
            </a:ext>
          </a:extLst>
        </p:cNvPr>
        <p:cNvGrpSpPr/>
        <p:nvPr/>
      </p:nvGrpSpPr>
      <p:grpSpPr>
        <a:xfrm>
          <a:off x="0" y="0"/>
          <a:ext cx="0" cy="0"/>
          <a:chOff x="0" y="0"/>
          <a:chExt cx="0" cy="0"/>
        </a:xfrm>
      </p:grpSpPr>
      <p:sp>
        <p:nvSpPr>
          <p:cNvPr id="4" name="Freeform 4">
            <a:extLst>
              <a:ext uri="{FF2B5EF4-FFF2-40B4-BE49-F238E27FC236}">
                <a16:creationId xmlns:a16="http://schemas.microsoft.com/office/drawing/2014/main" id="{BCD739AF-FA57-2791-AB00-12128840BED9}"/>
              </a:ext>
            </a:extLst>
          </p:cNvPr>
          <p:cNvSpPr/>
          <p:nvPr/>
        </p:nvSpPr>
        <p:spPr>
          <a:xfrm>
            <a:off x="113393" y="213404"/>
            <a:ext cx="2235338" cy="944792"/>
          </a:xfrm>
          <a:custGeom>
            <a:avLst/>
            <a:gdLst/>
            <a:ahLst/>
            <a:cxnLst/>
            <a:rect l="l" t="t" r="r" b="b"/>
            <a:pathLst>
              <a:path w="3353007" h="1417188">
                <a:moveTo>
                  <a:pt x="0" y="0"/>
                </a:moveTo>
                <a:lnTo>
                  <a:pt x="3353007" y="0"/>
                </a:lnTo>
                <a:lnTo>
                  <a:pt x="3353007" y="1417188"/>
                </a:lnTo>
                <a:lnTo>
                  <a:pt x="0" y="1417188"/>
                </a:lnTo>
                <a:lnTo>
                  <a:pt x="0" y="0"/>
                </a:lnTo>
                <a:close/>
              </a:path>
            </a:pathLst>
          </a:custGeom>
          <a:blipFill>
            <a:blip r:embed="rId3"/>
            <a:stretch>
              <a:fillRect/>
            </a:stretch>
          </a:blipFill>
        </p:spPr>
        <p:txBody>
          <a:bodyPr/>
          <a:lstStyle/>
          <a:p>
            <a:pPr defTabSz="609630"/>
            <a:endParaRPr lang="en-GB" sz="1200" noProof="0" dirty="0">
              <a:solidFill>
                <a:prstClr val="black"/>
              </a:solidFill>
              <a:latin typeface="Aptos" panose="02110004020202020204"/>
            </a:endParaRPr>
          </a:p>
        </p:txBody>
      </p:sp>
      <p:sp>
        <p:nvSpPr>
          <p:cNvPr id="12" name="TextBox 12">
            <a:extLst>
              <a:ext uri="{FF2B5EF4-FFF2-40B4-BE49-F238E27FC236}">
                <a16:creationId xmlns:a16="http://schemas.microsoft.com/office/drawing/2014/main" id="{9FD4D5FF-C003-136B-7C6A-85EA7AE5D29B}"/>
              </a:ext>
            </a:extLst>
          </p:cNvPr>
          <p:cNvSpPr txBox="1"/>
          <p:nvPr/>
        </p:nvSpPr>
        <p:spPr>
          <a:xfrm>
            <a:off x="116067" y="2260774"/>
            <a:ext cx="11565407" cy="848246"/>
          </a:xfrm>
          <a:prstGeom prst="rect">
            <a:avLst/>
          </a:prstGeom>
        </p:spPr>
        <p:txBody>
          <a:bodyPr wrap="square" lIns="0" tIns="0" rIns="0" bIns="0" rtlCol="0" anchor="t">
            <a:spAutoFit/>
          </a:bodyPr>
          <a:lstStyle/>
          <a:p>
            <a:pPr defTabSz="609630">
              <a:lnSpc>
                <a:spcPts val="7200"/>
              </a:lnSpc>
            </a:pPr>
            <a:r>
              <a:rPr lang="en-GB" sz="5334" b="1" noProof="0" dirty="0">
                <a:solidFill>
                  <a:srgbClr val="0070C0"/>
                </a:solidFill>
                <a:latin typeface="Arial" panose="020B0604020202020204" pitchFamily="34" charset="0"/>
                <a:ea typeface="Gordita Bold"/>
                <a:cs typeface="Arial" panose="020B0604020202020204" pitchFamily="34" charset="0"/>
              </a:rPr>
              <a:t>Curriculum Improvement Cycle</a:t>
            </a:r>
          </a:p>
        </p:txBody>
      </p:sp>
      <p:sp>
        <p:nvSpPr>
          <p:cNvPr id="13" name="TextBox 13">
            <a:extLst>
              <a:ext uri="{FF2B5EF4-FFF2-40B4-BE49-F238E27FC236}">
                <a16:creationId xmlns:a16="http://schemas.microsoft.com/office/drawing/2014/main" id="{B59ED695-FFDD-BAF0-9E07-CCB3D6A044E0}"/>
              </a:ext>
            </a:extLst>
          </p:cNvPr>
          <p:cNvSpPr txBox="1"/>
          <p:nvPr/>
        </p:nvSpPr>
        <p:spPr>
          <a:xfrm>
            <a:off x="112040" y="3751744"/>
            <a:ext cx="11384197" cy="434158"/>
          </a:xfrm>
          <a:prstGeom prst="rect">
            <a:avLst/>
          </a:prstGeom>
        </p:spPr>
        <p:txBody>
          <a:bodyPr wrap="square" lIns="0" tIns="0" rIns="0" bIns="0" rtlCol="0" anchor="t">
            <a:spAutoFit/>
          </a:bodyPr>
          <a:lstStyle/>
          <a:p>
            <a:pPr defTabSz="609630">
              <a:lnSpc>
                <a:spcPts val="3266"/>
              </a:lnSpc>
            </a:pPr>
            <a:r>
              <a:rPr lang="en-GB" sz="4000" b="1" noProof="0" dirty="0">
                <a:solidFill>
                  <a:srgbClr val="80379B"/>
                </a:solidFill>
                <a:latin typeface="Arial" panose="020B0604020202020204" pitchFamily="34" charset="0"/>
                <a:cs typeface="Arial" panose="020B0604020202020204" pitchFamily="34" charset="0"/>
              </a:rPr>
              <a:t>Activity 1: </a:t>
            </a:r>
            <a:r>
              <a:rPr lang="en-GB" sz="4000" b="1" noProof="0" dirty="0">
                <a:solidFill>
                  <a:srgbClr val="80379B"/>
                </a:solidFill>
                <a:latin typeface="Arial" panose="020B0604020202020204" pitchFamily="34" charset="0"/>
                <a:ea typeface="+mn-lt"/>
                <a:cs typeface="Arial" panose="020B0604020202020204" pitchFamily="34" charset="0"/>
              </a:rPr>
              <a:t>Exploring the change</a:t>
            </a:r>
            <a:endParaRPr lang="en-GB" sz="4000" b="1" noProof="0" dirty="0">
              <a:solidFill>
                <a:srgbClr val="80379B"/>
              </a:solidFill>
              <a:latin typeface="Arial" panose="020B0604020202020204" pitchFamily="34" charset="0"/>
              <a:ea typeface="Calibri"/>
              <a:cs typeface="Arial" panose="020B0604020202020204" pitchFamily="34" charset="0"/>
            </a:endParaRPr>
          </a:p>
        </p:txBody>
      </p:sp>
      <p:pic>
        <p:nvPicPr>
          <p:cNvPr id="2" name="Picture 1" descr="A close-up of a logo&#10;&#10;AI-generated content may be incorrect.">
            <a:extLst>
              <a:ext uri="{FF2B5EF4-FFF2-40B4-BE49-F238E27FC236}">
                <a16:creationId xmlns:a16="http://schemas.microsoft.com/office/drawing/2014/main" id="{6BBA8771-0316-7F12-C849-7ABB6617AADC}"/>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582537" y="4588043"/>
            <a:ext cx="4498827" cy="1987139"/>
          </a:xfrm>
          <a:prstGeom prst="rect">
            <a:avLst/>
          </a:prstGeom>
        </p:spPr>
      </p:pic>
    </p:spTree>
    <p:extLst>
      <p:ext uri="{BB962C8B-B14F-4D97-AF65-F5344CB8AC3E}">
        <p14:creationId xmlns:p14="http://schemas.microsoft.com/office/powerpoint/2010/main" val="39428130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Target image"/>
          <p:cNvSpPr/>
          <p:nvPr/>
        </p:nvSpPr>
        <p:spPr>
          <a:xfrm>
            <a:off x="9247763" y="4189378"/>
            <a:ext cx="2574173" cy="2386685"/>
          </a:xfrm>
          <a:custGeom>
            <a:avLst/>
            <a:gdLst/>
            <a:ahLst/>
            <a:cxnLst/>
            <a:rect l="l" t="t" r="r" b="b"/>
            <a:pathLst>
              <a:path w="6683903" h="5455736">
                <a:moveTo>
                  <a:pt x="0" y="0"/>
                </a:moveTo>
                <a:lnTo>
                  <a:pt x="6683903" y="0"/>
                </a:lnTo>
                <a:lnTo>
                  <a:pt x="6683903" y="5455736"/>
                </a:lnTo>
                <a:lnTo>
                  <a:pt x="0" y="5455736"/>
                </a:lnTo>
                <a:lnTo>
                  <a:pt x="0" y="0"/>
                </a:lnTo>
                <a:close/>
              </a:path>
            </a:pathLst>
          </a:custGeom>
          <a:blipFill>
            <a:blip r:embed="rId3"/>
            <a:stretch>
              <a:fillRect/>
            </a:stretch>
          </a:blipFill>
        </p:spPr>
        <p:txBody>
          <a:bodyPr/>
          <a:lstStyle/>
          <a:p>
            <a:pPr defTabSz="609630">
              <a:defRPr/>
            </a:pPr>
            <a:endParaRPr lang="en-GB" sz="1200" noProof="0" dirty="0">
              <a:solidFill>
                <a:prstClr val="black"/>
              </a:solidFill>
              <a:latin typeface="Calibri"/>
            </a:endParaRPr>
          </a:p>
        </p:txBody>
      </p:sp>
      <p:sp>
        <p:nvSpPr>
          <p:cNvPr id="3" name="TextBox 3"/>
          <p:cNvSpPr txBox="1">
            <a:spLocks noGrp="1"/>
          </p:cNvSpPr>
          <p:nvPr>
            <p:ph type="title" idx="4294967295"/>
          </p:nvPr>
        </p:nvSpPr>
        <p:spPr>
          <a:xfrm>
            <a:off x="128337" y="175572"/>
            <a:ext cx="7394575" cy="61555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ts val="4801"/>
              </a:lnSpc>
              <a:spcBef>
                <a:spcPts val="0"/>
              </a:spcBef>
              <a:defRPr/>
            </a:pPr>
            <a:r>
              <a:rPr lang="en-GB" sz="4800" b="1" noProof="0" dirty="0">
                <a:solidFill>
                  <a:srgbClr val="0070C0"/>
                </a:solidFill>
                <a:latin typeface="Arial" panose="020B0604020202020204" pitchFamily="34" charset="0"/>
                <a:ea typeface="+mn-ea"/>
                <a:cs typeface="Arial" panose="020B0604020202020204" pitchFamily="34" charset="0"/>
              </a:rPr>
              <a:t>Session aim</a:t>
            </a:r>
          </a:p>
        </p:txBody>
      </p:sp>
      <p:sp>
        <p:nvSpPr>
          <p:cNvPr id="4" name="TextBox 3">
            <a:extLst>
              <a:ext uri="{FF2B5EF4-FFF2-40B4-BE49-F238E27FC236}">
                <a16:creationId xmlns:a16="http://schemas.microsoft.com/office/drawing/2014/main" id="{157E665D-275E-010F-8148-67E767E60B40}"/>
              </a:ext>
            </a:extLst>
          </p:cNvPr>
          <p:cNvSpPr txBox="1"/>
          <p:nvPr/>
        </p:nvSpPr>
        <p:spPr>
          <a:xfrm>
            <a:off x="370064" y="2190518"/>
            <a:ext cx="11135171" cy="2215991"/>
          </a:xfrm>
          <a:prstGeom prst="rect">
            <a:avLst/>
          </a:prstGeom>
          <a:noFill/>
        </p:spPr>
        <p:txBody>
          <a:bodyPr wrap="square" lIns="60960" tIns="30480" rIns="60960" bIns="30480" rtlCol="0" anchor="t">
            <a:spAutoFit/>
          </a:bodyPr>
          <a:lstStyle/>
          <a:p>
            <a:pPr defTabSz="609630">
              <a:spcAft>
                <a:spcPts val="800"/>
              </a:spcAft>
              <a:defRPr/>
            </a:pPr>
            <a:r>
              <a:rPr lang="en-GB" sz="3600" noProof="0" dirty="0">
                <a:solidFill>
                  <a:prstClr val="black"/>
                </a:solidFill>
                <a:latin typeface="Arial" panose="020B0604020202020204" pitchFamily="34" charset="0"/>
                <a:cs typeface="Arial" panose="020B0604020202020204" pitchFamily="34" charset="0"/>
              </a:rPr>
              <a:t>To build a shared understanding of key changes happening to Scotland’s Curriculum</a:t>
            </a:r>
          </a:p>
          <a:p>
            <a:pPr marL="243429" defTabSz="609630">
              <a:spcBef>
                <a:spcPts val="1600"/>
              </a:spcBef>
              <a:defRPr/>
            </a:pPr>
            <a:endParaRPr lang="en-GB" sz="3600" noProof="0" dirty="0">
              <a:solidFill>
                <a:prstClr val="black"/>
              </a:solidFill>
              <a:latin typeface="Arial" panose="020B0604020202020204" pitchFamily="34" charset="0"/>
              <a:cs typeface="Arial" panose="020B0604020202020204" pitchFamily="34" charset="0"/>
            </a:endParaRPr>
          </a:p>
          <a:p>
            <a:pPr marL="190510" indent="-190510" defTabSz="609630">
              <a:buFont typeface="Arial" panose="020B0604020202020204" pitchFamily="34" charset="0"/>
              <a:buChar char="•"/>
              <a:defRPr/>
            </a:pPr>
            <a:endParaRPr lang="en-GB" sz="1200" noProof="0" dirty="0">
              <a:solidFill>
                <a:prstClr val="black"/>
              </a:solidFill>
              <a:latin typeface="Calibri"/>
            </a:endParaRPr>
          </a:p>
        </p:txBody>
      </p:sp>
    </p:spTree>
    <p:extLst>
      <p:ext uri="{BB962C8B-B14F-4D97-AF65-F5344CB8AC3E}">
        <p14:creationId xmlns:p14="http://schemas.microsoft.com/office/powerpoint/2010/main" val="29104475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52EFEB7-1C3B-A7C6-8D4A-2716268BEE7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73" y="6926"/>
            <a:ext cx="12205461" cy="6842195"/>
          </a:xfrm>
          <a:prstGeom prst="rect">
            <a:avLst/>
          </a:prstGeom>
        </p:spPr>
      </p:pic>
      <p:sp>
        <p:nvSpPr>
          <p:cNvPr id="5" name="TextBox 4">
            <a:extLst>
              <a:ext uri="{FF2B5EF4-FFF2-40B4-BE49-F238E27FC236}">
                <a16:creationId xmlns:a16="http://schemas.microsoft.com/office/drawing/2014/main" id="{46A09960-19CB-3E13-48EA-E4F9BEE50E32}"/>
              </a:ext>
            </a:extLst>
          </p:cNvPr>
          <p:cNvSpPr txBox="1"/>
          <p:nvPr/>
        </p:nvSpPr>
        <p:spPr>
          <a:xfrm>
            <a:off x="3362" y="5126922"/>
            <a:ext cx="12188639" cy="707886"/>
          </a:xfrm>
          <a:prstGeom prst="rect">
            <a:avLst/>
          </a:prstGeom>
          <a:solidFill>
            <a:schemeClr val="bg1"/>
          </a:solidFill>
        </p:spPr>
        <p:txBody>
          <a:bodyPr wrap="square">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defTabSz="914446">
              <a:defRPr/>
            </a:pPr>
            <a:r>
              <a:rPr lang="en-GB" sz="4000" b="1" noProof="0" dirty="0">
                <a:solidFill>
                  <a:srgbClr val="0070C0"/>
                </a:solidFill>
                <a:latin typeface="Arial" panose="020B0604020202020204" pitchFamily="34" charset="0"/>
                <a:cs typeface="Arial" panose="020B0604020202020204" pitchFamily="34" charset="0"/>
              </a:rPr>
              <a:t>Scotland’s Curriculum is evolving</a:t>
            </a:r>
            <a:endParaRPr lang="en-GB" sz="4000" noProof="0"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80712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B51EC2-B99F-E700-BC6C-36E724583849}"/>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CA4F5D65-8950-E824-503C-2B92BFC18AC1}"/>
              </a:ext>
              <a:ext uri="{C183D7F6-B498-43B3-948B-1728B52AA6E4}">
                <adec:decorative xmlns:adec="http://schemas.microsoft.com/office/drawing/2017/decorative" val="0"/>
              </a:ext>
            </a:extLst>
          </p:cNvPr>
          <p:cNvSpPr>
            <a:spLocks noGrp="1"/>
          </p:cNvSpPr>
          <p:nvPr>
            <p:ph type="title"/>
          </p:nvPr>
        </p:nvSpPr>
        <p:spPr>
          <a:xfrm>
            <a:off x="145543" y="199327"/>
            <a:ext cx="10836275" cy="711200"/>
          </a:xfrm>
        </p:spPr>
        <p:txBody>
          <a:bodyPr>
            <a:noAutofit/>
          </a:bodyPr>
          <a:lstStyle/>
          <a:p>
            <a:pPr>
              <a:lnSpc>
                <a:spcPts val="4801"/>
              </a:lnSpc>
              <a:spcBef>
                <a:spcPts val="0"/>
              </a:spcBef>
              <a:defRPr/>
            </a:pPr>
            <a:r>
              <a:rPr lang="en-GB" sz="4800" b="1" noProof="0" dirty="0">
                <a:solidFill>
                  <a:srgbClr val="0070C0"/>
                </a:solidFill>
                <a:latin typeface="Arial" panose="020B0604020202020204" pitchFamily="34" charset="0"/>
                <a:ea typeface="+mn-ea"/>
                <a:cs typeface="Arial" panose="020B0604020202020204" pitchFamily="34" charset="0"/>
              </a:rPr>
              <a:t>Leading Change</a:t>
            </a:r>
          </a:p>
        </p:txBody>
      </p:sp>
      <p:sp>
        <p:nvSpPr>
          <p:cNvPr id="10" name="Content Placeholder 2">
            <a:extLst>
              <a:ext uri="{FF2B5EF4-FFF2-40B4-BE49-F238E27FC236}">
                <a16:creationId xmlns:a16="http://schemas.microsoft.com/office/drawing/2014/main" id="{5BCC15EF-3B1D-F0BC-7E31-F6C750618614}"/>
              </a:ext>
              <a:ext uri="{C183D7F6-B498-43B3-948B-1728B52AA6E4}">
                <adec:decorative xmlns:adec="http://schemas.microsoft.com/office/drawing/2017/decorative" val="0"/>
              </a:ext>
            </a:extLst>
          </p:cNvPr>
          <p:cNvSpPr>
            <a:spLocks noGrp="1"/>
          </p:cNvSpPr>
          <p:nvPr>
            <p:ph idx="1"/>
          </p:nvPr>
        </p:nvSpPr>
        <p:spPr>
          <a:xfrm>
            <a:off x="455503" y="1066465"/>
            <a:ext cx="7982644" cy="4933283"/>
          </a:xfrm>
        </p:spPr>
        <p:txBody>
          <a:bodyPr vert="horz" lIns="60960" tIns="30480" rIns="60960" bIns="30480" rtlCol="0" anchor="t">
            <a:normAutofit/>
          </a:bodyPr>
          <a:lstStyle/>
          <a:p>
            <a:pPr marL="0" indent="0">
              <a:lnSpc>
                <a:spcPct val="100000"/>
              </a:lnSpc>
              <a:spcBef>
                <a:spcPts val="0"/>
              </a:spcBef>
              <a:spcAft>
                <a:spcPts val="800"/>
              </a:spcAft>
              <a:buNone/>
            </a:pPr>
            <a:r>
              <a:rPr lang="en-GB" sz="2933" b="1" noProof="0" dirty="0">
                <a:solidFill>
                  <a:srgbClr val="0070C0"/>
                </a:solidFill>
                <a:latin typeface="Arial" panose="020B0604020202020204" pitchFamily="34" charset="0"/>
                <a:cs typeface="Arial" panose="020B0604020202020204" pitchFamily="34" charset="0"/>
              </a:rPr>
              <a:t>Cognitive Readiness</a:t>
            </a:r>
          </a:p>
          <a:p>
            <a:pPr marL="0" indent="0">
              <a:lnSpc>
                <a:spcPct val="100000"/>
              </a:lnSpc>
              <a:spcBef>
                <a:spcPts val="0"/>
              </a:spcBef>
              <a:spcAft>
                <a:spcPts val="800"/>
              </a:spcAft>
              <a:buNone/>
            </a:pPr>
            <a:r>
              <a:rPr lang="en-GB" sz="2933" noProof="0" dirty="0">
                <a:latin typeface="Arial"/>
                <a:cs typeface="Arial"/>
              </a:rPr>
              <a:t>Understanding the need for change</a:t>
            </a:r>
          </a:p>
          <a:p>
            <a:pPr marL="0" indent="0">
              <a:lnSpc>
                <a:spcPct val="100000"/>
              </a:lnSpc>
              <a:spcBef>
                <a:spcPts val="0"/>
              </a:spcBef>
              <a:spcAft>
                <a:spcPts val="800"/>
              </a:spcAft>
              <a:buNone/>
            </a:pPr>
            <a:endParaRPr lang="en-GB" sz="2933" noProof="0" dirty="0">
              <a:latin typeface="Arial"/>
              <a:cs typeface="Arial"/>
            </a:endParaRPr>
          </a:p>
          <a:p>
            <a:pPr marL="0" indent="0">
              <a:lnSpc>
                <a:spcPct val="100000"/>
              </a:lnSpc>
              <a:spcBef>
                <a:spcPts val="0"/>
              </a:spcBef>
              <a:spcAft>
                <a:spcPts val="800"/>
              </a:spcAft>
              <a:buNone/>
            </a:pPr>
            <a:r>
              <a:rPr lang="en-GB" sz="2933" b="1" noProof="0" dirty="0">
                <a:solidFill>
                  <a:srgbClr val="0070C0"/>
                </a:solidFill>
                <a:latin typeface="Arial" panose="020B0604020202020204" pitchFamily="34" charset="0"/>
                <a:cs typeface="Arial" panose="020B0604020202020204" pitchFamily="34" charset="0"/>
              </a:rPr>
              <a:t>Emotional Readiness </a:t>
            </a:r>
          </a:p>
          <a:p>
            <a:pPr marL="0" indent="0">
              <a:lnSpc>
                <a:spcPct val="100000"/>
              </a:lnSpc>
              <a:spcBef>
                <a:spcPts val="0"/>
              </a:spcBef>
              <a:spcAft>
                <a:spcPts val="800"/>
              </a:spcAft>
              <a:buNone/>
            </a:pPr>
            <a:r>
              <a:rPr lang="en-GB" sz="2933" noProof="0" dirty="0">
                <a:latin typeface="Arial"/>
                <a:cs typeface="Arial"/>
              </a:rPr>
              <a:t>Feeling safe and supported in the process</a:t>
            </a:r>
          </a:p>
          <a:p>
            <a:pPr marL="0" indent="0">
              <a:lnSpc>
                <a:spcPct val="100000"/>
              </a:lnSpc>
              <a:spcBef>
                <a:spcPts val="0"/>
              </a:spcBef>
              <a:spcAft>
                <a:spcPts val="800"/>
              </a:spcAft>
              <a:buNone/>
            </a:pPr>
            <a:endParaRPr lang="en-GB" sz="2933" noProof="0" dirty="0">
              <a:latin typeface="Arial"/>
              <a:cs typeface="Arial"/>
            </a:endParaRPr>
          </a:p>
          <a:p>
            <a:pPr marL="0" indent="0">
              <a:lnSpc>
                <a:spcPct val="100000"/>
              </a:lnSpc>
              <a:spcBef>
                <a:spcPts val="0"/>
              </a:spcBef>
              <a:spcAft>
                <a:spcPts val="800"/>
              </a:spcAft>
              <a:buNone/>
            </a:pPr>
            <a:r>
              <a:rPr lang="en-GB" sz="2933" b="1" noProof="0" dirty="0">
                <a:solidFill>
                  <a:srgbClr val="0070C0"/>
                </a:solidFill>
                <a:latin typeface="Arial" panose="020B0604020202020204" pitchFamily="34" charset="0"/>
                <a:cs typeface="Arial" panose="020B0604020202020204" pitchFamily="34" charset="0"/>
              </a:rPr>
              <a:t>Behavioural Readiness</a:t>
            </a:r>
          </a:p>
          <a:p>
            <a:pPr marL="0" indent="0">
              <a:lnSpc>
                <a:spcPct val="100000"/>
              </a:lnSpc>
              <a:spcBef>
                <a:spcPts val="0"/>
              </a:spcBef>
              <a:spcAft>
                <a:spcPts val="800"/>
              </a:spcAft>
              <a:buNone/>
            </a:pPr>
            <a:r>
              <a:rPr lang="en-GB" sz="2933" noProof="0" dirty="0">
                <a:latin typeface="Arial"/>
                <a:cs typeface="Arial"/>
              </a:rPr>
              <a:t>Being prepared to act or implement change</a:t>
            </a:r>
          </a:p>
          <a:p>
            <a:endParaRPr lang="en-GB" noProof="0" dirty="0"/>
          </a:p>
        </p:txBody>
      </p:sp>
      <p:sp>
        <p:nvSpPr>
          <p:cNvPr id="3" name="TextBox 2">
            <a:extLst>
              <a:ext uri="{FF2B5EF4-FFF2-40B4-BE49-F238E27FC236}">
                <a16:creationId xmlns:a16="http://schemas.microsoft.com/office/drawing/2014/main" id="{CAC38E69-E9DB-2640-9864-365F0ECD0C7C}"/>
              </a:ext>
              <a:ext uri="{C183D7F6-B498-43B3-948B-1728B52AA6E4}">
                <adec:decorative xmlns:adec="http://schemas.microsoft.com/office/drawing/2017/decorative" val="0"/>
              </a:ext>
            </a:extLst>
          </p:cNvPr>
          <p:cNvSpPr txBox="1"/>
          <p:nvPr/>
        </p:nvSpPr>
        <p:spPr>
          <a:xfrm>
            <a:off x="114646" y="6264969"/>
            <a:ext cx="3849624" cy="625684"/>
          </a:xfrm>
          <a:prstGeom prst="rect">
            <a:avLst/>
          </a:prstGeom>
          <a:noFill/>
        </p:spPr>
        <p:txBody>
          <a:bodyPr wrap="square">
            <a:spAutoFit/>
          </a:bodyPr>
          <a:lstStyle/>
          <a:p>
            <a:pPr defTabSz="609630">
              <a:defRPr/>
            </a:pPr>
            <a:r>
              <a:rPr lang="en-GB" sz="1733" noProof="0" dirty="0" err="1">
                <a:solidFill>
                  <a:prstClr val="black"/>
                </a:solidFill>
                <a:latin typeface="Arial" panose="020B0604020202020204" pitchFamily="34" charset="0"/>
                <a:cs typeface="Arial" panose="020B0604020202020204" pitchFamily="34" charset="0"/>
              </a:rPr>
              <a:t>Armenakis</a:t>
            </a:r>
            <a:r>
              <a:rPr lang="en-GB" sz="1733" noProof="0" dirty="0">
                <a:solidFill>
                  <a:prstClr val="black"/>
                </a:solidFill>
                <a:latin typeface="Arial" panose="020B0604020202020204" pitchFamily="34" charset="0"/>
                <a:cs typeface="Arial" panose="020B0604020202020204" pitchFamily="34" charset="0"/>
              </a:rPr>
              <a:t> et al. (1993); Fullan (2007)</a:t>
            </a:r>
          </a:p>
        </p:txBody>
      </p:sp>
      <p:pic>
        <p:nvPicPr>
          <p:cNvPr id="4" name="Picture 3" descr="A lioness and cubs walking on a path&#10;&#10;AI-generated content may be incorrect.">
            <a:extLst>
              <a:ext uri="{FF2B5EF4-FFF2-40B4-BE49-F238E27FC236}">
                <a16:creationId xmlns:a16="http://schemas.microsoft.com/office/drawing/2014/main" id="{7B60BAE0-0C96-3859-358C-EEDCBFB62A45}"/>
              </a:ext>
            </a:extLst>
          </p:cNvPr>
          <p:cNvPicPr>
            <a:picLocks noChangeAspect="1"/>
          </p:cNvPicPr>
          <p:nvPr/>
        </p:nvPicPr>
        <p:blipFill>
          <a:blip r:embed="rId3"/>
          <a:stretch>
            <a:fillRect/>
          </a:stretch>
        </p:blipFill>
        <p:spPr>
          <a:xfrm>
            <a:off x="7861651" y="1985036"/>
            <a:ext cx="4122583" cy="2748949"/>
          </a:xfrm>
          <a:prstGeom prst="rect">
            <a:avLst/>
          </a:prstGeom>
        </p:spPr>
      </p:pic>
    </p:spTree>
    <p:extLst>
      <p:ext uri="{BB962C8B-B14F-4D97-AF65-F5344CB8AC3E}">
        <p14:creationId xmlns:p14="http://schemas.microsoft.com/office/powerpoint/2010/main" val="38856035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BF6F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9A3A23-8A74-440E-37AA-4D87BFFB16C0}"/>
              </a:ext>
              <a:ext uri="{C183D7F6-B498-43B3-948B-1728B52AA6E4}">
                <adec:decorative xmlns:adec="http://schemas.microsoft.com/office/drawing/2017/decorative" val="1"/>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20000" contrast="-40000"/>
                    </a14:imgEffect>
                  </a14:imgLayer>
                </a14:imgProps>
              </a:ext>
            </a:extLst>
          </a:blip>
          <a:srcRect t="2391" r="-1" b="-1"/>
          <a:stretch>
            <a:fillRect/>
          </a:stretch>
        </p:blipFill>
        <p:spPr>
          <a:xfrm>
            <a:off x="38813" y="765256"/>
            <a:ext cx="7853903" cy="6354763"/>
          </a:xfrm>
          <a:prstGeom prst="rect">
            <a:avLst/>
          </a:prstGeom>
        </p:spPr>
      </p:pic>
      <p:sp>
        <p:nvSpPr>
          <p:cNvPr id="10" name="TextBox 9">
            <a:extLst>
              <a:ext uri="{FF2B5EF4-FFF2-40B4-BE49-F238E27FC236}">
                <a16:creationId xmlns:a16="http://schemas.microsoft.com/office/drawing/2014/main" id="{39F135D0-1C4E-F6F6-5941-CB73DECD223B}"/>
              </a:ext>
            </a:extLst>
          </p:cNvPr>
          <p:cNvSpPr txBox="1"/>
          <p:nvPr/>
        </p:nvSpPr>
        <p:spPr>
          <a:xfrm>
            <a:off x="38814" y="48126"/>
            <a:ext cx="6470409" cy="1006475"/>
          </a:xfrm>
          <a:prstGeom prst="rect">
            <a:avLst/>
          </a:prstGeom>
          <a:noFill/>
        </p:spPr>
        <p:txBody>
          <a:bodyPr vert="horz" lIns="60960" tIns="30480" rIns="60960" bIns="30480" rtlCol="0" anchor="b">
            <a:normAutofit/>
          </a:bodyPr>
          <a:lstStyle/>
          <a:p>
            <a:pPr defTabSz="914446">
              <a:lnSpc>
                <a:spcPts val="4801"/>
              </a:lnSpc>
              <a:defRPr/>
            </a:pPr>
            <a:r>
              <a:rPr lang="en-GB" sz="4800" b="1" noProof="0" dirty="0">
                <a:solidFill>
                  <a:srgbClr val="0070C0"/>
                </a:solidFill>
                <a:latin typeface="Arial" panose="020B0604020202020204" pitchFamily="34" charset="0"/>
                <a:cs typeface="Arial" panose="020B0604020202020204" pitchFamily="34" charset="0"/>
              </a:rPr>
              <a:t>Getting started</a:t>
            </a:r>
          </a:p>
        </p:txBody>
      </p:sp>
      <p:sp>
        <p:nvSpPr>
          <p:cNvPr id="4" name="TextBox 3">
            <a:extLst>
              <a:ext uri="{FF2B5EF4-FFF2-40B4-BE49-F238E27FC236}">
                <a16:creationId xmlns:a16="http://schemas.microsoft.com/office/drawing/2014/main" id="{5B3762A8-1513-1C9B-570E-9E11FEBD0679}"/>
              </a:ext>
            </a:extLst>
          </p:cNvPr>
          <p:cNvSpPr txBox="1"/>
          <p:nvPr/>
        </p:nvSpPr>
        <p:spPr>
          <a:xfrm>
            <a:off x="7892717" y="2160891"/>
            <a:ext cx="4295763" cy="2123243"/>
          </a:xfrm>
          <a:prstGeom prst="rect">
            <a:avLst/>
          </a:prstGeom>
          <a:noFill/>
        </p:spPr>
        <p:txBody>
          <a:bodyPr vert="horz" lIns="60960" tIns="30480" rIns="60960" bIns="30480" rtlCol="0" anchor="t">
            <a:noAutofit/>
          </a:bodyPr>
          <a:lstStyle/>
          <a:p>
            <a:pPr defTabSz="609630">
              <a:lnSpc>
                <a:spcPct val="120000"/>
              </a:lnSpc>
              <a:spcAft>
                <a:spcPts val="800"/>
              </a:spcAft>
            </a:pPr>
            <a:r>
              <a:rPr lang="en-GB" sz="2933" noProof="0" dirty="0">
                <a:solidFill>
                  <a:prstClr val="black"/>
                </a:solidFill>
                <a:latin typeface="Arial" panose="020B0604020202020204" pitchFamily="34" charset="0"/>
                <a:cs typeface="Arial" panose="020B0604020202020204" pitchFamily="34" charset="0"/>
              </a:rPr>
              <a:t>How are you feeling about Scotland's curriculum changing</a:t>
            </a:r>
            <a:r>
              <a:rPr lang="en-GB" sz="2667" noProof="0" dirty="0">
                <a:solidFill>
                  <a:prstClr val="black"/>
                </a:solidFill>
                <a:latin typeface="Arial" panose="020B0604020202020204" pitchFamily="34" charset="0"/>
                <a:cs typeface="Arial" panose="020B0604020202020204" pitchFamily="34" charset="0"/>
              </a:rPr>
              <a:t>?</a:t>
            </a:r>
          </a:p>
          <a:p>
            <a:pPr defTabSz="609630">
              <a:lnSpc>
                <a:spcPct val="90000"/>
              </a:lnSpc>
              <a:spcBef>
                <a:spcPts val="667"/>
              </a:spcBef>
            </a:pPr>
            <a:endParaRPr lang="en-GB" sz="2000" noProof="0" dirty="0">
              <a:solidFill>
                <a:prstClr val="black"/>
              </a:solidFill>
              <a:latin typeface="Arial"/>
              <a:cs typeface="Arial"/>
            </a:endParaRPr>
          </a:p>
        </p:txBody>
      </p:sp>
    </p:spTree>
    <p:extLst>
      <p:ext uri="{BB962C8B-B14F-4D97-AF65-F5344CB8AC3E}">
        <p14:creationId xmlns:p14="http://schemas.microsoft.com/office/powerpoint/2010/main" val="32961276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8A717F-67D6-1FB7-625E-5D29A85BFD98}"/>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2C774309-70E3-5431-2239-71A77F5EEFF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l="-20738" t="2174" r="34469"/>
          <a:stretch>
            <a:fillRect/>
          </a:stretch>
        </p:blipFill>
        <p:spPr>
          <a:xfrm>
            <a:off x="3850105" y="7"/>
            <a:ext cx="8341895" cy="6857993"/>
          </a:xfrm>
          <a:prstGeom prst="rect">
            <a:avLst/>
          </a:prstGeom>
        </p:spPr>
      </p:pic>
      <p:sp>
        <p:nvSpPr>
          <p:cNvPr id="4" name="Rectangle 3">
            <a:extLst>
              <a:ext uri="{FF2B5EF4-FFF2-40B4-BE49-F238E27FC236}">
                <a16:creationId xmlns:a16="http://schemas.microsoft.com/office/drawing/2014/main" id="{91326638-25C1-C1D4-8705-0BB9F8D3D427}"/>
              </a:ext>
            </a:extLst>
          </p:cNvPr>
          <p:cNvSpPr/>
          <p:nvPr/>
        </p:nvSpPr>
        <p:spPr>
          <a:xfrm>
            <a:off x="5293895" y="0"/>
            <a:ext cx="6898105" cy="6858000"/>
          </a:xfrm>
          <a:prstGeom prst="rect">
            <a:avLst/>
          </a:prstGeom>
          <a:gradFill>
            <a:gsLst>
              <a:gs pos="21000">
                <a:srgbClr val="FBF6F1"/>
              </a:gs>
              <a:gs pos="57000">
                <a:srgbClr val="FBF6F1">
                  <a:alpha val="2600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GB" sz="1200" noProof="0" dirty="0">
              <a:solidFill>
                <a:prstClr val="white"/>
              </a:solidFill>
              <a:latin typeface="Aptos" panose="02110004020202020204"/>
            </a:endParaRPr>
          </a:p>
        </p:txBody>
      </p:sp>
      <p:sp>
        <p:nvSpPr>
          <p:cNvPr id="2" name="TextBox 1">
            <a:extLst>
              <a:ext uri="{FF2B5EF4-FFF2-40B4-BE49-F238E27FC236}">
                <a16:creationId xmlns:a16="http://schemas.microsoft.com/office/drawing/2014/main" id="{82698187-8A0C-7EF7-7EF1-D6CC97C8B99C}"/>
              </a:ext>
            </a:extLst>
          </p:cNvPr>
          <p:cNvSpPr txBox="1"/>
          <p:nvPr/>
        </p:nvSpPr>
        <p:spPr>
          <a:xfrm>
            <a:off x="148389" y="197228"/>
            <a:ext cx="6204285" cy="1790340"/>
          </a:xfrm>
          <a:prstGeom prst="rect">
            <a:avLst/>
          </a:prstGeom>
        </p:spPr>
        <p:txBody>
          <a:bodyPr vert="horz" lIns="60960" tIns="30480" rIns="60960" bIns="30480" rtlCol="0" anchor="ctr">
            <a:normAutofit/>
          </a:bodyPr>
          <a:lstStyle/>
          <a:p>
            <a:pPr defTabSz="609630">
              <a:lnSpc>
                <a:spcPts val="4801"/>
              </a:lnSpc>
              <a:defRPr/>
            </a:pPr>
            <a:r>
              <a:rPr lang="en-GB" sz="4000" b="1" noProof="0" dirty="0">
                <a:solidFill>
                  <a:srgbClr val="0070C0"/>
                </a:solidFill>
                <a:latin typeface="Arial" panose="020B0604020202020204" pitchFamily="34" charset="0"/>
                <a:cs typeface="Arial" panose="020B0604020202020204" pitchFamily="34" charset="0"/>
              </a:rPr>
              <a:t>As we explore this together keep in mind…</a:t>
            </a:r>
          </a:p>
        </p:txBody>
      </p:sp>
      <p:sp>
        <p:nvSpPr>
          <p:cNvPr id="3" name="TextBox 3">
            <a:extLst>
              <a:ext uri="{FF2B5EF4-FFF2-40B4-BE49-F238E27FC236}">
                <a16:creationId xmlns:a16="http://schemas.microsoft.com/office/drawing/2014/main" id="{7C900D76-55EC-5410-6545-5DF07FD25BF4}"/>
              </a:ext>
            </a:extLst>
          </p:cNvPr>
          <p:cNvSpPr txBox="1"/>
          <p:nvPr/>
        </p:nvSpPr>
        <p:spPr>
          <a:xfrm>
            <a:off x="327017" y="1987568"/>
            <a:ext cx="4613951" cy="3742762"/>
          </a:xfrm>
          <a:prstGeom prst="rect">
            <a:avLst/>
          </a:prstGeom>
        </p:spPr>
        <p:txBody>
          <a:bodyPr vert="horz" lIns="60960" tIns="30480" rIns="60960" bIns="30480" rtlCol="0" anchor="t">
            <a:normAutofit fontScale="92500" lnSpcReduction="10000"/>
          </a:bodyPr>
          <a:lstStyle/>
          <a:p>
            <a:pPr indent="-152408" defTabSz="609630">
              <a:lnSpc>
                <a:spcPct val="90000"/>
              </a:lnSpc>
              <a:spcAft>
                <a:spcPts val="400"/>
              </a:spcAft>
              <a:buFont typeface="Arial" panose="020B0604020202020204" pitchFamily="34" charset="0"/>
              <a:buChar char="•"/>
              <a:defRPr/>
            </a:pPr>
            <a:endParaRPr lang="en-GB" sz="2000" noProof="0" dirty="0">
              <a:solidFill>
                <a:prstClr val="black"/>
              </a:solidFill>
              <a:latin typeface="Aptos" panose="02110004020202020204"/>
            </a:endParaRPr>
          </a:p>
          <a:p>
            <a:pPr marL="304815" indent="-152408" defTabSz="609630">
              <a:lnSpc>
                <a:spcPct val="120000"/>
              </a:lnSpc>
              <a:spcAft>
                <a:spcPts val="800"/>
              </a:spcAft>
              <a:buFont typeface="Arial" panose="020B0604020202020204" pitchFamily="34" charset="0"/>
              <a:buChar char="•"/>
              <a:defRPr/>
            </a:pPr>
            <a:r>
              <a:rPr lang="en-GB" sz="2933" noProof="0" dirty="0">
                <a:solidFill>
                  <a:prstClr val="black"/>
                </a:solidFill>
                <a:latin typeface="Arial"/>
                <a:cs typeface="Arial"/>
              </a:rPr>
              <a:t>What feels familiar?</a:t>
            </a:r>
            <a:endParaRPr lang="en-GB" sz="2933" noProof="0" dirty="0">
              <a:solidFill>
                <a:prstClr val="black"/>
              </a:solidFill>
              <a:latin typeface="Arial"/>
              <a:ea typeface="Calibri"/>
              <a:cs typeface="Arial"/>
            </a:endParaRPr>
          </a:p>
          <a:p>
            <a:pPr marL="152408" defTabSz="609630">
              <a:lnSpc>
                <a:spcPct val="120000"/>
              </a:lnSpc>
              <a:spcAft>
                <a:spcPts val="800"/>
              </a:spcAft>
              <a:defRPr/>
            </a:pPr>
            <a:endParaRPr lang="en-GB" sz="2933" noProof="0" dirty="0">
              <a:solidFill>
                <a:prstClr val="black"/>
              </a:solidFill>
              <a:latin typeface="Arial"/>
              <a:cs typeface="Arial"/>
            </a:endParaRPr>
          </a:p>
          <a:p>
            <a:pPr marL="304815" indent="-152408" defTabSz="609630">
              <a:lnSpc>
                <a:spcPct val="120000"/>
              </a:lnSpc>
              <a:spcAft>
                <a:spcPts val="800"/>
              </a:spcAft>
              <a:buFont typeface="Arial" panose="020B0604020202020204" pitchFamily="34" charset="0"/>
              <a:buChar char="•"/>
              <a:defRPr/>
            </a:pPr>
            <a:r>
              <a:rPr lang="en-GB" sz="2933" noProof="0" dirty="0">
                <a:solidFill>
                  <a:prstClr val="black"/>
                </a:solidFill>
                <a:latin typeface="Arial"/>
                <a:cs typeface="Arial"/>
              </a:rPr>
              <a:t>What feels new or significant?</a:t>
            </a:r>
            <a:endParaRPr lang="en-GB" sz="2933" noProof="0" dirty="0">
              <a:solidFill>
                <a:prstClr val="black"/>
              </a:solidFill>
              <a:latin typeface="Arial"/>
              <a:ea typeface="Calibri"/>
              <a:cs typeface="Arial"/>
            </a:endParaRPr>
          </a:p>
          <a:p>
            <a:pPr marL="304815" indent="-152408" defTabSz="609630">
              <a:lnSpc>
                <a:spcPct val="120000"/>
              </a:lnSpc>
              <a:spcAft>
                <a:spcPts val="800"/>
              </a:spcAft>
              <a:buFont typeface="Arial" panose="020B0604020202020204" pitchFamily="34" charset="0"/>
              <a:buChar char="•"/>
              <a:defRPr/>
            </a:pPr>
            <a:endParaRPr lang="en-GB" sz="2933" noProof="0" dirty="0">
              <a:solidFill>
                <a:prstClr val="black"/>
              </a:solidFill>
              <a:latin typeface="Arial"/>
              <a:cs typeface="Arial"/>
            </a:endParaRPr>
          </a:p>
          <a:p>
            <a:pPr marL="304815" indent="-152408" defTabSz="609630">
              <a:lnSpc>
                <a:spcPct val="120000"/>
              </a:lnSpc>
              <a:spcAft>
                <a:spcPts val="800"/>
              </a:spcAft>
              <a:buFont typeface="Arial" panose="020B0604020202020204" pitchFamily="34" charset="0"/>
              <a:buChar char="•"/>
              <a:defRPr/>
            </a:pPr>
            <a:r>
              <a:rPr lang="en-GB" sz="2933" noProof="0" dirty="0">
                <a:solidFill>
                  <a:prstClr val="black"/>
                </a:solidFill>
                <a:latin typeface="Arial"/>
                <a:cs typeface="Arial"/>
              </a:rPr>
              <a:t>What needs clarification?</a:t>
            </a:r>
            <a:endParaRPr lang="en-GB" sz="2933" noProof="0" dirty="0">
              <a:solidFill>
                <a:prstClr val="black"/>
              </a:solidFill>
              <a:latin typeface="Arial"/>
              <a:ea typeface="Calibri"/>
              <a:cs typeface="Arial"/>
            </a:endParaRPr>
          </a:p>
          <a:p>
            <a:pPr marL="304815" indent="-152408" defTabSz="609630">
              <a:lnSpc>
                <a:spcPct val="90000"/>
              </a:lnSpc>
              <a:spcAft>
                <a:spcPts val="400"/>
              </a:spcAft>
              <a:buFont typeface="Arial" panose="020B0604020202020204" pitchFamily="34" charset="0"/>
              <a:buChar char="•"/>
              <a:defRPr/>
            </a:pPr>
            <a:endParaRPr lang="en-GB" sz="2000" noProof="0" dirty="0">
              <a:solidFill>
                <a:prstClr val="black"/>
              </a:solidFill>
              <a:latin typeface="Aptos" panose="02110004020202020204"/>
            </a:endParaRPr>
          </a:p>
        </p:txBody>
      </p:sp>
    </p:spTree>
    <p:extLst>
      <p:ext uri="{BB962C8B-B14F-4D97-AF65-F5344CB8AC3E}">
        <p14:creationId xmlns:p14="http://schemas.microsoft.com/office/powerpoint/2010/main" val="21605013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872387-669D-51A6-BD3F-A8D13FB9BFB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59264" y="1811839"/>
            <a:ext cx="11673471" cy="3920123"/>
          </a:xfrm>
          <a:prstGeom prst="rect">
            <a:avLst/>
          </a:prstGeom>
        </p:spPr>
      </p:pic>
      <p:sp>
        <p:nvSpPr>
          <p:cNvPr id="3" name="TextBox 2">
            <a:extLst>
              <a:ext uri="{FF2B5EF4-FFF2-40B4-BE49-F238E27FC236}">
                <a16:creationId xmlns:a16="http://schemas.microsoft.com/office/drawing/2014/main" id="{D2BF5B32-754A-26E5-906B-25D17F1ABA44}"/>
              </a:ext>
            </a:extLst>
          </p:cNvPr>
          <p:cNvSpPr txBox="1"/>
          <p:nvPr/>
        </p:nvSpPr>
        <p:spPr>
          <a:xfrm>
            <a:off x="128337" y="165306"/>
            <a:ext cx="11658600" cy="1292662"/>
          </a:xfrm>
          <a:prstGeom prst="rect">
            <a:avLst/>
          </a:prstGeom>
          <a:noFill/>
        </p:spPr>
        <p:txBody>
          <a:bodyPr wrap="square" lIns="60960" tIns="30480" rIns="60960" bIns="30480" rtlCol="0" anchor="t">
            <a:spAutoFit/>
          </a:bodyPr>
          <a:lstStyle/>
          <a:p>
            <a:pPr defTabSz="914446">
              <a:lnSpc>
                <a:spcPts val="4801"/>
              </a:lnSpc>
              <a:defRPr/>
            </a:pPr>
            <a:r>
              <a:rPr lang="en-GB" sz="4000" b="1" noProof="0" dirty="0">
                <a:solidFill>
                  <a:srgbClr val="0070C0"/>
                </a:solidFill>
                <a:latin typeface="Arial" panose="020B0604020202020204" pitchFamily="34" charset="0"/>
                <a:cs typeface="Arial" panose="020B0604020202020204" pitchFamily="34" charset="0"/>
              </a:rPr>
              <a:t>Not everything is changing</a:t>
            </a:r>
          </a:p>
          <a:p>
            <a:pPr defTabSz="914446">
              <a:lnSpc>
                <a:spcPts val="4801"/>
              </a:lnSpc>
              <a:defRPr/>
            </a:pPr>
            <a:r>
              <a:rPr lang="en-GB" sz="4000" b="1" noProof="0" dirty="0">
                <a:solidFill>
                  <a:srgbClr val="0070C0"/>
                </a:solidFill>
                <a:latin typeface="Arial" panose="020B0604020202020204" pitchFamily="34" charset="0"/>
                <a:cs typeface="Arial" panose="020B0604020202020204" pitchFamily="34" charset="0"/>
              </a:rPr>
              <a:t>We are building on strong foundations</a:t>
            </a:r>
            <a:endParaRPr lang="en-GB" sz="4800" b="1" noProof="0"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31511174"/>
      </p:ext>
    </p:extLst>
  </p:cSld>
  <p:clrMapOvr>
    <a:masterClrMapping/>
  </p:clrMapOvr>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0ef77447-1083-4dec-b89f-27c765076840}" enabled="0" method="" siteId="{0ef77447-1083-4dec-b89f-27c765076840}" removed="1"/>
</clbl:labelList>
</file>

<file path=docProps/app.xml><?xml version="1.0" encoding="utf-8"?>
<Properties xmlns="http://schemas.openxmlformats.org/officeDocument/2006/extended-properties" xmlns:vt="http://schemas.openxmlformats.org/officeDocument/2006/docPropsVTypes">
  <TotalTime>4632</TotalTime>
  <Words>3244</Words>
  <Application>Microsoft Office PowerPoint</Application>
  <PresentationFormat>Widescreen</PresentationFormat>
  <Paragraphs>360</Paragraphs>
  <Slides>29</Slides>
  <Notes>28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Aptos</vt:lpstr>
      <vt:lpstr>Aptos Display</vt:lpstr>
      <vt:lpstr>Arial</vt:lpstr>
      <vt:lpstr>Calibri</vt:lpstr>
      <vt:lpstr>3_Office Theme</vt:lpstr>
      <vt:lpstr>PowerPoint Presentation</vt:lpstr>
      <vt:lpstr>Ways of working together</vt:lpstr>
      <vt:lpstr>PowerPoint Presentation</vt:lpstr>
      <vt:lpstr>Session aim</vt:lpstr>
      <vt:lpstr>PowerPoint Presentation</vt:lpstr>
      <vt:lpstr>Leading Change</vt:lpstr>
      <vt:lpstr>PowerPoint Presentation</vt:lpstr>
      <vt:lpstr>PowerPoint Presentation</vt:lpstr>
      <vt:lpstr>PowerPoint Presentation</vt:lpstr>
      <vt:lpstr>PowerPoint Presentation</vt:lpstr>
      <vt:lpstr>PowerPoint Presentation</vt:lpstr>
      <vt:lpstr>The main change is a deliberate move away to a concept-based curriculum.   This will be a  Know-Do-Understand Model, informed from overarching 3-18 Big Ideas.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Language Matters</vt:lpstr>
      <vt:lpstr>Language Matters</vt:lpstr>
      <vt:lpstr>PowerPoint Presentation</vt:lpstr>
      <vt:lpstr>PowerPoint Presentation</vt:lpstr>
      <vt:lpstr>PowerPoint Presentation</vt:lpstr>
      <vt:lpstr>PowerPoint Presentation</vt:lpstr>
      <vt:lpstr>PowerPoint Presentation</vt:lpstr>
      <vt:lpstr>Think, Pair &amp; Share #1</vt:lpstr>
      <vt:lpstr>PowerPoint Presentation</vt:lpstr>
      <vt:lpstr>PowerPoint Presentation</vt:lpstr>
    </vt:vector>
  </TitlesOfParts>
  <Company>Scottish Government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Graeme Wallace</dc:creator>
  <cp:lastModifiedBy>Graeme Wallace</cp:lastModifiedBy>
  <cp:revision>1</cp:revision>
  <dcterms:created xsi:type="dcterms:W3CDTF">2026-06-18T12:55:13Z</dcterms:created>
  <dcterms:modified xsi:type="dcterms:W3CDTF">2026-06-21T18:07:56Z</dcterms:modified>
</cp:coreProperties>
</file>