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65C40-6994-5C68-F9D9-B4B3344FE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EAADCF-D0EE-7DC3-A4D1-552DE0487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C8FB-8859-CE77-ADF2-1384002BF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28F6-E35D-387E-3A13-D7995EF6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B328C-2B88-CB0F-2EC1-1B2DADE59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597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3E28E-55C8-1C46-794C-B1EFEFEDD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A8FAB2-D99E-A98A-BE74-6E5FACE28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90928-CA54-72FF-3F08-FD28C2E2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1A463-0B82-B929-A239-FCEB07A9C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35410-1E75-01B6-CBDC-EA8453D3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10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316BA8-74BA-E8E0-BC9C-985A1BDB3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0E9960-5208-C312-F66C-FEA69BCAE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23C26-1427-365D-55AE-D7B384E33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4C707-C31A-4ED6-2D30-1BFBBC35C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65FB7-644F-075B-DF68-2BA0B7205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64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2B1AE-5B82-94B1-1548-4CEE0CE73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510E0-C50E-E130-2E86-2A0628BDA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9F52E-9486-3CD4-47E9-2EDFAD23D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1F110-18A9-A043-D39D-C5773AA8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5B2FF-DD54-DED9-B9DB-4F982D8D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96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A3AF8-901D-0B5D-22E1-7100F0E79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96E72-1F72-0C5D-B817-FCCBB89A6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3A01D-1447-8DE7-4D77-4C87801D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2D13E-D14E-6DD8-67E5-3D167B0E0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13F31-105D-920F-3BCF-4899CBC6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053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8E0C7-302A-ABEF-BD00-42F5D9007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C71F3-52E9-F62E-5E08-0994D7886F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6C1AF-4858-29B7-FB45-979563A2B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BCAD4-756F-9120-910D-6E1D5BCEF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FF3B-B759-9604-AE05-9C1286734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BCEC7-C0C5-FB7E-947E-DF25E18E5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22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6DF1-8E40-9478-8BAC-83E168469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FA62C-FD3C-9264-39AE-D15821177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C2024-9C61-2352-D6AF-AFA756A86B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3AFCA-627C-66D3-488F-C744A1D08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0A4316-3498-2B64-E225-9FFE3262E7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AE0F07-745F-F447-C560-442D85B14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7411D2-2CC0-70F6-22AC-C98F85CE4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EE780B-AF69-5650-5B7D-E21204D67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5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3D3F4-0A9C-11A9-F2AB-D5830B374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F64055-5899-8F4D-DD68-85F18477C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3DF773-4F54-CCCA-546D-5896CBACA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0E4F41-F642-9538-29F8-49EC5D63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88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AE9535-DB55-7DF4-4DF6-168B896F2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B0C80C-E43D-1572-E3A0-EC56B4D6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05163C-6E6D-0D71-FAE7-2B9F1638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51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2AC37-D41D-F878-96FF-9A3DF970D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248A68-39B7-D927-1921-A38DA618D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067E0-82FA-E283-40BB-9BA9CEA61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BB50E7-CFDE-7121-51F2-F02EE44BD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9DBFE-B6D7-2CC4-97D6-500E9BDD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8EDA7-8527-0741-E1A2-3B866D82D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939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E20B1-7EF1-B1D2-CE2E-97E78808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B1DEE0-9866-3132-1DC4-CB2BF4858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54F6F-61C0-73DB-359A-D1A0CE234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6A410-947B-2EE7-7FC4-B4AD323A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B7CDCD-EF14-6E4D-F317-E8D1C0901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0CE464-9677-745C-2FD7-41D466966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10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1D7064-9043-59CF-BFC3-4D9F28B9C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BCE2DA-5954-67BD-5D37-B98E17B59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E57A4-84F2-7C85-C8A1-8E0A359D4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D04656-C227-4966-A18A-F4D53F0E85D5}" type="datetimeFigureOut">
              <a:rPr lang="en-GB" smtClean="0"/>
              <a:t>10/11/2024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B23916-41A6-3902-505C-C528CAAA0A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4763F-E634-8D50-D1B8-FE320F681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063B1D-5558-4251-BFE4-98BCAA9C6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44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180DE06-7362-4888-AADA-7AADD57AC4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0AD803-D9F0-E62C-7BC3-B9E67CD9F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1384" y="679730"/>
            <a:ext cx="4171994" cy="3932729"/>
          </a:xfrm>
        </p:spPr>
        <p:txBody>
          <a:bodyPr>
            <a:normAutofit/>
          </a:bodyPr>
          <a:lstStyle/>
          <a:p>
            <a:pPr algn="l"/>
            <a:r>
              <a:rPr lang="en-GB" sz="3800" b="1" i="0" dirty="0">
                <a:effectLst/>
                <a:latin typeface="Source Sans Pro" panose="020F0502020204030204" pitchFamily="34" charset="0"/>
              </a:rPr>
              <a:t>Bunsgoil Ghàidhlig Ghleann Dail</a:t>
            </a:r>
            <a:br>
              <a:rPr lang="en-GB" sz="3800" b="1" i="0" dirty="0">
                <a:effectLst/>
                <a:latin typeface="Source Sans Pro" panose="020F0502020204030204" pitchFamily="34" charset="0"/>
              </a:rPr>
            </a:br>
            <a:br>
              <a:rPr lang="en-GB" sz="3800" b="1" dirty="0"/>
            </a:br>
            <a:r>
              <a:rPr lang="en-GB" sz="3800" b="1" dirty="0"/>
              <a:t>School Improvement Plan</a:t>
            </a:r>
            <a:br>
              <a:rPr lang="en-GB" sz="3800" b="1" dirty="0"/>
            </a:br>
            <a:r>
              <a:rPr lang="en-GB" sz="3800" b="1" dirty="0"/>
              <a:t>24-25</a:t>
            </a:r>
            <a:endParaRPr lang="en-GB" sz="38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AF6A671-C637-4547-85F4-51B6D1881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2218698" y="2733627"/>
            <a:ext cx="1340409" cy="5777807"/>
            <a:chOff x="329184" y="2"/>
            <a:chExt cx="524256" cy="577780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75CF26-3D3C-4C5A-A2B7-00432016E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1208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9413ED5-9ED4-4772-BCE4-2BCAE6B12E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2"/>
              <a:ext cx="524256" cy="566677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23" y="372533"/>
            <a:ext cx="6116779" cy="606872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logo of a river and sun&#10;&#10;Description automatically generated">
            <a:extLst>
              <a:ext uri="{FF2B5EF4-FFF2-40B4-BE49-F238E27FC236}">
                <a16:creationId xmlns:a16="http://schemas.microsoft.com/office/drawing/2014/main" id="{9DEF557A-AB65-873B-0F1E-A7302A28B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97" y="722740"/>
            <a:ext cx="5608830" cy="541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2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6894871-0951-A21C-D6AF-BA6C01750E87}"/>
              </a:ext>
            </a:extLst>
          </p:cNvPr>
          <p:cNvSpPr txBox="1"/>
          <p:nvPr/>
        </p:nvSpPr>
        <p:spPr>
          <a:xfrm>
            <a:off x="2498651" y="350874"/>
            <a:ext cx="776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0" dirty="0">
                <a:solidFill>
                  <a:srgbClr val="141412"/>
                </a:solidFill>
                <a:effectLst/>
                <a:latin typeface="Source Sans Pro" panose="020F0502020204030204" pitchFamily="34" charset="0"/>
              </a:rPr>
              <a:t>Bunsgoil Ghàidhlig Ghleann Dail</a:t>
            </a:r>
            <a:endParaRPr lang="en-GB" sz="3200" b="1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2172857-7004-3342-BA10-8282C8408E21}"/>
              </a:ext>
            </a:extLst>
          </p:cNvPr>
          <p:cNvSpPr/>
          <p:nvPr/>
        </p:nvSpPr>
        <p:spPr>
          <a:xfrm>
            <a:off x="531627" y="1329069"/>
            <a:ext cx="5050465" cy="23923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477C58-DCA7-4367-1BCF-C27DCA69569A}"/>
              </a:ext>
            </a:extLst>
          </p:cNvPr>
          <p:cNvSpPr txBox="1"/>
          <p:nvPr/>
        </p:nvSpPr>
        <p:spPr>
          <a:xfrm>
            <a:off x="627320" y="1709622"/>
            <a:ext cx="48590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Pupils</a:t>
            </a:r>
          </a:p>
          <a:p>
            <a:endParaRPr lang="en-GB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Continue to build on our Right’s Respecting Targets to ensure all children are heard in line with UNCRC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Continue to provide opportunities to lead their own learning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Children will be supported with Health and Wellbeing to ensure their needs are met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225A4D7-5CE0-0FA2-3EEF-B814C2255932}"/>
              </a:ext>
            </a:extLst>
          </p:cNvPr>
          <p:cNvSpPr/>
          <p:nvPr/>
        </p:nvSpPr>
        <p:spPr>
          <a:xfrm>
            <a:off x="531627" y="4330257"/>
            <a:ext cx="5050465" cy="23923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6B2347-1BEA-0A80-9719-9D2F7F4BF7EC}"/>
              </a:ext>
            </a:extLst>
          </p:cNvPr>
          <p:cNvSpPr txBox="1"/>
          <p:nvPr/>
        </p:nvSpPr>
        <p:spPr>
          <a:xfrm>
            <a:off x="627320" y="4603089"/>
            <a:ext cx="485907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Teaching and Learning</a:t>
            </a:r>
          </a:p>
          <a:p>
            <a:endParaRPr lang="en-GB" sz="16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Develop our tracking of attainment using fact, story and action to ensure we are making more accurate judgements on pupil attainment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Develop our approaches to teaching problem solving in numeracy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Develop our approaches to Health and Wellbeing using Emotion Works resource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F146403-0DDB-AB8A-2013-67F5D23E6D5B}"/>
              </a:ext>
            </a:extLst>
          </p:cNvPr>
          <p:cNvSpPr/>
          <p:nvPr/>
        </p:nvSpPr>
        <p:spPr>
          <a:xfrm>
            <a:off x="6882808" y="1329068"/>
            <a:ext cx="5050465" cy="23923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FE798D-61FE-5724-56E5-6A1CAFE980DB}"/>
              </a:ext>
            </a:extLst>
          </p:cNvPr>
          <p:cNvSpPr txBox="1"/>
          <p:nvPr/>
        </p:nvSpPr>
        <p:spPr>
          <a:xfrm>
            <a:off x="6978501" y="1540324"/>
            <a:ext cx="485907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Staff</a:t>
            </a:r>
            <a:r>
              <a:rPr lang="en-GB" sz="1400" b="1" dirty="0"/>
              <a:t> </a:t>
            </a:r>
          </a:p>
          <a:p>
            <a:endParaRPr lang="en-GB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Continue to ensure the needs of all learners are met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Develop our communication strategies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Further develop our planning and resourcing of numeracy with a focus on problem solving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Further develop Health and Wellbeing using Emotion Works to support pupil understanding of emotions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107158C-41CA-DD34-3B52-967328A95BA7}"/>
              </a:ext>
            </a:extLst>
          </p:cNvPr>
          <p:cNvSpPr/>
          <p:nvPr/>
        </p:nvSpPr>
        <p:spPr>
          <a:xfrm>
            <a:off x="6978501" y="4261143"/>
            <a:ext cx="5050465" cy="239232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B28487-CC3B-1EF3-BDC1-6AA04E4AA1C5}"/>
              </a:ext>
            </a:extLst>
          </p:cNvPr>
          <p:cNvSpPr txBox="1"/>
          <p:nvPr/>
        </p:nvSpPr>
        <p:spPr>
          <a:xfrm>
            <a:off x="7074195" y="4502068"/>
            <a:ext cx="485907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Parents</a:t>
            </a:r>
            <a:r>
              <a:rPr lang="en-GB" sz="1400" b="1" dirty="0"/>
              <a:t> </a:t>
            </a:r>
          </a:p>
          <a:p>
            <a:endParaRPr lang="en-GB" sz="1400" b="1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Provide opportunities for our parents to be actively engaged in the life of the school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1400" dirty="0"/>
              <a:t>Actively seek parental views to ensure we are including them in the consultation process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8673ABC-0E92-96B3-AD37-4383202BDB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7785" y="3366741"/>
            <a:ext cx="1201634" cy="118064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D7E21FF-A55F-D749-82AA-336926C8B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040" y="35579"/>
            <a:ext cx="1155287" cy="111572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D138E25-7578-E9D5-FD8D-E74A895D97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43" y="85400"/>
            <a:ext cx="1155287" cy="111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780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175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Source Sans Pro</vt:lpstr>
      <vt:lpstr>Wingdings</vt:lpstr>
      <vt:lpstr>Office Theme</vt:lpstr>
      <vt:lpstr>Bunsgoil Ghàidhlig Ghleann Dail  School Improvement Plan 24-25</vt:lpstr>
      <vt:lpstr>PowerPoint Presentation</vt:lpstr>
    </vt:vector>
  </TitlesOfParts>
  <Company>Glasgow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CLynch (Glendale Gaelic Primary)</dc:creator>
  <cp:lastModifiedBy>CLynch (Glendale Gaelic Primary)</cp:lastModifiedBy>
  <cp:revision>2</cp:revision>
  <dcterms:created xsi:type="dcterms:W3CDTF">2024-11-10T12:46:12Z</dcterms:created>
  <dcterms:modified xsi:type="dcterms:W3CDTF">2024-11-10T13:08:10Z</dcterms:modified>
</cp:coreProperties>
</file>