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Oswald" panose="020B0604020202020204" charset="0"/>
      <p:regular r:id="rId18"/>
      <p:bold r:id="rId19"/>
    </p:embeddedFont>
    <p:embeddedFont>
      <p:font typeface="Playfair Display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6f90caa70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6f90caa70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6f90caa70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6f90caa70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6f90caa70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6f90caa70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6f90caa70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6f90caa70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6f90caa70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6f90caa70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6f90caa70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6f90caa70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from Home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Primary 1 - 3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are you?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/>
              <a:t>It is so nice to read that everyone is either good, amazing or great!</a:t>
            </a:r>
            <a:endParaRPr sz="27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7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975" y="2108450"/>
            <a:ext cx="2283776" cy="228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Are you enjoying your learning activities?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 was so lovely to see you are all enjoying your learning.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3 children =  Quite enjoying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1 child = enjoying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3 children =  really enjoying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This is so great to see, thank you for being so positive. 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600" y="1419250"/>
            <a:ext cx="3334800" cy="3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Favourite activities 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4 - Maths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3 - Art</a:t>
            </a:r>
            <a:endParaRPr/>
          </a:p>
        </p:txBody>
      </p:sp>
      <p:pic>
        <p:nvPicPr>
          <p:cNvPr id="80" name="Google Shape;80;p16" descr="Forms response chart. Question title: Which activities do you like the best?. Number of responses: 7 respons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8300" y="1326675"/>
            <a:ext cx="5863999" cy="27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going well?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01600" lvl="0" indent="-339725" algn="l" rtl="0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rgbClr val="202124"/>
              </a:buClr>
              <a:buSzPts val="1750"/>
              <a:buFont typeface="Comic Sans MS"/>
              <a:buChar char="★"/>
            </a:pPr>
            <a:r>
              <a:rPr lang="en-GB" sz="1750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I think I am doing reading and maths</a:t>
            </a:r>
            <a:endParaRPr sz="1750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101600" lvl="0" indent="-339725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50"/>
              <a:buFont typeface="Comic Sans MS"/>
              <a:buChar char="★"/>
            </a:pPr>
            <a:r>
              <a:rPr lang="en-GB" sz="1750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Maths and using seesaw on the chromebook</a:t>
            </a:r>
            <a:endParaRPr sz="1750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101600" lvl="0" indent="-339725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50"/>
              <a:buFont typeface="Comic Sans MS"/>
              <a:buChar char="★"/>
            </a:pPr>
            <a:r>
              <a:rPr lang="en-GB" sz="1750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Some of it</a:t>
            </a:r>
            <a:endParaRPr sz="1750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101600" lvl="0" indent="-339725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50"/>
              <a:buFont typeface="Comic Sans MS"/>
              <a:buChar char="★"/>
            </a:pPr>
            <a:r>
              <a:rPr lang="en-GB" sz="1750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Learning new things</a:t>
            </a:r>
            <a:endParaRPr sz="1750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101600" lvl="0" indent="-339725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50"/>
              <a:buFont typeface="Comic Sans MS"/>
              <a:buChar char="★"/>
            </a:pPr>
            <a:r>
              <a:rPr lang="en-GB" sz="1750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That everyone is staying home</a:t>
            </a:r>
            <a:endParaRPr sz="1750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101600" lvl="0" indent="-339725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50"/>
              <a:buFont typeface="Comic Sans MS"/>
              <a:buChar char="★"/>
            </a:pPr>
            <a:r>
              <a:rPr lang="en-GB" sz="1750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Maths and I am proud of myself for keeping up with my schedule work.</a:t>
            </a:r>
            <a:endParaRPr sz="1750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101600" lvl="0" indent="-339725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50"/>
              <a:buFont typeface="Comic Sans MS"/>
              <a:buChar char="★"/>
            </a:pPr>
            <a:r>
              <a:rPr lang="en-GB" sz="1750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Everything!</a:t>
            </a:r>
            <a:endParaRPr sz="1750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can we do better?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01600" lvl="0" indent="-352425" algn="l" rtl="0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rgbClr val="202124"/>
              </a:buClr>
              <a:buSzPts val="1950"/>
              <a:buFont typeface="Comic Sans MS"/>
              <a:buChar char="★"/>
            </a:pPr>
            <a:r>
              <a:rPr lang="en-GB" sz="1950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I would like to have meet ups like * does in the big class</a:t>
            </a:r>
            <a:endParaRPr sz="1950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101600" lvl="0" indent="-352425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50"/>
              <a:buFont typeface="Comic Sans MS"/>
              <a:buChar char="★"/>
            </a:pPr>
            <a:r>
              <a:rPr lang="en-GB" sz="1950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It’s hard to do writing on the chrome book screen</a:t>
            </a:r>
            <a:endParaRPr sz="1950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101600" lvl="0" indent="-352425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50"/>
              <a:buFont typeface="Comic Sans MS"/>
              <a:buChar char="★"/>
            </a:pPr>
            <a:r>
              <a:rPr lang="en-GB" sz="1950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I don’t know</a:t>
            </a:r>
            <a:endParaRPr sz="1950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101600" lvl="0" indent="-352425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950"/>
              <a:buFont typeface="Comic Sans MS"/>
              <a:buChar char="★"/>
            </a:pPr>
            <a:r>
              <a:rPr lang="en-GB" sz="1950">
                <a:solidFill>
                  <a:srgbClr val="202124"/>
                </a:solidFill>
                <a:highlight>
                  <a:srgbClr val="F8F9FA"/>
                </a:highlight>
                <a:latin typeface="Comic Sans MS"/>
                <a:ea typeface="Comic Sans MS"/>
                <a:cs typeface="Comic Sans MS"/>
                <a:sym typeface="Comic Sans MS"/>
              </a:rPr>
              <a:t>Less things were I have to video myself because I don’t like it.</a:t>
            </a:r>
            <a:endParaRPr sz="1950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01600" marR="101600" lvl="0" indent="0" algn="l" rtl="0">
              <a:lnSpc>
                <a:spcPct val="142857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950">
              <a:solidFill>
                <a:srgbClr val="202124"/>
              </a:solidFill>
              <a:highlight>
                <a:srgbClr val="F8F9FA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7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Steps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Arrange Google Meets once a week.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Allow for writing activities to be completed on screen or written down.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On-screen Show (16:9)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Playfair Display</vt:lpstr>
      <vt:lpstr>Arial</vt:lpstr>
      <vt:lpstr>Comic Sans MS</vt:lpstr>
      <vt:lpstr>Montserrat</vt:lpstr>
      <vt:lpstr>Oswald</vt:lpstr>
      <vt:lpstr>Pop</vt:lpstr>
      <vt:lpstr>Learning from Home</vt:lpstr>
      <vt:lpstr>How are you?</vt:lpstr>
      <vt:lpstr>Are you enjoying your learning activities?</vt:lpstr>
      <vt:lpstr>Favourite activities </vt:lpstr>
      <vt:lpstr>What is going well?</vt:lpstr>
      <vt:lpstr>What can we do better?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from Home</dc:title>
  <dc:creator>Fraser Thomson</dc:creator>
  <cp:lastModifiedBy>Mr Thomson</cp:lastModifiedBy>
  <cp:revision>1</cp:revision>
  <dcterms:modified xsi:type="dcterms:W3CDTF">2020-05-22T11:29:26Z</dcterms:modified>
</cp:coreProperties>
</file>