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00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67" d="100"/>
          <a:sy n="67" d="100"/>
        </p:scale>
        <p:origin x="4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7CA04-ACAE-45EE-8C6E-D05D07C6D752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05106-C9B1-4F41-A48D-651FF401E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216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170C6-3A33-4246-836F-C1A189A21A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509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170C6-3A33-4246-836F-C1A189A21A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8890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170C6-3A33-4246-836F-C1A189A21A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866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170C6-3A33-4246-836F-C1A189A21A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136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170C6-3A33-4246-836F-C1A189A21A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8615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170C6-3A33-4246-836F-C1A189A21A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9823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170C6-3A33-4246-836F-C1A189A21A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176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170C6-3A33-4246-836F-C1A189A21A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5860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170C6-3A33-4246-836F-C1A189A21A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5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170C6-3A33-4246-836F-C1A189A21A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782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170C6-3A33-4246-836F-C1A189A21A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05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35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26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07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87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5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07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44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06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03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93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27F3-27B8-4E11-A10F-B3943190A9B2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3071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7D27F3-27B8-4E11-A10F-B3943190A9B2}" type="datetimeFigureOut">
              <a:rPr lang="en-GB" smtClean="0"/>
              <a:t>14/05/2020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87D300-A3CF-45A5-A28A-D3B2874663F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54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D71008-B769-43F9-95BB-314857D105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843" y="819150"/>
            <a:ext cx="2619375" cy="2857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BAFCC0-24E1-4794-BCEE-39D056B93717}"/>
              </a:ext>
            </a:extLst>
          </p:cNvPr>
          <p:cNvSpPr txBox="1"/>
          <p:nvPr/>
        </p:nvSpPr>
        <p:spPr>
          <a:xfrm>
            <a:off x="1200931" y="3800475"/>
            <a:ext cx="960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+mj-lt"/>
              </a:rPr>
              <a:t>Bower Primary School</a:t>
            </a:r>
          </a:p>
          <a:p>
            <a:pPr algn="ctr"/>
            <a:r>
              <a:rPr lang="en-GB" sz="5400" dirty="0">
                <a:latin typeface="+mj-lt"/>
              </a:rPr>
              <a:t>Remote Learning Consultation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3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B4798C-669F-4BBC-8BB0-E95527275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100" y="433387"/>
            <a:ext cx="754380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6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6710B0-902D-4AEA-AE75-93FACAD06801}"/>
              </a:ext>
            </a:extLst>
          </p:cNvPr>
          <p:cNvSpPr txBox="1"/>
          <p:nvPr/>
        </p:nvSpPr>
        <p:spPr>
          <a:xfrm>
            <a:off x="808075" y="552890"/>
            <a:ext cx="10015869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+mj-lt"/>
              </a:rPr>
              <a:t>How are we using your feedback?</a:t>
            </a:r>
          </a:p>
          <a:p>
            <a:pPr algn="ctr"/>
            <a:endParaRPr lang="en-GB" sz="4400" dirty="0"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>
                <a:latin typeface="+mj-lt"/>
              </a:rPr>
              <a:t>Continuing our virtual assemblies.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>
                <a:latin typeface="+mj-lt"/>
              </a:rPr>
              <a:t>Continue to use planning formats and timetables that meet our families needs.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>
                <a:latin typeface="+mj-lt"/>
              </a:rPr>
              <a:t>Record learner achievements via Seesaw.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>
                <a:latin typeface="+mj-lt"/>
              </a:rPr>
              <a:t>Invite children to join in weekly Google Meet sessions. </a:t>
            </a:r>
          </a:p>
          <a:p>
            <a:endParaRPr lang="en-GB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475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E27EE5-E73D-4367-9D88-CD5E9943A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366" y="806120"/>
            <a:ext cx="10800271" cy="537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941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D3E38D-FBBE-49B8-B6DF-EC4A76624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89" y="590189"/>
            <a:ext cx="10344420" cy="567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21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FA876C-9A94-4DE1-AD80-2C9504D4D7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516" y="732975"/>
            <a:ext cx="10467076" cy="551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6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4A22B2-72A2-44B0-8916-324AF8FD5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72" y="394119"/>
            <a:ext cx="10823454" cy="602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914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288C59-6B03-4E15-8399-8C89AA76C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328" y="596570"/>
            <a:ext cx="10684803" cy="560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797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07EFFA-F2B9-4095-AE1E-7C83F293E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02" y="611487"/>
            <a:ext cx="11076317" cy="412000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C2EEE1-F49E-47B1-BA33-4A09C3A15D41}"/>
              </a:ext>
            </a:extLst>
          </p:cNvPr>
          <p:cNvSpPr txBox="1"/>
          <p:nvPr/>
        </p:nvSpPr>
        <p:spPr>
          <a:xfrm>
            <a:off x="776176" y="4769185"/>
            <a:ext cx="3835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</a:rPr>
              <a:t>1 = Very motivated</a:t>
            </a:r>
          </a:p>
          <a:p>
            <a:r>
              <a:rPr lang="en-GB" dirty="0">
                <a:latin typeface="+mj-lt"/>
              </a:rPr>
              <a:t>5 =  Did not want to engage at all.</a:t>
            </a:r>
          </a:p>
        </p:txBody>
      </p:sp>
    </p:spTree>
    <p:extLst>
      <p:ext uri="{BB962C8B-B14F-4D97-AF65-F5344CB8AC3E}">
        <p14:creationId xmlns:p14="http://schemas.microsoft.com/office/powerpoint/2010/main" val="363750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11DA23-EB63-4CE9-96E5-9D9DF9708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091" y="494446"/>
            <a:ext cx="8039818" cy="58691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860076-A066-4EC2-A96B-2723CB4D6C7D}"/>
              </a:ext>
            </a:extLst>
          </p:cNvPr>
          <p:cNvSpPr txBox="1"/>
          <p:nvPr/>
        </p:nvSpPr>
        <p:spPr>
          <a:xfrm>
            <a:off x="2385393" y="5473148"/>
            <a:ext cx="463826" cy="1987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E3F386-7849-4455-B4EE-7DA8649BC0F7}"/>
              </a:ext>
            </a:extLst>
          </p:cNvPr>
          <p:cNvSpPr txBox="1"/>
          <p:nvPr/>
        </p:nvSpPr>
        <p:spPr>
          <a:xfrm>
            <a:off x="7255564" y="1875182"/>
            <a:ext cx="483705" cy="1921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C8C439-D1F6-4218-8B8E-961A267ACF8D}"/>
              </a:ext>
            </a:extLst>
          </p:cNvPr>
          <p:cNvSpPr txBox="1"/>
          <p:nvPr/>
        </p:nvSpPr>
        <p:spPr>
          <a:xfrm>
            <a:off x="4651513" y="2239616"/>
            <a:ext cx="371062" cy="145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554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7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EE9DDD-0AEF-43A8-8281-33CC8D775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545" y="802257"/>
            <a:ext cx="10357428" cy="16724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35A126-D238-4DD7-8222-99DBE8CD88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5545" y="2474703"/>
            <a:ext cx="10188576" cy="246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17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72</Words>
  <Application>Microsoft Office PowerPoint</Application>
  <PresentationFormat>Widescreen</PresentationFormat>
  <Paragraphs>21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Thomson</dc:creator>
  <cp:lastModifiedBy>Mr Thomson</cp:lastModifiedBy>
  <cp:revision>12</cp:revision>
  <dcterms:created xsi:type="dcterms:W3CDTF">2020-05-12T18:23:26Z</dcterms:created>
  <dcterms:modified xsi:type="dcterms:W3CDTF">2020-05-14T19:39:28Z</dcterms:modified>
</cp:coreProperties>
</file>