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04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868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233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51707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872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1625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51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7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43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17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6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9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732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4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485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10/3/19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555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A85A-7A84-D74B-9969-593763603E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141A45-921D-7E44-94A2-20ED7E699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Based on: ‘We’re Going On A Bear Hunt’</a:t>
            </a:r>
          </a:p>
        </p:txBody>
      </p:sp>
    </p:spTree>
    <p:extLst>
      <p:ext uri="{BB962C8B-B14F-4D97-AF65-F5344CB8AC3E}">
        <p14:creationId xmlns:p14="http://schemas.microsoft.com/office/powerpoint/2010/main" val="162784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81C05-43D1-3C41-9115-5EC861848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97132-7FC8-5E42-9693-C4721BE12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93912"/>
          </a:xfrm>
        </p:spPr>
        <p:txBody>
          <a:bodyPr>
            <a:normAutofit fontScale="92500" lnSpcReduction="10000"/>
          </a:bodyPr>
          <a:lstStyle/>
          <a:p>
            <a:r>
              <a:rPr lang="en-US" sz="2800" u="sng" dirty="0"/>
              <a:t>Learning Intentions: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•</a:t>
            </a:r>
            <a:r>
              <a:rPr lang="en-US" sz="2800" dirty="0"/>
              <a:t>To develop confidence and skills in creating and presenting a drama which explores real and imaginary situations using improvisation 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GB" sz="2000" dirty="0"/>
              <a:t>•</a:t>
            </a:r>
            <a:r>
              <a:rPr lang="en-US" sz="2800" dirty="0"/>
              <a:t>To have the freedom to choose and explore how we can use our voices, movement and expression in role play and drama </a:t>
            </a:r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7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D9C5-60D5-C948-8801-C69AC5E9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C3B47-4476-344F-9EE4-E1A6C40E8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Success Criteria:</a:t>
            </a:r>
          </a:p>
          <a:p>
            <a:endParaRPr lang="en-US" sz="3200" u="sng" dirty="0"/>
          </a:p>
          <a:p>
            <a:pPr marL="0" indent="0">
              <a:buNone/>
            </a:pPr>
            <a:r>
              <a:rPr lang="en-GB" sz="2400" dirty="0"/>
              <a:t>•Be able to use facial expressions to convey your emotions to a group </a:t>
            </a:r>
          </a:p>
          <a:p>
            <a:pPr marL="0" indent="0">
              <a:buNone/>
            </a:pPr>
            <a:endParaRPr lang="en-GB" sz="3200" u="sng" dirty="0"/>
          </a:p>
          <a:p>
            <a:pPr marL="0" indent="0">
              <a:buNone/>
            </a:pPr>
            <a:r>
              <a:rPr lang="en-GB" sz="2400" dirty="0"/>
              <a:t>•Be able to successfully preform a drama piece to your peers</a:t>
            </a:r>
            <a:endParaRPr lang="en-US" sz="3200" u="sng" dirty="0"/>
          </a:p>
        </p:txBody>
      </p:sp>
    </p:spTree>
    <p:extLst>
      <p:ext uri="{BB962C8B-B14F-4D97-AF65-F5344CB8AC3E}">
        <p14:creationId xmlns:p14="http://schemas.microsoft.com/office/powerpoint/2010/main" val="403284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E630D-0ED8-EA44-A458-08F6B9928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TASK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5940B-3577-B948-B94F-AA71A3D6A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Decide and act out in groups what you were doing before the bear hunt (flashback).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139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63ACE-DC56-B743-98D7-DED5AB795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TASK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FFF35-9958-0D4B-85C4-F153755A0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Walk around the room and show us how you would get through the river…</a:t>
            </a:r>
          </a:p>
          <a:p>
            <a:endParaRPr lang="en-US" sz="2800" dirty="0"/>
          </a:p>
          <a:p>
            <a:r>
              <a:rPr lang="en-US" sz="2800" dirty="0"/>
              <a:t>Now do the same but this time you are trying to get through thick, oozy mud…</a:t>
            </a:r>
          </a:p>
        </p:txBody>
      </p:sp>
    </p:spTree>
    <p:extLst>
      <p:ext uri="{BB962C8B-B14F-4D97-AF65-F5344CB8AC3E}">
        <p14:creationId xmlns:p14="http://schemas.microsoft.com/office/powerpoint/2010/main" val="3330818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2F3C-201C-E94B-913D-C25755DF3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TASK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3847DA-2FC6-FF46-AC01-6D75A9870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 groups, act out what happens when you see the bear…</a:t>
            </a:r>
          </a:p>
          <a:p>
            <a:endParaRPr lang="en-US" sz="2800" dirty="0"/>
          </a:p>
          <a:p>
            <a:r>
              <a:rPr lang="en-US" sz="2800" dirty="0"/>
              <a:t>1 person from each drama to step out of their scene and give opinion about the bear</a:t>
            </a:r>
          </a:p>
        </p:txBody>
      </p:sp>
    </p:spTree>
    <p:extLst>
      <p:ext uri="{BB962C8B-B14F-4D97-AF65-F5344CB8AC3E}">
        <p14:creationId xmlns:p14="http://schemas.microsoft.com/office/powerpoint/2010/main" val="257886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35B83-EA2D-CE44-AA6D-837380934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What Did We Do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2AA60-80C7-4143-95E6-3CF14CD3C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looked at…</a:t>
            </a:r>
          </a:p>
          <a:p>
            <a:pPr marL="0" indent="0">
              <a:buNone/>
            </a:pPr>
            <a:r>
              <a:rPr lang="en-GB" sz="2800" dirty="0"/>
              <a:t>•flashback</a:t>
            </a:r>
          </a:p>
          <a:p>
            <a:pPr marL="0" indent="0">
              <a:buNone/>
            </a:pPr>
            <a:r>
              <a:rPr lang="en-GB" sz="2800" dirty="0"/>
              <a:t>•still image</a:t>
            </a:r>
          </a:p>
          <a:p>
            <a:pPr marL="0" indent="0">
              <a:buNone/>
            </a:pPr>
            <a:r>
              <a:rPr lang="en-GB" sz="2800" dirty="0"/>
              <a:t>•different movement</a:t>
            </a:r>
          </a:p>
          <a:p>
            <a:pPr marL="0" indent="0">
              <a:buNone/>
            </a:pPr>
            <a:r>
              <a:rPr lang="en-GB" sz="2800" dirty="0"/>
              <a:t>•expressed emotion and developed confidence when preforming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50213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{9930167C-466A-7642-B3E5-1C3963067522}tf10001060</Template>
  <TotalTime>23</TotalTime>
  <Words>176</Words>
  <Application>Microsoft Macintosh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Facet</vt:lpstr>
      <vt:lpstr>DRAMA</vt:lpstr>
      <vt:lpstr>PowerPoint Presentation</vt:lpstr>
      <vt:lpstr>PowerPoint Presentation</vt:lpstr>
      <vt:lpstr>TASK 1</vt:lpstr>
      <vt:lpstr>TASK 2</vt:lpstr>
      <vt:lpstr>TASK 3</vt:lpstr>
      <vt:lpstr>What Did We Do Today?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</dc:title>
  <dc:creator>Bethany Canning</dc:creator>
  <cp:lastModifiedBy>Bethany Canning</cp:lastModifiedBy>
  <cp:revision>6</cp:revision>
  <dcterms:created xsi:type="dcterms:W3CDTF">2019-09-29T07:13:57Z</dcterms:created>
  <dcterms:modified xsi:type="dcterms:W3CDTF">2019-10-03T09:42:59Z</dcterms:modified>
</cp:coreProperties>
</file>