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5"/>
    <p:sldMasterId id="2147483774" r:id="rId6"/>
    <p:sldMasterId id="2147483786" r:id="rId7"/>
  </p:sldMasterIdLst>
  <p:notesMasterIdLst>
    <p:notesMasterId r:id="rId37"/>
  </p:notesMasterIdLst>
  <p:handoutMasterIdLst>
    <p:handoutMasterId r:id="rId38"/>
  </p:handoutMasterIdLst>
  <p:sldIdLst>
    <p:sldId id="258" r:id="rId8"/>
    <p:sldId id="260" r:id="rId9"/>
    <p:sldId id="263" r:id="rId10"/>
    <p:sldId id="266" r:id="rId11"/>
    <p:sldId id="294" r:id="rId12"/>
    <p:sldId id="264" r:id="rId13"/>
    <p:sldId id="265" r:id="rId14"/>
    <p:sldId id="291" r:id="rId15"/>
    <p:sldId id="267" r:id="rId16"/>
    <p:sldId id="316" r:id="rId17"/>
    <p:sldId id="712" r:id="rId18"/>
    <p:sldId id="300" r:id="rId19"/>
    <p:sldId id="301" r:id="rId20"/>
    <p:sldId id="303" r:id="rId21"/>
    <p:sldId id="305" r:id="rId22"/>
    <p:sldId id="713" r:id="rId23"/>
    <p:sldId id="714" r:id="rId24"/>
    <p:sldId id="715" r:id="rId25"/>
    <p:sldId id="312" r:id="rId26"/>
    <p:sldId id="295" r:id="rId27"/>
    <p:sldId id="256" r:id="rId28"/>
    <p:sldId id="269" r:id="rId29"/>
    <p:sldId id="306" r:id="rId30"/>
    <p:sldId id="307" r:id="rId31"/>
    <p:sldId id="308" r:id="rId32"/>
    <p:sldId id="309" r:id="rId33"/>
    <p:sldId id="310" r:id="rId34"/>
    <p:sldId id="314" r:id="rId35"/>
    <p:sldId id="31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46" autoAdjust="0"/>
  </p:normalViewPr>
  <p:slideViewPr>
    <p:cSldViewPr snapToGrid="0">
      <p:cViewPr varScale="1">
        <p:scale>
          <a:sx n="53" d="100"/>
          <a:sy n="53" d="100"/>
        </p:scale>
        <p:origin x="1152" y="3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56F7A-A334-4946-9E53-FBA9A4203E8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C4F85C24-B19B-4A44-A979-FBED60D72DB9}">
      <dgm:prSet phldrT="[Text]"/>
      <dgm:spPr/>
      <dgm:t>
        <a:bodyPr/>
        <a:lstStyle/>
        <a:p>
          <a:r>
            <a:rPr lang="en-GB"/>
            <a:t>SDEP ARN Steering Group </a:t>
          </a:r>
        </a:p>
      </dgm:t>
    </dgm:pt>
    <dgm:pt modelId="{9C6FF389-700D-44CD-B733-6FECD3B6A38F}" type="parTrans" cxnId="{FC72D57A-0218-4682-80F1-EAA57F6C5B32}">
      <dgm:prSet/>
      <dgm:spPr/>
      <dgm:t>
        <a:bodyPr/>
        <a:lstStyle/>
        <a:p>
          <a:endParaRPr lang="en-GB"/>
        </a:p>
      </dgm:t>
    </dgm:pt>
    <dgm:pt modelId="{C38AB071-D4D6-482F-BBFD-A84EC1F11FA9}" type="sibTrans" cxnId="{FC72D57A-0218-4682-80F1-EAA57F6C5B32}">
      <dgm:prSet/>
      <dgm:spPr/>
      <dgm:t>
        <a:bodyPr/>
        <a:lstStyle/>
        <a:p>
          <a:endParaRPr lang="en-GB"/>
        </a:p>
      </dgm:t>
    </dgm:pt>
    <dgm:pt modelId="{70F58286-E53F-4531-B39B-D546D7F9E656}" type="asst">
      <dgm:prSet phldrT="[Text]"/>
      <dgm:spPr/>
      <dgm:t>
        <a:bodyPr/>
        <a:lstStyle/>
        <a:p>
          <a:r>
            <a:rPr lang="en-GB"/>
            <a:t>Anti-Racist Network </a:t>
          </a:r>
        </a:p>
      </dgm:t>
    </dgm:pt>
    <dgm:pt modelId="{24136E8D-34ED-458A-BD6A-572C63E66019}" type="parTrans" cxnId="{4B91A286-DF48-46BE-9D2D-96736B7208B3}">
      <dgm:prSet/>
      <dgm:spPr/>
      <dgm:t>
        <a:bodyPr/>
        <a:lstStyle/>
        <a:p>
          <a:endParaRPr lang="en-GB"/>
        </a:p>
      </dgm:t>
    </dgm:pt>
    <dgm:pt modelId="{ADAEB120-1BBF-4BAF-B340-3C2972AD4587}" type="sibTrans" cxnId="{4B91A286-DF48-46BE-9D2D-96736B7208B3}">
      <dgm:prSet/>
      <dgm:spPr/>
      <dgm:t>
        <a:bodyPr/>
        <a:lstStyle/>
        <a:p>
          <a:endParaRPr lang="en-GB"/>
        </a:p>
      </dgm:t>
    </dgm:pt>
    <dgm:pt modelId="{DC034681-925E-4610-AD28-C306DA6A495E}">
      <dgm:prSet phldrT="[Text]"/>
      <dgm:spPr/>
      <dgm:t>
        <a:bodyPr/>
        <a:lstStyle/>
        <a:p>
          <a:r>
            <a:rPr lang="en-GB"/>
            <a:t>National Training Pilot </a:t>
          </a:r>
        </a:p>
      </dgm:t>
    </dgm:pt>
    <dgm:pt modelId="{0917886C-4DD3-4FB0-A718-406DE4E22642}" type="parTrans" cxnId="{2168E6BC-A24F-4A7C-8E97-357486FB2916}">
      <dgm:prSet/>
      <dgm:spPr/>
      <dgm:t>
        <a:bodyPr/>
        <a:lstStyle/>
        <a:p>
          <a:endParaRPr lang="en-GB"/>
        </a:p>
      </dgm:t>
    </dgm:pt>
    <dgm:pt modelId="{8A8375B0-6743-4974-A312-BBC86DC84852}" type="sibTrans" cxnId="{2168E6BC-A24F-4A7C-8E97-357486FB2916}">
      <dgm:prSet/>
      <dgm:spPr/>
      <dgm:t>
        <a:bodyPr/>
        <a:lstStyle/>
        <a:p>
          <a:endParaRPr lang="en-GB"/>
        </a:p>
      </dgm:t>
    </dgm:pt>
    <dgm:pt modelId="{C2882F42-E903-4A03-B940-760FD24EAAF2}" type="asst">
      <dgm:prSet/>
      <dgm:spPr/>
      <dgm:t>
        <a:bodyPr/>
        <a:lstStyle/>
        <a:p>
          <a:r>
            <a:rPr lang="en-GB"/>
            <a:t>Work Strands</a:t>
          </a:r>
        </a:p>
      </dgm:t>
    </dgm:pt>
    <dgm:pt modelId="{4262152B-AD1F-4429-9CCA-D87736468BAB}" type="parTrans" cxnId="{87371506-E53D-41DF-8615-B14DEEF73C6A}">
      <dgm:prSet/>
      <dgm:spPr/>
      <dgm:t>
        <a:bodyPr/>
        <a:lstStyle/>
        <a:p>
          <a:endParaRPr lang="en-GB"/>
        </a:p>
      </dgm:t>
    </dgm:pt>
    <dgm:pt modelId="{25A52D16-712F-40AF-AA57-91F98A0FEBB3}" type="sibTrans" cxnId="{87371506-E53D-41DF-8615-B14DEEF73C6A}">
      <dgm:prSet/>
      <dgm:spPr/>
      <dgm:t>
        <a:bodyPr/>
        <a:lstStyle/>
        <a:p>
          <a:endParaRPr lang="en-GB"/>
        </a:p>
      </dgm:t>
    </dgm:pt>
    <dgm:pt modelId="{4E469029-B8B1-47C3-9DB6-48E5542B41C6}" type="pres">
      <dgm:prSet presAssocID="{95856F7A-A334-4946-9E53-FBA9A4203E8C}" presName="hierChild1" presStyleCnt="0">
        <dgm:presLayoutVars>
          <dgm:orgChart val="1"/>
          <dgm:chPref val="1"/>
          <dgm:dir/>
          <dgm:animOne val="branch"/>
          <dgm:animLvl val="lvl"/>
          <dgm:resizeHandles/>
        </dgm:presLayoutVars>
      </dgm:prSet>
      <dgm:spPr/>
    </dgm:pt>
    <dgm:pt modelId="{5707089B-BBB0-4D04-B7AD-8B9AF28B3417}" type="pres">
      <dgm:prSet presAssocID="{C4F85C24-B19B-4A44-A979-FBED60D72DB9}" presName="hierRoot1" presStyleCnt="0">
        <dgm:presLayoutVars>
          <dgm:hierBranch val="init"/>
        </dgm:presLayoutVars>
      </dgm:prSet>
      <dgm:spPr/>
    </dgm:pt>
    <dgm:pt modelId="{01AB55E4-DFE6-42E3-AC25-8F8AB5C4035B}" type="pres">
      <dgm:prSet presAssocID="{C4F85C24-B19B-4A44-A979-FBED60D72DB9}" presName="rootComposite1" presStyleCnt="0"/>
      <dgm:spPr/>
    </dgm:pt>
    <dgm:pt modelId="{7012FBDF-1D97-4655-B65C-401C93D5D739}" type="pres">
      <dgm:prSet presAssocID="{C4F85C24-B19B-4A44-A979-FBED60D72DB9}" presName="rootText1" presStyleLbl="node0" presStyleIdx="0" presStyleCnt="1" custLinFactNeighborX="15">
        <dgm:presLayoutVars>
          <dgm:chPref val="3"/>
        </dgm:presLayoutVars>
      </dgm:prSet>
      <dgm:spPr/>
    </dgm:pt>
    <dgm:pt modelId="{1616D8C6-D786-4E0A-9CAE-6FD5139E9A5E}" type="pres">
      <dgm:prSet presAssocID="{C4F85C24-B19B-4A44-A979-FBED60D72DB9}" presName="rootConnector1" presStyleLbl="node1" presStyleIdx="0" presStyleCnt="0"/>
      <dgm:spPr/>
    </dgm:pt>
    <dgm:pt modelId="{2A57F9CB-C806-4BD2-B0B2-93DA92B495E4}" type="pres">
      <dgm:prSet presAssocID="{C4F85C24-B19B-4A44-A979-FBED60D72DB9}" presName="hierChild2" presStyleCnt="0"/>
      <dgm:spPr/>
    </dgm:pt>
    <dgm:pt modelId="{57E7B5EB-1069-424A-822D-1A3CD8F7B1B5}" type="pres">
      <dgm:prSet presAssocID="{0917886C-4DD3-4FB0-A718-406DE4E22642}" presName="Name37" presStyleLbl="parChTrans1D2" presStyleIdx="0" presStyleCnt="3"/>
      <dgm:spPr/>
    </dgm:pt>
    <dgm:pt modelId="{71C25DA3-4D85-47F6-A495-3F069321003E}" type="pres">
      <dgm:prSet presAssocID="{DC034681-925E-4610-AD28-C306DA6A495E}" presName="hierRoot2" presStyleCnt="0">
        <dgm:presLayoutVars>
          <dgm:hierBranch val="init"/>
        </dgm:presLayoutVars>
      </dgm:prSet>
      <dgm:spPr/>
    </dgm:pt>
    <dgm:pt modelId="{A9021583-39F4-495F-BBA5-5B30A7C5895E}" type="pres">
      <dgm:prSet presAssocID="{DC034681-925E-4610-AD28-C306DA6A495E}" presName="rootComposite" presStyleCnt="0"/>
      <dgm:spPr/>
    </dgm:pt>
    <dgm:pt modelId="{2A13FF7B-1E20-4697-BE0F-358AEAE37526}" type="pres">
      <dgm:prSet presAssocID="{DC034681-925E-4610-AD28-C306DA6A495E}" presName="rootText" presStyleLbl="node2" presStyleIdx="0" presStyleCnt="1">
        <dgm:presLayoutVars>
          <dgm:chPref val="3"/>
        </dgm:presLayoutVars>
      </dgm:prSet>
      <dgm:spPr/>
    </dgm:pt>
    <dgm:pt modelId="{6A802A9B-EE8D-4F68-B678-DDE8081441DF}" type="pres">
      <dgm:prSet presAssocID="{DC034681-925E-4610-AD28-C306DA6A495E}" presName="rootConnector" presStyleLbl="node2" presStyleIdx="0" presStyleCnt="1"/>
      <dgm:spPr/>
    </dgm:pt>
    <dgm:pt modelId="{7018244F-3B6B-4804-98BF-A1905C4E95FA}" type="pres">
      <dgm:prSet presAssocID="{DC034681-925E-4610-AD28-C306DA6A495E}" presName="hierChild4" presStyleCnt="0"/>
      <dgm:spPr/>
    </dgm:pt>
    <dgm:pt modelId="{42D9A63C-BDA9-4427-9DC1-7713168F1632}" type="pres">
      <dgm:prSet presAssocID="{DC034681-925E-4610-AD28-C306DA6A495E}" presName="hierChild5" presStyleCnt="0"/>
      <dgm:spPr/>
    </dgm:pt>
    <dgm:pt modelId="{05D9722F-02C3-4405-B09C-D93BB723A21E}" type="pres">
      <dgm:prSet presAssocID="{C4F85C24-B19B-4A44-A979-FBED60D72DB9}" presName="hierChild3" presStyleCnt="0"/>
      <dgm:spPr/>
    </dgm:pt>
    <dgm:pt modelId="{C9A3F16C-EFC2-4997-BB49-3F5EE3BA550C}" type="pres">
      <dgm:prSet presAssocID="{24136E8D-34ED-458A-BD6A-572C63E66019}" presName="Name111" presStyleLbl="parChTrans1D2" presStyleIdx="1" presStyleCnt="3"/>
      <dgm:spPr/>
    </dgm:pt>
    <dgm:pt modelId="{9C487FD7-E7E1-4ED9-8459-1F1432E2D88E}" type="pres">
      <dgm:prSet presAssocID="{70F58286-E53F-4531-B39B-D546D7F9E656}" presName="hierRoot3" presStyleCnt="0">
        <dgm:presLayoutVars>
          <dgm:hierBranch val="init"/>
        </dgm:presLayoutVars>
      </dgm:prSet>
      <dgm:spPr/>
    </dgm:pt>
    <dgm:pt modelId="{6E00A8FD-C561-4959-805C-EFBA91CEDC5A}" type="pres">
      <dgm:prSet presAssocID="{70F58286-E53F-4531-B39B-D546D7F9E656}" presName="rootComposite3" presStyleCnt="0"/>
      <dgm:spPr/>
    </dgm:pt>
    <dgm:pt modelId="{0BF27CE0-0DA3-4012-A5F4-4244D5C07A0D}" type="pres">
      <dgm:prSet presAssocID="{70F58286-E53F-4531-B39B-D546D7F9E656}" presName="rootText3" presStyleLbl="asst1" presStyleIdx="0" presStyleCnt="2" custLinFactX="16540" custLinFactNeighborX="100000" custLinFactNeighborY="-16041">
        <dgm:presLayoutVars>
          <dgm:chPref val="3"/>
        </dgm:presLayoutVars>
      </dgm:prSet>
      <dgm:spPr/>
    </dgm:pt>
    <dgm:pt modelId="{3D96223E-57D6-4783-B319-9885985E7632}" type="pres">
      <dgm:prSet presAssocID="{70F58286-E53F-4531-B39B-D546D7F9E656}" presName="rootConnector3" presStyleLbl="asst1" presStyleIdx="0" presStyleCnt="2"/>
      <dgm:spPr/>
    </dgm:pt>
    <dgm:pt modelId="{1B567096-29EC-456C-A5E6-0B5DC9D1D1E1}" type="pres">
      <dgm:prSet presAssocID="{70F58286-E53F-4531-B39B-D546D7F9E656}" presName="hierChild6" presStyleCnt="0"/>
      <dgm:spPr/>
    </dgm:pt>
    <dgm:pt modelId="{90399B5C-3D10-4DA0-B629-03E5715F4629}" type="pres">
      <dgm:prSet presAssocID="{70F58286-E53F-4531-B39B-D546D7F9E656}" presName="hierChild7" presStyleCnt="0"/>
      <dgm:spPr/>
    </dgm:pt>
    <dgm:pt modelId="{E5017549-DE47-4C2A-AF78-A2C3D4EBFB5F}" type="pres">
      <dgm:prSet presAssocID="{4262152B-AD1F-4429-9CCA-D87736468BAB}" presName="Name111" presStyleLbl="parChTrans1D2" presStyleIdx="2" presStyleCnt="3"/>
      <dgm:spPr/>
    </dgm:pt>
    <dgm:pt modelId="{48953962-93DD-416F-8492-69CECF27064C}" type="pres">
      <dgm:prSet presAssocID="{C2882F42-E903-4A03-B940-760FD24EAAF2}" presName="hierRoot3" presStyleCnt="0">
        <dgm:presLayoutVars>
          <dgm:hierBranch val="init"/>
        </dgm:presLayoutVars>
      </dgm:prSet>
      <dgm:spPr/>
    </dgm:pt>
    <dgm:pt modelId="{D74F47D4-0F4A-4682-A90A-3BF002C6B707}" type="pres">
      <dgm:prSet presAssocID="{C2882F42-E903-4A03-B940-760FD24EAAF2}" presName="rootComposite3" presStyleCnt="0"/>
      <dgm:spPr/>
    </dgm:pt>
    <dgm:pt modelId="{64D24E9F-E74B-40B4-B471-0FC11F5ECFA4}" type="pres">
      <dgm:prSet presAssocID="{C2882F42-E903-4A03-B940-760FD24EAAF2}" presName="rootText3" presStyleLbl="asst1" presStyleIdx="1" presStyleCnt="2" custLinFactX="22673" custLinFactNeighborX="100000" custLinFactNeighborY="-13940">
        <dgm:presLayoutVars>
          <dgm:chPref val="3"/>
        </dgm:presLayoutVars>
      </dgm:prSet>
      <dgm:spPr/>
    </dgm:pt>
    <dgm:pt modelId="{B1D33073-7118-4B1B-86CD-4DA7B90F8726}" type="pres">
      <dgm:prSet presAssocID="{C2882F42-E903-4A03-B940-760FD24EAAF2}" presName="rootConnector3" presStyleLbl="asst1" presStyleIdx="1" presStyleCnt="2"/>
      <dgm:spPr/>
    </dgm:pt>
    <dgm:pt modelId="{A33E20DE-8FD3-46D4-82F7-F3882C14104E}" type="pres">
      <dgm:prSet presAssocID="{C2882F42-E903-4A03-B940-760FD24EAAF2}" presName="hierChild6" presStyleCnt="0"/>
      <dgm:spPr/>
    </dgm:pt>
    <dgm:pt modelId="{F1802CFF-4AFA-4E88-AAA5-23E41C3B8A33}" type="pres">
      <dgm:prSet presAssocID="{C2882F42-E903-4A03-B940-760FD24EAAF2}" presName="hierChild7" presStyleCnt="0"/>
      <dgm:spPr/>
    </dgm:pt>
  </dgm:ptLst>
  <dgm:cxnLst>
    <dgm:cxn modelId="{A52B3704-54DF-472A-A83E-4C38E896EE17}" type="presOf" srcId="{0917886C-4DD3-4FB0-A718-406DE4E22642}" destId="{57E7B5EB-1069-424A-822D-1A3CD8F7B1B5}" srcOrd="0" destOrd="0" presId="urn:microsoft.com/office/officeart/2005/8/layout/orgChart1"/>
    <dgm:cxn modelId="{87371506-E53D-41DF-8615-B14DEEF73C6A}" srcId="{C4F85C24-B19B-4A44-A979-FBED60D72DB9}" destId="{C2882F42-E903-4A03-B940-760FD24EAAF2}" srcOrd="1" destOrd="0" parTransId="{4262152B-AD1F-4429-9CCA-D87736468BAB}" sibTransId="{25A52D16-712F-40AF-AA57-91F98A0FEBB3}"/>
    <dgm:cxn modelId="{CA5A4E07-9404-4E28-A328-D33C1847A438}" type="presOf" srcId="{24136E8D-34ED-458A-BD6A-572C63E66019}" destId="{C9A3F16C-EFC2-4997-BB49-3F5EE3BA550C}" srcOrd="0" destOrd="0" presId="urn:microsoft.com/office/officeart/2005/8/layout/orgChart1"/>
    <dgm:cxn modelId="{D8376E0C-2EBC-4ED9-AAB4-3C50006597D5}" type="presOf" srcId="{C4F85C24-B19B-4A44-A979-FBED60D72DB9}" destId="{1616D8C6-D786-4E0A-9CAE-6FD5139E9A5E}" srcOrd="1" destOrd="0" presId="urn:microsoft.com/office/officeart/2005/8/layout/orgChart1"/>
    <dgm:cxn modelId="{55034C17-8032-46D6-857D-27D3E617B8DE}" type="presOf" srcId="{70F58286-E53F-4531-B39B-D546D7F9E656}" destId="{0BF27CE0-0DA3-4012-A5F4-4244D5C07A0D}" srcOrd="0" destOrd="0" presId="urn:microsoft.com/office/officeart/2005/8/layout/orgChart1"/>
    <dgm:cxn modelId="{BFB38719-1EDE-46E2-8B3F-7B0DBEB87666}" type="presOf" srcId="{C4F85C24-B19B-4A44-A979-FBED60D72DB9}" destId="{7012FBDF-1D97-4655-B65C-401C93D5D739}" srcOrd="0" destOrd="0" presId="urn:microsoft.com/office/officeart/2005/8/layout/orgChart1"/>
    <dgm:cxn modelId="{612F151F-A45F-4459-A15D-F390EE2326F2}" type="presOf" srcId="{DC034681-925E-4610-AD28-C306DA6A495E}" destId="{6A802A9B-EE8D-4F68-B678-DDE8081441DF}" srcOrd="1" destOrd="0" presId="urn:microsoft.com/office/officeart/2005/8/layout/orgChart1"/>
    <dgm:cxn modelId="{3482C352-7E10-46C8-80B6-2338CF355C86}" type="presOf" srcId="{C2882F42-E903-4A03-B940-760FD24EAAF2}" destId="{B1D33073-7118-4B1B-86CD-4DA7B90F8726}" srcOrd="1" destOrd="0" presId="urn:microsoft.com/office/officeart/2005/8/layout/orgChart1"/>
    <dgm:cxn modelId="{A371E675-2B30-4F63-97F2-CA8115DDD4A0}" type="presOf" srcId="{DC034681-925E-4610-AD28-C306DA6A495E}" destId="{2A13FF7B-1E20-4697-BE0F-358AEAE37526}" srcOrd="0" destOrd="0" presId="urn:microsoft.com/office/officeart/2005/8/layout/orgChart1"/>
    <dgm:cxn modelId="{FC72D57A-0218-4682-80F1-EAA57F6C5B32}" srcId="{95856F7A-A334-4946-9E53-FBA9A4203E8C}" destId="{C4F85C24-B19B-4A44-A979-FBED60D72DB9}" srcOrd="0" destOrd="0" parTransId="{9C6FF389-700D-44CD-B733-6FECD3B6A38F}" sibTransId="{C38AB071-D4D6-482F-BBFD-A84EC1F11FA9}"/>
    <dgm:cxn modelId="{83607C82-B87E-4397-85F9-B25B0C5A7556}" type="presOf" srcId="{4262152B-AD1F-4429-9CCA-D87736468BAB}" destId="{E5017549-DE47-4C2A-AF78-A2C3D4EBFB5F}" srcOrd="0" destOrd="0" presId="urn:microsoft.com/office/officeart/2005/8/layout/orgChart1"/>
    <dgm:cxn modelId="{4B91A286-DF48-46BE-9D2D-96736B7208B3}" srcId="{C4F85C24-B19B-4A44-A979-FBED60D72DB9}" destId="{70F58286-E53F-4531-B39B-D546D7F9E656}" srcOrd="0" destOrd="0" parTransId="{24136E8D-34ED-458A-BD6A-572C63E66019}" sibTransId="{ADAEB120-1BBF-4BAF-B340-3C2972AD4587}"/>
    <dgm:cxn modelId="{E0DF29B7-B858-4C20-819F-422D559594AA}" type="presOf" srcId="{70F58286-E53F-4531-B39B-D546D7F9E656}" destId="{3D96223E-57D6-4783-B319-9885985E7632}" srcOrd="1" destOrd="0" presId="urn:microsoft.com/office/officeart/2005/8/layout/orgChart1"/>
    <dgm:cxn modelId="{2168E6BC-A24F-4A7C-8E97-357486FB2916}" srcId="{C4F85C24-B19B-4A44-A979-FBED60D72DB9}" destId="{DC034681-925E-4610-AD28-C306DA6A495E}" srcOrd="2" destOrd="0" parTransId="{0917886C-4DD3-4FB0-A718-406DE4E22642}" sibTransId="{8A8375B0-6743-4974-A312-BBC86DC84852}"/>
    <dgm:cxn modelId="{FF1767E9-E446-4310-AEFA-FA7F0533F117}" type="presOf" srcId="{C2882F42-E903-4A03-B940-760FD24EAAF2}" destId="{64D24E9F-E74B-40B4-B471-0FC11F5ECFA4}" srcOrd="0" destOrd="0" presId="urn:microsoft.com/office/officeart/2005/8/layout/orgChart1"/>
    <dgm:cxn modelId="{71496BFC-044A-418C-9E98-701D94E3BA38}" type="presOf" srcId="{95856F7A-A334-4946-9E53-FBA9A4203E8C}" destId="{4E469029-B8B1-47C3-9DB6-48E5542B41C6}" srcOrd="0" destOrd="0" presId="urn:microsoft.com/office/officeart/2005/8/layout/orgChart1"/>
    <dgm:cxn modelId="{8A0F58F2-23F6-4FE7-B394-7A4150FD07B9}" type="presParOf" srcId="{4E469029-B8B1-47C3-9DB6-48E5542B41C6}" destId="{5707089B-BBB0-4D04-B7AD-8B9AF28B3417}" srcOrd="0" destOrd="0" presId="urn:microsoft.com/office/officeart/2005/8/layout/orgChart1"/>
    <dgm:cxn modelId="{7432E214-3967-4D83-9BD0-70028359C4BF}" type="presParOf" srcId="{5707089B-BBB0-4D04-B7AD-8B9AF28B3417}" destId="{01AB55E4-DFE6-42E3-AC25-8F8AB5C4035B}" srcOrd="0" destOrd="0" presId="urn:microsoft.com/office/officeart/2005/8/layout/orgChart1"/>
    <dgm:cxn modelId="{0B7B8ED0-E073-415B-8AE3-3C57BEFB07AE}" type="presParOf" srcId="{01AB55E4-DFE6-42E3-AC25-8F8AB5C4035B}" destId="{7012FBDF-1D97-4655-B65C-401C93D5D739}" srcOrd="0" destOrd="0" presId="urn:microsoft.com/office/officeart/2005/8/layout/orgChart1"/>
    <dgm:cxn modelId="{F0995E05-EBC5-47DC-A388-B1DE999A6C0A}" type="presParOf" srcId="{01AB55E4-DFE6-42E3-AC25-8F8AB5C4035B}" destId="{1616D8C6-D786-4E0A-9CAE-6FD5139E9A5E}" srcOrd="1" destOrd="0" presId="urn:microsoft.com/office/officeart/2005/8/layout/orgChart1"/>
    <dgm:cxn modelId="{C494E9F9-AD3A-4BA3-A685-D8A5A096337D}" type="presParOf" srcId="{5707089B-BBB0-4D04-B7AD-8B9AF28B3417}" destId="{2A57F9CB-C806-4BD2-B0B2-93DA92B495E4}" srcOrd="1" destOrd="0" presId="urn:microsoft.com/office/officeart/2005/8/layout/orgChart1"/>
    <dgm:cxn modelId="{93BD1A0D-A8EE-4480-86FD-48FCCFE864FE}" type="presParOf" srcId="{2A57F9CB-C806-4BD2-B0B2-93DA92B495E4}" destId="{57E7B5EB-1069-424A-822D-1A3CD8F7B1B5}" srcOrd="0" destOrd="0" presId="urn:microsoft.com/office/officeart/2005/8/layout/orgChart1"/>
    <dgm:cxn modelId="{89DFD0D3-21E3-4FB5-A28F-AE77253DA17A}" type="presParOf" srcId="{2A57F9CB-C806-4BD2-B0B2-93DA92B495E4}" destId="{71C25DA3-4D85-47F6-A495-3F069321003E}" srcOrd="1" destOrd="0" presId="urn:microsoft.com/office/officeart/2005/8/layout/orgChart1"/>
    <dgm:cxn modelId="{3AACE892-55D2-4F4B-B382-09926A198DDE}" type="presParOf" srcId="{71C25DA3-4D85-47F6-A495-3F069321003E}" destId="{A9021583-39F4-495F-BBA5-5B30A7C5895E}" srcOrd="0" destOrd="0" presId="urn:microsoft.com/office/officeart/2005/8/layout/orgChart1"/>
    <dgm:cxn modelId="{7E38D818-2019-4A0C-A4C9-74F7A6DB73C8}" type="presParOf" srcId="{A9021583-39F4-495F-BBA5-5B30A7C5895E}" destId="{2A13FF7B-1E20-4697-BE0F-358AEAE37526}" srcOrd="0" destOrd="0" presId="urn:microsoft.com/office/officeart/2005/8/layout/orgChart1"/>
    <dgm:cxn modelId="{265C2019-FC29-4D20-91AF-AD3FB11EBE2F}" type="presParOf" srcId="{A9021583-39F4-495F-BBA5-5B30A7C5895E}" destId="{6A802A9B-EE8D-4F68-B678-DDE8081441DF}" srcOrd="1" destOrd="0" presId="urn:microsoft.com/office/officeart/2005/8/layout/orgChart1"/>
    <dgm:cxn modelId="{1212D01B-1688-4FFE-B0A5-B49E35659BE6}" type="presParOf" srcId="{71C25DA3-4D85-47F6-A495-3F069321003E}" destId="{7018244F-3B6B-4804-98BF-A1905C4E95FA}" srcOrd="1" destOrd="0" presId="urn:microsoft.com/office/officeart/2005/8/layout/orgChart1"/>
    <dgm:cxn modelId="{77838143-7F8E-4E40-B4A0-10A5B4015057}" type="presParOf" srcId="{71C25DA3-4D85-47F6-A495-3F069321003E}" destId="{42D9A63C-BDA9-4427-9DC1-7713168F1632}" srcOrd="2" destOrd="0" presId="urn:microsoft.com/office/officeart/2005/8/layout/orgChart1"/>
    <dgm:cxn modelId="{80B63FFE-BFFC-4F44-AB6C-C52CB5836B59}" type="presParOf" srcId="{5707089B-BBB0-4D04-B7AD-8B9AF28B3417}" destId="{05D9722F-02C3-4405-B09C-D93BB723A21E}" srcOrd="2" destOrd="0" presId="urn:microsoft.com/office/officeart/2005/8/layout/orgChart1"/>
    <dgm:cxn modelId="{87B852A9-23EB-4C3F-85CC-E6AACEAD206A}" type="presParOf" srcId="{05D9722F-02C3-4405-B09C-D93BB723A21E}" destId="{C9A3F16C-EFC2-4997-BB49-3F5EE3BA550C}" srcOrd="0" destOrd="0" presId="urn:microsoft.com/office/officeart/2005/8/layout/orgChart1"/>
    <dgm:cxn modelId="{E3754004-E013-4D65-96DB-6921A1DAD2C6}" type="presParOf" srcId="{05D9722F-02C3-4405-B09C-D93BB723A21E}" destId="{9C487FD7-E7E1-4ED9-8459-1F1432E2D88E}" srcOrd="1" destOrd="0" presId="urn:microsoft.com/office/officeart/2005/8/layout/orgChart1"/>
    <dgm:cxn modelId="{21382C2C-C52E-4C51-B264-EAE5E2E5956E}" type="presParOf" srcId="{9C487FD7-E7E1-4ED9-8459-1F1432E2D88E}" destId="{6E00A8FD-C561-4959-805C-EFBA91CEDC5A}" srcOrd="0" destOrd="0" presId="urn:microsoft.com/office/officeart/2005/8/layout/orgChart1"/>
    <dgm:cxn modelId="{8567BC5C-1B38-4A9D-918D-4F5C72B79AB1}" type="presParOf" srcId="{6E00A8FD-C561-4959-805C-EFBA91CEDC5A}" destId="{0BF27CE0-0DA3-4012-A5F4-4244D5C07A0D}" srcOrd="0" destOrd="0" presId="urn:microsoft.com/office/officeart/2005/8/layout/orgChart1"/>
    <dgm:cxn modelId="{D64E86D5-F140-4286-B8BD-AB030378A179}" type="presParOf" srcId="{6E00A8FD-C561-4959-805C-EFBA91CEDC5A}" destId="{3D96223E-57D6-4783-B319-9885985E7632}" srcOrd="1" destOrd="0" presId="urn:microsoft.com/office/officeart/2005/8/layout/orgChart1"/>
    <dgm:cxn modelId="{30218D75-FDB6-471C-BEDC-48DC5E2B4885}" type="presParOf" srcId="{9C487FD7-E7E1-4ED9-8459-1F1432E2D88E}" destId="{1B567096-29EC-456C-A5E6-0B5DC9D1D1E1}" srcOrd="1" destOrd="0" presId="urn:microsoft.com/office/officeart/2005/8/layout/orgChart1"/>
    <dgm:cxn modelId="{49E470F2-F947-42A4-BAFE-C3C83444873B}" type="presParOf" srcId="{9C487FD7-E7E1-4ED9-8459-1F1432E2D88E}" destId="{90399B5C-3D10-4DA0-B629-03E5715F4629}" srcOrd="2" destOrd="0" presId="urn:microsoft.com/office/officeart/2005/8/layout/orgChart1"/>
    <dgm:cxn modelId="{5933E28D-E636-45DD-B8E2-5959AD8CF884}" type="presParOf" srcId="{05D9722F-02C3-4405-B09C-D93BB723A21E}" destId="{E5017549-DE47-4C2A-AF78-A2C3D4EBFB5F}" srcOrd="2" destOrd="0" presId="urn:microsoft.com/office/officeart/2005/8/layout/orgChart1"/>
    <dgm:cxn modelId="{B7BA868D-33BD-49D5-B8A4-F243CEAD2FC8}" type="presParOf" srcId="{05D9722F-02C3-4405-B09C-D93BB723A21E}" destId="{48953962-93DD-416F-8492-69CECF27064C}" srcOrd="3" destOrd="0" presId="urn:microsoft.com/office/officeart/2005/8/layout/orgChart1"/>
    <dgm:cxn modelId="{78588C1C-3200-4C9E-AC09-B474E3A3DA42}" type="presParOf" srcId="{48953962-93DD-416F-8492-69CECF27064C}" destId="{D74F47D4-0F4A-4682-A90A-3BF002C6B707}" srcOrd="0" destOrd="0" presId="urn:microsoft.com/office/officeart/2005/8/layout/orgChart1"/>
    <dgm:cxn modelId="{8ECCE5CC-CD70-45CE-965D-9153AEF532F6}" type="presParOf" srcId="{D74F47D4-0F4A-4682-A90A-3BF002C6B707}" destId="{64D24E9F-E74B-40B4-B471-0FC11F5ECFA4}" srcOrd="0" destOrd="0" presId="urn:microsoft.com/office/officeart/2005/8/layout/orgChart1"/>
    <dgm:cxn modelId="{9490AD6C-A73F-4673-A481-79F0823CB85F}" type="presParOf" srcId="{D74F47D4-0F4A-4682-A90A-3BF002C6B707}" destId="{B1D33073-7118-4B1B-86CD-4DA7B90F8726}" srcOrd="1" destOrd="0" presId="urn:microsoft.com/office/officeart/2005/8/layout/orgChart1"/>
    <dgm:cxn modelId="{9D56D954-64C0-41FC-B2FE-CB947E4D2C20}" type="presParOf" srcId="{48953962-93DD-416F-8492-69CECF27064C}" destId="{A33E20DE-8FD3-46D4-82F7-F3882C14104E}" srcOrd="1" destOrd="0" presId="urn:microsoft.com/office/officeart/2005/8/layout/orgChart1"/>
    <dgm:cxn modelId="{41F632CA-E9E7-42E8-B803-3F71868759EA}" type="presParOf" srcId="{48953962-93DD-416F-8492-69CECF27064C}" destId="{F1802CFF-4AFA-4E88-AAA5-23E41C3B8A3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1E3CC9-9066-404D-8341-F8977FFAEC47}"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F7888160-B34A-44BA-BD38-97562A04A254}">
      <dgm:prSet/>
      <dgm:spPr/>
      <dgm:t>
        <a:bodyPr/>
        <a:lstStyle/>
        <a:p>
          <a:r>
            <a:rPr lang="en-GB"/>
            <a:t>Steering Group members: Maura Kearney (REPS), William Corral (GEPS), Rebecca Gibson-Knowles (REPS), Samia Bashir (GEPS) </a:t>
          </a:r>
          <a:endParaRPr lang="en-US"/>
        </a:p>
      </dgm:t>
    </dgm:pt>
    <dgm:pt modelId="{ABFDC807-78B7-4B2C-88F1-B17523BEA25E}" type="parTrans" cxnId="{66DF0B21-56B5-4FDF-BDEB-00C6D4304F59}">
      <dgm:prSet/>
      <dgm:spPr/>
      <dgm:t>
        <a:bodyPr/>
        <a:lstStyle/>
        <a:p>
          <a:endParaRPr lang="en-US"/>
        </a:p>
      </dgm:t>
    </dgm:pt>
    <dgm:pt modelId="{E339EEEA-B364-4525-A654-05A2EED37F66}" type="sibTrans" cxnId="{66DF0B21-56B5-4FDF-BDEB-00C6D4304F59}">
      <dgm:prSet/>
      <dgm:spPr/>
      <dgm:t>
        <a:bodyPr/>
        <a:lstStyle/>
        <a:p>
          <a:endParaRPr lang="en-US"/>
        </a:p>
      </dgm:t>
    </dgm:pt>
    <dgm:pt modelId="{91BC26E3-652F-44C5-8E03-48AC7A96EA69}">
      <dgm:prSet/>
      <dgm:spPr/>
      <dgm:t>
        <a:bodyPr/>
        <a:lstStyle/>
        <a:p>
          <a:r>
            <a:rPr lang="en-GB"/>
            <a:t>Work strand details:</a:t>
          </a:r>
          <a:endParaRPr lang="en-US"/>
        </a:p>
      </dgm:t>
    </dgm:pt>
    <dgm:pt modelId="{2ED68A62-B15A-4B4F-AF5F-BACC453910DA}" type="parTrans" cxnId="{0A68619D-DC21-4237-BDD3-EB0EE18DD7C9}">
      <dgm:prSet/>
      <dgm:spPr/>
      <dgm:t>
        <a:bodyPr/>
        <a:lstStyle/>
        <a:p>
          <a:endParaRPr lang="en-US"/>
        </a:p>
      </dgm:t>
    </dgm:pt>
    <dgm:pt modelId="{D0946EE3-8CD4-486F-83D9-01DFB81F3C09}" type="sibTrans" cxnId="{0A68619D-DC21-4237-BDD3-EB0EE18DD7C9}">
      <dgm:prSet/>
      <dgm:spPr/>
      <dgm:t>
        <a:bodyPr/>
        <a:lstStyle/>
        <a:p>
          <a:endParaRPr lang="en-US"/>
        </a:p>
      </dgm:t>
    </dgm:pt>
    <dgm:pt modelId="{EA3504F0-BBF1-498B-A30B-6BB2E8D391B2}">
      <dgm:prSet/>
      <dgm:spPr/>
      <dgm:t>
        <a:bodyPr/>
        <a:lstStyle/>
        <a:p>
          <a:r>
            <a:rPr lang="en-GB"/>
            <a:t>Book Group </a:t>
          </a:r>
          <a:endParaRPr lang="en-US"/>
        </a:p>
      </dgm:t>
    </dgm:pt>
    <dgm:pt modelId="{921FBABD-C703-4210-9057-56FDA70F1B86}" type="parTrans" cxnId="{C0755CEC-076F-4B6A-8C3B-58E61658266B}">
      <dgm:prSet/>
      <dgm:spPr/>
      <dgm:t>
        <a:bodyPr/>
        <a:lstStyle/>
        <a:p>
          <a:endParaRPr lang="en-US"/>
        </a:p>
      </dgm:t>
    </dgm:pt>
    <dgm:pt modelId="{D896BEF3-3C82-44D1-ADDA-184263FE5DC2}" type="sibTrans" cxnId="{C0755CEC-076F-4B6A-8C3B-58E61658266B}">
      <dgm:prSet/>
      <dgm:spPr/>
      <dgm:t>
        <a:bodyPr/>
        <a:lstStyle/>
        <a:p>
          <a:endParaRPr lang="en-US"/>
        </a:p>
      </dgm:t>
    </dgm:pt>
    <dgm:pt modelId="{F1CBDC1F-241E-4FEB-95D5-2D3DC6467253}">
      <dgm:prSet/>
      <dgm:spPr/>
      <dgm:t>
        <a:bodyPr/>
        <a:lstStyle/>
        <a:p>
          <a:r>
            <a:rPr lang="en-GB"/>
            <a:t>Managing Racism </a:t>
          </a:r>
          <a:endParaRPr lang="en-US"/>
        </a:p>
      </dgm:t>
    </dgm:pt>
    <dgm:pt modelId="{9FC0C279-43A9-4838-B3FD-D3CCBB63DBB9}" type="parTrans" cxnId="{E0FB684C-6DC7-4848-82F3-009018CDB5CA}">
      <dgm:prSet/>
      <dgm:spPr/>
      <dgm:t>
        <a:bodyPr/>
        <a:lstStyle/>
        <a:p>
          <a:endParaRPr lang="en-US"/>
        </a:p>
      </dgm:t>
    </dgm:pt>
    <dgm:pt modelId="{03BFCB16-04B9-4E13-A4B2-E81482C4B116}" type="sibTrans" cxnId="{E0FB684C-6DC7-4848-82F3-009018CDB5CA}">
      <dgm:prSet/>
      <dgm:spPr/>
      <dgm:t>
        <a:bodyPr/>
        <a:lstStyle/>
        <a:p>
          <a:endParaRPr lang="en-US"/>
        </a:p>
      </dgm:t>
    </dgm:pt>
    <dgm:pt modelId="{76955C74-9CCD-41BC-A3AC-1B76F78E1BB9}">
      <dgm:prSet/>
      <dgm:spPr/>
      <dgm:t>
        <a:bodyPr/>
        <a:lstStyle/>
        <a:p>
          <a:r>
            <a:rPr lang="en-GB"/>
            <a:t>Self-Evaluation </a:t>
          </a:r>
          <a:endParaRPr lang="en-US"/>
        </a:p>
      </dgm:t>
    </dgm:pt>
    <dgm:pt modelId="{12436978-2CDF-4679-BEB3-028CEB83F9AF}" type="parTrans" cxnId="{D00C20BE-2ADB-4CF1-BB54-056EC605D4B2}">
      <dgm:prSet/>
      <dgm:spPr/>
      <dgm:t>
        <a:bodyPr/>
        <a:lstStyle/>
        <a:p>
          <a:endParaRPr lang="en-US"/>
        </a:p>
      </dgm:t>
    </dgm:pt>
    <dgm:pt modelId="{BE5A7F0F-C903-4670-BF8F-8C7D8FBE0E8D}" type="sibTrans" cxnId="{D00C20BE-2ADB-4CF1-BB54-056EC605D4B2}">
      <dgm:prSet/>
      <dgm:spPr/>
      <dgm:t>
        <a:bodyPr/>
        <a:lstStyle/>
        <a:p>
          <a:endParaRPr lang="en-US"/>
        </a:p>
      </dgm:t>
    </dgm:pt>
    <dgm:pt modelId="{FA9BE488-BA02-415C-AE44-BB3444F1ED2E}">
      <dgm:prSet/>
      <dgm:spPr/>
      <dgm:t>
        <a:bodyPr/>
        <a:lstStyle/>
        <a:p>
          <a:r>
            <a:rPr lang="en-GB"/>
            <a:t>Frameworks and Functions </a:t>
          </a:r>
          <a:endParaRPr lang="en-US"/>
        </a:p>
      </dgm:t>
    </dgm:pt>
    <dgm:pt modelId="{ACB58121-AA19-4D89-B5A1-F5B576DD5CB2}" type="parTrans" cxnId="{C0188389-BA63-4364-882F-775991E5B07A}">
      <dgm:prSet/>
      <dgm:spPr/>
      <dgm:t>
        <a:bodyPr/>
        <a:lstStyle/>
        <a:p>
          <a:endParaRPr lang="en-US"/>
        </a:p>
      </dgm:t>
    </dgm:pt>
    <dgm:pt modelId="{C00D95A9-F917-4F36-8159-30D929DA8609}" type="sibTrans" cxnId="{C0188389-BA63-4364-882F-775991E5B07A}">
      <dgm:prSet/>
      <dgm:spPr/>
      <dgm:t>
        <a:bodyPr/>
        <a:lstStyle/>
        <a:p>
          <a:endParaRPr lang="en-US"/>
        </a:p>
      </dgm:t>
    </dgm:pt>
    <dgm:pt modelId="{A3D2E13B-FDA5-4C10-8492-D683778F7F84}">
      <dgm:prSet/>
      <dgm:spPr/>
      <dgm:t>
        <a:bodyPr/>
        <a:lstStyle/>
        <a:p>
          <a:r>
            <a:rPr lang="en-GB"/>
            <a:t>National Training Pilot </a:t>
          </a:r>
          <a:endParaRPr lang="en-US"/>
        </a:p>
      </dgm:t>
    </dgm:pt>
    <dgm:pt modelId="{28F06D2E-D2A3-42D4-ADCB-A6EF2167AEC7}" type="parTrans" cxnId="{991D8398-20C9-4F38-B1FF-DA847F4F4CE8}">
      <dgm:prSet/>
      <dgm:spPr/>
      <dgm:t>
        <a:bodyPr/>
        <a:lstStyle/>
        <a:p>
          <a:endParaRPr lang="en-US"/>
        </a:p>
      </dgm:t>
    </dgm:pt>
    <dgm:pt modelId="{98321411-1DFE-4107-AC05-FE9DA217CAB3}" type="sibTrans" cxnId="{991D8398-20C9-4F38-B1FF-DA847F4F4CE8}">
      <dgm:prSet/>
      <dgm:spPr/>
      <dgm:t>
        <a:bodyPr/>
        <a:lstStyle/>
        <a:p>
          <a:endParaRPr lang="en-US"/>
        </a:p>
      </dgm:t>
    </dgm:pt>
    <dgm:pt modelId="{9B0ADFFF-7A56-49F0-B60D-86996E9F9E88}">
      <dgm:prSet/>
      <dgm:spPr/>
      <dgm:t>
        <a:bodyPr/>
        <a:lstStyle/>
        <a:p>
          <a:r>
            <a:rPr lang="en-GB"/>
            <a:t>University Links</a:t>
          </a:r>
        </a:p>
        <a:p>
          <a:r>
            <a:rPr lang="en-GB"/>
            <a:t>(on hold) </a:t>
          </a:r>
          <a:endParaRPr lang="en-US"/>
        </a:p>
      </dgm:t>
    </dgm:pt>
    <dgm:pt modelId="{ED5BD2DA-AD35-4842-AC78-435F2E7B7845}" type="parTrans" cxnId="{DB88BC7E-FC5E-4387-94A0-AC0069C7BE7E}">
      <dgm:prSet/>
      <dgm:spPr/>
      <dgm:t>
        <a:bodyPr/>
        <a:lstStyle/>
        <a:p>
          <a:endParaRPr lang="en-US"/>
        </a:p>
      </dgm:t>
    </dgm:pt>
    <dgm:pt modelId="{3E803D87-2559-44A5-A975-74A9CA76CC1F}" type="sibTrans" cxnId="{DB88BC7E-FC5E-4387-94A0-AC0069C7BE7E}">
      <dgm:prSet/>
      <dgm:spPr/>
      <dgm:t>
        <a:bodyPr/>
        <a:lstStyle/>
        <a:p>
          <a:endParaRPr lang="en-US"/>
        </a:p>
      </dgm:t>
    </dgm:pt>
    <dgm:pt modelId="{70A20DEB-A33D-4E96-A44F-3ACFC4CB3DDF}" type="pres">
      <dgm:prSet presAssocID="{591E3CC9-9066-404D-8341-F8977FFAEC47}" presName="matrix" presStyleCnt="0">
        <dgm:presLayoutVars>
          <dgm:chMax val="1"/>
          <dgm:dir/>
          <dgm:resizeHandles val="exact"/>
        </dgm:presLayoutVars>
      </dgm:prSet>
      <dgm:spPr/>
    </dgm:pt>
    <dgm:pt modelId="{A8706EE7-B5AE-4DA3-88EB-A6751167968F}" type="pres">
      <dgm:prSet presAssocID="{591E3CC9-9066-404D-8341-F8977FFAEC47}" presName="diamond" presStyleLbl="bgShp" presStyleIdx="0" presStyleCnt="1"/>
      <dgm:spPr/>
    </dgm:pt>
    <dgm:pt modelId="{58A08238-5F96-463B-A370-2746FB2EC271}" type="pres">
      <dgm:prSet presAssocID="{591E3CC9-9066-404D-8341-F8977FFAEC47}" presName="quad1" presStyleLbl="node1" presStyleIdx="0" presStyleCnt="4">
        <dgm:presLayoutVars>
          <dgm:chMax val="0"/>
          <dgm:chPref val="0"/>
          <dgm:bulletEnabled val="1"/>
        </dgm:presLayoutVars>
      </dgm:prSet>
      <dgm:spPr/>
    </dgm:pt>
    <dgm:pt modelId="{50B30D1A-E7A1-4A72-9144-C2936515FD31}" type="pres">
      <dgm:prSet presAssocID="{591E3CC9-9066-404D-8341-F8977FFAEC47}" presName="quad2" presStyleLbl="node1" presStyleIdx="1" presStyleCnt="4">
        <dgm:presLayoutVars>
          <dgm:chMax val="0"/>
          <dgm:chPref val="0"/>
          <dgm:bulletEnabled val="1"/>
        </dgm:presLayoutVars>
      </dgm:prSet>
      <dgm:spPr/>
    </dgm:pt>
    <dgm:pt modelId="{133FC8B4-36E8-4ADA-97AC-B7D342DEC2E0}" type="pres">
      <dgm:prSet presAssocID="{591E3CC9-9066-404D-8341-F8977FFAEC47}" presName="quad3" presStyleLbl="node1" presStyleIdx="2" presStyleCnt="4">
        <dgm:presLayoutVars>
          <dgm:chMax val="0"/>
          <dgm:chPref val="0"/>
          <dgm:bulletEnabled val="1"/>
        </dgm:presLayoutVars>
      </dgm:prSet>
      <dgm:spPr/>
    </dgm:pt>
    <dgm:pt modelId="{8CB0867E-34A7-42D0-ACBE-DB85EB54DE4A}" type="pres">
      <dgm:prSet presAssocID="{591E3CC9-9066-404D-8341-F8977FFAEC47}" presName="quad4" presStyleLbl="node1" presStyleIdx="3" presStyleCnt="4">
        <dgm:presLayoutVars>
          <dgm:chMax val="0"/>
          <dgm:chPref val="0"/>
          <dgm:bulletEnabled val="1"/>
        </dgm:presLayoutVars>
      </dgm:prSet>
      <dgm:spPr/>
    </dgm:pt>
  </dgm:ptLst>
  <dgm:cxnLst>
    <dgm:cxn modelId="{112CDA1B-22D6-4366-AB02-E754F5347CAD}" type="presOf" srcId="{A3D2E13B-FDA5-4C10-8492-D683778F7F84}" destId="{133FC8B4-36E8-4ADA-97AC-B7D342DEC2E0}" srcOrd="0" destOrd="0" presId="urn:microsoft.com/office/officeart/2005/8/layout/matrix3"/>
    <dgm:cxn modelId="{66DF0B21-56B5-4FDF-BDEB-00C6D4304F59}" srcId="{591E3CC9-9066-404D-8341-F8977FFAEC47}" destId="{F7888160-B34A-44BA-BD38-97562A04A254}" srcOrd="0" destOrd="0" parTransId="{ABFDC807-78B7-4B2C-88F1-B17523BEA25E}" sibTransId="{E339EEEA-B364-4525-A654-05A2EED37F66}"/>
    <dgm:cxn modelId="{B6FD7621-4A95-465B-9001-DA6676B5A733}" type="presOf" srcId="{91BC26E3-652F-44C5-8E03-48AC7A96EA69}" destId="{50B30D1A-E7A1-4A72-9144-C2936515FD31}" srcOrd="0" destOrd="0" presId="urn:microsoft.com/office/officeart/2005/8/layout/matrix3"/>
    <dgm:cxn modelId="{36C07143-C5D6-4991-BB3B-F0416F930CFD}" type="presOf" srcId="{F7888160-B34A-44BA-BD38-97562A04A254}" destId="{58A08238-5F96-463B-A370-2746FB2EC271}" srcOrd="0" destOrd="0" presId="urn:microsoft.com/office/officeart/2005/8/layout/matrix3"/>
    <dgm:cxn modelId="{C847FC44-620F-469E-B5AA-58E1204C3BE7}" type="presOf" srcId="{591E3CC9-9066-404D-8341-F8977FFAEC47}" destId="{70A20DEB-A33D-4E96-A44F-3ACFC4CB3DDF}" srcOrd="0" destOrd="0" presId="urn:microsoft.com/office/officeart/2005/8/layout/matrix3"/>
    <dgm:cxn modelId="{E0FB684C-6DC7-4848-82F3-009018CDB5CA}" srcId="{91BC26E3-652F-44C5-8E03-48AC7A96EA69}" destId="{F1CBDC1F-241E-4FEB-95D5-2D3DC6467253}" srcOrd="1" destOrd="0" parTransId="{9FC0C279-43A9-4838-B3FD-D3CCBB63DBB9}" sibTransId="{03BFCB16-04B9-4E13-A4B2-E81482C4B116}"/>
    <dgm:cxn modelId="{DB88BC7E-FC5E-4387-94A0-AC0069C7BE7E}" srcId="{591E3CC9-9066-404D-8341-F8977FFAEC47}" destId="{9B0ADFFF-7A56-49F0-B60D-86996E9F9E88}" srcOrd="3" destOrd="0" parTransId="{ED5BD2DA-AD35-4842-AC78-435F2E7B7845}" sibTransId="{3E803D87-2559-44A5-A975-74A9CA76CC1F}"/>
    <dgm:cxn modelId="{C0188389-BA63-4364-882F-775991E5B07A}" srcId="{91BC26E3-652F-44C5-8E03-48AC7A96EA69}" destId="{FA9BE488-BA02-415C-AE44-BB3444F1ED2E}" srcOrd="3" destOrd="0" parTransId="{ACB58121-AA19-4D89-B5A1-F5B576DD5CB2}" sibTransId="{C00D95A9-F917-4F36-8159-30D929DA8609}"/>
    <dgm:cxn modelId="{991D8398-20C9-4F38-B1FF-DA847F4F4CE8}" srcId="{591E3CC9-9066-404D-8341-F8977FFAEC47}" destId="{A3D2E13B-FDA5-4C10-8492-D683778F7F84}" srcOrd="2" destOrd="0" parTransId="{28F06D2E-D2A3-42D4-ADCB-A6EF2167AEC7}" sibTransId="{98321411-1DFE-4107-AC05-FE9DA217CAB3}"/>
    <dgm:cxn modelId="{7B4AA99C-2D64-4DA3-830C-F1DBB14CC853}" type="presOf" srcId="{76955C74-9CCD-41BC-A3AC-1B76F78E1BB9}" destId="{50B30D1A-E7A1-4A72-9144-C2936515FD31}" srcOrd="0" destOrd="3" presId="urn:microsoft.com/office/officeart/2005/8/layout/matrix3"/>
    <dgm:cxn modelId="{0A68619D-DC21-4237-BDD3-EB0EE18DD7C9}" srcId="{591E3CC9-9066-404D-8341-F8977FFAEC47}" destId="{91BC26E3-652F-44C5-8E03-48AC7A96EA69}" srcOrd="1" destOrd="0" parTransId="{2ED68A62-B15A-4B4F-AF5F-BACC453910DA}" sibTransId="{D0946EE3-8CD4-486F-83D9-01DFB81F3C09}"/>
    <dgm:cxn modelId="{77D65CA9-3A71-41C9-AE79-5B9C7A933E5F}" type="presOf" srcId="{9B0ADFFF-7A56-49F0-B60D-86996E9F9E88}" destId="{8CB0867E-34A7-42D0-ACBE-DB85EB54DE4A}" srcOrd="0" destOrd="0" presId="urn:microsoft.com/office/officeart/2005/8/layout/matrix3"/>
    <dgm:cxn modelId="{D00C20BE-2ADB-4CF1-BB54-056EC605D4B2}" srcId="{91BC26E3-652F-44C5-8E03-48AC7A96EA69}" destId="{76955C74-9CCD-41BC-A3AC-1B76F78E1BB9}" srcOrd="2" destOrd="0" parTransId="{12436978-2CDF-4679-BEB3-028CEB83F9AF}" sibTransId="{BE5A7F0F-C903-4670-BF8F-8C7D8FBE0E8D}"/>
    <dgm:cxn modelId="{7B0F62C5-2A67-4EBC-913E-F36C44F33DB9}" type="presOf" srcId="{F1CBDC1F-241E-4FEB-95D5-2D3DC6467253}" destId="{50B30D1A-E7A1-4A72-9144-C2936515FD31}" srcOrd="0" destOrd="2" presId="urn:microsoft.com/office/officeart/2005/8/layout/matrix3"/>
    <dgm:cxn modelId="{0112FECC-3326-4880-8656-6AE3B5B0CB31}" type="presOf" srcId="{FA9BE488-BA02-415C-AE44-BB3444F1ED2E}" destId="{50B30D1A-E7A1-4A72-9144-C2936515FD31}" srcOrd="0" destOrd="4" presId="urn:microsoft.com/office/officeart/2005/8/layout/matrix3"/>
    <dgm:cxn modelId="{C0755CEC-076F-4B6A-8C3B-58E61658266B}" srcId="{91BC26E3-652F-44C5-8E03-48AC7A96EA69}" destId="{EA3504F0-BBF1-498B-A30B-6BB2E8D391B2}" srcOrd="0" destOrd="0" parTransId="{921FBABD-C703-4210-9057-56FDA70F1B86}" sibTransId="{D896BEF3-3C82-44D1-ADDA-184263FE5DC2}"/>
    <dgm:cxn modelId="{4DC7D6EF-0509-4818-AB9D-C5DE83255855}" type="presOf" srcId="{EA3504F0-BBF1-498B-A30B-6BB2E8D391B2}" destId="{50B30D1A-E7A1-4A72-9144-C2936515FD31}" srcOrd="0" destOrd="1" presId="urn:microsoft.com/office/officeart/2005/8/layout/matrix3"/>
    <dgm:cxn modelId="{051F0478-4AF8-4B95-B667-C62766921215}" type="presParOf" srcId="{70A20DEB-A33D-4E96-A44F-3ACFC4CB3DDF}" destId="{A8706EE7-B5AE-4DA3-88EB-A6751167968F}" srcOrd="0" destOrd="0" presId="urn:microsoft.com/office/officeart/2005/8/layout/matrix3"/>
    <dgm:cxn modelId="{33A10958-FEB3-44AE-8DE0-A36B07DCBB31}" type="presParOf" srcId="{70A20DEB-A33D-4E96-A44F-3ACFC4CB3DDF}" destId="{58A08238-5F96-463B-A370-2746FB2EC271}" srcOrd="1" destOrd="0" presId="urn:microsoft.com/office/officeart/2005/8/layout/matrix3"/>
    <dgm:cxn modelId="{C00AD497-DED0-4AA5-BE71-1D7188DB3026}" type="presParOf" srcId="{70A20DEB-A33D-4E96-A44F-3ACFC4CB3DDF}" destId="{50B30D1A-E7A1-4A72-9144-C2936515FD31}" srcOrd="2" destOrd="0" presId="urn:microsoft.com/office/officeart/2005/8/layout/matrix3"/>
    <dgm:cxn modelId="{E938D74C-E62E-4ADA-B64C-673736CD9AE5}" type="presParOf" srcId="{70A20DEB-A33D-4E96-A44F-3ACFC4CB3DDF}" destId="{133FC8B4-36E8-4ADA-97AC-B7D342DEC2E0}" srcOrd="3" destOrd="0" presId="urn:microsoft.com/office/officeart/2005/8/layout/matrix3"/>
    <dgm:cxn modelId="{87A92403-AFF8-4144-A604-4595DF03EE39}" type="presParOf" srcId="{70A20DEB-A33D-4E96-A44F-3ACFC4CB3DDF}" destId="{8CB0867E-34A7-42D0-ACBE-DB85EB54DE4A}" srcOrd="4" destOrd="0" presId="urn:microsoft.com/office/officeart/2005/8/layout/matrix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17549-DE47-4C2A-AF78-A2C3D4EBFB5F}">
      <dsp:nvSpPr>
        <dsp:cNvPr id="0" name=""/>
        <dsp:cNvSpPr/>
      </dsp:nvSpPr>
      <dsp:spPr>
        <a:xfrm>
          <a:off x="5029514" y="1048373"/>
          <a:ext cx="2787600" cy="817074"/>
        </a:xfrm>
        <a:custGeom>
          <a:avLst/>
          <a:gdLst/>
          <a:ahLst/>
          <a:cxnLst/>
          <a:rect l="0" t="0" r="0" b="0"/>
          <a:pathLst>
            <a:path>
              <a:moveTo>
                <a:pt x="0" y="0"/>
              </a:moveTo>
              <a:lnTo>
                <a:pt x="0" y="817074"/>
              </a:lnTo>
              <a:lnTo>
                <a:pt x="2787600" y="81707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A3F16C-EFC2-4997-BB49-3F5EE3BA550C}">
      <dsp:nvSpPr>
        <dsp:cNvPr id="0" name=""/>
        <dsp:cNvSpPr/>
      </dsp:nvSpPr>
      <dsp:spPr>
        <a:xfrm>
          <a:off x="5029514" y="1048373"/>
          <a:ext cx="126130" cy="795083"/>
        </a:xfrm>
        <a:custGeom>
          <a:avLst/>
          <a:gdLst/>
          <a:ahLst/>
          <a:cxnLst/>
          <a:rect l="0" t="0" r="0" b="0"/>
          <a:pathLst>
            <a:path>
              <a:moveTo>
                <a:pt x="0" y="0"/>
              </a:moveTo>
              <a:lnTo>
                <a:pt x="0" y="795083"/>
              </a:lnTo>
              <a:lnTo>
                <a:pt x="126130" y="79508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E7B5EB-1069-424A-822D-1A3CD8F7B1B5}">
      <dsp:nvSpPr>
        <dsp:cNvPr id="0" name=""/>
        <dsp:cNvSpPr/>
      </dsp:nvSpPr>
      <dsp:spPr>
        <a:xfrm>
          <a:off x="4983479" y="1048373"/>
          <a:ext cx="91440" cy="1925977"/>
        </a:xfrm>
        <a:custGeom>
          <a:avLst/>
          <a:gdLst/>
          <a:ahLst/>
          <a:cxnLst/>
          <a:rect l="0" t="0" r="0" b="0"/>
          <a:pathLst>
            <a:path>
              <a:moveTo>
                <a:pt x="46034" y="0"/>
              </a:moveTo>
              <a:lnTo>
                <a:pt x="46034" y="1706164"/>
              </a:lnTo>
              <a:lnTo>
                <a:pt x="45720" y="1706164"/>
              </a:lnTo>
              <a:lnTo>
                <a:pt x="45720" y="192597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12FBDF-1D97-4655-B65C-401C93D5D739}">
      <dsp:nvSpPr>
        <dsp:cNvPr id="0" name=""/>
        <dsp:cNvSpPr/>
      </dsp:nvSpPr>
      <dsp:spPr>
        <a:xfrm>
          <a:off x="3982787" y="1647"/>
          <a:ext cx="2093453" cy="10467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a:t>SDEP ARN Steering Group </a:t>
          </a:r>
        </a:p>
      </dsp:txBody>
      <dsp:txXfrm>
        <a:off x="3982787" y="1647"/>
        <a:ext cx="2093453" cy="1046726"/>
      </dsp:txXfrm>
    </dsp:sp>
    <dsp:sp modelId="{2A13FF7B-1E20-4697-BE0F-358AEAE37526}">
      <dsp:nvSpPr>
        <dsp:cNvPr id="0" name=""/>
        <dsp:cNvSpPr/>
      </dsp:nvSpPr>
      <dsp:spPr>
        <a:xfrm>
          <a:off x="3982473" y="2974351"/>
          <a:ext cx="2093453" cy="10467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a:t>National Training Pilot </a:t>
          </a:r>
        </a:p>
      </dsp:txBody>
      <dsp:txXfrm>
        <a:off x="3982473" y="2974351"/>
        <a:ext cx="2093453" cy="1046726"/>
      </dsp:txXfrm>
    </dsp:sp>
    <dsp:sp modelId="{0BF27CE0-0DA3-4012-A5F4-4244D5C07A0D}">
      <dsp:nvSpPr>
        <dsp:cNvPr id="0" name=""/>
        <dsp:cNvSpPr/>
      </dsp:nvSpPr>
      <dsp:spPr>
        <a:xfrm>
          <a:off x="5155644" y="1320093"/>
          <a:ext cx="2093453" cy="10467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a:t>Anti-Racist Network </a:t>
          </a:r>
        </a:p>
      </dsp:txBody>
      <dsp:txXfrm>
        <a:off x="5155644" y="1320093"/>
        <a:ext cx="2093453" cy="1046726"/>
      </dsp:txXfrm>
    </dsp:sp>
    <dsp:sp modelId="{64D24E9F-E74B-40B4-B471-0FC11F5ECFA4}">
      <dsp:nvSpPr>
        <dsp:cNvPr id="0" name=""/>
        <dsp:cNvSpPr/>
      </dsp:nvSpPr>
      <dsp:spPr>
        <a:xfrm>
          <a:off x="7817114" y="1342085"/>
          <a:ext cx="2093453" cy="10467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a:t>Work Strands</a:t>
          </a:r>
        </a:p>
      </dsp:txBody>
      <dsp:txXfrm>
        <a:off x="7817114" y="1342085"/>
        <a:ext cx="2093453" cy="1046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06EE7-B5AE-4DA3-88EB-A6751167968F}">
      <dsp:nvSpPr>
        <dsp:cNvPr id="0" name=""/>
        <dsp:cNvSpPr/>
      </dsp:nvSpPr>
      <dsp:spPr>
        <a:xfrm>
          <a:off x="1200799" y="0"/>
          <a:ext cx="5467061" cy="546706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A08238-5F96-463B-A370-2746FB2EC271}">
      <dsp:nvSpPr>
        <dsp:cNvPr id="0" name=""/>
        <dsp:cNvSpPr/>
      </dsp:nvSpPr>
      <dsp:spPr>
        <a:xfrm>
          <a:off x="1720169" y="519370"/>
          <a:ext cx="2132153" cy="213215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Steering Group members: Maura Kearney (REPS), William Corral (GEPS), Rebecca Gibson-Knowles (REPS), Samia Bashir (GEPS) </a:t>
          </a:r>
          <a:endParaRPr lang="en-US" sz="1600" kern="1200"/>
        </a:p>
      </dsp:txBody>
      <dsp:txXfrm>
        <a:off x="1824252" y="623453"/>
        <a:ext cx="1923987" cy="1923987"/>
      </dsp:txXfrm>
    </dsp:sp>
    <dsp:sp modelId="{50B30D1A-E7A1-4A72-9144-C2936515FD31}">
      <dsp:nvSpPr>
        <dsp:cNvPr id="0" name=""/>
        <dsp:cNvSpPr/>
      </dsp:nvSpPr>
      <dsp:spPr>
        <a:xfrm>
          <a:off x="4016335" y="519370"/>
          <a:ext cx="2132153" cy="213215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Work strand details:</a:t>
          </a:r>
          <a:endParaRPr lang="en-US" sz="1600" kern="1200"/>
        </a:p>
        <a:p>
          <a:pPr marL="114300" lvl="1" indent="-114300" algn="l" defTabSz="533400">
            <a:lnSpc>
              <a:spcPct val="90000"/>
            </a:lnSpc>
            <a:spcBef>
              <a:spcPct val="0"/>
            </a:spcBef>
            <a:spcAft>
              <a:spcPct val="15000"/>
            </a:spcAft>
            <a:buChar char="•"/>
          </a:pPr>
          <a:r>
            <a:rPr lang="en-GB" sz="1200" kern="1200"/>
            <a:t>Book Group </a:t>
          </a:r>
          <a:endParaRPr lang="en-US" sz="1200" kern="1200"/>
        </a:p>
        <a:p>
          <a:pPr marL="114300" lvl="1" indent="-114300" algn="l" defTabSz="533400">
            <a:lnSpc>
              <a:spcPct val="90000"/>
            </a:lnSpc>
            <a:spcBef>
              <a:spcPct val="0"/>
            </a:spcBef>
            <a:spcAft>
              <a:spcPct val="15000"/>
            </a:spcAft>
            <a:buChar char="•"/>
          </a:pPr>
          <a:r>
            <a:rPr lang="en-GB" sz="1200" kern="1200"/>
            <a:t>Managing Racism </a:t>
          </a:r>
          <a:endParaRPr lang="en-US" sz="1200" kern="1200"/>
        </a:p>
        <a:p>
          <a:pPr marL="114300" lvl="1" indent="-114300" algn="l" defTabSz="533400">
            <a:lnSpc>
              <a:spcPct val="90000"/>
            </a:lnSpc>
            <a:spcBef>
              <a:spcPct val="0"/>
            </a:spcBef>
            <a:spcAft>
              <a:spcPct val="15000"/>
            </a:spcAft>
            <a:buChar char="•"/>
          </a:pPr>
          <a:r>
            <a:rPr lang="en-GB" sz="1200" kern="1200"/>
            <a:t>Self-Evaluation </a:t>
          </a:r>
          <a:endParaRPr lang="en-US" sz="1200" kern="1200"/>
        </a:p>
        <a:p>
          <a:pPr marL="114300" lvl="1" indent="-114300" algn="l" defTabSz="533400">
            <a:lnSpc>
              <a:spcPct val="90000"/>
            </a:lnSpc>
            <a:spcBef>
              <a:spcPct val="0"/>
            </a:spcBef>
            <a:spcAft>
              <a:spcPct val="15000"/>
            </a:spcAft>
            <a:buChar char="•"/>
          </a:pPr>
          <a:r>
            <a:rPr lang="en-GB" sz="1200" kern="1200"/>
            <a:t>Frameworks and Functions </a:t>
          </a:r>
          <a:endParaRPr lang="en-US" sz="1200" kern="1200"/>
        </a:p>
      </dsp:txBody>
      <dsp:txXfrm>
        <a:off x="4120418" y="623453"/>
        <a:ext cx="1923987" cy="1923987"/>
      </dsp:txXfrm>
    </dsp:sp>
    <dsp:sp modelId="{133FC8B4-36E8-4ADA-97AC-B7D342DEC2E0}">
      <dsp:nvSpPr>
        <dsp:cNvPr id="0" name=""/>
        <dsp:cNvSpPr/>
      </dsp:nvSpPr>
      <dsp:spPr>
        <a:xfrm>
          <a:off x="1720169" y="2815536"/>
          <a:ext cx="2132153" cy="213215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National Training Pilot </a:t>
          </a:r>
          <a:endParaRPr lang="en-US" sz="1600" kern="1200"/>
        </a:p>
      </dsp:txBody>
      <dsp:txXfrm>
        <a:off x="1824252" y="2919619"/>
        <a:ext cx="1923987" cy="1923987"/>
      </dsp:txXfrm>
    </dsp:sp>
    <dsp:sp modelId="{8CB0867E-34A7-42D0-ACBE-DB85EB54DE4A}">
      <dsp:nvSpPr>
        <dsp:cNvPr id="0" name=""/>
        <dsp:cNvSpPr/>
      </dsp:nvSpPr>
      <dsp:spPr>
        <a:xfrm>
          <a:off x="4016335" y="2815536"/>
          <a:ext cx="2132153" cy="213215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University Links</a:t>
          </a:r>
        </a:p>
        <a:p>
          <a:pPr marL="0" lvl="0" indent="0" algn="ctr" defTabSz="711200">
            <a:lnSpc>
              <a:spcPct val="90000"/>
            </a:lnSpc>
            <a:spcBef>
              <a:spcPct val="0"/>
            </a:spcBef>
            <a:spcAft>
              <a:spcPct val="35000"/>
            </a:spcAft>
            <a:buNone/>
          </a:pPr>
          <a:r>
            <a:rPr lang="en-GB" sz="1600" kern="1200"/>
            <a:t>(on hold) </a:t>
          </a:r>
          <a:endParaRPr lang="en-US" sz="1600" kern="1200"/>
        </a:p>
      </dsp:txBody>
      <dsp:txXfrm>
        <a:off x="4120418" y="2919619"/>
        <a:ext cx="1923987" cy="192398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4F590D-60B6-EA76-7E6A-0A6B2F5DD4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7226EB5-1117-9D5F-95AF-B7879BB59D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9C5CA1-D102-4979-9482-BC215F65A9AE}" type="datetimeFigureOut">
              <a:rPr lang="en-GB" smtClean="0"/>
              <a:t>28/01/2026</a:t>
            </a:fld>
            <a:endParaRPr lang="en-GB"/>
          </a:p>
        </p:txBody>
      </p:sp>
      <p:sp>
        <p:nvSpPr>
          <p:cNvPr id="4" name="Footer Placeholder 3">
            <a:extLst>
              <a:ext uri="{FF2B5EF4-FFF2-40B4-BE49-F238E27FC236}">
                <a16:creationId xmlns:a16="http://schemas.microsoft.com/office/drawing/2014/main" id="{E576C697-C207-BA9F-52E6-50A28831B1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533779E-D218-BC63-8E00-6B76D8BE16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D615FB-2CD7-4FAA-87AF-F4B929DCF030}" type="slidenum">
              <a:rPr lang="en-GB" smtClean="0"/>
              <a:t>‹#›</a:t>
            </a:fld>
            <a:endParaRPr lang="en-GB"/>
          </a:p>
        </p:txBody>
      </p:sp>
    </p:spTree>
    <p:extLst>
      <p:ext uri="{BB962C8B-B14F-4D97-AF65-F5344CB8AC3E}">
        <p14:creationId xmlns:p14="http://schemas.microsoft.com/office/powerpoint/2010/main" val="27876245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17:45:39.567"/>
    </inkml:context>
    <inkml:brush xml:id="br0">
      <inkml:brushProperty name="width" value="0.35" units="cm"/>
      <inkml:brushProperty name="height" value="0.35" units="cm"/>
      <inkml:brushProperty name="color" value="#FFFFFF"/>
    </inkml:brush>
  </inkml:definitions>
  <inkml:trace contextRef="#ctx0" brushRef="#br0">1 0 24575,'0'833'0,"0"-871"0,1-52 0,0 78 0,1 1 0,0 0 0,0 0 0,1 0 0,1 0 0,4-10 0,78-169 0,-84 186 0,1-1 0,-1 1 0,1 0 0,0 0 0,1 0 0,-1 0 0,1 0 0,-1 1 0,1-1 0,0 1 0,0 0 0,1 0 0,-1 1 0,1-1 0,-1 1 0,1 0 0,0 1 0,0-1 0,-1 1 0,1-1 0,0 2 0,9-2 0,-6 2 0,1-1 0,-1 2 0,1-1 0,-1 1 0,1 1 0,-1-1 0,0 1 0,0 1 0,0 0 0,0 0 0,0 0 0,14 9 0,-8-3 0,0-2 0,0 0 0,1-1 0,0 0 0,0-1 0,0 0 0,1-2 0,0 0 0,18 1 0,21-1 0,74-5 0,-43-1 0,658 2 0,-399 2 0,-339-2-91,1 1 0,-1 0 0,0 0 0,0 0 0,0 1 0,0 0 0,0 0 0,0 1 0,0-1 0,0 2 0,0-1 0,-1 0 0,1 1 0,6 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17:45:41.687"/>
    </inkml:context>
    <inkml:brush xml:id="br0">
      <inkml:brushProperty name="width" value="0.35" units="cm"/>
      <inkml:brushProperty name="height" value="0.35" units="cm"/>
      <inkml:brushProperty name="color" value="#FFFFFF"/>
    </inkml:brush>
  </inkml:definitions>
  <inkml:trace contextRef="#ctx0" brushRef="#br0">1664 0 24575,'-23'0'0,"0"1"0,1 1 0,-1 0 0,0 2 0,1 1 0,-38 12 0,30-6 0,0-1 0,0-1 0,-1-2 0,-57 6 0,80-13 0,1 1 0,-1-1 0,0 1 0,1 1 0,-1-1 0,1 1 0,-1 1 0,1-1 0,0 1 0,0 1 0,0-1 0,1 1 0,-1 0 0,1 1 0,0 0 0,0 0 0,0 0 0,-7 9 0,8-8 0,-1-1 0,0 1 0,-1-1 0,1-1 0,-1 1 0,0-1 0,0 0 0,-10 4 0,-9 2 0,-30 7 0,-5 1 0,-84 24 0,68-22 0,43-12 0,-1-1 0,0-1 0,-44 0 0,-108-7 0,85-1 0,79 1 0,0 2 0,0 0 0,0 2 0,-36 8 0,-4 4-1365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17:47:18.627"/>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17:48:45.453"/>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17:49:36.758"/>
    </inkml:context>
    <inkml:brush xml:id="br0">
      <inkml:brushProperty name="width" value="0.35" units="cm"/>
      <inkml:brushProperty name="height" value="0.35" units="cm"/>
      <inkml:brushProperty name="color" value="#FFFFFF"/>
    </inkml:brush>
  </inkml:definitions>
  <inkml:trace contextRef="#ctx0" brushRef="#br0">261 157 24575,'1'0'0,"0"0"0,0 0 0,0 0 0,0 1 0,0-1 0,0 0 0,0 1 0,-1-1 0,1 0 0,0 1 0,0-1 0,0 1 0,0 0 0,-1-1 0,1 1 0,0 0 0,0-1 0,-1 1 0,1 0 0,-1 0 0,1 0 0,0-1 0,-1 1 0,1 2 0,8 25 0,-7-19 0,3 8 0,1 0 0,1-1 0,0 0 0,14 22 0,45 60 0,-27-43 0,-4-5 0,29 45 0,-60-88 0,0-1 0,1 1 0,0-1 0,0 0 0,0 0 0,1 0 0,0-1 0,0 0 0,13 8 0,-16-11 0,0-1 0,0 1 0,0-1 0,0 0 0,0 0 0,0 0 0,0 0 0,1-1 0,-1 1 0,0-1 0,0 0 0,1 0 0,-1 0 0,0 0 0,1 0 0,-1-1 0,0 0 0,0 1 0,0-1 0,0 0 0,1-1 0,-1 1 0,-1-1 0,1 1 0,0-1 0,2-2 0,28-22 0,-24 18 0,1-1 0,0 2 0,0 0 0,0 0 0,1 1 0,0 0 0,0 1 0,19-7 0,-20 10 0,9-3 0,29-10 0,-41 12 0,-1 1 0,0-1 0,-1-1 0,1 1 0,-1-1 0,1 0 0,-1 0 0,8-9 0,0-2 0,-1 0 0,1 1 0,1 0 0,0 0 0,1 2 0,0 0 0,24-15 0,9 3 0,-25 12 0,0 0 0,29-21 0,-42 27 0,-1 0 0,1 1 0,0 0 0,0 0 0,1 1 0,-1 0 0,1 1 0,0 0 0,0 1 0,16-1 0,13 0 0,64 5 0,-44 1 0,428-2 0,-293-1 0,-172-2 0,1 0 0,-1-1 0,30-9 0,-26 5 0,51-5 0,-57 10 0,-1-1 0,0 0 0,0-2 0,0 0 0,0-1 0,33-16 0,-1 6 0,-40 13 0,0 0 0,0-1 0,-1-1 0,18-8 0,-26 12 0,-1-1 0,1 0 0,-1 0 0,0 0 0,0 0 0,1 0 0,-1 0 0,-1 0 0,1 0 0,0-1 0,-1 1 0,1-1 0,-1 0 0,1 1 0,-1-1 0,0 0 0,0 0 0,-1 0 0,1 1 0,-1-1 0,1 0 0,-1 0 0,0-5 0,0 5 0,-1 0 0,1 1 0,-1-1 0,0 0 0,0 1 0,0-1 0,0 1 0,-1-1 0,1 1 0,-1-1 0,1 1 0,-1 0 0,0 0 0,0 0 0,0 0 0,0 0 0,0 0 0,0 0 0,0 1 0,-1-1 0,1 1 0,-1 0 0,1-1 0,-6 0 0,-4-3 0,-1 1 0,0 0 0,-26-3 0,12 4 0,-1 1 0,1 2 0,-1 0 0,-45 8 0,-107 30 0,58-10 0,3-3 0,-86 16 0,150-33 0,-98 2 0,148-10 0,-76 0 0,-114 13 0,-109 11 0,-1-23 0,134-2 0,139 2 0,0 2 0,-1 2 0,2 1 0,-1 1 0,-57 22 0,69-23 0,-1-1 0,-39 5 0,33-6 0,24-3 0,-1-1 0,1 1 0,0 0 0,-1 0 0,1 0 0,0 0 0,0 0 0,0 1 0,0 0 0,0-1 0,0 1 0,0 0 0,1 0 0,-1 1 0,1-1 0,-1 0 0,1 1 0,0 0 0,-3 4 0,1 1 0,1 0 0,0 0 0,0 1 0,1-1 0,0 1 0,-1 12 0,1-9-59,-1 0 0,0 0-1,-1 0 1,0 0-1,0 0 1,-2-1 0,1 0-1,-1 0 1,-1 0 0,0-1-1,-1 0 1,0 0 0,0-1-1,-1 0 1,0-1-1,0 1 1,-1-2 0,0 1-1,-1-2 1,0 1 0,0-1-1,-13 4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17:50:25.219"/>
    </inkml:context>
    <inkml:brush xml:id="br0">
      <inkml:brushProperty name="width" value="0.35" units="cm"/>
      <inkml:brushProperty name="height" value="0.35" units="cm"/>
      <inkml:brushProperty name="color" value="#FFFFFF"/>
    </inkml:brush>
  </inkml:definitions>
  <inkml:trace contextRef="#ctx0" brushRef="#br0">1 58 24575,'0'258'0,"4"-234"0,0-19 0,1-17 0,10-47 0,-9 35 0,0 0 0,-1 0 0,2-46 0,-5 88 0,1 0 0,1-1 0,1 1 0,1-1 0,0 0 0,1 0 0,1-1 0,0 0 0,18 26 0,-20-37 0,-1 0 0,1 0 0,0 0 0,0 0 0,1-1 0,-1 0 0,1 0 0,0-1 0,0 0 0,0 0 0,1-1 0,-1 0 0,1 0 0,-1-1 0,1 1 0,-1-2 0,1 1 0,0-1 0,0 0 0,-1-1 0,1 0 0,-1 0 0,13-4 0,-13 2 0,-1-1 0,1 0 0,-1 0 0,0-1 0,0 0 0,10-9 0,17-15 0,76-40 0,-107 68 0,0-1 0,0 1 0,0 0 0,0-1 0,-1 0 0,1 1 0,-1-1 0,1 0 0,-1 0 0,0 1 0,0-1 0,0 0 0,0 0 0,0-1 0,0 1 0,0 0 0,0 0 0,-1 0 0,1-4 0,-1 3 0,0 0 0,-1-1 0,1 1 0,-1 0 0,1 0 0,-1 0 0,0 0 0,0 1 0,-1-1 0,1 0 0,0 0 0,-5-4 0,2 1 0,-1 0 0,1 1 0,-1 0 0,-1 0 0,1 0 0,-1 1 0,0-1 0,0 1 0,0 1 0,0-1 0,-13-4 0,12 6 0,0-1 0,1-1 0,-1 1 0,1-1 0,-1 0 0,1-1 0,0 1 0,1-1 0,-9-9 0,5 5 0,0 1 0,-17-12 0,24 19 29,0-1-1,0 1 1,0 0-1,0 0 0,-1 0 1,1 0-1,0 0 1,-1 1-1,1-1 1,-1 1-1,-2-1 1,4 1-84,0 1-1,0-1 1,0 0 0,0 0 0,0 1 0,1-1 0,-1 0 0,0 1 0,0-1 0,0 1 0,0-1 0,1 1 0,-1-1 0,0 1 0,0 0 0,1-1 0,-1 1 0,0 0 0,1 0 0,-1-1-1,1 1 1,-1 0 0,1 0 0,-1 0 0,1 0 0,0 0 0,0 0 0,-1-1 0,1 1 0,0 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17:50:34.089"/>
    </inkml:context>
    <inkml:brush xml:id="br0">
      <inkml:brushProperty name="width" value="0.35" units="cm"/>
      <inkml:brushProperty name="height" value="0.35" units="cm"/>
      <inkml:brushProperty name="color" value="#FFFFFF"/>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DEB20-3549-494B-9BEF-40C80FAEB41A}" type="datetimeFigureOut">
              <a:rPr lang="en-GB" smtClean="0"/>
              <a:t>28/01/2026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E0DDD-63EA-4064-AE47-E6588EFE4734}" type="slidenum">
              <a:rPr lang="en-GB" smtClean="0"/>
              <a:t>‹#›</a:t>
            </a:fld>
            <a:endParaRPr lang="en-GB"/>
          </a:p>
        </p:txBody>
      </p:sp>
    </p:spTree>
    <p:extLst>
      <p:ext uri="{BB962C8B-B14F-4D97-AF65-F5344CB8AC3E}">
        <p14:creationId xmlns:p14="http://schemas.microsoft.com/office/powerpoint/2010/main" val="355399858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9.15-9.30am</a:t>
            </a:r>
          </a:p>
          <a:p>
            <a:r>
              <a:rPr lang="en-GB" dirty="0"/>
              <a:t>Maura</a:t>
            </a:r>
          </a:p>
          <a:p>
            <a:r>
              <a:rPr lang="en-GB" dirty="0"/>
              <a:t>(William to create duplicate for current date)</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1</a:t>
            </a:fld>
            <a:endParaRPr lang="en-GB"/>
          </a:p>
        </p:txBody>
      </p:sp>
    </p:spTree>
    <p:extLst>
      <p:ext uri="{BB962C8B-B14F-4D97-AF65-F5344CB8AC3E}">
        <p14:creationId xmlns:p14="http://schemas.microsoft.com/office/powerpoint/2010/main" val="56543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OFFICIAL</a:t>
            </a:r>
          </a:p>
        </p:txBody>
      </p:sp>
      <p:sp>
        <p:nvSpPr>
          <p:cNvPr id="5" name="Footer Placeholder 4"/>
          <p:cNvSpPr>
            <a:spLocks noGrp="1"/>
          </p:cNvSpPr>
          <p:nvPr>
            <p:ph type="ftr" sz="quarter" idx="4"/>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OFFICIAL</a:t>
            </a:r>
          </a:p>
        </p:txBody>
      </p:sp>
      <p:sp>
        <p:nvSpPr>
          <p:cNvPr id="6" name="Slide Number Placeholder 5"/>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11CAA31-B0DF-427E-8476-7649630F3A4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784077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“Before we start, I just want to note that today’s session looks at hate crime and prejudice across the seven protected characteristics in Scottish law, as well as wider backgrounds and lived experiences. Some of this may feel challenging. It’s shared in the spirit of learning, prevention and building safer, more inclusive communities. Your wellbeing matters, so please step out at any point if you need to.”</a:t>
            </a:r>
          </a:p>
        </p:txBody>
      </p:sp>
      <p:sp>
        <p:nvSpPr>
          <p:cNvPr id="4" name="Header Placeholder 3"/>
          <p:cNvSpPr>
            <a:spLocks noGrp="1"/>
          </p:cNvSpPr>
          <p:nvPr>
            <p:ph type="hdr" sz="quarter"/>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OFFICIAL</a:t>
            </a:r>
          </a:p>
        </p:txBody>
      </p:sp>
      <p:sp>
        <p:nvSpPr>
          <p:cNvPr id="5" name="Footer Placeholder 4"/>
          <p:cNvSpPr>
            <a:spLocks noGrp="1"/>
          </p:cNvSpPr>
          <p:nvPr>
            <p:ph type="ftr" sz="quarter" idx="4"/>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OFFICIAL</a:t>
            </a:r>
          </a:p>
        </p:txBody>
      </p:sp>
      <p:sp>
        <p:nvSpPr>
          <p:cNvPr id="6" name="Slide Number Placeholder 5"/>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11CAA31-B0DF-427E-8476-7649630F3A4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35218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OFFICIAL</a:t>
            </a:r>
          </a:p>
        </p:txBody>
      </p:sp>
      <p:sp>
        <p:nvSpPr>
          <p:cNvPr id="5" name="Footer Placeholder 4"/>
          <p:cNvSpPr>
            <a:spLocks noGrp="1"/>
          </p:cNvSpPr>
          <p:nvPr>
            <p:ph type="ftr" sz="quarter" idx="4"/>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OFFICIAL</a:t>
            </a:r>
          </a:p>
        </p:txBody>
      </p:sp>
      <p:sp>
        <p:nvSpPr>
          <p:cNvPr id="6" name="Slide Number Placeholder 5"/>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11CAA31-B0DF-427E-8476-7649630F3A4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72483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OFFICIAL</a:t>
            </a:r>
          </a:p>
        </p:txBody>
      </p:sp>
      <p:sp>
        <p:nvSpPr>
          <p:cNvPr id="5" name="Footer Placeholder 4"/>
          <p:cNvSpPr>
            <a:spLocks noGrp="1"/>
          </p:cNvSpPr>
          <p:nvPr>
            <p:ph type="ftr" sz="quarter" idx="4"/>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OFFICIAL</a:t>
            </a:r>
          </a:p>
        </p:txBody>
      </p:sp>
      <p:sp>
        <p:nvSpPr>
          <p:cNvPr id="6" name="Slide Number Placeholder 5"/>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11CAA31-B0DF-427E-8476-7649630F3A4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890700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Header Placeholder 3"/>
          <p:cNvSpPr>
            <a:spLocks noGrp="1"/>
          </p:cNvSpPr>
          <p:nvPr>
            <p:ph type="hdr" sz="quarter"/>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OFFICIAL</a:t>
            </a:r>
          </a:p>
        </p:txBody>
      </p:sp>
      <p:sp>
        <p:nvSpPr>
          <p:cNvPr id="5" name="Footer Placeholder 4"/>
          <p:cNvSpPr>
            <a:spLocks noGrp="1"/>
          </p:cNvSpPr>
          <p:nvPr>
            <p:ph type="ftr" sz="quarter" idx="4"/>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OFFICIAL</a:t>
            </a:r>
          </a:p>
        </p:txBody>
      </p:sp>
      <p:sp>
        <p:nvSpPr>
          <p:cNvPr id="6" name="Slide Number Placeholder 5"/>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11CAA31-B0DF-427E-8476-7649630F3A4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62436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ltLang="en-US" sz="1400" dirty="0"/>
          </a:p>
          <a:p>
            <a:endParaRPr lang="en-GB" dirty="0"/>
          </a:p>
        </p:txBody>
      </p:sp>
      <p:sp>
        <p:nvSpPr>
          <p:cNvPr id="4" name="Header Placeholder 3"/>
          <p:cNvSpPr>
            <a:spLocks noGrp="1"/>
          </p:cNvSpPr>
          <p:nvPr>
            <p:ph type="hdr" sz="quarter"/>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OFFICIAL</a:t>
            </a:r>
          </a:p>
        </p:txBody>
      </p:sp>
      <p:sp>
        <p:nvSpPr>
          <p:cNvPr id="5" name="Footer Placeholder 4"/>
          <p:cNvSpPr>
            <a:spLocks noGrp="1"/>
          </p:cNvSpPr>
          <p:nvPr>
            <p:ph type="ftr" sz="quarter" idx="4"/>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OFFICIAL</a:t>
            </a:r>
          </a:p>
        </p:txBody>
      </p:sp>
      <p:sp>
        <p:nvSpPr>
          <p:cNvPr id="6" name="Slide Number Placeholder 5"/>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11CAA31-B0DF-427E-8476-7649630F3A4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87973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a:xfrm>
            <a:off x="680879" y="4701229"/>
            <a:ext cx="5447030" cy="4376768"/>
          </a:xfrm>
        </p:spPr>
        <p:txBody>
          <a:bodyPr/>
          <a:lstStyle/>
          <a:p>
            <a:endParaRPr lang="en-GB" dirty="0"/>
          </a:p>
        </p:txBody>
      </p:sp>
      <p:sp>
        <p:nvSpPr>
          <p:cNvPr id="4" name="Header Placeholder 3"/>
          <p:cNvSpPr>
            <a:spLocks noGrp="1"/>
          </p:cNvSpPr>
          <p:nvPr>
            <p:ph type="hdr" sz="quarter"/>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OFFICIAL</a:t>
            </a:r>
          </a:p>
        </p:txBody>
      </p:sp>
      <p:sp>
        <p:nvSpPr>
          <p:cNvPr id="5" name="Footer Placeholder 4"/>
          <p:cNvSpPr>
            <a:spLocks noGrp="1"/>
          </p:cNvSpPr>
          <p:nvPr>
            <p:ph type="ftr" sz="quarter" idx="4"/>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OFFICIAL</a:t>
            </a:r>
          </a:p>
        </p:txBody>
      </p:sp>
      <p:sp>
        <p:nvSpPr>
          <p:cNvPr id="6" name="Slide Number Placeholder 5"/>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11CAA31-B0DF-427E-8476-7649630F3A4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713073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a:xfrm>
            <a:off x="1904487" y="5341521"/>
            <a:ext cx="5447030" cy="3914239"/>
          </a:xfrm>
        </p:spPr>
        <p:txBody>
          <a:bodyPr/>
          <a:lstStyle/>
          <a:p>
            <a:endParaRPr lang="en-GB" b="1" dirty="0"/>
          </a:p>
        </p:txBody>
      </p:sp>
      <p:sp>
        <p:nvSpPr>
          <p:cNvPr id="4" name="Header Placeholder 3"/>
          <p:cNvSpPr>
            <a:spLocks noGrp="1"/>
          </p:cNvSpPr>
          <p:nvPr>
            <p:ph type="hdr" sz="quarter"/>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OFFICIAL</a:t>
            </a:r>
          </a:p>
        </p:txBody>
      </p:sp>
      <p:sp>
        <p:nvSpPr>
          <p:cNvPr id="5" name="Footer Placeholder 4"/>
          <p:cNvSpPr>
            <a:spLocks noGrp="1"/>
          </p:cNvSpPr>
          <p:nvPr>
            <p:ph type="ftr" sz="quarter" idx="4"/>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OFFICIAL</a:t>
            </a:r>
          </a:p>
        </p:txBody>
      </p:sp>
      <p:sp>
        <p:nvSpPr>
          <p:cNvPr id="6" name="Slide Number Placeholder 5"/>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11CAA31-B0DF-427E-8476-7649630F3A4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242379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OFFICIAL</a:t>
            </a:r>
          </a:p>
        </p:txBody>
      </p:sp>
      <p:sp>
        <p:nvSpPr>
          <p:cNvPr id="5" name="Footer Placeholder 4"/>
          <p:cNvSpPr>
            <a:spLocks noGrp="1"/>
          </p:cNvSpPr>
          <p:nvPr>
            <p:ph type="ftr" sz="quarter" idx="4"/>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OFFICIAL</a:t>
            </a:r>
          </a:p>
        </p:txBody>
      </p:sp>
      <p:sp>
        <p:nvSpPr>
          <p:cNvPr id="6" name="Slide Number Placeholder 5"/>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11CAA31-B0DF-427E-8476-7649630F3A4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36608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2DFD4-AD5C-9529-0036-1094B0AA7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93031E-DAA4-0E45-5D87-2B5558AB0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E19FC-AC6A-0937-F66C-9B54F4E3B7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Calibri"/>
                <a:cs typeface="Calibri"/>
              </a:rPr>
              <a:t>Maura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10.30 – 11 – time for Q&amp;A?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a typeface="Calibri"/>
              <a:cs typeface="Calibri"/>
            </a:endParaRPr>
          </a:p>
        </p:txBody>
      </p:sp>
      <p:sp>
        <p:nvSpPr>
          <p:cNvPr id="4" name="Header Placeholder 3">
            <a:extLst>
              <a:ext uri="{FF2B5EF4-FFF2-40B4-BE49-F238E27FC236}">
                <a16:creationId xmlns:a16="http://schemas.microsoft.com/office/drawing/2014/main" id="{695F5C78-36DC-8F70-F420-1764CCDA5C18}"/>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CFE14D78-C8E3-CAE9-D723-316C38B946B2}"/>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DE3B369F-50F4-EC2B-1220-72A4AD2452B4}"/>
              </a:ext>
            </a:extLst>
          </p:cNvPr>
          <p:cNvSpPr>
            <a:spLocks noGrp="1"/>
          </p:cNvSpPr>
          <p:nvPr>
            <p:ph type="sldNum" sz="quarter" idx="5"/>
          </p:nvPr>
        </p:nvSpPr>
        <p:spPr/>
        <p:txBody>
          <a:bodyPr/>
          <a:lstStyle/>
          <a:p>
            <a:fld id="{88FE0DDD-63EA-4064-AE47-E6588EFE4734}" type="slidenum">
              <a:rPr lang="en-GB" smtClean="0"/>
              <a:t>19</a:t>
            </a:fld>
            <a:endParaRPr lang="en-GB"/>
          </a:p>
        </p:txBody>
      </p:sp>
    </p:spTree>
    <p:extLst>
      <p:ext uri="{BB962C8B-B14F-4D97-AF65-F5344CB8AC3E}">
        <p14:creationId xmlns:p14="http://schemas.microsoft.com/office/powerpoint/2010/main" val="126860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9.15-9.30am</a:t>
            </a:r>
          </a:p>
          <a:p>
            <a:r>
              <a:rPr lang="en-GB" dirty="0"/>
              <a:t>Maura</a:t>
            </a:r>
          </a:p>
          <a:p>
            <a:endParaRPr lang="en-GB" dirty="0"/>
          </a:p>
        </p:txBody>
      </p:sp>
      <p:sp>
        <p:nvSpPr>
          <p:cNvPr id="4" name="Header Placeholder 3" hidden="1"/>
          <p:cNvSpPr>
            <a:spLocks noGrp="1"/>
          </p:cNvSpPr>
          <p:nvPr>
            <p:ph type="hdr" sz="quarter"/>
          </p:nvPr>
        </p:nvSpPr>
        <p:spPr>
          <a:xfrm>
            <a:off x="0" y="0"/>
            <a:ext cx="6858000" cy="45878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p>
        </p:txBody>
      </p:sp>
      <p:sp>
        <p:nvSpPr>
          <p:cNvPr id="5" name="Footer Placeholder 4" hidden="1"/>
          <p:cNvSpPr>
            <a:spLocks noGrp="1"/>
          </p:cNvSpPr>
          <p:nvPr>
            <p:ph type="ftr" sz="quarter" idx="4"/>
          </p:nvPr>
        </p:nvSpPr>
        <p:spPr>
          <a:xfrm>
            <a:off x="0" y="8685213"/>
            <a:ext cx="6858000" cy="4587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CC6D83-7BA0-4024-A727-42F3B01FE1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759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11-11.15</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20</a:t>
            </a:fld>
            <a:endParaRPr lang="en-GB"/>
          </a:p>
        </p:txBody>
      </p:sp>
    </p:spTree>
    <p:extLst>
      <p:ext uri="{BB962C8B-B14F-4D97-AF65-F5344CB8AC3E}">
        <p14:creationId xmlns:p14="http://schemas.microsoft.com/office/powerpoint/2010/main" val="1744865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RGK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11.15-11.30</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every network session we have a group reflective discussion activity where we have reflected on themes such as white silence and what this means for active AR EP practice, for example in challenging systemic racism in schools. Last session we highlighted that we have been engaging in antiracist discussion for some time now and that this year we are keen for the network to move discussion towards more AR action.</a:t>
            </a:r>
          </a:p>
          <a:p>
            <a:endParaRPr lang="en-GB" dirty="0"/>
          </a:p>
          <a:p>
            <a:endParaRPr lang="en-GB" dirty="0"/>
          </a:p>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21</a:t>
            </a:fld>
            <a:endParaRPr lang="en-GB"/>
          </a:p>
        </p:txBody>
      </p:sp>
    </p:spTree>
    <p:extLst>
      <p:ext uri="{BB962C8B-B14F-4D97-AF65-F5344CB8AC3E}">
        <p14:creationId xmlns:p14="http://schemas.microsoft.com/office/powerpoint/2010/main" val="2078765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11.15-11.30</a:t>
            </a:r>
          </a:p>
          <a:p>
            <a:r>
              <a:rPr lang="en-GB" dirty="0"/>
              <a:t>Rebecca</a:t>
            </a:r>
          </a:p>
          <a:p>
            <a:r>
              <a:rPr lang="en-GB" dirty="0"/>
              <a:t>At the time we were seeing an emergence of the far right raise the flags campaign which through the appropriation of the saltire flag originally by far-right groups, pushed a very visible anti-immigrant message, yet for some perhaps stirred up confusion given the cultural pride often associated with the saltire.</a:t>
            </a:r>
          </a:p>
          <a:p>
            <a:endParaRPr lang="en-GB" dirty="0"/>
          </a:p>
          <a:p>
            <a:r>
              <a:rPr lang="en-GB" dirty="0"/>
              <a:t>For people of colour, the surge in highly visible nationalist imagery in the local streets as well as on the media,— reinforced the message that Scottish identity was being defined narrowly by race and origin. Whilst this likely wasn’t a view reflected by the majority, some of us felt that this very visual racist message was louder than the silence of the majority who probably wouldn’t align themselves with these views. </a:t>
            </a:r>
          </a:p>
          <a:p>
            <a:endParaRPr lang="en-GB" dirty="0"/>
          </a:p>
          <a:p>
            <a:r>
              <a:rPr lang="en-GB" dirty="0"/>
              <a:t>So given the network has been running for some time now, we asked what action is looking like right now for us EPs given the current climate </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22</a:t>
            </a:fld>
            <a:endParaRPr lang="en-GB"/>
          </a:p>
        </p:txBody>
      </p:sp>
    </p:spTree>
    <p:extLst>
      <p:ext uri="{BB962C8B-B14F-4D97-AF65-F5344CB8AC3E}">
        <p14:creationId xmlns:p14="http://schemas.microsoft.com/office/powerpoint/2010/main" val="2509352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11.15-11.30</a:t>
            </a:r>
          </a:p>
          <a:p>
            <a:r>
              <a:rPr lang="en-GB" dirty="0"/>
              <a:t>Rebecca</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23</a:t>
            </a:fld>
            <a:endParaRPr lang="en-GB"/>
          </a:p>
        </p:txBody>
      </p:sp>
    </p:spTree>
    <p:extLst>
      <p:ext uri="{BB962C8B-B14F-4D97-AF65-F5344CB8AC3E}">
        <p14:creationId xmlns:p14="http://schemas.microsoft.com/office/powerpoint/2010/main" val="631394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11.15-11.30</a:t>
            </a:r>
          </a:p>
          <a:p>
            <a:r>
              <a:rPr lang="en-GB" dirty="0"/>
              <a:t>Rebecca</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24</a:t>
            </a:fld>
            <a:endParaRPr lang="en-GB"/>
          </a:p>
        </p:txBody>
      </p:sp>
    </p:spTree>
    <p:extLst>
      <p:ext uri="{BB962C8B-B14F-4D97-AF65-F5344CB8AC3E}">
        <p14:creationId xmlns:p14="http://schemas.microsoft.com/office/powerpoint/2010/main" val="1049735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11.15-11.30</a:t>
            </a:r>
          </a:p>
          <a:p>
            <a:r>
              <a:rPr lang="en-GB" dirty="0"/>
              <a:t>Rebecca</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25</a:t>
            </a:fld>
            <a:endParaRPr lang="en-GB"/>
          </a:p>
        </p:txBody>
      </p:sp>
    </p:spTree>
    <p:extLst>
      <p:ext uri="{BB962C8B-B14F-4D97-AF65-F5344CB8AC3E}">
        <p14:creationId xmlns:p14="http://schemas.microsoft.com/office/powerpoint/2010/main" val="2953971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11.15-11.30</a:t>
            </a:r>
          </a:p>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26</a:t>
            </a:fld>
            <a:endParaRPr lang="en-GB"/>
          </a:p>
        </p:txBody>
      </p:sp>
    </p:spTree>
    <p:extLst>
      <p:ext uri="{BB962C8B-B14F-4D97-AF65-F5344CB8AC3E}">
        <p14:creationId xmlns:p14="http://schemas.microsoft.com/office/powerpoint/2010/main" val="1220633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11.15-11.30</a:t>
            </a:r>
          </a:p>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27</a:t>
            </a:fld>
            <a:endParaRPr lang="en-GB"/>
          </a:p>
        </p:txBody>
      </p:sp>
    </p:spTree>
    <p:extLst>
      <p:ext uri="{BB962C8B-B14F-4D97-AF65-F5344CB8AC3E}">
        <p14:creationId xmlns:p14="http://schemas.microsoft.com/office/powerpoint/2010/main" val="407746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93C6E-E6EE-37C2-9068-9128E609D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D5078-5553-A18B-34E3-2A209FE4D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5AAE1-F3AF-DFF6-89A0-F3C9618280D6}"/>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11.30 – 12.00pm </a:t>
            </a:r>
          </a:p>
          <a:p>
            <a:r>
              <a:rPr lang="en-GB" dirty="0"/>
              <a:t>Maura</a:t>
            </a:r>
          </a:p>
          <a:p>
            <a:endParaRPr lang="en-GB" dirty="0"/>
          </a:p>
          <a:p>
            <a:r>
              <a:rPr lang="en-GB" sz="1200" kern="1200" dirty="0">
                <a:solidFill>
                  <a:schemeClr val="tx1"/>
                </a:solidFill>
                <a:effectLst/>
                <a:latin typeface="+mn-lt"/>
                <a:ea typeface="+mn-ea"/>
                <a:cs typeface="+mn-cs"/>
              </a:rPr>
              <a:t>How you have been supporting communities of colour within education?  </a:t>
            </a:r>
          </a:p>
          <a:p>
            <a:r>
              <a:rPr lang="en-GB" sz="1200" kern="1200" dirty="0">
                <a:solidFill>
                  <a:schemeClr val="tx1"/>
                </a:solidFill>
                <a:effectLst/>
                <a:latin typeface="+mn-lt"/>
                <a:ea typeface="+mn-ea"/>
                <a:cs typeface="+mn-cs"/>
              </a:rPr>
              <a:t>How have you directly supported POC through this time?, How have you supported schools through this time? How have you supported CYP of colour through this time? How have you supported communities of colour through this time?</a:t>
            </a:r>
          </a:p>
          <a:p>
            <a:r>
              <a:rPr lang="en-GB" sz="1200" kern="1200" dirty="0">
                <a:solidFill>
                  <a:schemeClr val="tx1"/>
                </a:solidFill>
                <a:effectLst/>
                <a:latin typeface="+mn-lt"/>
                <a:ea typeface="+mn-ea"/>
                <a:cs typeface="+mn-cs"/>
              </a:rPr>
              <a:t> </a:t>
            </a:r>
          </a:p>
          <a:p>
            <a:endParaRPr lang="en-GB" dirty="0"/>
          </a:p>
        </p:txBody>
      </p:sp>
      <p:sp>
        <p:nvSpPr>
          <p:cNvPr id="4" name="Header Placeholder 3">
            <a:extLst>
              <a:ext uri="{FF2B5EF4-FFF2-40B4-BE49-F238E27FC236}">
                <a16:creationId xmlns:a16="http://schemas.microsoft.com/office/drawing/2014/main" id="{6FDE03ED-2B51-EC37-F452-EEF9515052E9}"/>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00A5E1BA-6C47-7A0B-870E-E92A5F938F71}"/>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F2C1688A-BA7E-CA73-1BEB-6F73C1F16A55}"/>
              </a:ext>
            </a:extLst>
          </p:cNvPr>
          <p:cNvSpPr>
            <a:spLocks noGrp="1"/>
          </p:cNvSpPr>
          <p:nvPr>
            <p:ph type="sldNum" sz="quarter" idx="5"/>
          </p:nvPr>
        </p:nvSpPr>
        <p:spPr/>
        <p:txBody>
          <a:bodyPr/>
          <a:lstStyle/>
          <a:p>
            <a:fld id="{88FE0DDD-63EA-4064-AE47-E6588EFE4734}" type="slidenum">
              <a:rPr lang="en-GB" smtClean="0"/>
              <a:t>28</a:t>
            </a:fld>
            <a:endParaRPr lang="en-GB"/>
          </a:p>
        </p:txBody>
      </p:sp>
    </p:spTree>
    <p:extLst>
      <p:ext uri="{BB962C8B-B14F-4D97-AF65-F5344CB8AC3E}">
        <p14:creationId xmlns:p14="http://schemas.microsoft.com/office/powerpoint/2010/main" val="849980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0F164-777F-FB79-3496-C5EFA2B34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58E48-5534-DF63-5EE6-94E51463A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90D109-C89D-7F86-AAEB-6B9BD44A0663}"/>
              </a:ext>
            </a:extLst>
          </p:cNvPr>
          <p:cNvSpPr>
            <a:spLocks noGrp="1"/>
          </p:cNvSpPr>
          <p:nvPr>
            <p:ph type="body" idx="1"/>
          </p:nvPr>
        </p:nvSpPr>
        <p:spPr/>
        <p:txBody>
          <a:bodyPr/>
          <a:lstStyle/>
          <a:p>
            <a:r>
              <a:rPr lang="en-GB" dirty="0"/>
              <a:t>Maura </a:t>
            </a:r>
          </a:p>
          <a:p>
            <a:r>
              <a:rPr lang="en-GB" dirty="0"/>
              <a:t>11-11.15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Remaining network dates and QRs for </a:t>
            </a:r>
            <a:r>
              <a:rPr lang="en-GB" dirty="0" err="1"/>
              <a:t>workstrand</a:t>
            </a:r>
            <a:r>
              <a:rPr lang="en-GB" dirty="0"/>
              <a:t> tools </a:t>
            </a:r>
            <a:r>
              <a:rPr lang="en-GB" dirty="0" err="1"/>
              <a:t>incase</a:t>
            </a:r>
            <a:r>
              <a:rPr lang="en-GB" dirty="0"/>
              <a:t> people want it</a:t>
            </a:r>
          </a:p>
          <a:p>
            <a:endParaRPr lang="en-GB" dirty="0"/>
          </a:p>
        </p:txBody>
      </p:sp>
      <p:sp>
        <p:nvSpPr>
          <p:cNvPr id="4" name="Header Placeholder 3">
            <a:extLst>
              <a:ext uri="{FF2B5EF4-FFF2-40B4-BE49-F238E27FC236}">
                <a16:creationId xmlns:a16="http://schemas.microsoft.com/office/drawing/2014/main" id="{023A22B7-4CD0-1327-2555-46C27F043B0A}"/>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4D71091A-4347-42CC-877C-D880BFCD283D}"/>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BFC8A52E-F360-75B6-4475-4CDA75C514EF}"/>
              </a:ext>
            </a:extLst>
          </p:cNvPr>
          <p:cNvSpPr>
            <a:spLocks noGrp="1"/>
          </p:cNvSpPr>
          <p:nvPr>
            <p:ph type="sldNum" sz="quarter" idx="5"/>
          </p:nvPr>
        </p:nvSpPr>
        <p:spPr/>
        <p:txBody>
          <a:bodyPr/>
          <a:lstStyle/>
          <a:p>
            <a:fld id="{88FE0DDD-63EA-4064-AE47-E6588EFE4734}" type="slidenum">
              <a:rPr lang="en-GB" smtClean="0"/>
              <a:t>29</a:t>
            </a:fld>
            <a:endParaRPr lang="en-GB"/>
          </a:p>
        </p:txBody>
      </p:sp>
    </p:spTree>
    <p:extLst>
      <p:ext uri="{BB962C8B-B14F-4D97-AF65-F5344CB8AC3E}">
        <p14:creationId xmlns:p14="http://schemas.microsoft.com/office/powerpoint/2010/main" val="284529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9.15-9.30am</a:t>
            </a:r>
          </a:p>
          <a:p>
            <a:r>
              <a:rPr lang="en-GB" dirty="0"/>
              <a:t>Maura</a:t>
            </a:r>
          </a:p>
          <a:p>
            <a:endParaRPr lang="en-GB" dirty="0"/>
          </a:p>
        </p:txBody>
      </p:sp>
      <p:sp>
        <p:nvSpPr>
          <p:cNvPr id="4" name="Header Placeholder 3" hidden="1"/>
          <p:cNvSpPr>
            <a:spLocks noGrp="1"/>
          </p:cNvSpPr>
          <p:nvPr>
            <p:ph type="hdr" sz="quarter"/>
          </p:nvPr>
        </p:nvSpPr>
        <p:spPr>
          <a:xfrm>
            <a:off x="0" y="0"/>
            <a:ext cx="6858000" cy="45878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p>
        </p:txBody>
      </p:sp>
      <p:sp>
        <p:nvSpPr>
          <p:cNvPr id="5" name="Footer Placeholder 4" hidden="1"/>
          <p:cNvSpPr>
            <a:spLocks noGrp="1"/>
          </p:cNvSpPr>
          <p:nvPr>
            <p:ph type="ftr" sz="quarter" idx="4"/>
          </p:nvPr>
        </p:nvSpPr>
        <p:spPr>
          <a:xfrm>
            <a:off x="0" y="8685213"/>
            <a:ext cx="6858000" cy="4587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CC6D83-7BA0-4024-A727-42F3B01FE1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55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9.15-9.30am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Maura</a:t>
            </a:r>
          </a:p>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4</a:t>
            </a:fld>
            <a:endParaRPr lang="en-GB"/>
          </a:p>
        </p:txBody>
      </p:sp>
    </p:spTree>
    <p:extLst>
      <p:ext uri="{BB962C8B-B14F-4D97-AF65-F5344CB8AC3E}">
        <p14:creationId xmlns:p14="http://schemas.microsoft.com/office/powerpoint/2010/main" val="612869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AE47B-F992-D793-E347-FD46ECD0F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76693-8B83-435C-7BA8-ECD5E761CE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0F41F-F29F-A990-411F-38EE06F6C0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9.15-9.30am</a:t>
            </a:r>
          </a:p>
          <a:p>
            <a:r>
              <a:rPr lang="en-GB" dirty="0"/>
              <a:t>Maura</a:t>
            </a:r>
          </a:p>
          <a:p>
            <a:r>
              <a:rPr lang="en-GB" dirty="0"/>
              <a:t>Highlight reminder we have position paper</a:t>
            </a:r>
          </a:p>
          <a:p>
            <a:endParaRPr lang="en-GB" dirty="0"/>
          </a:p>
        </p:txBody>
      </p:sp>
      <p:sp>
        <p:nvSpPr>
          <p:cNvPr id="4" name="Header Placeholder 3">
            <a:extLst>
              <a:ext uri="{FF2B5EF4-FFF2-40B4-BE49-F238E27FC236}">
                <a16:creationId xmlns:a16="http://schemas.microsoft.com/office/drawing/2014/main" id="{15A3C379-F859-6FD4-7689-FCFDE2364463}"/>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327112A-5DC9-9C2D-B155-C1F30EAE73D3}"/>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9E52807-8A52-EFAA-59A5-C1047C0478D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FE0DDD-63EA-4064-AE47-E6588EFE47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37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9.15-9.30am</a:t>
            </a:r>
          </a:p>
          <a:p>
            <a:r>
              <a:rPr lang="en-GB" dirty="0"/>
              <a:t>Maura</a:t>
            </a:r>
          </a:p>
        </p:txBody>
      </p:sp>
      <p:sp>
        <p:nvSpPr>
          <p:cNvPr id="4" name="Header Placeholder 3" hidden="1"/>
          <p:cNvSpPr>
            <a:spLocks noGrp="1"/>
          </p:cNvSpPr>
          <p:nvPr>
            <p:ph type="hdr" sz="quarter"/>
          </p:nvPr>
        </p:nvSpPr>
        <p:spPr>
          <a:xfrm>
            <a:off x="0" y="0"/>
            <a:ext cx="6858000" cy="45878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p>
        </p:txBody>
      </p:sp>
      <p:sp>
        <p:nvSpPr>
          <p:cNvPr id="5" name="Footer Placeholder 4" hidden="1"/>
          <p:cNvSpPr>
            <a:spLocks noGrp="1"/>
          </p:cNvSpPr>
          <p:nvPr>
            <p:ph type="ftr" sz="quarter" idx="4"/>
          </p:nvPr>
        </p:nvSpPr>
        <p:spPr>
          <a:xfrm>
            <a:off x="0" y="8685213"/>
            <a:ext cx="6858000" cy="4587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CC6D83-7BA0-4024-A727-42F3B01FE1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87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9.15-9.30am</a:t>
            </a:r>
          </a:p>
          <a:p>
            <a:r>
              <a:rPr lang="en-GB" dirty="0"/>
              <a:t>Maura</a:t>
            </a:r>
          </a:p>
        </p:txBody>
      </p:sp>
      <p:sp>
        <p:nvSpPr>
          <p:cNvPr id="4" name="Header Placeholder 3" hidden="1"/>
          <p:cNvSpPr>
            <a:spLocks noGrp="1"/>
          </p:cNvSpPr>
          <p:nvPr>
            <p:ph type="hdr" sz="quarter"/>
          </p:nvPr>
        </p:nvSpPr>
        <p:spPr>
          <a:xfrm>
            <a:off x="0" y="0"/>
            <a:ext cx="6858000" cy="45878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p>
        </p:txBody>
      </p:sp>
      <p:sp>
        <p:nvSpPr>
          <p:cNvPr id="5" name="Footer Placeholder 4" hidden="1"/>
          <p:cNvSpPr>
            <a:spLocks noGrp="1"/>
          </p:cNvSpPr>
          <p:nvPr>
            <p:ph type="ftr" sz="quarter" idx="4"/>
          </p:nvPr>
        </p:nvSpPr>
        <p:spPr>
          <a:xfrm>
            <a:off x="0" y="8685213"/>
            <a:ext cx="6858000" cy="4587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CC6D83-7BA0-4024-A727-42F3B01FE1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076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9.15-9.30am</a:t>
            </a:r>
          </a:p>
          <a:p>
            <a:r>
              <a:rPr lang="en-GB" dirty="0"/>
              <a:t>Maura</a:t>
            </a:r>
          </a:p>
          <a:p>
            <a:r>
              <a:rPr lang="en-GB" dirty="0"/>
              <a:t>Opportunity to promote this Maura? Delete slide if not applicable</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8</a:t>
            </a:fld>
            <a:endParaRPr lang="en-GB"/>
          </a:p>
        </p:txBody>
      </p:sp>
    </p:spTree>
    <p:extLst>
      <p:ext uri="{BB962C8B-B14F-4D97-AF65-F5344CB8AC3E}">
        <p14:creationId xmlns:p14="http://schemas.microsoft.com/office/powerpoint/2010/main" val="269393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Calibri"/>
                <a:cs typeface="Calibri"/>
              </a:rPr>
              <a:t>Maura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9.30 -10.30: Table top discussion</a:t>
            </a:r>
          </a:p>
          <a:p>
            <a:r>
              <a:rPr lang="en-GB" sz="1200" kern="1200" dirty="0">
                <a:solidFill>
                  <a:schemeClr val="tx1"/>
                </a:solidFill>
                <a:effectLst/>
                <a:latin typeface="+mn-lt"/>
                <a:ea typeface="+mn-ea"/>
                <a:cs typeface="+mn-cs"/>
              </a:rPr>
              <a:t>Insert any slides/ intro of presenters here</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9</a:t>
            </a:fld>
            <a:endParaRPr lang="en-GB"/>
          </a:p>
        </p:txBody>
      </p:sp>
    </p:spTree>
    <p:extLst>
      <p:ext uri="{BB962C8B-B14F-4D97-AF65-F5344CB8AC3E}">
        <p14:creationId xmlns:p14="http://schemas.microsoft.com/office/powerpoint/2010/main" val="96073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6A7ED2-E842-4977-9E57-4BC20A0A1B0E}" type="datetimeFigureOut">
              <a:rPr lang="en-GB" smtClean="0"/>
              <a:t>28/01/2026</a:t>
            </a:fld>
            <a:endParaRPr lang="en-GB"/>
          </a:p>
        </p:txBody>
      </p:sp>
      <p:sp>
        <p:nvSpPr>
          <p:cNvPr id="5" name="Footer Placeholder 4"/>
          <p:cNvSpPr>
            <a:spLocks noGrp="1"/>
          </p:cNvSpPr>
          <p:nvPr>
            <p:ph type="ftr" sz="quarter" idx="11"/>
          </p:nvPr>
        </p:nvSpPr>
        <p:spPr>
          <a:xfrm>
            <a:off x="2493105" y="329307"/>
            <a:ext cx="4897310"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F4B900FF-F7F2-4D73-B0FF-5CB0EE393BD4}" type="slidenum">
              <a:rPr lang="en-GB" smtClean="0"/>
              <a:t>‹#›</a:t>
            </a:fld>
            <a:endParaRPr lang="en-GB"/>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897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A7ED2-E842-4977-9E57-4BC20A0A1B0E}" type="datetimeFigureOut">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900FF-F7F2-4D73-B0FF-5CB0EE393BD4}" type="slidenum">
              <a:rPr lang="en-GB" smtClean="0"/>
              <a:t>‹#›</a:t>
            </a:fld>
            <a:endParaRPr lang="en-GB"/>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772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A7ED2-E842-4977-9E57-4BC20A0A1B0E}" type="datetimeFigureOut">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900FF-F7F2-4D73-B0FF-5CB0EE393BD4}" type="slidenum">
              <a:rPr lang="en-GB" smtClean="0"/>
              <a:t>‹#›</a:t>
            </a:fld>
            <a:endParaRPr lang="en-GB"/>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4408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22FAEBD-478E-4706-A105-5859D843B112}" type="datetimeFigureOut">
              <a:rPr lang="en-GB" smtClean="0"/>
              <a:t>28/01/2026</a:t>
            </a:fld>
            <a:endParaRPr lang="en-GB"/>
          </a:p>
        </p:txBody>
      </p:sp>
      <p:sp>
        <p:nvSpPr>
          <p:cNvPr id="5" name="Footer Placeholder 4"/>
          <p:cNvSpPr>
            <a:spLocks noGrp="1"/>
          </p:cNvSpPr>
          <p:nvPr>
            <p:ph type="ftr" sz="quarter" idx="11"/>
          </p:nvPr>
        </p:nvSpPr>
        <p:spPr/>
        <p:txBody>
          <a:bodyPr/>
          <a:lstStyle/>
          <a:p>
            <a:r>
              <a:rPr lang="en-GB"/>
              <a:t>OFFICIAL</a:t>
            </a:r>
          </a:p>
        </p:txBody>
      </p:sp>
      <p:sp>
        <p:nvSpPr>
          <p:cNvPr id="6" name="Slide Number Placeholder 5"/>
          <p:cNvSpPr>
            <a:spLocks noGrp="1"/>
          </p:cNvSpPr>
          <p:nvPr>
            <p:ph type="sldNum" sz="quarter" idx="12"/>
          </p:nvPr>
        </p:nvSpPr>
        <p:spPr/>
        <p:txBody>
          <a:bodyPr/>
          <a:lstStyle/>
          <a:p>
            <a:fld id="{EA5EECDC-CDF9-4C3A-8979-3A7C35E3129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067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FAEBD-478E-4706-A105-5859D843B112}" type="datetimeFigureOut">
              <a:rPr lang="en-GB" smtClean="0"/>
              <a:t>28/01/2026</a:t>
            </a:fld>
            <a:endParaRPr lang="en-GB"/>
          </a:p>
        </p:txBody>
      </p:sp>
      <p:sp>
        <p:nvSpPr>
          <p:cNvPr id="5" name="Footer Placeholder 4"/>
          <p:cNvSpPr>
            <a:spLocks noGrp="1"/>
          </p:cNvSpPr>
          <p:nvPr>
            <p:ph type="ftr" sz="quarter" idx="11"/>
          </p:nvPr>
        </p:nvSpPr>
        <p:spPr/>
        <p:txBody>
          <a:bodyPr/>
          <a:lstStyle/>
          <a:p>
            <a:r>
              <a:rPr lang="en-GB"/>
              <a:t>OFFICIAL</a:t>
            </a:r>
          </a:p>
        </p:txBody>
      </p:sp>
      <p:sp>
        <p:nvSpPr>
          <p:cNvPr id="6" name="Slide Number Placeholder 5"/>
          <p:cNvSpPr>
            <a:spLocks noGrp="1"/>
          </p:cNvSpPr>
          <p:nvPr>
            <p:ph type="sldNum" sz="quarter" idx="12"/>
          </p:nvPr>
        </p:nvSpPr>
        <p:spPr/>
        <p:txBody>
          <a:bodyPr/>
          <a:lstStyle/>
          <a:p>
            <a:fld id="{EA5EECDC-CDF9-4C3A-8979-3A7C35E31295}" type="slidenum">
              <a:rPr lang="en-GB" smtClean="0"/>
              <a:t>‹#›</a:t>
            </a:fld>
            <a:endParaRPr lang="en-GB"/>
          </a:p>
        </p:txBody>
      </p:sp>
    </p:spTree>
    <p:extLst>
      <p:ext uri="{BB962C8B-B14F-4D97-AF65-F5344CB8AC3E}">
        <p14:creationId xmlns:p14="http://schemas.microsoft.com/office/powerpoint/2010/main" val="3391893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FAEBD-478E-4706-A105-5859D843B112}" type="datetimeFigureOut">
              <a:rPr lang="en-GB" smtClean="0"/>
              <a:t>28/01/2026</a:t>
            </a:fld>
            <a:endParaRPr lang="en-GB"/>
          </a:p>
        </p:txBody>
      </p:sp>
      <p:sp>
        <p:nvSpPr>
          <p:cNvPr id="5" name="Footer Placeholder 4"/>
          <p:cNvSpPr>
            <a:spLocks noGrp="1"/>
          </p:cNvSpPr>
          <p:nvPr>
            <p:ph type="ftr" sz="quarter" idx="11"/>
          </p:nvPr>
        </p:nvSpPr>
        <p:spPr/>
        <p:txBody>
          <a:bodyPr/>
          <a:lstStyle/>
          <a:p>
            <a:r>
              <a:rPr lang="en-GB"/>
              <a:t>OFFICIAL</a:t>
            </a:r>
          </a:p>
        </p:txBody>
      </p:sp>
      <p:sp>
        <p:nvSpPr>
          <p:cNvPr id="6" name="Slide Number Placeholder 5"/>
          <p:cNvSpPr>
            <a:spLocks noGrp="1"/>
          </p:cNvSpPr>
          <p:nvPr>
            <p:ph type="sldNum" sz="quarter" idx="12"/>
          </p:nvPr>
        </p:nvSpPr>
        <p:spPr/>
        <p:txBody>
          <a:bodyPr/>
          <a:lstStyle/>
          <a:p>
            <a:fld id="{EA5EECDC-CDF9-4C3A-8979-3A7C35E3129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80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FAEBD-478E-4706-A105-5859D843B112}" type="datetimeFigureOut">
              <a:rPr lang="en-GB" smtClean="0"/>
              <a:t>28/01/2026</a:t>
            </a:fld>
            <a:endParaRPr lang="en-GB"/>
          </a:p>
        </p:txBody>
      </p:sp>
      <p:sp>
        <p:nvSpPr>
          <p:cNvPr id="6" name="Footer Placeholder 5"/>
          <p:cNvSpPr>
            <a:spLocks noGrp="1"/>
          </p:cNvSpPr>
          <p:nvPr>
            <p:ph type="ftr" sz="quarter" idx="11"/>
          </p:nvPr>
        </p:nvSpPr>
        <p:spPr/>
        <p:txBody>
          <a:bodyPr/>
          <a:lstStyle/>
          <a:p>
            <a:r>
              <a:rPr lang="en-GB"/>
              <a:t>OFFICIAL</a:t>
            </a:r>
          </a:p>
        </p:txBody>
      </p:sp>
      <p:sp>
        <p:nvSpPr>
          <p:cNvPr id="7" name="Slide Number Placeholder 6"/>
          <p:cNvSpPr>
            <a:spLocks noGrp="1"/>
          </p:cNvSpPr>
          <p:nvPr>
            <p:ph type="sldNum" sz="quarter" idx="12"/>
          </p:nvPr>
        </p:nvSpPr>
        <p:spPr/>
        <p:txBody>
          <a:bodyPr/>
          <a:lstStyle/>
          <a:p>
            <a:fld id="{EA5EECDC-CDF9-4C3A-8979-3A7C35E31295}" type="slidenum">
              <a:rPr lang="en-GB" smtClean="0"/>
              <a:t>‹#›</a:t>
            </a:fld>
            <a:endParaRPr lang="en-GB"/>
          </a:p>
        </p:txBody>
      </p:sp>
    </p:spTree>
    <p:extLst>
      <p:ext uri="{BB962C8B-B14F-4D97-AF65-F5344CB8AC3E}">
        <p14:creationId xmlns:p14="http://schemas.microsoft.com/office/powerpoint/2010/main" val="3807078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FAEBD-478E-4706-A105-5859D843B112}" type="datetimeFigureOut">
              <a:rPr lang="en-GB" smtClean="0"/>
              <a:t>28/01/2026</a:t>
            </a:fld>
            <a:endParaRPr lang="en-GB"/>
          </a:p>
        </p:txBody>
      </p:sp>
      <p:sp>
        <p:nvSpPr>
          <p:cNvPr id="8" name="Footer Placeholder 7"/>
          <p:cNvSpPr>
            <a:spLocks noGrp="1"/>
          </p:cNvSpPr>
          <p:nvPr>
            <p:ph type="ftr" sz="quarter" idx="11"/>
          </p:nvPr>
        </p:nvSpPr>
        <p:spPr/>
        <p:txBody>
          <a:bodyPr/>
          <a:lstStyle/>
          <a:p>
            <a:r>
              <a:rPr lang="en-GB"/>
              <a:t>OFFICIAL</a:t>
            </a:r>
          </a:p>
        </p:txBody>
      </p:sp>
      <p:sp>
        <p:nvSpPr>
          <p:cNvPr id="9" name="Slide Number Placeholder 8"/>
          <p:cNvSpPr>
            <a:spLocks noGrp="1"/>
          </p:cNvSpPr>
          <p:nvPr>
            <p:ph type="sldNum" sz="quarter" idx="12"/>
          </p:nvPr>
        </p:nvSpPr>
        <p:spPr/>
        <p:txBody>
          <a:bodyPr/>
          <a:lstStyle/>
          <a:p>
            <a:fld id="{EA5EECDC-CDF9-4C3A-8979-3A7C35E31295}" type="slidenum">
              <a:rPr lang="en-GB" smtClean="0"/>
              <a:t>‹#›</a:t>
            </a:fld>
            <a:endParaRPr lang="en-GB"/>
          </a:p>
        </p:txBody>
      </p:sp>
    </p:spTree>
    <p:extLst>
      <p:ext uri="{BB962C8B-B14F-4D97-AF65-F5344CB8AC3E}">
        <p14:creationId xmlns:p14="http://schemas.microsoft.com/office/powerpoint/2010/main" val="2893597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FAEBD-478E-4706-A105-5859D843B112}" type="datetimeFigureOut">
              <a:rPr lang="en-GB" smtClean="0"/>
              <a:t>28/01/2026</a:t>
            </a:fld>
            <a:endParaRPr lang="en-GB"/>
          </a:p>
        </p:txBody>
      </p:sp>
      <p:sp>
        <p:nvSpPr>
          <p:cNvPr id="4" name="Footer Placeholder 3"/>
          <p:cNvSpPr>
            <a:spLocks noGrp="1"/>
          </p:cNvSpPr>
          <p:nvPr>
            <p:ph type="ftr" sz="quarter" idx="11"/>
          </p:nvPr>
        </p:nvSpPr>
        <p:spPr/>
        <p:txBody>
          <a:bodyPr/>
          <a:lstStyle/>
          <a:p>
            <a:r>
              <a:rPr lang="en-GB"/>
              <a:t>OFFICIAL</a:t>
            </a:r>
          </a:p>
        </p:txBody>
      </p:sp>
      <p:sp>
        <p:nvSpPr>
          <p:cNvPr id="5" name="Slide Number Placeholder 4"/>
          <p:cNvSpPr>
            <a:spLocks noGrp="1"/>
          </p:cNvSpPr>
          <p:nvPr>
            <p:ph type="sldNum" sz="quarter" idx="12"/>
          </p:nvPr>
        </p:nvSpPr>
        <p:spPr/>
        <p:txBody>
          <a:bodyPr/>
          <a:lstStyle/>
          <a:p>
            <a:fld id="{EA5EECDC-CDF9-4C3A-8979-3A7C35E31295}" type="slidenum">
              <a:rPr lang="en-GB" smtClean="0"/>
              <a:t>‹#›</a:t>
            </a:fld>
            <a:endParaRPr lang="en-GB"/>
          </a:p>
        </p:txBody>
      </p:sp>
    </p:spTree>
    <p:extLst>
      <p:ext uri="{BB962C8B-B14F-4D97-AF65-F5344CB8AC3E}">
        <p14:creationId xmlns:p14="http://schemas.microsoft.com/office/powerpoint/2010/main" val="4213008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2FAEBD-478E-4706-A105-5859D843B112}" type="datetimeFigureOut">
              <a:rPr lang="en-GB" smtClean="0"/>
              <a:t>28/01/2026</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OFFICIAL</a:t>
            </a:r>
          </a:p>
        </p:txBody>
      </p:sp>
      <p:sp>
        <p:nvSpPr>
          <p:cNvPr id="9" name="Slide Number Placeholder 8"/>
          <p:cNvSpPr>
            <a:spLocks noGrp="1"/>
          </p:cNvSpPr>
          <p:nvPr>
            <p:ph type="sldNum" sz="quarter" idx="12"/>
          </p:nvPr>
        </p:nvSpPr>
        <p:spPr/>
        <p:txBody>
          <a:bodyPr/>
          <a:lstStyle/>
          <a:p>
            <a:fld id="{EA5EECDC-CDF9-4C3A-8979-3A7C35E31295}" type="slidenum">
              <a:rPr lang="en-GB" smtClean="0"/>
              <a:t>‹#›</a:t>
            </a:fld>
            <a:endParaRPr lang="en-GB"/>
          </a:p>
        </p:txBody>
      </p:sp>
    </p:spTree>
    <p:extLst>
      <p:ext uri="{BB962C8B-B14F-4D97-AF65-F5344CB8AC3E}">
        <p14:creationId xmlns:p14="http://schemas.microsoft.com/office/powerpoint/2010/main" val="1048971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22FAEBD-478E-4706-A105-5859D843B112}" type="datetimeFigureOut">
              <a:rPr lang="en-GB" smtClean="0"/>
              <a:t>28/01/2026</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a:t>OFFICIAL</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A5EECDC-CDF9-4C3A-8979-3A7C35E31295}" type="slidenum">
              <a:rPr lang="en-GB" smtClean="0"/>
              <a:t>‹#›</a:t>
            </a:fld>
            <a:endParaRPr lang="en-GB"/>
          </a:p>
        </p:txBody>
      </p:sp>
    </p:spTree>
    <p:extLst>
      <p:ext uri="{BB962C8B-B14F-4D97-AF65-F5344CB8AC3E}">
        <p14:creationId xmlns:p14="http://schemas.microsoft.com/office/powerpoint/2010/main" val="163535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A7ED2-E842-4977-9E57-4BC20A0A1B0E}" type="datetimeFigureOut">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900FF-F7F2-4D73-B0FF-5CB0EE393BD4}" type="slidenum">
              <a:rPr lang="en-GB" smtClean="0"/>
              <a:t>‹#›</a:t>
            </a:fld>
            <a:endParaRPr lang="en-GB"/>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3043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2FAEBD-478E-4706-A105-5859D843B112}" type="datetimeFigureOut">
              <a:rPr lang="en-GB" smtClean="0"/>
              <a:t>28/01/2026</a:t>
            </a:fld>
            <a:endParaRPr lang="en-GB"/>
          </a:p>
        </p:txBody>
      </p:sp>
      <p:sp>
        <p:nvSpPr>
          <p:cNvPr id="6" name="Footer Placeholder 5"/>
          <p:cNvSpPr>
            <a:spLocks noGrp="1"/>
          </p:cNvSpPr>
          <p:nvPr>
            <p:ph type="ftr" sz="quarter" idx="11"/>
          </p:nvPr>
        </p:nvSpPr>
        <p:spPr/>
        <p:txBody>
          <a:bodyPr/>
          <a:lstStyle/>
          <a:p>
            <a:r>
              <a:rPr lang="en-GB"/>
              <a:t>OFFICIAL</a:t>
            </a:r>
          </a:p>
        </p:txBody>
      </p:sp>
      <p:sp>
        <p:nvSpPr>
          <p:cNvPr id="7" name="Slide Number Placeholder 6"/>
          <p:cNvSpPr>
            <a:spLocks noGrp="1"/>
          </p:cNvSpPr>
          <p:nvPr>
            <p:ph type="sldNum" sz="quarter" idx="12"/>
          </p:nvPr>
        </p:nvSpPr>
        <p:spPr/>
        <p:txBody>
          <a:bodyPr/>
          <a:lstStyle/>
          <a:p>
            <a:fld id="{EA5EECDC-CDF9-4C3A-8979-3A7C35E31295}" type="slidenum">
              <a:rPr lang="en-GB" smtClean="0"/>
              <a:t>‹#›</a:t>
            </a:fld>
            <a:endParaRPr lang="en-GB"/>
          </a:p>
        </p:txBody>
      </p:sp>
    </p:spTree>
    <p:extLst>
      <p:ext uri="{BB962C8B-B14F-4D97-AF65-F5344CB8AC3E}">
        <p14:creationId xmlns:p14="http://schemas.microsoft.com/office/powerpoint/2010/main" val="2370772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FAEBD-478E-4706-A105-5859D843B112}" type="datetimeFigureOut">
              <a:rPr lang="en-GB" smtClean="0"/>
              <a:t>28/01/2026</a:t>
            </a:fld>
            <a:endParaRPr lang="en-GB"/>
          </a:p>
        </p:txBody>
      </p:sp>
      <p:sp>
        <p:nvSpPr>
          <p:cNvPr id="5" name="Footer Placeholder 4"/>
          <p:cNvSpPr>
            <a:spLocks noGrp="1"/>
          </p:cNvSpPr>
          <p:nvPr>
            <p:ph type="ftr" sz="quarter" idx="11"/>
          </p:nvPr>
        </p:nvSpPr>
        <p:spPr/>
        <p:txBody>
          <a:bodyPr/>
          <a:lstStyle/>
          <a:p>
            <a:r>
              <a:rPr lang="en-GB"/>
              <a:t>OFFICIAL</a:t>
            </a:r>
          </a:p>
        </p:txBody>
      </p:sp>
      <p:sp>
        <p:nvSpPr>
          <p:cNvPr id="6" name="Slide Number Placeholder 5"/>
          <p:cNvSpPr>
            <a:spLocks noGrp="1"/>
          </p:cNvSpPr>
          <p:nvPr>
            <p:ph type="sldNum" sz="quarter" idx="12"/>
          </p:nvPr>
        </p:nvSpPr>
        <p:spPr/>
        <p:txBody>
          <a:bodyPr/>
          <a:lstStyle/>
          <a:p>
            <a:fld id="{EA5EECDC-CDF9-4C3A-8979-3A7C35E31295}" type="slidenum">
              <a:rPr lang="en-GB" smtClean="0"/>
              <a:t>‹#›</a:t>
            </a:fld>
            <a:endParaRPr lang="en-GB"/>
          </a:p>
        </p:txBody>
      </p:sp>
    </p:spTree>
    <p:extLst>
      <p:ext uri="{BB962C8B-B14F-4D97-AF65-F5344CB8AC3E}">
        <p14:creationId xmlns:p14="http://schemas.microsoft.com/office/powerpoint/2010/main" val="3453911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FAEBD-478E-4706-A105-5859D843B112}" type="datetimeFigureOut">
              <a:rPr lang="en-GB" smtClean="0"/>
              <a:t>28/01/2026</a:t>
            </a:fld>
            <a:endParaRPr lang="en-GB"/>
          </a:p>
        </p:txBody>
      </p:sp>
      <p:sp>
        <p:nvSpPr>
          <p:cNvPr id="5" name="Footer Placeholder 4"/>
          <p:cNvSpPr>
            <a:spLocks noGrp="1"/>
          </p:cNvSpPr>
          <p:nvPr>
            <p:ph type="ftr" sz="quarter" idx="11"/>
          </p:nvPr>
        </p:nvSpPr>
        <p:spPr/>
        <p:txBody>
          <a:bodyPr/>
          <a:lstStyle/>
          <a:p>
            <a:r>
              <a:rPr lang="en-GB"/>
              <a:t>OFFICIAL</a:t>
            </a:r>
          </a:p>
        </p:txBody>
      </p:sp>
      <p:sp>
        <p:nvSpPr>
          <p:cNvPr id="6" name="Slide Number Placeholder 5"/>
          <p:cNvSpPr>
            <a:spLocks noGrp="1"/>
          </p:cNvSpPr>
          <p:nvPr>
            <p:ph type="sldNum" sz="quarter" idx="12"/>
          </p:nvPr>
        </p:nvSpPr>
        <p:spPr/>
        <p:txBody>
          <a:bodyPr/>
          <a:lstStyle/>
          <a:p>
            <a:fld id="{EA5EECDC-CDF9-4C3A-8979-3A7C35E31295}" type="slidenum">
              <a:rPr lang="en-GB" smtClean="0"/>
              <a:t>‹#›</a:t>
            </a:fld>
            <a:endParaRPr lang="en-GB"/>
          </a:p>
        </p:txBody>
      </p:sp>
    </p:spTree>
    <p:extLst>
      <p:ext uri="{BB962C8B-B14F-4D97-AF65-F5344CB8AC3E}">
        <p14:creationId xmlns:p14="http://schemas.microsoft.com/office/powerpoint/2010/main" val="96960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with Speaker">
    <p:spTree>
      <p:nvGrpSpPr>
        <p:cNvPr id="1" name=""/>
        <p:cNvGrpSpPr/>
        <p:nvPr/>
      </p:nvGrpSpPr>
      <p:grpSpPr>
        <a:xfrm>
          <a:off x="0" y="0"/>
          <a:ext cx="0" cy="0"/>
          <a:chOff x="0" y="0"/>
          <a:chExt cx="0" cy="0"/>
        </a:xfrm>
      </p:grpSpPr>
      <p:sp>
        <p:nvSpPr>
          <p:cNvPr id="2" name="Title 1" descr="Powerpoint Title"/>
          <p:cNvSpPr>
            <a:spLocks noGrp="1"/>
          </p:cNvSpPr>
          <p:nvPr>
            <p:ph type="ctrTitle"/>
          </p:nvPr>
        </p:nvSpPr>
        <p:spPr>
          <a:xfrm>
            <a:off x="914400" y="2122188"/>
            <a:ext cx="10363200" cy="1470025"/>
          </a:xfrm>
          <a:prstGeom prst="rect">
            <a:avLst/>
          </a:prstGeom>
        </p:spPr>
        <p:txBody>
          <a:bodyPr/>
          <a:lstStyle>
            <a:lvl1pPr>
              <a:defRPr>
                <a:solidFill>
                  <a:srgbClr val="00645C"/>
                </a:solidFill>
              </a:defRPr>
            </a:lvl1pPr>
          </a:lstStyle>
          <a:p>
            <a:r>
              <a:rPr lang="en-GB" dirty="0"/>
              <a:t>Click to edit Master title style</a:t>
            </a:r>
            <a:endParaRPr lang="en-US" dirty="0"/>
          </a:p>
        </p:txBody>
      </p:sp>
      <p:sp>
        <p:nvSpPr>
          <p:cNvPr id="3" name="Subtitle 2" descr="Speaker Name"/>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3013CF44-81A0-82C7-D020-E482E545DCF0}"/>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28CB561E-1A84-4304-8080-1396C4C90428}" type="datetimeFigureOut">
              <a:rPr lang="en-US" altLang="en-US"/>
              <a:pPr>
                <a:defRPr/>
              </a:pPr>
              <a:t>1/28/2026</a:t>
            </a:fld>
            <a:endParaRPr lang="en-US" altLang="en-US"/>
          </a:p>
        </p:txBody>
      </p:sp>
      <p:sp>
        <p:nvSpPr>
          <p:cNvPr id="5" name="Footer Placeholder 4">
            <a:extLst>
              <a:ext uri="{FF2B5EF4-FFF2-40B4-BE49-F238E27FC236}">
                <a16:creationId xmlns:a16="http://schemas.microsoft.com/office/drawing/2014/main" id="{C42D0547-EE71-D334-880F-BE74657B3FDD}"/>
              </a:ext>
            </a:extLst>
          </p:cNvPr>
          <p:cNvSpPr>
            <a:spLocks noGrp="1"/>
          </p:cNvSpPr>
          <p:nvPr>
            <p:ph type="ftr" sz="quarter" idx="11"/>
            <p:custDataLst>
              <p:tags r:id="rId1"/>
            </p:custDataLst>
          </p:nvPr>
        </p:nvSpPr>
        <p:spPr>
          <a:xfrm>
            <a:off x="0" y="6356350"/>
            <a:ext cx="12192000" cy="365125"/>
          </a:xfrm>
        </p:spPr>
        <p:txBody>
          <a:bodyPr/>
          <a:lstStyle>
            <a:lvl1pPr>
              <a:defRPr sz="1200" b="1" i="0" u="none">
                <a:solidFill>
                  <a:srgbClr val="000000"/>
                </a:solidFill>
                <a:latin typeface="Arial" panose="020B0604020202020204" pitchFamily="34" charset="0"/>
              </a:defRPr>
            </a:lvl1pPr>
          </a:lstStyle>
          <a:p>
            <a:pPr>
              <a:defRPr/>
            </a:pPr>
            <a:r>
              <a:rPr lang="en-GB"/>
              <a:t>OFFICIAL</a:t>
            </a:r>
          </a:p>
        </p:txBody>
      </p:sp>
      <p:sp>
        <p:nvSpPr>
          <p:cNvPr id="6" name="Slide Number Placeholder 5">
            <a:extLst>
              <a:ext uri="{FF2B5EF4-FFF2-40B4-BE49-F238E27FC236}">
                <a16:creationId xmlns:a16="http://schemas.microsoft.com/office/drawing/2014/main" id="{B718B985-0A6E-6FCB-7702-1DDE687ADCB9}"/>
              </a:ext>
            </a:extLst>
          </p:cNvPr>
          <p:cNvSpPr>
            <a:spLocks noGrp="1"/>
          </p:cNvSpPr>
          <p:nvPr>
            <p:ph type="sldNum" sz="quarter" idx="12"/>
          </p:nvPr>
        </p:nvSpPr>
        <p:spPr/>
        <p:txBody>
          <a:bodyPr/>
          <a:lstStyle>
            <a:lvl1pPr>
              <a:defRPr/>
            </a:lvl1pPr>
          </a:lstStyle>
          <a:p>
            <a:pPr>
              <a:defRPr/>
            </a:pPr>
            <a:fld id="{C279071B-A2F5-4F2A-821D-A8F9D58B8005}" type="slidenum">
              <a:rPr lang="en-US" altLang="en-US"/>
              <a:pPr>
                <a:defRPr/>
              </a:pPr>
              <a:t>‹#›</a:t>
            </a:fld>
            <a:endParaRPr lang="en-US" altLang="en-US"/>
          </a:p>
        </p:txBody>
      </p:sp>
    </p:spTree>
    <p:extLst>
      <p:ext uri="{BB962C8B-B14F-4D97-AF65-F5344CB8AC3E}">
        <p14:creationId xmlns:p14="http://schemas.microsoft.com/office/powerpoint/2010/main" val="12979714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tandard Slide with Title">
    <p:spTree>
      <p:nvGrpSpPr>
        <p:cNvPr id="1" name=""/>
        <p:cNvGrpSpPr/>
        <p:nvPr/>
      </p:nvGrpSpPr>
      <p:grpSpPr>
        <a:xfrm>
          <a:off x="0" y="0"/>
          <a:ext cx="0" cy="0"/>
          <a:chOff x="0" y="0"/>
          <a:chExt cx="0" cy="0"/>
        </a:xfrm>
      </p:grpSpPr>
      <p:sp>
        <p:nvSpPr>
          <p:cNvPr id="2" name="Title 1" descr="Slide Title"/>
          <p:cNvSpPr>
            <a:spLocks noGrp="1"/>
          </p:cNvSpPr>
          <p:nvPr>
            <p:ph type="title"/>
          </p:nvPr>
        </p:nvSpPr>
        <p:spPr>
          <a:xfrm>
            <a:off x="609600" y="1282394"/>
            <a:ext cx="10972800" cy="711164"/>
          </a:xfrm>
          <a:prstGeom prst="rect">
            <a:avLst/>
          </a:prstGeom>
        </p:spPr>
        <p:txBody>
          <a:bodyPr/>
          <a:lstStyle>
            <a:lvl1pPr algn="l">
              <a:defRPr sz="2400" b="0">
                <a:solidFill>
                  <a:srgbClr val="00645C"/>
                </a:solidFill>
              </a:defRPr>
            </a:lvl1pPr>
          </a:lstStyle>
          <a:p>
            <a:r>
              <a:rPr lang="en-GB" dirty="0"/>
              <a:t>Click to edit Master title style</a:t>
            </a:r>
            <a:endParaRPr lang="en-US" dirty="0"/>
          </a:p>
        </p:txBody>
      </p:sp>
      <p:sp>
        <p:nvSpPr>
          <p:cNvPr id="3" name="Content Placeholder 2" descr="Slide Content"/>
          <p:cNvSpPr>
            <a:spLocks noGrp="1"/>
          </p:cNvSpPr>
          <p:nvPr>
            <p:ph idx="1"/>
          </p:nvPr>
        </p:nvSpPr>
        <p:spPr>
          <a:xfrm>
            <a:off x="609600" y="1993558"/>
            <a:ext cx="10972800" cy="4220429"/>
          </a:xfrm>
          <a:prstGeom prst="rect">
            <a:avLst/>
          </a:prstGeom>
        </p:spPr>
        <p:txBody>
          <a:bodyPr/>
          <a:lstStyle>
            <a:lvl1pPr marL="0" indent="0">
              <a:buNone/>
              <a:defRPr sz="1600"/>
            </a:lvl1pPr>
            <a:lvl2pPr>
              <a:defRPr sz="1400"/>
            </a:lvl2pPr>
            <a:lvl3pPr>
              <a:defRPr sz="1200"/>
            </a:lvl3pPr>
            <a:lvl4pPr>
              <a:defRPr sz="1000"/>
            </a:lvl4pPr>
            <a:lvl5pPr>
              <a:defRPr sz="1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5E3AA12C-643A-A1AE-91AF-8CA66C4F14AF}"/>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50382534-26CC-49BF-96B5-3D042783AC59}" type="datetimeFigureOut">
              <a:rPr lang="en-US" altLang="en-US"/>
              <a:pPr>
                <a:defRPr/>
              </a:pPr>
              <a:t>1/28/2026</a:t>
            </a:fld>
            <a:endParaRPr lang="en-US" altLang="en-US"/>
          </a:p>
        </p:txBody>
      </p:sp>
      <p:sp>
        <p:nvSpPr>
          <p:cNvPr id="5" name="Footer Placeholder 4">
            <a:extLst>
              <a:ext uri="{FF2B5EF4-FFF2-40B4-BE49-F238E27FC236}">
                <a16:creationId xmlns:a16="http://schemas.microsoft.com/office/drawing/2014/main" id="{710997FD-FFA1-423A-C299-AD2EDB531FF5}"/>
              </a:ext>
            </a:extLst>
          </p:cNvPr>
          <p:cNvSpPr>
            <a:spLocks noGrp="1"/>
          </p:cNvSpPr>
          <p:nvPr>
            <p:ph type="ftr" sz="quarter" idx="11"/>
            <p:custDataLst>
              <p:tags r:id="rId1"/>
            </p:custDataLst>
          </p:nvPr>
        </p:nvSpPr>
        <p:spPr>
          <a:xfrm>
            <a:off x="0" y="6356350"/>
            <a:ext cx="12192000" cy="365125"/>
          </a:xfrm>
        </p:spPr>
        <p:txBody>
          <a:bodyPr/>
          <a:lstStyle>
            <a:lvl1pPr>
              <a:defRPr sz="1200" b="1" i="0" u="none">
                <a:solidFill>
                  <a:srgbClr val="000000"/>
                </a:solidFill>
                <a:latin typeface="Arial" panose="020B0604020202020204" pitchFamily="34" charset="0"/>
              </a:defRPr>
            </a:lvl1pPr>
          </a:lstStyle>
          <a:p>
            <a:pPr>
              <a:defRPr/>
            </a:pPr>
            <a:r>
              <a:rPr lang="en-GB"/>
              <a:t>OFFICIAL</a:t>
            </a:r>
          </a:p>
        </p:txBody>
      </p:sp>
      <p:sp>
        <p:nvSpPr>
          <p:cNvPr id="6" name="Slide Number Placeholder 5">
            <a:extLst>
              <a:ext uri="{FF2B5EF4-FFF2-40B4-BE49-F238E27FC236}">
                <a16:creationId xmlns:a16="http://schemas.microsoft.com/office/drawing/2014/main" id="{B4F197DB-8604-A2D0-3560-557C096A5BB8}"/>
              </a:ext>
            </a:extLst>
          </p:cNvPr>
          <p:cNvSpPr>
            <a:spLocks noGrp="1"/>
          </p:cNvSpPr>
          <p:nvPr>
            <p:ph type="sldNum" sz="quarter" idx="12"/>
          </p:nvPr>
        </p:nvSpPr>
        <p:spPr/>
        <p:txBody>
          <a:bodyPr/>
          <a:lstStyle>
            <a:lvl1pPr>
              <a:defRPr/>
            </a:lvl1pPr>
          </a:lstStyle>
          <a:p>
            <a:pPr>
              <a:defRPr/>
            </a:pPr>
            <a:fld id="{3C7E8C1C-88CD-483C-938D-8934F0E84E85}" type="slidenum">
              <a:rPr lang="en-US" altLang="en-US"/>
              <a:pPr>
                <a:defRPr/>
              </a:pPr>
              <a:t>‹#›</a:t>
            </a:fld>
            <a:endParaRPr lang="en-US" altLang="en-US"/>
          </a:p>
        </p:txBody>
      </p:sp>
    </p:spTree>
    <p:extLst>
      <p:ext uri="{BB962C8B-B14F-4D97-AF65-F5344CB8AC3E}">
        <p14:creationId xmlns:p14="http://schemas.microsoft.com/office/powerpoint/2010/main" val="428385145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Panel no title">
    <p:spTree>
      <p:nvGrpSpPr>
        <p:cNvPr id="1" name=""/>
        <p:cNvGrpSpPr/>
        <p:nvPr/>
      </p:nvGrpSpPr>
      <p:grpSpPr>
        <a:xfrm>
          <a:off x="0" y="0"/>
          <a:ext cx="0" cy="0"/>
          <a:chOff x="0" y="0"/>
          <a:chExt cx="0" cy="0"/>
        </a:xfrm>
      </p:grpSpPr>
      <p:sp>
        <p:nvSpPr>
          <p:cNvPr id="3" name="Content Placeholder 2" descr="Slide Content"/>
          <p:cNvSpPr>
            <a:spLocks noGrp="1"/>
          </p:cNvSpPr>
          <p:nvPr>
            <p:ph idx="1"/>
          </p:nvPr>
        </p:nvSpPr>
        <p:spPr>
          <a:xfrm>
            <a:off x="609600" y="1282393"/>
            <a:ext cx="10972800" cy="4945411"/>
          </a:xfrm>
          <a:prstGeom prst="rect">
            <a:avLst/>
          </a:prstGeom>
        </p:spPr>
        <p:txBody>
          <a:bodyPr/>
          <a:lstStyle>
            <a:lvl1pPr marL="0" indent="0">
              <a:buNone/>
              <a:defRPr sz="1600">
                <a:solidFill>
                  <a:schemeClr val="tx1"/>
                </a:solidFill>
              </a:defRPr>
            </a:lvl1pPr>
            <a:lvl2pPr>
              <a:defRPr sz="1400"/>
            </a:lvl2pPr>
            <a:lvl3pPr>
              <a:defRPr sz="1200"/>
            </a:lvl3pPr>
            <a:lvl4pPr>
              <a:defRPr sz="1000"/>
            </a:lvl4pPr>
            <a:lvl5pPr>
              <a:defRPr sz="1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Date Placeholder 3">
            <a:extLst>
              <a:ext uri="{FF2B5EF4-FFF2-40B4-BE49-F238E27FC236}">
                <a16:creationId xmlns:a16="http://schemas.microsoft.com/office/drawing/2014/main" id="{4F160B54-C075-3175-7A4C-807D871A5120}"/>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D283D33C-AA3C-438E-84B7-28FC59D98C9C}" type="datetimeFigureOut">
              <a:rPr lang="en-US" altLang="en-US"/>
              <a:pPr>
                <a:defRPr/>
              </a:pPr>
              <a:t>1/28/2026</a:t>
            </a:fld>
            <a:endParaRPr lang="en-US" altLang="en-US"/>
          </a:p>
        </p:txBody>
      </p:sp>
      <p:sp>
        <p:nvSpPr>
          <p:cNvPr id="4" name="Footer Placeholder 4">
            <a:extLst>
              <a:ext uri="{FF2B5EF4-FFF2-40B4-BE49-F238E27FC236}">
                <a16:creationId xmlns:a16="http://schemas.microsoft.com/office/drawing/2014/main" id="{1709919B-9E6D-0C9E-287B-CFB7B0AF431D}"/>
              </a:ext>
            </a:extLst>
          </p:cNvPr>
          <p:cNvSpPr>
            <a:spLocks noGrp="1"/>
          </p:cNvSpPr>
          <p:nvPr>
            <p:ph type="ftr" sz="quarter" idx="11"/>
            <p:custDataLst>
              <p:tags r:id="rId1"/>
            </p:custDataLst>
          </p:nvPr>
        </p:nvSpPr>
        <p:spPr>
          <a:xfrm>
            <a:off x="0" y="6356350"/>
            <a:ext cx="12192000" cy="365125"/>
          </a:xfrm>
        </p:spPr>
        <p:txBody>
          <a:bodyPr/>
          <a:lstStyle>
            <a:lvl1pPr>
              <a:defRPr sz="1200" b="1" i="0" u="none">
                <a:solidFill>
                  <a:srgbClr val="000000"/>
                </a:solidFill>
                <a:latin typeface="Arial" panose="020B0604020202020204" pitchFamily="34" charset="0"/>
              </a:defRPr>
            </a:lvl1pPr>
          </a:lstStyle>
          <a:p>
            <a:pPr>
              <a:defRPr/>
            </a:pPr>
            <a:r>
              <a:rPr lang="en-GB"/>
              <a:t>OFFICIAL</a:t>
            </a:r>
          </a:p>
        </p:txBody>
      </p:sp>
      <p:sp>
        <p:nvSpPr>
          <p:cNvPr id="5" name="Slide Number Placeholder 5">
            <a:extLst>
              <a:ext uri="{FF2B5EF4-FFF2-40B4-BE49-F238E27FC236}">
                <a16:creationId xmlns:a16="http://schemas.microsoft.com/office/drawing/2014/main" id="{039DBC92-4BBD-B5A7-11BE-59B6E08AC212}"/>
              </a:ext>
            </a:extLst>
          </p:cNvPr>
          <p:cNvSpPr>
            <a:spLocks noGrp="1"/>
          </p:cNvSpPr>
          <p:nvPr>
            <p:ph type="sldNum" sz="quarter" idx="12"/>
          </p:nvPr>
        </p:nvSpPr>
        <p:spPr/>
        <p:txBody>
          <a:bodyPr/>
          <a:lstStyle>
            <a:lvl1pPr>
              <a:defRPr/>
            </a:lvl1pPr>
          </a:lstStyle>
          <a:p>
            <a:pPr>
              <a:defRPr/>
            </a:pPr>
            <a:fld id="{9308246E-5485-4E86-B256-AA0D6DDC174A}" type="slidenum">
              <a:rPr lang="en-US" altLang="en-US"/>
              <a:pPr>
                <a:defRPr/>
              </a:pPr>
              <a:t>‹#›</a:t>
            </a:fld>
            <a:endParaRPr lang="en-US" altLang="en-US"/>
          </a:p>
        </p:txBody>
      </p:sp>
    </p:spTree>
    <p:extLst>
      <p:ext uri="{BB962C8B-B14F-4D97-AF65-F5344CB8AC3E}">
        <p14:creationId xmlns:p14="http://schemas.microsoft.com/office/powerpoint/2010/main" val="291951482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Equal Panels with Header">
    <p:spTree>
      <p:nvGrpSpPr>
        <p:cNvPr id="1" name=""/>
        <p:cNvGrpSpPr/>
        <p:nvPr/>
      </p:nvGrpSpPr>
      <p:grpSpPr>
        <a:xfrm>
          <a:off x="0" y="0"/>
          <a:ext cx="0" cy="0"/>
          <a:chOff x="0" y="0"/>
          <a:chExt cx="0" cy="0"/>
        </a:xfrm>
      </p:grpSpPr>
      <p:sp>
        <p:nvSpPr>
          <p:cNvPr id="2" name="Title 1" descr="Slide Title"/>
          <p:cNvSpPr>
            <a:spLocks noGrp="1"/>
          </p:cNvSpPr>
          <p:nvPr>
            <p:ph type="title"/>
          </p:nvPr>
        </p:nvSpPr>
        <p:spPr>
          <a:xfrm>
            <a:off x="609600" y="1282394"/>
            <a:ext cx="10972800" cy="711164"/>
          </a:xfrm>
          <a:prstGeom prst="rect">
            <a:avLst/>
          </a:prstGeom>
        </p:spPr>
        <p:txBody>
          <a:bodyPr/>
          <a:lstStyle>
            <a:lvl1pPr algn="l">
              <a:defRPr sz="2400" b="0">
                <a:solidFill>
                  <a:srgbClr val="00645C"/>
                </a:solidFill>
              </a:defRPr>
            </a:lvl1pPr>
          </a:lstStyle>
          <a:p>
            <a:r>
              <a:rPr lang="en-GB" dirty="0"/>
              <a:t>Click to edit Master title style</a:t>
            </a:r>
            <a:endParaRPr lang="en-US" dirty="0"/>
          </a:p>
        </p:txBody>
      </p:sp>
      <p:sp>
        <p:nvSpPr>
          <p:cNvPr id="3" name="Content Placeholder 2" descr="Slide Content 1"/>
          <p:cNvSpPr>
            <a:spLocks noGrp="1"/>
          </p:cNvSpPr>
          <p:nvPr>
            <p:ph sz="half" idx="1"/>
          </p:nvPr>
        </p:nvSpPr>
        <p:spPr>
          <a:xfrm>
            <a:off x="609600" y="1993558"/>
            <a:ext cx="5486400" cy="4220429"/>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6096000" y="1993558"/>
            <a:ext cx="5486400" cy="4220429"/>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3">
            <a:extLst>
              <a:ext uri="{FF2B5EF4-FFF2-40B4-BE49-F238E27FC236}">
                <a16:creationId xmlns:a16="http://schemas.microsoft.com/office/drawing/2014/main" id="{8ACC0B59-E2F7-F9B6-8217-90F382E0144D}"/>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D6D1BFD1-F4A6-425F-BDD5-27865732DD98}" type="datetimeFigureOut">
              <a:rPr lang="en-US" altLang="en-US"/>
              <a:pPr>
                <a:defRPr/>
              </a:pPr>
              <a:t>1/28/2026</a:t>
            </a:fld>
            <a:endParaRPr lang="en-US" altLang="en-US"/>
          </a:p>
        </p:txBody>
      </p:sp>
      <p:sp>
        <p:nvSpPr>
          <p:cNvPr id="6" name="Footer Placeholder 4">
            <a:extLst>
              <a:ext uri="{FF2B5EF4-FFF2-40B4-BE49-F238E27FC236}">
                <a16:creationId xmlns:a16="http://schemas.microsoft.com/office/drawing/2014/main" id="{3D498AFE-05B1-4EA8-C577-15D40EA1F662}"/>
              </a:ext>
            </a:extLst>
          </p:cNvPr>
          <p:cNvSpPr>
            <a:spLocks noGrp="1"/>
          </p:cNvSpPr>
          <p:nvPr>
            <p:ph type="ftr" sz="quarter" idx="11"/>
            <p:custDataLst>
              <p:tags r:id="rId1"/>
            </p:custDataLst>
          </p:nvPr>
        </p:nvSpPr>
        <p:spPr>
          <a:xfrm>
            <a:off x="0" y="6356350"/>
            <a:ext cx="12192000" cy="365125"/>
          </a:xfrm>
        </p:spPr>
        <p:txBody>
          <a:bodyPr/>
          <a:lstStyle>
            <a:lvl1pPr>
              <a:defRPr sz="1200" b="1" i="0" u="none">
                <a:solidFill>
                  <a:srgbClr val="000000"/>
                </a:solidFill>
                <a:latin typeface="Arial" panose="020B0604020202020204" pitchFamily="34" charset="0"/>
              </a:defRPr>
            </a:lvl1pPr>
          </a:lstStyle>
          <a:p>
            <a:pPr>
              <a:defRPr/>
            </a:pPr>
            <a:r>
              <a:rPr lang="en-GB"/>
              <a:t>OFFICIAL</a:t>
            </a:r>
          </a:p>
        </p:txBody>
      </p:sp>
      <p:sp>
        <p:nvSpPr>
          <p:cNvPr id="7" name="Slide Number Placeholder 5">
            <a:extLst>
              <a:ext uri="{FF2B5EF4-FFF2-40B4-BE49-F238E27FC236}">
                <a16:creationId xmlns:a16="http://schemas.microsoft.com/office/drawing/2014/main" id="{E39909B6-6620-3939-22C7-E1E44B37B409}"/>
              </a:ext>
            </a:extLst>
          </p:cNvPr>
          <p:cNvSpPr>
            <a:spLocks noGrp="1"/>
          </p:cNvSpPr>
          <p:nvPr>
            <p:ph type="sldNum" sz="quarter" idx="12"/>
          </p:nvPr>
        </p:nvSpPr>
        <p:spPr/>
        <p:txBody>
          <a:bodyPr/>
          <a:lstStyle>
            <a:lvl1pPr>
              <a:defRPr/>
            </a:lvl1pPr>
          </a:lstStyle>
          <a:p>
            <a:pPr>
              <a:defRPr/>
            </a:pPr>
            <a:fld id="{055FD54F-B640-46AB-97ED-9857FA98ACDF}" type="slidenum">
              <a:rPr lang="en-US" altLang="en-US"/>
              <a:pPr>
                <a:defRPr/>
              </a:pPr>
              <a:t>‹#›</a:t>
            </a:fld>
            <a:endParaRPr lang="en-US" altLang="en-US"/>
          </a:p>
        </p:txBody>
      </p:sp>
    </p:spTree>
    <p:extLst>
      <p:ext uri="{BB962C8B-B14F-4D97-AF65-F5344CB8AC3E}">
        <p14:creationId xmlns:p14="http://schemas.microsoft.com/office/powerpoint/2010/main" val="112726174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Equal Panels">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09600" y="1282393"/>
            <a:ext cx="5486400" cy="4921762"/>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6096000" y="1282393"/>
            <a:ext cx="5486400" cy="4921762"/>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Date Placeholder 3">
            <a:extLst>
              <a:ext uri="{FF2B5EF4-FFF2-40B4-BE49-F238E27FC236}">
                <a16:creationId xmlns:a16="http://schemas.microsoft.com/office/drawing/2014/main" id="{A8C8C135-5A8B-AE5F-D538-0624BDA4278D}"/>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7075BE1B-DAA2-4F64-A724-C37BEC0200B7}" type="datetimeFigureOut">
              <a:rPr lang="en-US" altLang="en-US"/>
              <a:pPr>
                <a:defRPr/>
              </a:pPr>
              <a:t>1/28/2026</a:t>
            </a:fld>
            <a:endParaRPr lang="en-US" altLang="en-US"/>
          </a:p>
        </p:txBody>
      </p:sp>
      <p:sp>
        <p:nvSpPr>
          <p:cNvPr id="5" name="Footer Placeholder 4">
            <a:extLst>
              <a:ext uri="{FF2B5EF4-FFF2-40B4-BE49-F238E27FC236}">
                <a16:creationId xmlns:a16="http://schemas.microsoft.com/office/drawing/2014/main" id="{15A0C8BD-3DCF-3DFD-4A42-4DE65C0C6A13}"/>
              </a:ext>
            </a:extLst>
          </p:cNvPr>
          <p:cNvSpPr>
            <a:spLocks noGrp="1"/>
          </p:cNvSpPr>
          <p:nvPr>
            <p:ph type="ftr" sz="quarter" idx="11"/>
            <p:custDataLst>
              <p:tags r:id="rId1"/>
            </p:custDataLst>
          </p:nvPr>
        </p:nvSpPr>
        <p:spPr>
          <a:xfrm>
            <a:off x="0" y="6356350"/>
            <a:ext cx="12192000" cy="365125"/>
          </a:xfrm>
        </p:spPr>
        <p:txBody>
          <a:bodyPr/>
          <a:lstStyle>
            <a:lvl1pPr>
              <a:defRPr sz="1200" b="1" i="0" u="none">
                <a:solidFill>
                  <a:srgbClr val="000000"/>
                </a:solidFill>
                <a:latin typeface="Arial" panose="020B0604020202020204" pitchFamily="34" charset="0"/>
              </a:defRPr>
            </a:lvl1pPr>
          </a:lstStyle>
          <a:p>
            <a:pPr>
              <a:defRPr/>
            </a:pPr>
            <a:r>
              <a:rPr lang="en-GB"/>
              <a:t>OFFICIAL</a:t>
            </a:r>
          </a:p>
        </p:txBody>
      </p:sp>
      <p:sp>
        <p:nvSpPr>
          <p:cNvPr id="6" name="Slide Number Placeholder 5">
            <a:extLst>
              <a:ext uri="{FF2B5EF4-FFF2-40B4-BE49-F238E27FC236}">
                <a16:creationId xmlns:a16="http://schemas.microsoft.com/office/drawing/2014/main" id="{797B8579-792C-8040-03FA-ADFD8393E00B}"/>
              </a:ext>
            </a:extLst>
          </p:cNvPr>
          <p:cNvSpPr>
            <a:spLocks noGrp="1"/>
          </p:cNvSpPr>
          <p:nvPr>
            <p:ph type="sldNum" sz="quarter" idx="12"/>
          </p:nvPr>
        </p:nvSpPr>
        <p:spPr/>
        <p:txBody>
          <a:bodyPr/>
          <a:lstStyle>
            <a:lvl1pPr>
              <a:defRPr/>
            </a:lvl1pPr>
          </a:lstStyle>
          <a:p>
            <a:pPr>
              <a:defRPr/>
            </a:pPr>
            <a:fld id="{DC4D06A6-CA8E-4409-87DC-6A9027BD7855}" type="slidenum">
              <a:rPr lang="en-US" altLang="en-US"/>
              <a:pPr>
                <a:defRPr/>
              </a:pPr>
              <a:t>‹#›</a:t>
            </a:fld>
            <a:endParaRPr lang="en-US" altLang="en-US"/>
          </a:p>
        </p:txBody>
      </p:sp>
    </p:spTree>
    <p:extLst>
      <p:ext uri="{BB962C8B-B14F-4D97-AF65-F5344CB8AC3E}">
        <p14:creationId xmlns:p14="http://schemas.microsoft.com/office/powerpoint/2010/main" val="78435028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anels Larger Left with Header">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09600" y="1993557"/>
            <a:ext cx="7649497" cy="4210597"/>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8259097" y="1993557"/>
            <a:ext cx="3323303" cy="4210597"/>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1" descr="Slide Title"/>
          <p:cNvSpPr>
            <a:spLocks noGrp="1"/>
          </p:cNvSpPr>
          <p:nvPr>
            <p:ph type="title"/>
          </p:nvPr>
        </p:nvSpPr>
        <p:spPr>
          <a:xfrm>
            <a:off x="609600" y="1282394"/>
            <a:ext cx="10972800" cy="711164"/>
          </a:xfrm>
          <a:prstGeom prst="rect">
            <a:avLst/>
          </a:prstGeom>
        </p:spPr>
        <p:txBody>
          <a:bodyPr/>
          <a:lstStyle>
            <a:lvl1pPr algn="l">
              <a:defRPr sz="2400" b="0">
                <a:solidFill>
                  <a:srgbClr val="00645C"/>
                </a:solidFill>
              </a:defRPr>
            </a:lvl1pPr>
          </a:lstStyle>
          <a:p>
            <a:r>
              <a:rPr lang="en-GB" dirty="0"/>
              <a:t>Click to edit Master title style</a:t>
            </a:r>
            <a:endParaRPr lang="en-US" dirty="0"/>
          </a:p>
        </p:txBody>
      </p:sp>
      <p:sp>
        <p:nvSpPr>
          <p:cNvPr id="2" name="Date Placeholder 3">
            <a:extLst>
              <a:ext uri="{FF2B5EF4-FFF2-40B4-BE49-F238E27FC236}">
                <a16:creationId xmlns:a16="http://schemas.microsoft.com/office/drawing/2014/main" id="{A6108E1E-8E86-366F-7B11-DF979A605F04}"/>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5D7B52C3-E4F1-475F-8251-1E522493A596}" type="datetimeFigureOut">
              <a:rPr lang="en-US" altLang="en-US"/>
              <a:pPr>
                <a:defRPr/>
              </a:pPr>
              <a:t>1/28/2026</a:t>
            </a:fld>
            <a:endParaRPr lang="en-US" altLang="en-US"/>
          </a:p>
        </p:txBody>
      </p:sp>
      <p:sp>
        <p:nvSpPr>
          <p:cNvPr id="5" name="Footer Placeholder 4">
            <a:extLst>
              <a:ext uri="{FF2B5EF4-FFF2-40B4-BE49-F238E27FC236}">
                <a16:creationId xmlns:a16="http://schemas.microsoft.com/office/drawing/2014/main" id="{44E478C8-01B8-118C-8A47-6357722D2E40}"/>
              </a:ext>
            </a:extLst>
          </p:cNvPr>
          <p:cNvSpPr>
            <a:spLocks noGrp="1"/>
          </p:cNvSpPr>
          <p:nvPr>
            <p:ph type="ftr" sz="quarter" idx="11"/>
            <p:custDataLst>
              <p:tags r:id="rId1"/>
            </p:custDataLst>
          </p:nvPr>
        </p:nvSpPr>
        <p:spPr>
          <a:xfrm>
            <a:off x="0" y="6356350"/>
            <a:ext cx="12192000" cy="365125"/>
          </a:xfrm>
        </p:spPr>
        <p:txBody>
          <a:bodyPr/>
          <a:lstStyle>
            <a:lvl1pPr>
              <a:defRPr sz="1200" b="1" i="0" u="none">
                <a:solidFill>
                  <a:srgbClr val="000000"/>
                </a:solidFill>
                <a:latin typeface="Arial" panose="020B0604020202020204" pitchFamily="34" charset="0"/>
              </a:defRPr>
            </a:lvl1pPr>
          </a:lstStyle>
          <a:p>
            <a:pPr>
              <a:defRPr/>
            </a:pPr>
            <a:r>
              <a:rPr lang="en-GB"/>
              <a:t>OFFICIAL</a:t>
            </a:r>
          </a:p>
        </p:txBody>
      </p:sp>
      <p:sp>
        <p:nvSpPr>
          <p:cNvPr id="6" name="Slide Number Placeholder 5">
            <a:extLst>
              <a:ext uri="{FF2B5EF4-FFF2-40B4-BE49-F238E27FC236}">
                <a16:creationId xmlns:a16="http://schemas.microsoft.com/office/drawing/2014/main" id="{B92BA130-68D0-9C36-D6B5-6A0265E45A8B}"/>
              </a:ext>
            </a:extLst>
          </p:cNvPr>
          <p:cNvSpPr>
            <a:spLocks noGrp="1"/>
          </p:cNvSpPr>
          <p:nvPr>
            <p:ph type="sldNum" sz="quarter" idx="12"/>
          </p:nvPr>
        </p:nvSpPr>
        <p:spPr/>
        <p:txBody>
          <a:bodyPr/>
          <a:lstStyle>
            <a:lvl1pPr>
              <a:defRPr/>
            </a:lvl1pPr>
          </a:lstStyle>
          <a:p>
            <a:pPr>
              <a:defRPr/>
            </a:pPr>
            <a:fld id="{72774966-4AB3-4174-8A30-AC27C18E54BD}" type="slidenum">
              <a:rPr lang="en-US" altLang="en-US"/>
              <a:pPr>
                <a:defRPr/>
              </a:pPr>
              <a:t>‹#›</a:t>
            </a:fld>
            <a:endParaRPr lang="en-US" altLang="en-US"/>
          </a:p>
        </p:txBody>
      </p:sp>
    </p:spTree>
    <p:extLst>
      <p:ext uri="{BB962C8B-B14F-4D97-AF65-F5344CB8AC3E}">
        <p14:creationId xmlns:p14="http://schemas.microsoft.com/office/powerpoint/2010/main" val="270826172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Panels Larger Left">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09600" y="1282395"/>
            <a:ext cx="7649497" cy="4921760"/>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8259097" y="1282395"/>
            <a:ext cx="3323303" cy="4921760"/>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Date Placeholder 3">
            <a:extLst>
              <a:ext uri="{FF2B5EF4-FFF2-40B4-BE49-F238E27FC236}">
                <a16:creationId xmlns:a16="http://schemas.microsoft.com/office/drawing/2014/main" id="{76DFDE44-A668-19AE-E072-9F7C7B07419D}"/>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D8CCBFBC-3CEC-4DBC-B6E9-6C5DE10D9565}" type="datetimeFigureOut">
              <a:rPr lang="en-US" altLang="en-US"/>
              <a:pPr>
                <a:defRPr/>
              </a:pPr>
              <a:t>1/28/2026</a:t>
            </a:fld>
            <a:endParaRPr lang="en-US" altLang="en-US"/>
          </a:p>
        </p:txBody>
      </p:sp>
      <p:sp>
        <p:nvSpPr>
          <p:cNvPr id="5" name="Footer Placeholder 4">
            <a:extLst>
              <a:ext uri="{FF2B5EF4-FFF2-40B4-BE49-F238E27FC236}">
                <a16:creationId xmlns:a16="http://schemas.microsoft.com/office/drawing/2014/main" id="{CB972B09-AA10-56BE-BF6B-DBB3A276B57F}"/>
              </a:ext>
            </a:extLst>
          </p:cNvPr>
          <p:cNvSpPr>
            <a:spLocks noGrp="1"/>
          </p:cNvSpPr>
          <p:nvPr>
            <p:ph type="ftr" sz="quarter" idx="11"/>
            <p:custDataLst>
              <p:tags r:id="rId1"/>
            </p:custDataLst>
          </p:nvPr>
        </p:nvSpPr>
        <p:spPr>
          <a:xfrm>
            <a:off x="0" y="6356350"/>
            <a:ext cx="12192000" cy="365125"/>
          </a:xfrm>
        </p:spPr>
        <p:txBody>
          <a:bodyPr/>
          <a:lstStyle>
            <a:lvl1pPr>
              <a:defRPr sz="1200" b="1" i="0" u="none">
                <a:solidFill>
                  <a:srgbClr val="000000"/>
                </a:solidFill>
                <a:latin typeface="Arial" panose="020B0604020202020204" pitchFamily="34" charset="0"/>
              </a:defRPr>
            </a:lvl1pPr>
          </a:lstStyle>
          <a:p>
            <a:pPr>
              <a:defRPr/>
            </a:pPr>
            <a:r>
              <a:rPr lang="en-GB"/>
              <a:t>OFFICIAL</a:t>
            </a:r>
          </a:p>
        </p:txBody>
      </p:sp>
      <p:sp>
        <p:nvSpPr>
          <p:cNvPr id="6" name="Slide Number Placeholder 5">
            <a:extLst>
              <a:ext uri="{FF2B5EF4-FFF2-40B4-BE49-F238E27FC236}">
                <a16:creationId xmlns:a16="http://schemas.microsoft.com/office/drawing/2014/main" id="{A98423A8-8733-43D1-3F04-64DFFB4C2FB5}"/>
              </a:ext>
            </a:extLst>
          </p:cNvPr>
          <p:cNvSpPr>
            <a:spLocks noGrp="1"/>
          </p:cNvSpPr>
          <p:nvPr>
            <p:ph type="sldNum" sz="quarter" idx="12"/>
          </p:nvPr>
        </p:nvSpPr>
        <p:spPr/>
        <p:txBody>
          <a:bodyPr/>
          <a:lstStyle>
            <a:lvl1pPr>
              <a:defRPr/>
            </a:lvl1pPr>
          </a:lstStyle>
          <a:p>
            <a:pPr>
              <a:defRPr/>
            </a:pPr>
            <a:fld id="{2390F988-4E09-4642-B45F-0D7ADCC885F1}" type="slidenum">
              <a:rPr lang="en-US" altLang="en-US"/>
              <a:pPr>
                <a:defRPr/>
              </a:pPr>
              <a:t>‹#›</a:t>
            </a:fld>
            <a:endParaRPr lang="en-US" altLang="en-US"/>
          </a:p>
        </p:txBody>
      </p:sp>
    </p:spTree>
    <p:extLst>
      <p:ext uri="{BB962C8B-B14F-4D97-AF65-F5344CB8AC3E}">
        <p14:creationId xmlns:p14="http://schemas.microsoft.com/office/powerpoint/2010/main" val="7665457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A7ED2-E842-4977-9E57-4BC20A0A1B0E}" type="datetimeFigureOut">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900FF-F7F2-4D73-B0FF-5CB0EE393BD4}" type="slidenum">
              <a:rPr lang="en-GB" smtClean="0"/>
              <a:t>‹#›</a:t>
            </a:fld>
            <a:endParaRPr lang="en-GB"/>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9303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anels Larger Right with Header">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09601" y="1993557"/>
            <a:ext cx="3323304" cy="4210597"/>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3932905" y="1993557"/>
            <a:ext cx="7649495" cy="4210597"/>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1" descr="Slide Title"/>
          <p:cNvSpPr>
            <a:spLocks noGrp="1"/>
          </p:cNvSpPr>
          <p:nvPr>
            <p:ph type="title"/>
          </p:nvPr>
        </p:nvSpPr>
        <p:spPr>
          <a:xfrm>
            <a:off x="609600" y="1282394"/>
            <a:ext cx="10972800" cy="711164"/>
          </a:xfrm>
          <a:prstGeom prst="rect">
            <a:avLst/>
          </a:prstGeom>
        </p:spPr>
        <p:txBody>
          <a:bodyPr/>
          <a:lstStyle>
            <a:lvl1pPr algn="l">
              <a:defRPr sz="2400" b="0">
                <a:solidFill>
                  <a:srgbClr val="00645C"/>
                </a:solidFill>
              </a:defRPr>
            </a:lvl1pPr>
          </a:lstStyle>
          <a:p>
            <a:r>
              <a:rPr lang="en-GB" dirty="0"/>
              <a:t>Click to edit Master title style</a:t>
            </a:r>
            <a:endParaRPr lang="en-US" dirty="0"/>
          </a:p>
        </p:txBody>
      </p:sp>
      <p:sp>
        <p:nvSpPr>
          <p:cNvPr id="2" name="Date Placeholder 3">
            <a:extLst>
              <a:ext uri="{FF2B5EF4-FFF2-40B4-BE49-F238E27FC236}">
                <a16:creationId xmlns:a16="http://schemas.microsoft.com/office/drawing/2014/main" id="{F5A3D1D3-365E-982A-8DFF-75B7843F4A9B}"/>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E2274284-690A-4F9D-8370-D18912DA538B}" type="datetimeFigureOut">
              <a:rPr lang="en-US" altLang="en-US"/>
              <a:pPr>
                <a:defRPr/>
              </a:pPr>
              <a:t>1/28/2026</a:t>
            </a:fld>
            <a:endParaRPr lang="en-US" altLang="en-US"/>
          </a:p>
        </p:txBody>
      </p:sp>
      <p:sp>
        <p:nvSpPr>
          <p:cNvPr id="5" name="Footer Placeholder 4">
            <a:extLst>
              <a:ext uri="{FF2B5EF4-FFF2-40B4-BE49-F238E27FC236}">
                <a16:creationId xmlns:a16="http://schemas.microsoft.com/office/drawing/2014/main" id="{4614BD8D-BECD-0EFF-596F-85F36408E684}"/>
              </a:ext>
            </a:extLst>
          </p:cNvPr>
          <p:cNvSpPr>
            <a:spLocks noGrp="1"/>
          </p:cNvSpPr>
          <p:nvPr>
            <p:ph type="ftr" sz="quarter" idx="11"/>
            <p:custDataLst>
              <p:tags r:id="rId1"/>
            </p:custDataLst>
          </p:nvPr>
        </p:nvSpPr>
        <p:spPr>
          <a:xfrm>
            <a:off x="0" y="6356350"/>
            <a:ext cx="12192000" cy="365125"/>
          </a:xfrm>
        </p:spPr>
        <p:txBody>
          <a:bodyPr/>
          <a:lstStyle>
            <a:lvl1pPr>
              <a:defRPr sz="1200" b="1" i="0" u="none">
                <a:solidFill>
                  <a:srgbClr val="000000"/>
                </a:solidFill>
                <a:latin typeface="Arial" panose="020B0604020202020204" pitchFamily="34" charset="0"/>
              </a:defRPr>
            </a:lvl1pPr>
          </a:lstStyle>
          <a:p>
            <a:pPr>
              <a:defRPr/>
            </a:pPr>
            <a:r>
              <a:rPr lang="en-GB"/>
              <a:t>OFFICIAL</a:t>
            </a:r>
          </a:p>
        </p:txBody>
      </p:sp>
      <p:sp>
        <p:nvSpPr>
          <p:cNvPr id="6" name="Slide Number Placeholder 5">
            <a:extLst>
              <a:ext uri="{FF2B5EF4-FFF2-40B4-BE49-F238E27FC236}">
                <a16:creationId xmlns:a16="http://schemas.microsoft.com/office/drawing/2014/main" id="{73F7C01F-EC90-F65A-1950-17F3BEC8E4F8}"/>
              </a:ext>
            </a:extLst>
          </p:cNvPr>
          <p:cNvSpPr>
            <a:spLocks noGrp="1"/>
          </p:cNvSpPr>
          <p:nvPr>
            <p:ph type="sldNum" sz="quarter" idx="12"/>
          </p:nvPr>
        </p:nvSpPr>
        <p:spPr/>
        <p:txBody>
          <a:bodyPr/>
          <a:lstStyle>
            <a:lvl1pPr>
              <a:defRPr/>
            </a:lvl1pPr>
          </a:lstStyle>
          <a:p>
            <a:pPr>
              <a:defRPr/>
            </a:pPr>
            <a:fld id="{169644D3-DD3B-4EF5-AF9E-4E213E777980}" type="slidenum">
              <a:rPr lang="en-US" altLang="en-US"/>
              <a:pPr>
                <a:defRPr/>
              </a:pPr>
              <a:t>‹#›</a:t>
            </a:fld>
            <a:endParaRPr lang="en-US" altLang="en-US"/>
          </a:p>
        </p:txBody>
      </p:sp>
    </p:spTree>
    <p:extLst>
      <p:ext uri="{BB962C8B-B14F-4D97-AF65-F5344CB8AC3E}">
        <p14:creationId xmlns:p14="http://schemas.microsoft.com/office/powerpoint/2010/main" val="49129908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Panels Larger Right">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09601" y="1282393"/>
            <a:ext cx="3323304" cy="4921762"/>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3932905" y="1282393"/>
            <a:ext cx="7649495" cy="4921762"/>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Date Placeholder 3">
            <a:extLst>
              <a:ext uri="{FF2B5EF4-FFF2-40B4-BE49-F238E27FC236}">
                <a16:creationId xmlns:a16="http://schemas.microsoft.com/office/drawing/2014/main" id="{9F079B87-6FC2-B6A2-19EF-090A64FE1278}"/>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BFC4FBCD-3383-416A-B1AF-9A444BE62857}" type="datetimeFigureOut">
              <a:rPr lang="en-US" altLang="en-US"/>
              <a:pPr>
                <a:defRPr/>
              </a:pPr>
              <a:t>1/28/2026</a:t>
            </a:fld>
            <a:endParaRPr lang="en-US" altLang="en-US"/>
          </a:p>
        </p:txBody>
      </p:sp>
      <p:sp>
        <p:nvSpPr>
          <p:cNvPr id="5" name="Footer Placeholder 4">
            <a:extLst>
              <a:ext uri="{FF2B5EF4-FFF2-40B4-BE49-F238E27FC236}">
                <a16:creationId xmlns:a16="http://schemas.microsoft.com/office/drawing/2014/main" id="{D6E2B760-98F6-22A4-D2B2-0B8A76905B9A}"/>
              </a:ext>
            </a:extLst>
          </p:cNvPr>
          <p:cNvSpPr>
            <a:spLocks noGrp="1"/>
          </p:cNvSpPr>
          <p:nvPr>
            <p:ph type="ftr" sz="quarter" idx="11"/>
            <p:custDataLst>
              <p:tags r:id="rId1"/>
            </p:custDataLst>
          </p:nvPr>
        </p:nvSpPr>
        <p:spPr>
          <a:xfrm>
            <a:off x="0" y="6356350"/>
            <a:ext cx="12192000" cy="365125"/>
          </a:xfrm>
        </p:spPr>
        <p:txBody>
          <a:bodyPr/>
          <a:lstStyle>
            <a:lvl1pPr>
              <a:defRPr sz="1200" b="1" i="0" u="none">
                <a:solidFill>
                  <a:srgbClr val="000000"/>
                </a:solidFill>
                <a:latin typeface="Arial" panose="020B0604020202020204" pitchFamily="34" charset="0"/>
              </a:defRPr>
            </a:lvl1pPr>
          </a:lstStyle>
          <a:p>
            <a:pPr>
              <a:defRPr/>
            </a:pPr>
            <a:r>
              <a:rPr lang="en-GB"/>
              <a:t>OFFICIAL</a:t>
            </a:r>
          </a:p>
        </p:txBody>
      </p:sp>
      <p:sp>
        <p:nvSpPr>
          <p:cNvPr id="6" name="Slide Number Placeholder 5">
            <a:extLst>
              <a:ext uri="{FF2B5EF4-FFF2-40B4-BE49-F238E27FC236}">
                <a16:creationId xmlns:a16="http://schemas.microsoft.com/office/drawing/2014/main" id="{6559F300-838D-1054-08EE-4A857B021A80}"/>
              </a:ext>
            </a:extLst>
          </p:cNvPr>
          <p:cNvSpPr>
            <a:spLocks noGrp="1"/>
          </p:cNvSpPr>
          <p:nvPr>
            <p:ph type="sldNum" sz="quarter" idx="12"/>
          </p:nvPr>
        </p:nvSpPr>
        <p:spPr/>
        <p:txBody>
          <a:bodyPr/>
          <a:lstStyle>
            <a:lvl1pPr>
              <a:defRPr/>
            </a:lvl1pPr>
          </a:lstStyle>
          <a:p>
            <a:pPr>
              <a:defRPr/>
            </a:pPr>
            <a:fld id="{1F91EEEA-414D-4C2F-B5A5-6C9C07F4FBE1}" type="slidenum">
              <a:rPr lang="en-US" altLang="en-US"/>
              <a:pPr>
                <a:defRPr/>
              </a:pPr>
              <a:t>‹#›</a:t>
            </a:fld>
            <a:endParaRPr lang="en-US" altLang="en-US"/>
          </a:p>
        </p:txBody>
      </p:sp>
    </p:spTree>
    <p:extLst>
      <p:ext uri="{BB962C8B-B14F-4D97-AF65-F5344CB8AC3E}">
        <p14:creationId xmlns:p14="http://schemas.microsoft.com/office/powerpoint/2010/main" val="275527964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Equal Panels">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09600" y="1283987"/>
            <a:ext cx="5486400"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6096000" y="1283987"/>
            <a:ext cx="5486400" cy="2444033"/>
          </a:xfrm>
          <a:prstGeom prst="rect">
            <a:avLst/>
          </a:prstGeom>
        </p:spPr>
        <p:txBody>
          <a:bodyPr/>
          <a:lstStyle>
            <a:lvl1pPr>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Content Placeholder 3" descr="Slide Content 3"/>
          <p:cNvSpPr>
            <a:spLocks noGrp="1"/>
          </p:cNvSpPr>
          <p:nvPr>
            <p:ph sz="half" idx="14"/>
          </p:nvPr>
        </p:nvSpPr>
        <p:spPr>
          <a:xfrm>
            <a:off x="611197" y="3767348"/>
            <a:ext cx="5476565" cy="2438305"/>
          </a:xfrm>
          <a:prstGeom prst="rect">
            <a:avLst/>
          </a:prstGeom>
        </p:spPr>
        <p:txBody>
          <a:bodyPr/>
          <a:lstStyle>
            <a:lvl1pPr>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2" descr="Slide Content 4"/>
          <p:cNvSpPr>
            <a:spLocks noGrp="1"/>
          </p:cNvSpPr>
          <p:nvPr>
            <p:ph sz="half" idx="15"/>
          </p:nvPr>
        </p:nvSpPr>
        <p:spPr>
          <a:xfrm>
            <a:off x="6096001" y="3762432"/>
            <a:ext cx="5486400" cy="2444033"/>
          </a:xfrm>
          <a:prstGeom prst="rect">
            <a:avLst/>
          </a:prstGeom>
        </p:spPr>
        <p:txBody>
          <a:bodyPr/>
          <a:lstStyle>
            <a:lvl1pPr>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Date Placeholder 3">
            <a:extLst>
              <a:ext uri="{FF2B5EF4-FFF2-40B4-BE49-F238E27FC236}">
                <a16:creationId xmlns:a16="http://schemas.microsoft.com/office/drawing/2014/main" id="{4CB5765D-BCEC-A047-AFC5-0DCE74051086}"/>
              </a:ext>
            </a:extLst>
          </p:cNvPr>
          <p:cNvSpPr>
            <a:spLocks noGrp="1"/>
          </p:cNvSpPr>
          <p:nvPr>
            <p:ph type="dt" sz="half" idx="16"/>
          </p:nvPr>
        </p:nvSpPr>
        <p:spPr>
          <a:xfrm>
            <a:off x="609600" y="6356350"/>
            <a:ext cx="2844800" cy="365125"/>
          </a:xfrm>
          <a:prstGeom prst="rect">
            <a:avLst/>
          </a:prstGeom>
        </p:spPr>
        <p:txBody>
          <a:bodyPr/>
          <a:lstStyle>
            <a:lvl1pPr>
              <a:defRPr/>
            </a:lvl1pPr>
          </a:lstStyle>
          <a:p>
            <a:pPr>
              <a:defRPr/>
            </a:pPr>
            <a:fld id="{9BF3AD12-A1F9-411D-B655-013A807648D6}" type="datetimeFigureOut">
              <a:rPr lang="en-US" altLang="en-US"/>
              <a:pPr>
                <a:defRPr/>
              </a:pPr>
              <a:t>1/28/2026</a:t>
            </a:fld>
            <a:endParaRPr lang="en-US" altLang="en-US"/>
          </a:p>
        </p:txBody>
      </p:sp>
      <p:sp>
        <p:nvSpPr>
          <p:cNvPr id="5" name="Footer Placeholder 4">
            <a:extLst>
              <a:ext uri="{FF2B5EF4-FFF2-40B4-BE49-F238E27FC236}">
                <a16:creationId xmlns:a16="http://schemas.microsoft.com/office/drawing/2014/main" id="{C5D4A056-FDE3-6051-41C1-159B9EAD295F}"/>
              </a:ext>
            </a:extLst>
          </p:cNvPr>
          <p:cNvSpPr>
            <a:spLocks noGrp="1"/>
          </p:cNvSpPr>
          <p:nvPr>
            <p:ph type="ftr" sz="quarter" idx="17"/>
            <p:custDataLst>
              <p:tags r:id="rId1"/>
            </p:custDataLst>
          </p:nvPr>
        </p:nvSpPr>
        <p:spPr>
          <a:xfrm>
            <a:off x="0" y="6356350"/>
            <a:ext cx="12192000" cy="365125"/>
          </a:xfrm>
        </p:spPr>
        <p:txBody>
          <a:bodyPr/>
          <a:lstStyle>
            <a:lvl1pPr>
              <a:defRPr sz="1200" b="1" i="0" u="none">
                <a:solidFill>
                  <a:srgbClr val="000000"/>
                </a:solidFill>
                <a:latin typeface="Arial" panose="020B0604020202020204" pitchFamily="34" charset="0"/>
              </a:defRPr>
            </a:lvl1pPr>
          </a:lstStyle>
          <a:p>
            <a:pPr>
              <a:defRPr/>
            </a:pPr>
            <a:r>
              <a:rPr lang="en-GB"/>
              <a:t>OFFICIAL</a:t>
            </a:r>
          </a:p>
        </p:txBody>
      </p:sp>
      <p:sp>
        <p:nvSpPr>
          <p:cNvPr id="6" name="Slide Number Placeholder 5">
            <a:extLst>
              <a:ext uri="{FF2B5EF4-FFF2-40B4-BE49-F238E27FC236}">
                <a16:creationId xmlns:a16="http://schemas.microsoft.com/office/drawing/2014/main" id="{E3263684-A1FB-7A46-CA51-17772CF0B547}"/>
              </a:ext>
            </a:extLst>
          </p:cNvPr>
          <p:cNvSpPr>
            <a:spLocks noGrp="1"/>
          </p:cNvSpPr>
          <p:nvPr>
            <p:ph type="sldNum" sz="quarter" idx="18"/>
          </p:nvPr>
        </p:nvSpPr>
        <p:spPr/>
        <p:txBody>
          <a:bodyPr/>
          <a:lstStyle>
            <a:lvl1pPr>
              <a:defRPr/>
            </a:lvl1pPr>
          </a:lstStyle>
          <a:p>
            <a:pPr>
              <a:defRPr/>
            </a:pPr>
            <a:fld id="{910279FF-E3A9-424F-960A-9C68211F0350}" type="slidenum">
              <a:rPr lang="en-US" altLang="en-US"/>
              <a:pPr>
                <a:defRPr/>
              </a:pPr>
              <a:t>‹#›</a:t>
            </a:fld>
            <a:endParaRPr lang="en-US" altLang="en-US"/>
          </a:p>
        </p:txBody>
      </p:sp>
    </p:spTree>
    <p:extLst>
      <p:ext uri="{BB962C8B-B14F-4D97-AF65-F5344CB8AC3E}">
        <p14:creationId xmlns:p14="http://schemas.microsoft.com/office/powerpoint/2010/main" val="138907761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anels Smaller Left with Header">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19434" y="1993557"/>
            <a:ext cx="3313469" cy="2096661"/>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3942737" y="1993557"/>
            <a:ext cx="7639663" cy="2096661"/>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Content Placeholder 3" descr="Slide Content 3"/>
          <p:cNvSpPr>
            <a:spLocks noGrp="1"/>
          </p:cNvSpPr>
          <p:nvPr>
            <p:ph sz="half" idx="14"/>
          </p:nvPr>
        </p:nvSpPr>
        <p:spPr>
          <a:xfrm>
            <a:off x="619434" y="4108900"/>
            <a:ext cx="3313469" cy="2100887"/>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2" descr="Slide Content 4"/>
          <p:cNvSpPr>
            <a:spLocks noGrp="1"/>
          </p:cNvSpPr>
          <p:nvPr>
            <p:ph sz="half" idx="15"/>
          </p:nvPr>
        </p:nvSpPr>
        <p:spPr>
          <a:xfrm>
            <a:off x="3942737" y="4108210"/>
            <a:ext cx="7639663" cy="2096661"/>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1" descr="Slide Title"/>
          <p:cNvSpPr>
            <a:spLocks noGrp="1"/>
          </p:cNvSpPr>
          <p:nvPr>
            <p:ph type="title"/>
          </p:nvPr>
        </p:nvSpPr>
        <p:spPr>
          <a:xfrm>
            <a:off x="609600" y="1282394"/>
            <a:ext cx="10972800" cy="711164"/>
          </a:xfrm>
          <a:prstGeom prst="rect">
            <a:avLst/>
          </a:prstGeom>
        </p:spPr>
        <p:txBody>
          <a:bodyPr/>
          <a:lstStyle>
            <a:lvl1pPr algn="l">
              <a:defRPr sz="2400" b="0">
                <a:solidFill>
                  <a:srgbClr val="00645C"/>
                </a:solidFill>
              </a:defRPr>
            </a:lvl1pPr>
          </a:lstStyle>
          <a:p>
            <a:r>
              <a:rPr lang="en-GB" dirty="0"/>
              <a:t>Click to edit Master title style</a:t>
            </a:r>
            <a:endParaRPr lang="en-US" dirty="0"/>
          </a:p>
        </p:txBody>
      </p:sp>
      <p:sp>
        <p:nvSpPr>
          <p:cNvPr id="2" name="Date Placeholder 3">
            <a:extLst>
              <a:ext uri="{FF2B5EF4-FFF2-40B4-BE49-F238E27FC236}">
                <a16:creationId xmlns:a16="http://schemas.microsoft.com/office/drawing/2014/main" id="{F15EC22A-731E-00BE-2E16-342CF0B5120C}"/>
              </a:ext>
            </a:extLst>
          </p:cNvPr>
          <p:cNvSpPr>
            <a:spLocks noGrp="1"/>
          </p:cNvSpPr>
          <p:nvPr>
            <p:ph type="dt" sz="half" idx="16"/>
          </p:nvPr>
        </p:nvSpPr>
        <p:spPr>
          <a:xfrm>
            <a:off x="609600" y="6356350"/>
            <a:ext cx="2844800" cy="365125"/>
          </a:xfrm>
          <a:prstGeom prst="rect">
            <a:avLst/>
          </a:prstGeom>
        </p:spPr>
        <p:txBody>
          <a:bodyPr/>
          <a:lstStyle>
            <a:lvl1pPr>
              <a:defRPr/>
            </a:lvl1pPr>
          </a:lstStyle>
          <a:p>
            <a:pPr>
              <a:defRPr/>
            </a:pPr>
            <a:fld id="{AF523B6C-B651-4B38-B87A-44F96F15E127}" type="datetimeFigureOut">
              <a:rPr lang="en-US" altLang="en-US"/>
              <a:pPr>
                <a:defRPr/>
              </a:pPr>
              <a:t>1/28/2026</a:t>
            </a:fld>
            <a:endParaRPr lang="en-US" altLang="en-US"/>
          </a:p>
        </p:txBody>
      </p:sp>
      <p:sp>
        <p:nvSpPr>
          <p:cNvPr id="5" name="Footer Placeholder 4">
            <a:extLst>
              <a:ext uri="{FF2B5EF4-FFF2-40B4-BE49-F238E27FC236}">
                <a16:creationId xmlns:a16="http://schemas.microsoft.com/office/drawing/2014/main" id="{5EEBE4ED-B6D6-3806-345C-091DF9E9CCD4}"/>
              </a:ext>
            </a:extLst>
          </p:cNvPr>
          <p:cNvSpPr>
            <a:spLocks noGrp="1"/>
          </p:cNvSpPr>
          <p:nvPr>
            <p:ph type="ftr" sz="quarter" idx="17"/>
            <p:custDataLst>
              <p:tags r:id="rId1"/>
            </p:custDataLst>
          </p:nvPr>
        </p:nvSpPr>
        <p:spPr>
          <a:xfrm>
            <a:off x="0" y="6356350"/>
            <a:ext cx="12192000" cy="365125"/>
          </a:xfrm>
        </p:spPr>
        <p:txBody>
          <a:bodyPr/>
          <a:lstStyle>
            <a:lvl1pPr>
              <a:defRPr sz="1200" b="1" i="0" u="none">
                <a:solidFill>
                  <a:srgbClr val="000000"/>
                </a:solidFill>
                <a:latin typeface="Arial" panose="020B0604020202020204" pitchFamily="34" charset="0"/>
              </a:defRPr>
            </a:lvl1pPr>
          </a:lstStyle>
          <a:p>
            <a:pPr>
              <a:defRPr/>
            </a:pPr>
            <a:r>
              <a:rPr lang="en-GB"/>
              <a:t>OFFICIAL</a:t>
            </a:r>
          </a:p>
        </p:txBody>
      </p:sp>
      <p:sp>
        <p:nvSpPr>
          <p:cNvPr id="6" name="Slide Number Placeholder 5">
            <a:extLst>
              <a:ext uri="{FF2B5EF4-FFF2-40B4-BE49-F238E27FC236}">
                <a16:creationId xmlns:a16="http://schemas.microsoft.com/office/drawing/2014/main" id="{AD10615B-1E87-11D0-EBD1-86397E4DD11B}"/>
              </a:ext>
            </a:extLst>
          </p:cNvPr>
          <p:cNvSpPr>
            <a:spLocks noGrp="1"/>
          </p:cNvSpPr>
          <p:nvPr>
            <p:ph type="sldNum" sz="quarter" idx="18"/>
          </p:nvPr>
        </p:nvSpPr>
        <p:spPr/>
        <p:txBody>
          <a:bodyPr/>
          <a:lstStyle>
            <a:lvl1pPr>
              <a:defRPr/>
            </a:lvl1pPr>
          </a:lstStyle>
          <a:p>
            <a:pPr>
              <a:defRPr/>
            </a:pPr>
            <a:fld id="{8FBEC502-8273-4AFF-AB9E-57798FF10188}" type="slidenum">
              <a:rPr lang="en-US" altLang="en-US"/>
              <a:pPr>
                <a:defRPr/>
              </a:pPr>
              <a:t>‹#›</a:t>
            </a:fld>
            <a:endParaRPr lang="en-US" altLang="en-US"/>
          </a:p>
        </p:txBody>
      </p:sp>
    </p:spTree>
    <p:extLst>
      <p:ext uri="{BB962C8B-B14F-4D97-AF65-F5344CB8AC3E}">
        <p14:creationId xmlns:p14="http://schemas.microsoft.com/office/powerpoint/2010/main" val="216021334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Panels Smaller Left">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19434" y="1282393"/>
            <a:ext cx="3313469"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3942737" y="1282393"/>
            <a:ext cx="763966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Content Placeholder 3" descr="Slide Content 3"/>
          <p:cNvSpPr>
            <a:spLocks noGrp="1"/>
          </p:cNvSpPr>
          <p:nvPr>
            <p:ph sz="half" idx="14"/>
          </p:nvPr>
        </p:nvSpPr>
        <p:spPr>
          <a:xfrm>
            <a:off x="619434" y="3765754"/>
            <a:ext cx="3313469"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2" descr="Slide Content 4"/>
          <p:cNvSpPr>
            <a:spLocks noGrp="1"/>
          </p:cNvSpPr>
          <p:nvPr>
            <p:ph sz="half" idx="15"/>
          </p:nvPr>
        </p:nvSpPr>
        <p:spPr>
          <a:xfrm>
            <a:off x="3942737" y="3765754"/>
            <a:ext cx="7639663" cy="2439117"/>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Date Placeholder 3">
            <a:extLst>
              <a:ext uri="{FF2B5EF4-FFF2-40B4-BE49-F238E27FC236}">
                <a16:creationId xmlns:a16="http://schemas.microsoft.com/office/drawing/2014/main" id="{7E2E3670-D5B3-DCAD-4005-9BEE0D156D74}"/>
              </a:ext>
            </a:extLst>
          </p:cNvPr>
          <p:cNvSpPr>
            <a:spLocks noGrp="1"/>
          </p:cNvSpPr>
          <p:nvPr>
            <p:ph type="dt" sz="half" idx="16"/>
          </p:nvPr>
        </p:nvSpPr>
        <p:spPr>
          <a:xfrm>
            <a:off x="609600" y="6356350"/>
            <a:ext cx="2844800" cy="365125"/>
          </a:xfrm>
          <a:prstGeom prst="rect">
            <a:avLst/>
          </a:prstGeom>
        </p:spPr>
        <p:txBody>
          <a:bodyPr/>
          <a:lstStyle>
            <a:lvl1pPr>
              <a:defRPr/>
            </a:lvl1pPr>
          </a:lstStyle>
          <a:p>
            <a:pPr>
              <a:defRPr/>
            </a:pPr>
            <a:fld id="{0E27DFBC-7219-4E08-801E-07F57438033F}" type="datetimeFigureOut">
              <a:rPr lang="en-US" altLang="en-US"/>
              <a:pPr>
                <a:defRPr/>
              </a:pPr>
              <a:t>1/28/2026</a:t>
            </a:fld>
            <a:endParaRPr lang="en-US" altLang="en-US"/>
          </a:p>
        </p:txBody>
      </p:sp>
      <p:sp>
        <p:nvSpPr>
          <p:cNvPr id="5" name="Footer Placeholder 4">
            <a:extLst>
              <a:ext uri="{FF2B5EF4-FFF2-40B4-BE49-F238E27FC236}">
                <a16:creationId xmlns:a16="http://schemas.microsoft.com/office/drawing/2014/main" id="{78C06BD2-8F13-6C6C-F85C-425C4827AF12}"/>
              </a:ext>
            </a:extLst>
          </p:cNvPr>
          <p:cNvSpPr>
            <a:spLocks noGrp="1"/>
          </p:cNvSpPr>
          <p:nvPr>
            <p:ph type="ftr" sz="quarter" idx="17"/>
            <p:custDataLst>
              <p:tags r:id="rId1"/>
            </p:custDataLst>
          </p:nvPr>
        </p:nvSpPr>
        <p:spPr>
          <a:xfrm>
            <a:off x="0" y="6356350"/>
            <a:ext cx="12192000" cy="365125"/>
          </a:xfrm>
        </p:spPr>
        <p:txBody>
          <a:bodyPr/>
          <a:lstStyle>
            <a:lvl1pPr>
              <a:defRPr sz="1200" b="1" i="0" u="none">
                <a:solidFill>
                  <a:srgbClr val="000000"/>
                </a:solidFill>
                <a:latin typeface="Arial" panose="020B0604020202020204" pitchFamily="34" charset="0"/>
              </a:defRPr>
            </a:lvl1pPr>
          </a:lstStyle>
          <a:p>
            <a:pPr>
              <a:defRPr/>
            </a:pPr>
            <a:r>
              <a:rPr lang="en-GB"/>
              <a:t>OFFICIAL</a:t>
            </a:r>
          </a:p>
        </p:txBody>
      </p:sp>
      <p:sp>
        <p:nvSpPr>
          <p:cNvPr id="6" name="Slide Number Placeholder 5">
            <a:extLst>
              <a:ext uri="{FF2B5EF4-FFF2-40B4-BE49-F238E27FC236}">
                <a16:creationId xmlns:a16="http://schemas.microsoft.com/office/drawing/2014/main" id="{C35B779D-FB6C-BA00-4872-8B002BD2A833}"/>
              </a:ext>
            </a:extLst>
          </p:cNvPr>
          <p:cNvSpPr>
            <a:spLocks noGrp="1"/>
          </p:cNvSpPr>
          <p:nvPr>
            <p:ph type="sldNum" sz="quarter" idx="18"/>
          </p:nvPr>
        </p:nvSpPr>
        <p:spPr/>
        <p:txBody>
          <a:bodyPr/>
          <a:lstStyle>
            <a:lvl1pPr>
              <a:defRPr/>
            </a:lvl1pPr>
          </a:lstStyle>
          <a:p>
            <a:pPr>
              <a:defRPr/>
            </a:pPr>
            <a:fld id="{5D68003B-779F-42AA-A955-BBC9608EA013}" type="slidenum">
              <a:rPr lang="en-US" altLang="en-US"/>
              <a:pPr>
                <a:defRPr/>
              </a:pPr>
              <a:t>‹#›</a:t>
            </a:fld>
            <a:endParaRPr lang="en-US" altLang="en-US"/>
          </a:p>
        </p:txBody>
      </p:sp>
    </p:spTree>
    <p:extLst>
      <p:ext uri="{BB962C8B-B14F-4D97-AF65-F5344CB8AC3E}">
        <p14:creationId xmlns:p14="http://schemas.microsoft.com/office/powerpoint/2010/main" val="172226084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Panels Larger Left">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09600" y="1282393"/>
            <a:ext cx="7649497"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8268931" y="1282393"/>
            <a:ext cx="3313469"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Content Placeholder 3" descr="Slide Content 3"/>
          <p:cNvSpPr>
            <a:spLocks noGrp="1"/>
          </p:cNvSpPr>
          <p:nvPr>
            <p:ph sz="half" idx="14"/>
          </p:nvPr>
        </p:nvSpPr>
        <p:spPr>
          <a:xfrm>
            <a:off x="619434" y="3765754"/>
            <a:ext cx="763966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2" descr="Slide Content 4"/>
          <p:cNvSpPr>
            <a:spLocks noGrp="1"/>
          </p:cNvSpPr>
          <p:nvPr>
            <p:ph sz="half" idx="15"/>
          </p:nvPr>
        </p:nvSpPr>
        <p:spPr>
          <a:xfrm>
            <a:off x="8259097" y="3760838"/>
            <a:ext cx="332330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Date Placeholder 3">
            <a:extLst>
              <a:ext uri="{FF2B5EF4-FFF2-40B4-BE49-F238E27FC236}">
                <a16:creationId xmlns:a16="http://schemas.microsoft.com/office/drawing/2014/main" id="{E9F36AAE-BC44-1026-693F-5CFEA0E8EC88}"/>
              </a:ext>
            </a:extLst>
          </p:cNvPr>
          <p:cNvSpPr>
            <a:spLocks noGrp="1"/>
          </p:cNvSpPr>
          <p:nvPr>
            <p:ph type="dt" sz="half" idx="16"/>
          </p:nvPr>
        </p:nvSpPr>
        <p:spPr>
          <a:xfrm>
            <a:off x="609600" y="6356350"/>
            <a:ext cx="2844800" cy="365125"/>
          </a:xfrm>
          <a:prstGeom prst="rect">
            <a:avLst/>
          </a:prstGeom>
        </p:spPr>
        <p:txBody>
          <a:bodyPr/>
          <a:lstStyle>
            <a:lvl1pPr>
              <a:defRPr/>
            </a:lvl1pPr>
          </a:lstStyle>
          <a:p>
            <a:pPr>
              <a:defRPr/>
            </a:pPr>
            <a:fld id="{F922E680-9870-403A-8AB1-8CFC3562726F}" type="datetimeFigureOut">
              <a:rPr lang="en-US" altLang="en-US"/>
              <a:pPr>
                <a:defRPr/>
              </a:pPr>
              <a:t>1/28/2026</a:t>
            </a:fld>
            <a:endParaRPr lang="en-US" altLang="en-US"/>
          </a:p>
        </p:txBody>
      </p:sp>
      <p:sp>
        <p:nvSpPr>
          <p:cNvPr id="5" name="Footer Placeholder 4">
            <a:extLst>
              <a:ext uri="{FF2B5EF4-FFF2-40B4-BE49-F238E27FC236}">
                <a16:creationId xmlns:a16="http://schemas.microsoft.com/office/drawing/2014/main" id="{C9AD7331-1592-F5B1-BB94-B87F99F091D5}"/>
              </a:ext>
            </a:extLst>
          </p:cNvPr>
          <p:cNvSpPr>
            <a:spLocks noGrp="1"/>
          </p:cNvSpPr>
          <p:nvPr>
            <p:ph type="ftr" sz="quarter" idx="17"/>
            <p:custDataLst>
              <p:tags r:id="rId1"/>
            </p:custDataLst>
          </p:nvPr>
        </p:nvSpPr>
        <p:spPr>
          <a:xfrm>
            <a:off x="0" y="6356350"/>
            <a:ext cx="12192000" cy="365125"/>
          </a:xfrm>
        </p:spPr>
        <p:txBody>
          <a:bodyPr/>
          <a:lstStyle>
            <a:lvl1pPr>
              <a:defRPr sz="1200" b="1" i="0" u="none">
                <a:solidFill>
                  <a:srgbClr val="000000"/>
                </a:solidFill>
                <a:latin typeface="Arial" panose="020B0604020202020204" pitchFamily="34" charset="0"/>
              </a:defRPr>
            </a:lvl1pPr>
          </a:lstStyle>
          <a:p>
            <a:pPr>
              <a:defRPr/>
            </a:pPr>
            <a:r>
              <a:rPr lang="en-GB"/>
              <a:t>OFFICIAL</a:t>
            </a:r>
          </a:p>
        </p:txBody>
      </p:sp>
      <p:sp>
        <p:nvSpPr>
          <p:cNvPr id="6" name="Slide Number Placeholder 5">
            <a:extLst>
              <a:ext uri="{FF2B5EF4-FFF2-40B4-BE49-F238E27FC236}">
                <a16:creationId xmlns:a16="http://schemas.microsoft.com/office/drawing/2014/main" id="{4A25978F-9F7D-ADEB-1E6C-54A583696C20}"/>
              </a:ext>
            </a:extLst>
          </p:cNvPr>
          <p:cNvSpPr>
            <a:spLocks noGrp="1"/>
          </p:cNvSpPr>
          <p:nvPr>
            <p:ph type="sldNum" sz="quarter" idx="18"/>
          </p:nvPr>
        </p:nvSpPr>
        <p:spPr/>
        <p:txBody>
          <a:bodyPr/>
          <a:lstStyle>
            <a:lvl1pPr>
              <a:defRPr/>
            </a:lvl1pPr>
          </a:lstStyle>
          <a:p>
            <a:pPr>
              <a:defRPr/>
            </a:pPr>
            <a:fld id="{8C9F2023-50B7-4C4C-A613-4B974AE32532}" type="slidenum">
              <a:rPr lang="en-US" altLang="en-US"/>
              <a:pPr>
                <a:defRPr/>
              </a:pPr>
              <a:t>‹#›</a:t>
            </a:fld>
            <a:endParaRPr lang="en-US" altLang="en-US"/>
          </a:p>
        </p:txBody>
      </p:sp>
    </p:spTree>
    <p:extLst>
      <p:ext uri="{BB962C8B-B14F-4D97-AF65-F5344CB8AC3E}">
        <p14:creationId xmlns:p14="http://schemas.microsoft.com/office/powerpoint/2010/main" val="49579010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Panels Alternate">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09600" y="1282393"/>
            <a:ext cx="332330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3942737" y="1282393"/>
            <a:ext cx="763966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Content Placeholder 3" descr="Slide Content 3"/>
          <p:cNvSpPr>
            <a:spLocks noGrp="1"/>
          </p:cNvSpPr>
          <p:nvPr>
            <p:ph sz="half" idx="14"/>
          </p:nvPr>
        </p:nvSpPr>
        <p:spPr>
          <a:xfrm>
            <a:off x="619434" y="3765754"/>
            <a:ext cx="763966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2" descr="Slide Content 4"/>
          <p:cNvSpPr>
            <a:spLocks noGrp="1"/>
          </p:cNvSpPr>
          <p:nvPr>
            <p:ph sz="half" idx="15"/>
          </p:nvPr>
        </p:nvSpPr>
        <p:spPr>
          <a:xfrm>
            <a:off x="8259097" y="3760838"/>
            <a:ext cx="332330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Date Placeholder 3">
            <a:extLst>
              <a:ext uri="{FF2B5EF4-FFF2-40B4-BE49-F238E27FC236}">
                <a16:creationId xmlns:a16="http://schemas.microsoft.com/office/drawing/2014/main" id="{C5C7BB02-F247-9C89-A287-0E5907A07D91}"/>
              </a:ext>
            </a:extLst>
          </p:cNvPr>
          <p:cNvSpPr>
            <a:spLocks noGrp="1"/>
          </p:cNvSpPr>
          <p:nvPr>
            <p:ph type="dt" sz="half" idx="16"/>
          </p:nvPr>
        </p:nvSpPr>
        <p:spPr>
          <a:xfrm>
            <a:off x="609600" y="6356350"/>
            <a:ext cx="2844800" cy="365125"/>
          </a:xfrm>
          <a:prstGeom prst="rect">
            <a:avLst/>
          </a:prstGeom>
        </p:spPr>
        <p:txBody>
          <a:bodyPr/>
          <a:lstStyle>
            <a:lvl1pPr>
              <a:defRPr/>
            </a:lvl1pPr>
          </a:lstStyle>
          <a:p>
            <a:pPr>
              <a:defRPr/>
            </a:pPr>
            <a:fld id="{AB6B8098-4EDA-478F-95E7-C2D7B41E69E1}" type="datetimeFigureOut">
              <a:rPr lang="en-US" altLang="en-US"/>
              <a:pPr>
                <a:defRPr/>
              </a:pPr>
              <a:t>1/28/2026</a:t>
            </a:fld>
            <a:endParaRPr lang="en-US" altLang="en-US"/>
          </a:p>
        </p:txBody>
      </p:sp>
      <p:sp>
        <p:nvSpPr>
          <p:cNvPr id="5" name="Footer Placeholder 4">
            <a:extLst>
              <a:ext uri="{FF2B5EF4-FFF2-40B4-BE49-F238E27FC236}">
                <a16:creationId xmlns:a16="http://schemas.microsoft.com/office/drawing/2014/main" id="{08A34E20-0462-D216-A2B1-CC1619B518D4}"/>
              </a:ext>
            </a:extLst>
          </p:cNvPr>
          <p:cNvSpPr>
            <a:spLocks noGrp="1"/>
          </p:cNvSpPr>
          <p:nvPr>
            <p:ph type="ftr" sz="quarter" idx="17"/>
            <p:custDataLst>
              <p:tags r:id="rId1"/>
            </p:custDataLst>
          </p:nvPr>
        </p:nvSpPr>
        <p:spPr>
          <a:xfrm>
            <a:off x="0" y="6356350"/>
            <a:ext cx="12192000" cy="365125"/>
          </a:xfrm>
        </p:spPr>
        <p:txBody>
          <a:bodyPr/>
          <a:lstStyle>
            <a:lvl1pPr>
              <a:defRPr sz="1200" b="1" i="0" u="none">
                <a:solidFill>
                  <a:srgbClr val="000000"/>
                </a:solidFill>
                <a:latin typeface="Arial" panose="020B0604020202020204" pitchFamily="34" charset="0"/>
              </a:defRPr>
            </a:lvl1pPr>
          </a:lstStyle>
          <a:p>
            <a:pPr>
              <a:defRPr/>
            </a:pPr>
            <a:r>
              <a:rPr lang="en-GB"/>
              <a:t>OFFICIAL</a:t>
            </a:r>
          </a:p>
        </p:txBody>
      </p:sp>
      <p:sp>
        <p:nvSpPr>
          <p:cNvPr id="6" name="Slide Number Placeholder 5">
            <a:extLst>
              <a:ext uri="{FF2B5EF4-FFF2-40B4-BE49-F238E27FC236}">
                <a16:creationId xmlns:a16="http://schemas.microsoft.com/office/drawing/2014/main" id="{F49A0729-ECE7-3733-E450-86297C1333EC}"/>
              </a:ext>
            </a:extLst>
          </p:cNvPr>
          <p:cNvSpPr>
            <a:spLocks noGrp="1"/>
          </p:cNvSpPr>
          <p:nvPr>
            <p:ph type="sldNum" sz="quarter" idx="18"/>
          </p:nvPr>
        </p:nvSpPr>
        <p:spPr/>
        <p:txBody>
          <a:bodyPr/>
          <a:lstStyle>
            <a:lvl1pPr>
              <a:defRPr/>
            </a:lvl1pPr>
          </a:lstStyle>
          <a:p>
            <a:pPr>
              <a:defRPr/>
            </a:pPr>
            <a:fld id="{BB3DA624-2C8B-40B8-9CB8-09FBC8CE5807}" type="slidenum">
              <a:rPr lang="en-US" altLang="en-US"/>
              <a:pPr>
                <a:defRPr/>
              </a:pPr>
              <a:t>‹#›</a:t>
            </a:fld>
            <a:endParaRPr lang="en-US" altLang="en-US"/>
          </a:p>
        </p:txBody>
      </p:sp>
    </p:spTree>
    <p:extLst>
      <p:ext uri="{BB962C8B-B14F-4D97-AF65-F5344CB8AC3E}">
        <p14:creationId xmlns:p14="http://schemas.microsoft.com/office/powerpoint/2010/main" val="401086256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Panels Alternate Opposite">
    <p:spTree>
      <p:nvGrpSpPr>
        <p:cNvPr id="1" name=""/>
        <p:cNvGrpSpPr/>
        <p:nvPr/>
      </p:nvGrpSpPr>
      <p:grpSpPr>
        <a:xfrm>
          <a:off x="0" y="0"/>
          <a:ext cx="0" cy="0"/>
          <a:chOff x="0" y="0"/>
          <a:chExt cx="0" cy="0"/>
        </a:xfrm>
      </p:grpSpPr>
      <p:sp>
        <p:nvSpPr>
          <p:cNvPr id="13" name="Content Placeholder 3" descr="Slide Content 1"/>
          <p:cNvSpPr>
            <a:spLocks noGrp="1"/>
          </p:cNvSpPr>
          <p:nvPr>
            <p:ph sz="half" idx="14"/>
          </p:nvPr>
        </p:nvSpPr>
        <p:spPr>
          <a:xfrm>
            <a:off x="619434" y="1288021"/>
            <a:ext cx="763966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2" descr="Slide Content 2"/>
          <p:cNvSpPr>
            <a:spLocks noGrp="1"/>
          </p:cNvSpPr>
          <p:nvPr>
            <p:ph sz="half" idx="15"/>
          </p:nvPr>
        </p:nvSpPr>
        <p:spPr>
          <a:xfrm>
            <a:off x="8259097" y="1283105"/>
            <a:ext cx="332330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Content Placeholder 2" descr="Slide Content 3"/>
          <p:cNvSpPr>
            <a:spLocks noGrp="1"/>
          </p:cNvSpPr>
          <p:nvPr>
            <p:ph sz="half" idx="1"/>
          </p:nvPr>
        </p:nvSpPr>
        <p:spPr>
          <a:xfrm>
            <a:off x="609600" y="3750299"/>
            <a:ext cx="332330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3" descr="Slide Content 4"/>
          <p:cNvSpPr>
            <a:spLocks noGrp="1"/>
          </p:cNvSpPr>
          <p:nvPr>
            <p:ph sz="half" idx="2"/>
          </p:nvPr>
        </p:nvSpPr>
        <p:spPr>
          <a:xfrm>
            <a:off x="3942737" y="3750299"/>
            <a:ext cx="763966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Date Placeholder 3">
            <a:extLst>
              <a:ext uri="{FF2B5EF4-FFF2-40B4-BE49-F238E27FC236}">
                <a16:creationId xmlns:a16="http://schemas.microsoft.com/office/drawing/2014/main" id="{02481C95-413F-B891-7306-4DC68E9DF1F7}"/>
              </a:ext>
            </a:extLst>
          </p:cNvPr>
          <p:cNvSpPr>
            <a:spLocks noGrp="1"/>
          </p:cNvSpPr>
          <p:nvPr>
            <p:ph type="dt" sz="half" idx="16"/>
          </p:nvPr>
        </p:nvSpPr>
        <p:spPr>
          <a:xfrm>
            <a:off x="609600" y="6356350"/>
            <a:ext cx="2844800" cy="365125"/>
          </a:xfrm>
          <a:prstGeom prst="rect">
            <a:avLst/>
          </a:prstGeom>
        </p:spPr>
        <p:txBody>
          <a:bodyPr/>
          <a:lstStyle>
            <a:lvl1pPr>
              <a:defRPr/>
            </a:lvl1pPr>
          </a:lstStyle>
          <a:p>
            <a:pPr>
              <a:defRPr/>
            </a:pPr>
            <a:fld id="{B292A5FA-521C-4222-91E3-F5796E0A3021}" type="datetimeFigureOut">
              <a:rPr lang="en-US" altLang="en-US"/>
              <a:pPr>
                <a:defRPr/>
              </a:pPr>
              <a:t>1/28/2026</a:t>
            </a:fld>
            <a:endParaRPr lang="en-US" altLang="en-US"/>
          </a:p>
        </p:txBody>
      </p:sp>
      <p:sp>
        <p:nvSpPr>
          <p:cNvPr id="4" name="Footer Placeholder 4">
            <a:extLst>
              <a:ext uri="{FF2B5EF4-FFF2-40B4-BE49-F238E27FC236}">
                <a16:creationId xmlns:a16="http://schemas.microsoft.com/office/drawing/2014/main" id="{FF9B548B-DFF0-4DD7-2512-60940785471C}"/>
              </a:ext>
            </a:extLst>
          </p:cNvPr>
          <p:cNvSpPr>
            <a:spLocks noGrp="1"/>
          </p:cNvSpPr>
          <p:nvPr>
            <p:ph type="ftr" sz="quarter" idx="17"/>
            <p:custDataLst>
              <p:tags r:id="rId1"/>
            </p:custDataLst>
          </p:nvPr>
        </p:nvSpPr>
        <p:spPr>
          <a:xfrm>
            <a:off x="0" y="6356350"/>
            <a:ext cx="12192000" cy="365125"/>
          </a:xfrm>
        </p:spPr>
        <p:txBody>
          <a:bodyPr/>
          <a:lstStyle>
            <a:lvl1pPr>
              <a:defRPr sz="1200" b="1" i="0" u="none">
                <a:solidFill>
                  <a:srgbClr val="000000"/>
                </a:solidFill>
                <a:latin typeface="Arial" panose="020B0604020202020204" pitchFamily="34" charset="0"/>
              </a:defRPr>
            </a:lvl1pPr>
          </a:lstStyle>
          <a:p>
            <a:pPr>
              <a:defRPr/>
            </a:pPr>
            <a:r>
              <a:rPr lang="en-GB"/>
              <a:t>OFFICIAL</a:t>
            </a:r>
          </a:p>
        </p:txBody>
      </p:sp>
      <p:sp>
        <p:nvSpPr>
          <p:cNvPr id="5" name="Slide Number Placeholder 5">
            <a:extLst>
              <a:ext uri="{FF2B5EF4-FFF2-40B4-BE49-F238E27FC236}">
                <a16:creationId xmlns:a16="http://schemas.microsoft.com/office/drawing/2014/main" id="{76CF5B91-C80C-6A7F-A53A-5178FEE1764A}"/>
              </a:ext>
            </a:extLst>
          </p:cNvPr>
          <p:cNvSpPr>
            <a:spLocks noGrp="1"/>
          </p:cNvSpPr>
          <p:nvPr>
            <p:ph type="sldNum" sz="quarter" idx="18"/>
          </p:nvPr>
        </p:nvSpPr>
        <p:spPr/>
        <p:txBody>
          <a:bodyPr/>
          <a:lstStyle>
            <a:lvl1pPr>
              <a:defRPr/>
            </a:lvl1pPr>
          </a:lstStyle>
          <a:p>
            <a:pPr>
              <a:defRPr/>
            </a:pPr>
            <a:fld id="{C6AAF453-98A6-423C-87D5-DADBB2473669}" type="slidenum">
              <a:rPr lang="en-US" altLang="en-US"/>
              <a:pPr>
                <a:defRPr/>
              </a:pPr>
              <a:t>‹#›</a:t>
            </a:fld>
            <a:endParaRPr lang="en-US" altLang="en-US"/>
          </a:p>
        </p:txBody>
      </p:sp>
    </p:spTree>
    <p:extLst>
      <p:ext uri="{BB962C8B-B14F-4D97-AF65-F5344CB8AC3E}">
        <p14:creationId xmlns:p14="http://schemas.microsoft.com/office/powerpoint/2010/main" val="64779069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Image Only and Annotation">
    <p:spTree>
      <p:nvGrpSpPr>
        <p:cNvPr id="1" name=""/>
        <p:cNvGrpSpPr/>
        <p:nvPr/>
      </p:nvGrpSpPr>
      <p:grpSpPr>
        <a:xfrm>
          <a:off x="0" y="0"/>
          <a:ext cx="0" cy="0"/>
          <a:chOff x="0" y="0"/>
          <a:chExt cx="0" cy="0"/>
        </a:xfrm>
      </p:grpSpPr>
      <p:sp>
        <p:nvSpPr>
          <p:cNvPr id="5" name="Content Placeholder 3" descr="Slide Large Image"/>
          <p:cNvSpPr>
            <a:spLocks noGrp="1"/>
          </p:cNvSpPr>
          <p:nvPr>
            <p:ph sz="half" idx="14"/>
          </p:nvPr>
        </p:nvSpPr>
        <p:spPr>
          <a:xfrm>
            <a:off x="0" y="1140542"/>
            <a:ext cx="12192000" cy="5083277"/>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endParaRPr lang="en-US" dirty="0"/>
          </a:p>
        </p:txBody>
      </p:sp>
      <p:sp>
        <p:nvSpPr>
          <p:cNvPr id="6" name="Content Placeholder 3"/>
          <p:cNvSpPr>
            <a:spLocks noGrp="1"/>
          </p:cNvSpPr>
          <p:nvPr>
            <p:ph sz="half" idx="15"/>
          </p:nvPr>
        </p:nvSpPr>
        <p:spPr>
          <a:xfrm>
            <a:off x="8721215" y="6258232"/>
            <a:ext cx="3313469" cy="492329"/>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p:txBody>
      </p:sp>
    </p:spTree>
    <p:extLst>
      <p:ext uri="{BB962C8B-B14F-4D97-AF65-F5344CB8AC3E}">
        <p14:creationId xmlns:p14="http://schemas.microsoft.com/office/powerpoint/2010/main" val="37716497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4793" y="2017343"/>
            <a:ext cx="4604130"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6A7ED2-E842-4977-9E57-4BC20A0A1B0E}" type="datetimeFigureOut">
              <a:rPr lang="en-GB" smtClean="0"/>
              <a:t>28/01/2026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B900FF-F7F2-4D73-B0FF-5CB0EE393BD4}" type="slidenum">
              <a:rPr lang="en-GB" smtClean="0"/>
              <a:t>‹#›</a:t>
            </a:fld>
            <a:endParaRPr lang="en-GB"/>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879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6A7ED2-E842-4977-9E57-4BC20A0A1B0E}" type="datetimeFigureOut">
              <a:rPr lang="en-GB" smtClean="0"/>
              <a:t>28/01/2026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B900FF-F7F2-4D73-B0FF-5CB0EE393BD4}" type="slidenum">
              <a:rPr lang="en-GB" smtClean="0"/>
              <a:t>‹#›</a:t>
            </a:fld>
            <a:endParaRPr lang="en-GB"/>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3962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6A7ED2-E842-4977-9E57-4BC20A0A1B0E}" type="datetimeFigureOut">
              <a:rPr lang="en-GB" smtClean="0"/>
              <a:t>28/01/2026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B900FF-F7F2-4D73-B0FF-5CB0EE393BD4}" type="slidenum">
              <a:rPr lang="en-GB" smtClean="0"/>
              <a:t>‹#›</a:t>
            </a:fld>
            <a:endParaRPr lang="en-GB"/>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054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A7ED2-E842-4977-9E57-4BC20A0A1B0E}" type="datetimeFigureOut">
              <a:rPr lang="en-GB" smtClean="0"/>
              <a:t>28/01/2026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B900FF-F7F2-4D73-B0FF-5CB0EE393BD4}" type="slidenum">
              <a:rPr lang="en-GB" smtClean="0"/>
              <a:t>‹#›</a:t>
            </a:fld>
            <a:endParaRPr lang="en-GB"/>
          </a:p>
        </p:txBody>
      </p:sp>
    </p:spTree>
    <p:extLst>
      <p:ext uri="{BB962C8B-B14F-4D97-AF65-F5344CB8AC3E}">
        <p14:creationId xmlns:p14="http://schemas.microsoft.com/office/powerpoint/2010/main" val="101270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6A7ED2-E842-4977-9E57-4BC20A0A1B0E}" type="datetimeFigureOut">
              <a:rPr lang="en-GB" smtClean="0"/>
              <a:t>28/01/2026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B900FF-F7F2-4D73-B0FF-5CB0EE393BD4}" type="slidenum">
              <a:rPr lang="en-GB" smtClean="0"/>
              <a:t>‹#›</a:t>
            </a:fld>
            <a:endParaRPr lang="en-GB"/>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176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016A7ED2-E842-4977-9E57-4BC20A0A1B0E}" type="datetimeFigureOut">
              <a:rPr lang="en-GB" smtClean="0"/>
              <a:t>28/01/2026</a:t>
            </a:fld>
            <a:endParaRPr lang="en-GB"/>
          </a:p>
        </p:txBody>
      </p:sp>
      <p:sp>
        <p:nvSpPr>
          <p:cNvPr id="6" name="Footer Placeholder 5"/>
          <p:cNvSpPr>
            <a:spLocks noGrp="1"/>
          </p:cNvSpPr>
          <p:nvPr>
            <p:ph type="ftr" sz="quarter" idx="11"/>
          </p:nvPr>
        </p:nvSpPr>
        <p:spPr>
          <a:xfrm>
            <a:off x="1534910" y="318640"/>
            <a:ext cx="5453475" cy="320931"/>
          </a:xfrm>
        </p:spPr>
        <p:txBody>
          <a:bodyPr/>
          <a:lstStyle/>
          <a:p>
            <a:endParaRPr lang="en-GB"/>
          </a:p>
        </p:txBody>
      </p:sp>
      <p:sp>
        <p:nvSpPr>
          <p:cNvPr id="7" name="Slide Number Placeholder 6"/>
          <p:cNvSpPr>
            <a:spLocks noGrp="1"/>
          </p:cNvSpPr>
          <p:nvPr>
            <p:ph type="sldNum" sz="quarter" idx="12"/>
          </p:nvPr>
        </p:nvSpPr>
        <p:spPr/>
        <p:txBody>
          <a:bodyPr/>
          <a:lstStyle/>
          <a:p>
            <a:fld id="{F4B900FF-F7F2-4D73-B0FF-5CB0EE393BD4}" type="slidenum">
              <a:rPr lang="en-GB" smtClean="0"/>
              <a:t>‹#›</a:t>
            </a:fld>
            <a:endParaRPr lang="en-GB"/>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03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16A7ED2-E842-4977-9E57-4BC20A0A1B0E}" type="datetimeFigureOut">
              <a:rPr lang="en-GB" smtClean="0"/>
              <a:t>28/01/2026</a:t>
            </a:fld>
            <a:endParaRPr lang="en-GB"/>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4B900FF-F7F2-4D73-B0FF-5CB0EE393BD4}" type="slidenum">
              <a:rPr lang="en-GB" smtClean="0"/>
              <a:t>‹#›</a:t>
            </a:fld>
            <a:endParaRPr lang="en-GB"/>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7AA89BC-70CB-C13B-7CD2-5C11ADE48385}"/>
              </a:ext>
            </a:extLst>
          </p:cNvPr>
          <p:cNvSpPr txBox="1"/>
          <p:nvPr userDrawn="1">
            <p:extLst>
              <p:ext uri="{1162E1C5-73C7-4A58-AE30-91384D911F3F}">
                <p184:classification xmlns:p184="http://schemas.microsoft.com/office/powerpoint/2018/4/main" val="hdr"/>
              </p:ext>
            </p:extLst>
          </p:nvPr>
        </p:nvSpPr>
        <p:spPr>
          <a:xfrm>
            <a:off x="63500" y="63500"/>
            <a:ext cx="585788" cy="182880"/>
          </a:xfrm>
          <a:prstGeom prst="rect">
            <a:avLst/>
          </a:prstGeom>
        </p:spPr>
        <p:txBody>
          <a:bodyPr horzOverflow="overflow" lIns="0" tIns="0" rIns="0" bIns="0">
            <a:spAutoFit/>
          </a:bodyPr>
          <a:lstStyle/>
          <a:p>
            <a:pPr algn="l"/>
            <a:r>
              <a:rPr lang="en-GB" sz="12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98061707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16A7ED2-E842-4977-9E57-4BC20A0A1B0E}" type="datetimeFigureOut">
              <a:rPr lang="en-GB" smtClean="0"/>
              <a:t>28/01/2026</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4B900FF-F7F2-4D73-B0FF-5CB0EE393BD4}"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78A7E82-C7E1-1579-AE9E-C97BF47396B6}"/>
              </a:ext>
            </a:extLst>
          </p:cNvPr>
          <p:cNvSpPr txBox="1"/>
          <p:nvPr userDrawn="1">
            <p:extLst>
              <p:ext uri="{1162E1C5-73C7-4A58-AE30-91384D911F3F}">
                <p184:classification xmlns:p184="http://schemas.microsoft.com/office/powerpoint/2018/4/main" val="hdr"/>
              </p:ext>
            </p:extLst>
          </p:nvPr>
        </p:nvSpPr>
        <p:spPr>
          <a:xfrm>
            <a:off x="63500" y="63500"/>
            <a:ext cx="585788" cy="182880"/>
          </a:xfrm>
          <a:prstGeom prst="rect">
            <a:avLst/>
          </a:prstGeom>
        </p:spPr>
        <p:txBody>
          <a:bodyPr horzOverflow="overflow" lIns="0" tIns="0" rIns="0" bIns="0">
            <a:spAutoFit/>
          </a:bodyPr>
          <a:lstStyle/>
          <a:p>
            <a:pPr algn="l"/>
            <a:r>
              <a:rPr lang="en-GB" sz="12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10240521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CC516E-D408-29AF-8C48-B82EE3DFD21C}"/>
              </a:ext>
            </a:extLst>
          </p:cNvPr>
          <p:cNvSpPr/>
          <p:nvPr userDrawn="1"/>
        </p:nvSpPr>
        <p:spPr>
          <a:xfrm>
            <a:off x="0" y="-4763"/>
            <a:ext cx="12192000" cy="1136651"/>
          </a:xfrm>
          <a:prstGeom prst="rect">
            <a:avLst/>
          </a:prstGeom>
          <a:solidFill>
            <a:srgbClr val="00645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0" name="Rectangle 9">
            <a:extLst>
              <a:ext uri="{FF2B5EF4-FFF2-40B4-BE49-F238E27FC236}">
                <a16:creationId xmlns:a16="http://schemas.microsoft.com/office/drawing/2014/main" id="{1D548CFE-3A0D-C2DB-688E-D3C98A81ACC8}"/>
              </a:ext>
            </a:extLst>
          </p:cNvPr>
          <p:cNvSpPr/>
          <p:nvPr userDrawn="1"/>
        </p:nvSpPr>
        <p:spPr>
          <a:xfrm>
            <a:off x="0" y="6216650"/>
            <a:ext cx="12192000" cy="633413"/>
          </a:xfrm>
          <a:prstGeom prst="rect">
            <a:avLst/>
          </a:prstGeom>
          <a:solidFill>
            <a:srgbClr val="C8DCDA"/>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Rectangle 10">
            <a:extLst>
              <a:ext uri="{FF2B5EF4-FFF2-40B4-BE49-F238E27FC236}">
                <a16:creationId xmlns:a16="http://schemas.microsoft.com/office/drawing/2014/main" id="{9E562059-E2D5-5389-5172-23F445EA246B}"/>
              </a:ext>
            </a:extLst>
          </p:cNvPr>
          <p:cNvSpPr/>
          <p:nvPr userDrawn="1"/>
        </p:nvSpPr>
        <p:spPr>
          <a:xfrm>
            <a:off x="0" y="1082675"/>
            <a:ext cx="12192000" cy="60325"/>
          </a:xfrm>
          <a:prstGeom prst="rect">
            <a:avLst/>
          </a:prstGeom>
          <a:solidFill>
            <a:srgbClr val="FCC212"/>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 name="Footer Placeholder 4">
            <a:extLst>
              <a:ext uri="{FF2B5EF4-FFF2-40B4-BE49-F238E27FC236}">
                <a16:creationId xmlns:a16="http://schemas.microsoft.com/office/drawing/2014/main" id="{0F5BDD58-25B0-4B1C-3470-71C26D7D110C}"/>
              </a:ext>
            </a:extLst>
          </p:cNvPr>
          <p:cNvSpPr>
            <a:spLocks noGrp="1"/>
          </p:cNvSpPr>
          <p:nvPr>
            <p:ph type="ftr" sz="quarter" idx="3"/>
          </p:nvPr>
        </p:nvSpPr>
        <p:spPr>
          <a:xfrm>
            <a:off x="4165600" y="6272213"/>
            <a:ext cx="3860800" cy="449262"/>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OFFICIAL</a:t>
            </a:r>
          </a:p>
        </p:txBody>
      </p:sp>
      <p:sp>
        <p:nvSpPr>
          <p:cNvPr id="6" name="Slide Number Placeholder 5">
            <a:extLst>
              <a:ext uri="{FF2B5EF4-FFF2-40B4-BE49-F238E27FC236}">
                <a16:creationId xmlns:a16="http://schemas.microsoft.com/office/drawing/2014/main" id="{D2EF4370-9A96-F0C1-BDB9-F8E99B8915F7}"/>
              </a:ext>
            </a:extLst>
          </p:cNvPr>
          <p:cNvSpPr>
            <a:spLocks noGrp="1"/>
          </p:cNvSpPr>
          <p:nvPr>
            <p:ph type="sldNum" sz="quarter" idx="4"/>
          </p:nvPr>
        </p:nvSpPr>
        <p:spPr>
          <a:xfrm>
            <a:off x="8737600" y="6259513"/>
            <a:ext cx="2844800" cy="4619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9329117-5A9D-4EBF-B1CB-FD29CD65D317}" type="slidenum">
              <a:rPr lang="en-US" altLang="en-US"/>
              <a:pPr>
                <a:defRPr/>
              </a:pPr>
              <a:t>‹#›</a:t>
            </a:fld>
            <a:endParaRPr lang="en-US" altLang="en-US"/>
          </a:p>
        </p:txBody>
      </p:sp>
      <p:sp>
        <p:nvSpPr>
          <p:cNvPr id="1034" name="TextBox 1">
            <a:extLst>
              <a:ext uri="{FF2B5EF4-FFF2-40B4-BE49-F238E27FC236}">
                <a16:creationId xmlns:a16="http://schemas.microsoft.com/office/drawing/2014/main" id="{3353A86D-92F5-3CD8-4C03-0B6796A7DA98}"/>
              </a:ext>
            </a:extLst>
          </p:cNvPr>
          <p:cNvSpPr txBox="1">
            <a:spLocks noChangeArrowheads="1"/>
          </p:cNvSpPr>
          <p:nvPr userDrawn="1"/>
        </p:nvSpPr>
        <p:spPr bwMode="auto">
          <a:xfrm>
            <a:off x="609600" y="338138"/>
            <a:ext cx="9031288" cy="401637"/>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GB" altLang="en-US" sz="2000" b="1" dirty="0">
                <a:solidFill>
                  <a:schemeClr val="bg1"/>
                </a:solidFill>
                <a:latin typeface="Arial" panose="020B0604020202020204" pitchFamily="34" charset="0"/>
                <a:cs typeface="Arial" panose="020B0604020202020204" pitchFamily="34" charset="0"/>
              </a:rPr>
              <a:t>Glasgow City Council</a:t>
            </a:r>
          </a:p>
        </p:txBody>
      </p:sp>
      <p:pic>
        <p:nvPicPr>
          <p:cNvPr id="1032" name="Picture 7" descr="Logo&#10;&#10;Description automatically generated">
            <a:extLst>
              <a:ext uri="{FF2B5EF4-FFF2-40B4-BE49-F238E27FC236}">
                <a16:creationId xmlns:a16="http://schemas.microsoft.com/office/drawing/2014/main" id="{F7D6DE68-868F-CF43-802C-861C4B64B41A}"/>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052175" y="104775"/>
            <a:ext cx="5302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4">
            <a:extLst>
              <a:ext uri="{FF2B5EF4-FFF2-40B4-BE49-F238E27FC236}">
                <a16:creationId xmlns:a16="http://schemas.microsoft.com/office/drawing/2014/main" id="{537C02C0-BFE4-3723-403F-3F9C4340E360}"/>
              </a:ext>
            </a:extLst>
          </p:cNvPr>
          <p:cNvSpPr txBox="1">
            <a:spLocks noChangeArrowheads="1"/>
          </p:cNvSpPr>
          <p:nvPr userDrawn="1"/>
        </p:nvSpPr>
        <p:spPr bwMode="auto">
          <a:xfrm>
            <a:off x="611188" y="6272213"/>
            <a:ext cx="5180012" cy="461962"/>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GB" altLang="en-US" sz="1200" b="1" dirty="0">
                <a:solidFill>
                  <a:srgbClr val="00645C"/>
                </a:solidFill>
                <a:latin typeface="Arial" panose="020B0604020202020204" pitchFamily="34" charset="0"/>
                <a:cs typeface="Arial" panose="020B0604020202020204" pitchFamily="34" charset="0"/>
              </a:rPr>
              <a:t>Supporting a fair and sustainable city where everyone gets to</a:t>
            </a:r>
          </a:p>
          <a:p>
            <a:pPr>
              <a:defRPr/>
            </a:pPr>
            <a:r>
              <a:rPr lang="en-GB" altLang="en-US" sz="1200" b="1" dirty="0">
                <a:solidFill>
                  <a:srgbClr val="00645C"/>
                </a:solidFill>
                <a:latin typeface="Arial" panose="020B0604020202020204" pitchFamily="34" charset="0"/>
                <a:cs typeface="Arial" panose="020B0604020202020204" pitchFamily="34" charset="0"/>
              </a:rPr>
              <a:t>contribute and all can benefit from a flourishing Glasgow</a:t>
            </a:r>
          </a:p>
        </p:txBody>
      </p:sp>
      <p:sp>
        <p:nvSpPr>
          <p:cNvPr id="4" name="TextBox 3">
            <a:extLst>
              <a:ext uri="{FF2B5EF4-FFF2-40B4-BE49-F238E27FC236}">
                <a16:creationId xmlns:a16="http://schemas.microsoft.com/office/drawing/2014/main" id="{D3F0B2DF-EDD2-99FE-6230-92AEF3FA55DF}"/>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GB" sz="12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40049905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transition/>
  <p:hf sldNum="0" hdr="0" dt="0"/>
  <p:txStyles>
    <p:titleStyle>
      <a:lvl1pPr algn="ctr" defTabSz="457200" rtl="0" eaLnBrk="0" fontAlgn="base" hangingPunct="0">
        <a:spcBef>
          <a:spcPct val="0"/>
        </a:spcBef>
        <a:spcAft>
          <a:spcPct val="0"/>
        </a:spcAft>
        <a:defRPr sz="4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mailto:shaheen.baber@glasgow.gov.uk"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mailto:shaheen.baber@glasgow.gov.uk"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hyperlink" Target="mailto:hatecrime@glasgow.gov.uk"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customXml" Target="../ink/ink1.xml"/><Relationship Id="rId4" Type="http://schemas.openxmlformats.org/officeDocument/2006/relationships/hyperlink" Target="https://blogs.glowscotland.org.uk/glowblogs/antiracistsdep/anti-racist-supports-for-bpoc-eps-coming-soon/"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customXml" Target="../ink/ink7.xml"/><Relationship Id="rId5" Type="http://schemas.openxmlformats.org/officeDocument/2006/relationships/customXml" Target="../ink/ink4.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customXml" Target="../ink/ink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3081" name="Picture 3080">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3083" name="Straight Connector 3082">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85" name="Straight Connector 3084">
            <a:extLst>
              <a:ext uri="{FF2B5EF4-FFF2-40B4-BE49-F238E27FC236}">
                <a16:creationId xmlns:a16="http://schemas.microsoft.com/office/drawing/2014/main" id="{CDE33292-50BA-4AED-A315-7A6ADB4B10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3087" name="Rectangle 3086">
            <a:extLst>
              <a:ext uri="{FF2B5EF4-FFF2-40B4-BE49-F238E27FC236}">
                <a16:creationId xmlns:a16="http://schemas.microsoft.com/office/drawing/2014/main" id="{58A4B56A-28BF-494A-B9A0-7212483E8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6A5EE248-87D5-4C83-A97D-C1754B546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CDFBA51-5B1F-7D24-01BD-1AB43BB06D21}"/>
              </a:ext>
            </a:extLst>
          </p:cNvPr>
          <p:cNvSpPr>
            <a:spLocks noGrp="1"/>
          </p:cNvSpPr>
          <p:nvPr>
            <p:ph type="title"/>
          </p:nvPr>
        </p:nvSpPr>
        <p:spPr>
          <a:xfrm>
            <a:off x="1541822" y="962902"/>
            <a:ext cx="4087178" cy="2380828"/>
          </a:xfrm>
        </p:spPr>
        <p:txBody>
          <a:bodyPr vert="horz" lIns="91440" tIns="45720" rIns="91440" bIns="0" rtlCol="0" anchor="b">
            <a:normAutofit/>
          </a:bodyPr>
          <a:lstStyle/>
          <a:p>
            <a:r>
              <a:rPr lang="en-US" sz="3400" dirty="0"/>
              <a:t>SDEP Anti-Racist Network </a:t>
            </a:r>
            <a:br>
              <a:rPr lang="en-US" sz="3400" dirty="0"/>
            </a:br>
            <a:r>
              <a:rPr lang="en-US" sz="3400" dirty="0"/>
              <a:t>Session 1 </a:t>
            </a:r>
            <a:br>
              <a:rPr lang="en-US" sz="3400" dirty="0"/>
            </a:br>
            <a:r>
              <a:rPr lang="en-US" sz="3400" dirty="0"/>
              <a:t>29.01.26</a:t>
            </a:r>
            <a:br>
              <a:rPr lang="en-US" sz="3400" dirty="0"/>
            </a:br>
            <a:endParaRPr lang="en-US" sz="3400" dirty="0"/>
          </a:p>
        </p:txBody>
      </p:sp>
      <p:cxnSp>
        <p:nvCxnSpPr>
          <p:cNvPr id="3091" name="Straight Connector 3090">
            <a:extLst>
              <a:ext uri="{FF2B5EF4-FFF2-40B4-BE49-F238E27FC236}">
                <a16:creationId xmlns:a16="http://schemas.microsoft.com/office/drawing/2014/main" id="{5D73BF24-D1F3-4181-8C60-4EA9D4CED5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5829"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3093" name="Picture 3092">
            <a:extLst>
              <a:ext uri="{FF2B5EF4-FFF2-40B4-BE49-F238E27FC236}">
                <a16:creationId xmlns:a16="http://schemas.microsoft.com/office/drawing/2014/main" id="{1A52E10F-3348-4997-8FD3-E6389D5621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3095" name="Straight Connector 3094">
            <a:extLst>
              <a:ext uri="{FF2B5EF4-FFF2-40B4-BE49-F238E27FC236}">
                <a16:creationId xmlns:a16="http://schemas.microsoft.com/office/drawing/2014/main" id="{BD381074-0101-41BB-98A9-EE3DC457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6" name="Picture 1">
            <a:extLst>
              <a:ext uri="{FF2B5EF4-FFF2-40B4-BE49-F238E27FC236}">
                <a16:creationId xmlns:a16="http://schemas.microsoft.com/office/drawing/2014/main" id="{A5B1CA59-0969-4F54-6CCA-67B5F86890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167" y="323311"/>
            <a:ext cx="5116651" cy="484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10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C7066-6F24-4AC1-4AA1-F0A7758E3613}"/>
              </a:ext>
            </a:extLst>
          </p:cNvPr>
          <p:cNvSpPr>
            <a:spLocks noGrp="1"/>
          </p:cNvSpPr>
          <p:nvPr>
            <p:ph type="title"/>
          </p:nvPr>
        </p:nvSpPr>
        <p:spPr/>
        <p:txBody>
          <a:bodyPr/>
          <a:lstStyle/>
          <a:p>
            <a:pPr algn="ctr"/>
            <a:endParaRPr lang="en-GB" dirty="0"/>
          </a:p>
        </p:txBody>
      </p:sp>
      <p:sp>
        <p:nvSpPr>
          <p:cNvPr id="3" name="Content Placeholder 2">
            <a:extLst>
              <a:ext uri="{FF2B5EF4-FFF2-40B4-BE49-F238E27FC236}">
                <a16:creationId xmlns:a16="http://schemas.microsoft.com/office/drawing/2014/main" id="{6EE0BFCF-E8AC-D8BD-7825-FD355AB80ED9}"/>
              </a:ext>
            </a:extLst>
          </p:cNvPr>
          <p:cNvSpPr>
            <a:spLocks noGrp="1"/>
          </p:cNvSpPr>
          <p:nvPr>
            <p:ph idx="1"/>
          </p:nvPr>
        </p:nvSpPr>
        <p:spPr/>
        <p:txBody>
          <a:bodyPr/>
          <a:lstStyle/>
          <a:p>
            <a:pPr algn="ctr"/>
            <a:endParaRPr lang="en-GB" sz="2000" dirty="0"/>
          </a:p>
          <a:p>
            <a:pPr algn="ctr"/>
            <a:endParaRPr lang="en-GB" sz="2000" dirty="0"/>
          </a:p>
          <a:p>
            <a:pPr algn="ctr"/>
            <a:r>
              <a:rPr lang="en-GB" sz="2000" b="1" dirty="0"/>
              <a:t>Mr Shaheen Baber</a:t>
            </a:r>
          </a:p>
          <a:p>
            <a:pPr algn="ctr"/>
            <a:endParaRPr lang="en-GB" sz="2000" b="1" dirty="0"/>
          </a:p>
          <a:p>
            <a:pPr algn="ctr"/>
            <a:r>
              <a:rPr lang="en-GB" sz="2000" b="1" dirty="0"/>
              <a:t>Hate Crime Policy Officer</a:t>
            </a:r>
          </a:p>
          <a:p>
            <a:pPr algn="ctr"/>
            <a:r>
              <a:rPr lang="en-GB" sz="2000" b="1" dirty="0"/>
              <a:t>Glasgow City Council</a:t>
            </a:r>
          </a:p>
          <a:p>
            <a:pPr algn="ctr"/>
            <a:endParaRPr lang="en-GB" sz="2000" b="1" dirty="0"/>
          </a:p>
          <a:p>
            <a:pPr algn="ctr"/>
            <a:r>
              <a:rPr lang="en-GB" sz="2000" b="1" dirty="0">
                <a:hlinkClick r:id="rId3"/>
              </a:rPr>
              <a:t>shaheen.baber@glasgow.gov.uk</a:t>
            </a:r>
            <a:r>
              <a:rPr lang="en-GB" sz="2000" b="1" dirty="0"/>
              <a:t> </a:t>
            </a:r>
          </a:p>
        </p:txBody>
      </p:sp>
      <p:sp>
        <p:nvSpPr>
          <p:cNvPr id="4" name="Footer Placeholder 3">
            <a:extLst>
              <a:ext uri="{FF2B5EF4-FFF2-40B4-BE49-F238E27FC236}">
                <a16:creationId xmlns:a16="http://schemas.microsoft.com/office/drawing/2014/main" id="{9156333D-1B04-3596-64CD-B7D387C40F2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OFFICIAL</a:t>
            </a:r>
          </a:p>
        </p:txBody>
      </p:sp>
    </p:spTree>
    <p:extLst>
      <p:ext uri="{BB962C8B-B14F-4D97-AF65-F5344CB8AC3E}">
        <p14:creationId xmlns:p14="http://schemas.microsoft.com/office/powerpoint/2010/main" val="20456496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1E3A-C636-A70B-FE4A-C66EDF22F74C}"/>
              </a:ext>
            </a:extLst>
          </p:cNvPr>
          <p:cNvSpPr>
            <a:spLocks noGrp="1"/>
          </p:cNvSpPr>
          <p:nvPr>
            <p:ph type="title"/>
          </p:nvPr>
        </p:nvSpPr>
        <p:spPr/>
        <p:txBody>
          <a:bodyPr/>
          <a:lstStyle/>
          <a:p>
            <a:pPr algn="ctr"/>
            <a:r>
              <a:rPr lang="en-GB" b="1" dirty="0"/>
              <a:t>Trigger Warning / Content Advisory</a:t>
            </a:r>
            <a:br>
              <a:rPr lang="en-GB" dirty="0"/>
            </a:br>
            <a:endParaRPr lang="en-GB" dirty="0"/>
          </a:p>
        </p:txBody>
      </p:sp>
      <p:sp>
        <p:nvSpPr>
          <p:cNvPr id="3" name="Content Placeholder 2">
            <a:extLst>
              <a:ext uri="{FF2B5EF4-FFF2-40B4-BE49-F238E27FC236}">
                <a16:creationId xmlns:a16="http://schemas.microsoft.com/office/drawing/2014/main" id="{C31AEBAD-DBC5-5D86-BDEA-6004CF5BFBAD}"/>
              </a:ext>
            </a:extLst>
          </p:cNvPr>
          <p:cNvSpPr>
            <a:spLocks noGrp="1"/>
          </p:cNvSpPr>
          <p:nvPr>
            <p:ph idx="1"/>
          </p:nvPr>
        </p:nvSpPr>
        <p:spPr/>
        <p:txBody>
          <a:bodyPr/>
          <a:lstStyle/>
          <a:p>
            <a:r>
              <a:rPr lang="en-GB" sz="2000" dirty="0"/>
              <a:t>This session addresses hate crime and prejudice impacting people across the seven protected characteristics under Scottish law, as well as people from many other backgrounds and lived experiences. </a:t>
            </a:r>
          </a:p>
          <a:p>
            <a:endParaRPr lang="en-GB" sz="2000" dirty="0"/>
          </a:p>
          <a:p>
            <a:r>
              <a:rPr lang="en-GB" sz="2000" dirty="0"/>
              <a:t>While some of the material may be challenging, it is shared in the spirit of learning, understanding, prevention, and building safer, more inclusive communities. </a:t>
            </a:r>
          </a:p>
          <a:p>
            <a:endParaRPr lang="en-GB" sz="2000" dirty="0"/>
          </a:p>
          <a:p>
            <a:r>
              <a:rPr lang="en-GB" sz="2000" dirty="0"/>
              <a:t>Your wellbeing is important - support is available as appropriate and as required.</a:t>
            </a:r>
          </a:p>
          <a:p>
            <a:endParaRPr lang="en-GB" dirty="0"/>
          </a:p>
        </p:txBody>
      </p:sp>
      <p:sp>
        <p:nvSpPr>
          <p:cNvPr id="4" name="Footer Placeholder 3">
            <a:extLst>
              <a:ext uri="{FF2B5EF4-FFF2-40B4-BE49-F238E27FC236}">
                <a16:creationId xmlns:a16="http://schemas.microsoft.com/office/drawing/2014/main" id="{379CB33F-DA30-2535-0BBC-BC36F7A0D91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OFFICIAL</a:t>
            </a:r>
          </a:p>
        </p:txBody>
      </p:sp>
    </p:spTree>
    <p:extLst>
      <p:ext uri="{BB962C8B-B14F-4D97-AF65-F5344CB8AC3E}">
        <p14:creationId xmlns:p14="http://schemas.microsoft.com/office/powerpoint/2010/main" val="20956920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DE520-6038-48A5-8A87-D0764137C18E}"/>
              </a:ext>
            </a:extLst>
          </p:cNvPr>
          <p:cNvSpPr>
            <a:spLocks noGrp="1"/>
          </p:cNvSpPr>
          <p:nvPr>
            <p:ph type="title"/>
          </p:nvPr>
        </p:nvSpPr>
        <p:spPr/>
        <p:txBody>
          <a:bodyPr/>
          <a:lstStyle/>
          <a:p>
            <a:pPr algn="ctr"/>
            <a:r>
              <a:rPr lang="en-GB" altLang="en-US" b="1" dirty="0"/>
              <a:t>Hate Crime &amp; Public Order (Scotland) Act 2021</a:t>
            </a:r>
            <a:endParaRPr lang="en-GB" dirty="0"/>
          </a:p>
        </p:txBody>
      </p:sp>
      <p:sp>
        <p:nvSpPr>
          <p:cNvPr id="3" name="Content Placeholder 2">
            <a:extLst>
              <a:ext uri="{FF2B5EF4-FFF2-40B4-BE49-F238E27FC236}">
                <a16:creationId xmlns:a16="http://schemas.microsoft.com/office/drawing/2014/main" id="{84F34569-B2C5-BDA6-2F1D-B054958CDE09}"/>
              </a:ext>
            </a:extLst>
          </p:cNvPr>
          <p:cNvSpPr>
            <a:spLocks noGrp="1"/>
          </p:cNvSpPr>
          <p:nvPr>
            <p:ph idx="1"/>
          </p:nvPr>
        </p:nvSpPr>
        <p:spPr/>
        <p:txBody>
          <a:bodyPr/>
          <a:lstStyle/>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Effective from 1 April 2024</a:t>
            </a: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Seven protected characteristics.</a:t>
            </a: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000" b="0" i="1"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Age, Disability, Race, Religion, Sexual Orientation, Transgender Identity and Variations of Sex Characteristics.</a:t>
            </a:r>
          </a:p>
          <a:p>
            <a:pPr algn="ctr"/>
            <a:endParaRPr lang="en-GB" dirty="0"/>
          </a:p>
        </p:txBody>
      </p:sp>
      <p:sp>
        <p:nvSpPr>
          <p:cNvPr id="4" name="Footer Placeholder 3">
            <a:extLst>
              <a:ext uri="{FF2B5EF4-FFF2-40B4-BE49-F238E27FC236}">
                <a16:creationId xmlns:a16="http://schemas.microsoft.com/office/drawing/2014/main" id="{94A16618-2604-4917-B83A-E279D07731D7}"/>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OFFICIAL</a:t>
            </a:r>
          </a:p>
        </p:txBody>
      </p:sp>
    </p:spTree>
    <p:extLst>
      <p:ext uri="{BB962C8B-B14F-4D97-AF65-F5344CB8AC3E}">
        <p14:creationId xmlns:p14="http://schemas.microsoft.com/office/powerpoint/2010/main" val="2866991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68FD-E9E3-0626-1F53-90F6CAD61555}"/>
              </a:ext>
            </a:extLst>
          </p:cNvPr>
          <p:cNvSpPr>
            <a:spLocks noGrp="1"/>
          </p:cNvSpPr>
          <p:nvPr>
            <p:ph type="title"/>
          </p:nvPr>
        </p:nvSpPr>
        <p:spPr/>
        <p:txBody>
          <a:bodyPr/>
          <a:lstStyle/>
          <a:p>
            <a:pPr algn="ctr"/>
            <a:r>
              <a:rPr lang="en-GB" altLang="en-US" b="1" dirty="0"/>
              <a:t>What is a hate crime?</a:t>
            </a:r>
            <a:endParaRPr lang="en-GB" dirty="0"/>
          </a:p>
        </p:txBody>
      </p:sp>
      <p:sp>
        <p:nvSpPr>
          <p:cNvPr id="3" name="Content Placeholder 2">
            <a:extLst>
              <a:ext uri="{FF2B5EF4-FFF2-40B4-BE49-F238E27FC236}">
                <a16:creationId xmlns:a16="http://schemas.microsoft.com/office/drawing/2014/main" id="{1A2CFE6E-7392-9642-2A97-767BE518A234}"/>
              </a:ext>
            </a:extLst>
          </p:cNvPr>
          <p:cNvSpPr>
            <a:spLocks noGrp="1"/>
          </p:cNvSpPr>
          <p:nvPr>
            <p:ph idx="1"/>
          </p:nvPr>
        </p:nvSpPr>
        <p:spPr/>
        <p:txBody>
          <a:bodyPr/>
          <a:lstStyle/>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Any crime motivated wholly or partly by malice or ill will (hostility or prejudice) based on one or more actual or perceived characteristics.</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The actions of any alleged perpetrators must amount to a crime defined by law in Scotland - Scottish Crime Recording Standards.</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There must be evidence that the crime was motivated by malice and ill-will…Assessment of the offenders, behaviour before, during or after the incident will provide evidence…</a:t>
            </a:r>
            <a:r>
              <a:rPr kumimoji="0" lang="en-GB" alt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Context is important!</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The person experiencing hate does not always need to be in one of these groups. Police look at why the act or offence was committed and the perceptions of those involved.</a:t>
            </a:r>
          </a:p>
          <a:p>
            <a:pPr algn="ctr"/>
            <a:endParaRPr lang="en-GB" dirty="0"/>
          </a:p>
        </p:txBody>
      </p:sp>
      <p:sp>
        <p:nvSpPr>
          <p:cNvPr id="4" name="Footer Placeholder 3">
            <a:extLst>
              <a:ext uri="{FF2B5EF4-FFF2-40B4-BE49-F238E27FC236}">
                <a16:creationId xmlns:a16="http://schemas.microsoft.com/office/drawing/2014/main" id="{1D4492AB-0993-BDE5-08E0-EFF8C8BE9E8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OFFICIAL</a:t>
            </a:r>
          </a:p>
        </p:txBody>
      </p:sp>
    </p:spTree>
    <p:extLst>
      <p:ext uri="{BB962C8B-B14F-4D97-AF65-F5344CB8AC3E}">
        <p14:creationId xmlns:p14="http://schemas.microsoft.com/office/powerpoint/2010/main" val="4022795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35BEB-CBEA-0FA0-9014-D9E6B631D209}"/>
              </a:ext>
            </a:extLst>
          </p:cNvPr>
          <p:cNvSpPr>
            <a:spLocks noGrp="1"/>
          </p:cNvSpPr>
          <p:nvPr>
            <p:ph type="title"/>
          </p:nvPr>
        </p:nvSpPr>
        <p:spPr/>
        <p:txBody>
          <a:bodyPr/>
          <a:lstStyle/>
          <a:p>
            <a:pPr algn="ctr"/>
            <a:r>
              <a:rPr lang="en-GB" altLang="en-US" b="1" dirty="0"/>
              <a:t>Hate Crime or Equality Diversity and Inclusion (EDI)</a:t>
            </a:r>
            <a:endParaRPr lang="en-GB" dirty="0"/>
          </a:p>
        </p:txBody>
      </p:sp>
      <p:sp>
        <p:nvSpPr>
          <p:cNvPr id="3" name="Content Placeholder 2">
            <a:extLst>
              <a:ext uri="{FF2B5EF4-FFF2-40B4-BE49-F238E27FC236}">
                <a16:creationId xmlns:a16="http://schemas.microsoft.com/office/drawing/2014/main" id="{60E8A1DF-BFAE-D5CA-C05C-9D1D5D2144B5}"/>
              </a:ext>
            </a:extLst>
          </p:cNvPr>
          <p:cNvSpPr>
            <a:spLocks noGrp="1"/>
          </p:cNvSpPr>
          <p:nvPr>
            <p:ph idx="1"/>
          </p:nvPr>
        </p:nvSpPr>
        <p:spPr/>
        <p:txBody>
          <a:bodyPr/>
          <a:lstStyle/>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Hate Crime – Law enforcement / CJ focus, reactive, protecting victims and reporting methods.</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EDI – Organisational focus, proactive, promoting fairness, cultural improvements, inclusion and equal opportunities.</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Hate crime is law enforcement reacting to prejudice.</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EDI is prevention by building inclusion.</a:t>
            </a:r>
          </a:p>
          <a:p>
            <a:endParaRPr lang="en-GB" dirty="0"/>
          </a:p>
        </p:txBody>
      </p:sp>
      <p:sp>
        <p:nvSpPr>
          <p:cNvPr id="4" name="Footer Placeholder 3">
            <a:extLst>
              <a:ext uri="{FF2B5EF4-FFF2-40B4-BE49-F238E27FC236}">
                <a16:creationId xmlns:a16="http://schemas.microsoft.com/office/drawing/2014/main" id="{DAB0ECC3-E4DA-0049-4129-DFE6D5AF1BF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OFFICIAL</a:t>
            </a:r>
          </a:p>
        </p:txBody>
      </p:sp>
    </p:spTree>
    <p:extLst>
      <p:ext uri="{BB962C8B-B14F-4D97-AF65-F5344CB8AC3E}">
        <p14:creationId xmlns:p14="http://schemas.microsoft.com/office/powerpoint/2010/main" val="140102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7C92-E1E6-BD2A-F9C8-C61BBC22612C}"/>
              </a:ext>
            </a:extLst>
          </p:cNvPr>
          <p:cNvSpPr>
            <a:spLocks noGrp="1"/>
          </p:cNvSpPr>
          <p:nvPr>
            <p:ph type="title"/>
          </p:nvPr>
        </p:nvSpPr>
        <p:spPr/>
        <p:txBody>
          <a:bodyPr/>
          <a:lstStyle/>
          <a:p>
            <a:pPr algn="ctr"/>
            <a:r>
              <a:rPr lang="en-GB" altLang="en-US" b="1" dirty="0"/>
              <a:t>Freedom of Speech</a:t>
            </a:r>
            <a:endParaRPr lang="en-GB" dirty="0"/>
          </a:p>
        </p:txBody>
      </p:sp>
      <p:sp>
        <p:nvSpPr>
          <p:cNvPr id="3" name="Content Placeholder 2">
            <a:extLst>
              <a:ext uri="{FF2B5EF4-FFF2-40B4-BE49-F238E27FC236}">
                <a16:creationId xmlns:a16="http://schemas.microsoft.com/office/drawing/2014/main" id="{F3B6C59E-CEE7-A86B-9FDF-19EC3957390D}"/>
              </a:ext>
            </a:extLst>
          </p:cNvPr>
          <p:cNvSpPr>
            <a:spLocks noGrp="1"/>
          </p:cNvSpPr>
          <p:nvPr>
            <p:ph idx="1"/>
          </p:nvPr>
        </p:nvSpPr>
        <p:spPr/>
        <p:txBody>
          <a:bodyPr/>
          <a:lstStyle/>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The Act does not pose a risk to freedom of speech. It does not prevent people expressing controversial, challenging or offensive views, nor does it seek to stifle criticism or rigorous debate in any way. The right to freedom of expression is specifically built into the Act.</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The Act is compatible with the European Convention on Human Rights, including Article 10 which protects everyone’s right to freedom of expression.</a:t>
            </a:r>
          </a:p>
          <a:p>
            <a:endParaRPr lang="en-GB" dirty="0"/>
          </a:p>
        </p:txBody>
      </p:sp>
      <p:sp>
        <p:nvSpPr>
          <p:cNvPr id="4" name="Footer Placeholder 3">
            <a:extLst>
              <a:ext uri="{FF2B5EF4-FFF2-40B4-BE49-F238E27FC236}">
                <a16:creationId xmlns:a16="http://schemas.microsoft.com/office/drawing/2014/main" id="{414140D2-D297-FD7F-B2EC-C1AE011D01A7}"/>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OFFICIAL</a:t>
            </a:r>
          </a:p>
        </p:txBody>
      </p:sp>
    </p:spTree>
    <p:extLst>
      <p:ext uri="{BB962C8B-B14F-4D97-AF65-F5344CB8AC3E}">
        <p14:creationId xmlns:p14="http://schemas.microsoft.com/office/powerpoint/2010/main" val="31641684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4659B-C6C4-6C94-6301-FD1BD30D03FC}"/>
              </a:ext>
            </a:extLst>
          </p:cNvPr>
          <p:cNvSpPr>
            <a:spLocks noGrp="1"/>
          </p:cNvSpPr>
          <p:nvPr>
            <p:ph type="title"/>
          </p:nvPr>
        </p:nvSpPr>
        <p:spPr/>
        <p:txBody>
          <a:bodyPr/>
          <a:lstStyle/>
          <a:p>
            <a:pPr algn="ctr"/>
            <a:r>
              <a:rPr lang="en-GB" altLang="en-US" b="1" dirty="0"/>
              <a:t>Under Reporting</a:t>
            </a:r>
            <a:endParaRPr lang="en-GB" dirty="0"/>
          </a:p>
        </p:txBody>
      </p:sp>
      <p:sp>
        <p:nvSpPr>
          <p:cNvPr id="3" name="Content Placeholder 2">
            <a:extLst>
              <a:ext uri="{FF2B5EF4-FFF2-40B4-BE49-F238E27FC236}">
                <a16:creationId xmlns:a16="http://schemas.microsoft.com/office/drawing/2014/main" id="{E642B6F8-8A3A-17CE-2E57-6501A3F065F9}"/>
              </a:ext>
            </a:extLst>
          </p:cNvPr>
          <p:cNvSpPr>
            <a:spLocks noGrp="1"/>
          </p:cNvSpPr>
          <p:nvPr>
            <p:ph idx="1"/>
          </p:nvPr>
        </p:nvSpPr>
        <p:spPr/>
        <p:txBody>
          <a:bodyPr/>
          <a:lstStyle/>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Lack of awareness or recognition</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Fear of blame, stigma or retaliation.</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Distrust in authorities or criminal justice.</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Evidence thresholds.</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Practical barriers to reporting.</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Emotional burden.</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Cultural or community pressures.</a:t>
            </a:r>
          </a:p>
          <a:p>
            <a:endParaRPr lang="en-GB" dirty="0"/>
          </a:p>
        </p:txBody>
      </p:sp>
      <p:sp>
        <p:nvSpPr>
          <p:cNvPr id="4" name="Footer Placeholder 3">
            <a:extLst>
              <a:ext uri="{FF2B5EF4-FFF2-40B4-BE49-F238E27FC236}">
                <a16:creationId xmlns:a16="http://schemas.microsoft.com/office/drawing/2014/main" id="{06BB22C5-7899-D986-8D96-BCF770B4524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OFFICIAL</a:t>
            </a:r>
          </a:p>
        </p:txBody>
      </p:sp>
    </p:spTree>
    <p:extLst>
      <p:ext uri="{BB962C8B-B14F-4D97-AF65-F5344CB8AC3E}">
        <p14:creationId xmlns:p14="http://schemas.microsoft.com/office/powerpoint/2010/main" val="3019732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0580-A588-F10C-A184-B9B57F624FF9}"/>
              </a:ext>
            </a:extLst>
          </p:cNvPr>
          <p:cNvSpPr>
            <a:spLocks noGrp="1"/>
          </p:cNvSpPr>
          <p:nvPr>
            <p:ph type="title"/>
          </p:nvPr>
        </p:nvSpPr>
        <p:spPr/>
        <p:txBody>
          <a:bodyPr/>
          <a:lstStyle/>
          <a:p>
            <a:pPr algn="ctr"/>
            <a:r>
              <a:rPr lang="en-GB" b="1" dirty="0"/>
              <a:t>How to Report</a:t>
            </a:r>
          </a:p>
        </p:txBody>
      </p:sp>
      <p:sp>
        <p:nvSpPr>
          <p:cNvPr id="3" name="Content Placeholder 2">
            <a:extLst>
              <a:ext uri="{FF2B5EF4-FFF2-40B4-BE49-F238E27FC236}">
                <a16:creationId xmlns:a16="http://schemas.microsoft.com/office/drawing/2014/main" id="{0B28EA88-C1F4-AEDE-E44F-889EB04D9199}"/>
              </a:ext>
            </a:extLst>
          </p:cNvPr>
          <p:cNvSpPr>
            <a:spLocks noGrp="1"/>
          </p:cNvSpPr>
          <p:nvPr>
            <p:ph idx="1"/>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a:p>
            <a:pPr marL="342900" marR="0" lvl="0" indent="-342900" algn="l" defTabSz="457200" rtl="0" eaLnBrk="0" fontAlgn="base" latinLnBrk="0" hangingPunct="0">
              <a:lnSpc>
                <a:spcPts val="4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Call 999 (emergency)  Call 101 (non-emergency) </a:t>
            </a:r>
          </a:p>
          <a:p>
            <a:pPr marL="342900" marR="0" lvl="0" indent="-342900" algn="l" defTabSz="457200" rtl="0" eaLnBrk="0" fontAlgn="base" latinLnBrk="0" hangingPunct="0">
              <a:lnSpc>
                <a:spcPts val="4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Report on Police Scotland website</a:t>
            </a:r>
          </a:p>
          <a:p>
            <a:pPr marL="342900" marR="0" lvl="0" indent="-342900" algn="l" defTabSz="457200" rtl="0" eaLnBrk="0" fontAlgn="base" latinLnBrk="0" hangingPunct="0">
              <a:lnSpc>
                <a:spcPts val="4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Call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Crimestoppers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on 0800 555 111</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a:p>
            <a:pPr marL="342900" marR="0" lvl="0" indent="-342900" algn="l" defTabSz="457200" rtl="0" eaLnBrk="0" fontAlgn="base" latinLnBrk="0" hangingPunct="0">
              <a:lnSpc>
                <a:spcPts val="4000"/>
              </a:lnSpc>
              <a:spcBef>
                <a:spcPct val="0"/>
              </a:spcBef>
              <a:spcAft>
                <a:spcPct val="0"/>
              </a:spcAft>
              <a:buClrTx/>
              <a:buSzTx/>
              <a:buFont typeface="Arial" panose="020B0604020202020204" pitchFamily="34" charset="0"/>
              <a:buChar char="•"/>
              <a:tabLst/>
              <a:defRPr/>
            </a:pPr>
            <a:r>
              <a:rPr kumimoji="0" lang="en-GB" sz="2000" b="0" i="1"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Third Party Reporting centres</a:t>
            </a:r>
          </a:p>
          <a:p>
            <a:pPr marL="342900" marR="0" lvl="0" indent="-342900" algn="l" defTabSz="457200" rtl="0" eaLnBrk="0" fontAlgn="base" latinLnBrk="0" hangingPunct="0">
              <a:lnSpc>
                <a:spcPts val="4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Contact Scotland BSL app or 999 BSL app</a:t>
            </a:r>
          </a:p>
          <a:p>
            <a:pPr marL="342900" marR="0" lvl="0" indent="-342900" algn="l" defTabSz="457200" rtl="0" eaLnBrk="0" fontAlgn="base" latinLnBrk="0" hangingPunct="0">
              <a:lnSpc>
                <a:spcPts val="4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Text British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Transport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Police on 61016</a:t>
            </a:r>
            <a:endParaRPr lang="en-GB" dirty="0"/>
          </a:p>
        </p:txBody>
      </p:sp>
      <p:sp>
        <p:nvSpPr>
          <p:cNvPr id="4" name="Footer Placeholder 3">
            <a:extLst>
              <a:ext uri="{FF2B5EF4-FFF2-40B4-BE49-F238E27FC236}">
                <a16:creationId xmlns:a16="http://schemas.microsoft.com/office/drawing/2014/main" id="{D3521AFE-CAE9-3B2F-657D-A7F7B716ED4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OFFICIAL</a:t>
            </a:r>
          </a:p>
        </p:txBody>
      </p:sp>
      <p:pic>
        <p:nvPicPr>
          <p:cNvPr id="5" name="Picture 4">
            <a:extLst>
              <a:ext uri="{FF2B5EF4-FFF2-40B4-BE49-F238E27FC236}">
                <a16:creationId xmlns:a16="http://schemas.microsoft.com/office/drawing/2014/main" id="{33D461AE-01C6-99FB-2397-F80FB128F4A1}"/>
              </a:ext>
            </a:extLst>
          </p:cNvPr>
          <p:cNvPicPr>
            <a:picLocks noChangeAspect="1"/>
          </p:cNvPicPr>
          <p:nvPr/>
        </p:nvPicPr>
        <p:blipFill>
          <a:blip r:embed="rId3"/>
          <a:stretch>
            <a:fillRect/>
          </a:stretch>
        </p:blipFill>
        <p:spPr>
          <a:xfrm>
            <a:off x="10540820" y="1993558"/>
            <a:ext cx="798645" cy="4115157"/>
          </a:xfrm>
          <a:prstGeom prst="rect">
            <a:avLst/>
          </a:prstGeom>
        </p:spPr>
      </p:pic>
    </p:spTree>
    <p:extLst>
      <p:ext uri="{BB962C8B-B14F-4D97-AF65-F5344CB8AC3E}">
        <p14:creationId xmlns:p14="http://schemas.microsoft.com/office/powerpoint/2010/main" val="40259023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08179A-22F9-49E1-5E2A-6979A06D9124}"/>
              </a:ext>
            </a:extLst>
          </p:cNvPr>
          <p:cNvSpPr>
            <a:spLocks noGrp="1"/>
          </p:cNvSpPr>
          <p:nvPr>
            <p:ph idx="1"/>
          </p:nvPr>
        </p:nvSpPr>
        <p:spPr/>
        <p:txBody>
          <a:bodyPr/>
          <a:lstStyle/>
          <a:p>
            <a:pPr algn="ctr"/>
            <a:endParaRPr kumimoji="0" lang="en-GB" altLang="en-US" sz="2400" b="1" i="0" u="none" strike="noStrike" kern="1200" cap="none" spc="0" normalizeH="0" baseline="0" noProof="0" dirty="0">
              <a:ln>
                <a:noFill/>
              </a:ln>
              <a:solidFill>
                <a:srgbClr val="00645C"/>
              </a:solidFill>
              <a:effectLst/>
              <a:uLnTx/>
              <a:uFillTx/>
              <a:latin typeface="Arial" panose="020B0604020202020204" pitchFamily="34" charset="0"/>
              <a:ea typeface="MS PGothic" panose="020B0600070205080204" pitchFamily="34" charset="-128"/>
              <a:cs typeface="Arial" panose="020B0604020202020204" pitchFamily="34" charset="0"/>
            </a:endParaRPr>
          </a:p>
          <a:p>
            <a:pPr algn="ctr"/>
            <a:endParaRPr lang="en-GB" altLang="en-US" sz="2400" b="1" dirty="0">
              <a:solidFill>
                <a:srgbClr val="00645C"/>
              </a:solidFill>
            </a:endParaRPr>
          </a:p>
          <a:p>
            <a:pPr algn="ctr"/>
            <a:endParaRPr kumimoji="0" lang="en-GB" altLang="en-US" sz="2400" b="1" i="0" u="none" strike="noStrike" kern="1200" cap="none" spc="0" normalizeH="0" baseline="0" noProof="0" dirty="0">
              <a:ln>
                <a:noFill/>
              </a:ln>
              <a:solidFill>
                <a:srgbClr val="00645C"/>
              </a:solidFill>
              <a:effectLst/>
              <a:uLnTx/>
              <a:uFillTx/>
              <a:latin typeface="Arial" panose="020B0604020202020204" pitchFamily="34" charset="0"/>
              <a:ea typeface="MS PGothic" panose="020B0600070205080204" pitchFamily="34" charset="-128"/>
              <a:cs typeface="Arial" panose="020B0604020202020204" pitchFamily="34" charset="0"/>
            </a:endParaRPr>
          </a:p>
          <a:p>
            <a:pPr algn="ctr"/>
            <a:endParaRPr lang="en-GB" altLang="en-US" sz="2400" b="1" dirty="0">
              <a:solidFill>
                <a:srgbClr val="00645C"/>
              </a:solidFill>
            </a:endParaRPr>
          </a:p>
          <a:p>
            <a:pPr algn="ctr"/>
            <a:r>
              <a:rPr kumimoji="0" lang="en-GB" altLang="en-US" sz="2400" b="1" i="0" u="none" strike="noStrike" kern="1200" cap="none" spc="0" normalizeH="0" baseline="0" noProof="0" dirty="0">
                <a:ln>
                  <a:noFill/>
                </a:ln>
                <a:solidFill>
                  <a:srgbClr val="00645C"/>
                </a:solidFill>
                <a:effectLst/>
                <a:uLnTx/>
                <a:uFillTx/>
                <a:latin typeface="Arial" panose="020B0604020202020204" pitchFamily="34" charset="0"/>
                <a:ea typeface="MS PGothic" panose="020B0600070205080204" pitchFamily="34" charset="-128"/>
                <a:cs typeface="Arial" panose="020B0604020202020204" pitchFamily="34" charset="0"/>
              </a:rPr>
              <a:t>Discussion</a:t>
            </a:r>
          </a:p>
          <a:p>
            <a:pPr algn="ctr"/>
            <a:endParaRPr lang="en-GB" sz="2400" b="1" dirty="0">
              <a:solidFill>
                <a:srgbClr val="00645C"/>
              </a:solidFill>
            </a:endParaRPr>
          </a:p>
          <a:p>
            <a:pPr algn="ctr"/>
            <a:endParaRPr lang="en-GB" sz="2400" b="1" dirty="0">
              <a:solidFill>
                <a:srgbClr val="00645C"/>
              </a:solidFill>
            </a:endParaRPr>
          </a:p>
          <a:p>
            <a:pPr algn="ctr"/>
            <a:r>
              <a:rPr lang="en-GB" sz="2000" dirty="0">
                <a:hlinkClick r:id="rId3"/>
              </a:rPr>
              <a:t>shaheen.baber@glasgow.gov.uk</a:t>
            </a:r>
            <a:endParaRPr lang="en-GB" sz="2000" dirty="0"/>
          </a:p>
          <a:p>
            <a:pPr algn="ctr"/>
            <a:r>
              <a:rPr lang="en-GB" sz="2000" dirty="0">
                <a:hlinkClick r:id="rId4"/>
              </a:rPr>
              <a:t>hatecrime@glasgow.gov.uk</a:t>
            </a:r>
            <a:endParaRPr lang="en-GB" sz="2000" dirty="0"/>
          </a:p>
          <a:p>
            <a:pPr algn="ctr"/>
            <a:endParaRPr lang="en-GB" sz="2000" dirty="0"/>
          </a:p>
          <a:p>
            <a:pPr algn="ctr"/>
            <a:endParaRPr lang="en-GB" dirty="0"/>
          </a:p>
        </p:txBody>
      </p:sp>
      <p:sp>
        <p:nvSpPr>
          <p:cNvPr id="3" name="Footer Placeholder 2">
            <a:extLst>
              <a:ext uri="{FF2B5EF4-FFF2-40B4-BE49-F238E27FC236}">
                <a16:creationId xmlns:a16="http://schemas.microsoft.com/office/drawing/2014/main" id="{82CF0928-C34E-2D67-2E89-02D4705F03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OFFICIAL</a:t>
            </a:r>
          </a:p>
        </p:txBody>
      </p:sp>
    </p:spTree>
    <p:extLst>
      <p:ext uri="{BB962C8B-B14F-4D97-AF65-F5344CB8AC3E}">
        <p14:creationId xmlns:p14="http://schemas.microsoft.com/office/powerpoint/2010/main" val="3808911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arn(inVertical)">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barn(inVertical)">
                                      <p:cBhvr>
                                        <p:cTn id="12" dur="500"/>
                                        <p:tgtEl>
                                          <p:spTgt spid="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barn(inVertical)">
                                      <p:cBhvr>
                                        <p:cTn id="1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7919A2-3ADF-2BE1-B1DB-E28900CCF7D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03EB036-61BB-F003-9550-118A132AA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648375B-238F-C735-B297-BCE345452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D9FD90E5-5890-02D5-BD1A-F544925FC6DE}"/>
              </a:ext>
            </a:extLst>
          </p:cNvPr>
          <p:cNvSpPr>
            <a:spLocks noGrp="1"/>
          </p:cNvSpPr>
          <p:nvPr>
            <p:ph type="title"/>
          </p:nvPr>
        </p:nvSpPr>
        <p:spPr>
          <a:xfrm>
            <a:off x="1019235" y="1325125"/>
            <a:ext cx="3084844" cy="2103875"/>
          </a:xfrm>
        </p:spPr>
        <p:txBody>
          <a:bodyPr>
            <a:normAutofit/>
          </a:bodyPr>
          <a:lstStyle/>
          <a:p>
            <a:br>
              <a:rPr lang="en-GB" sz="3600" dirty="0">
                <a:solidFill>
                  <a:srgbClr val="FFFFFF"/>
                </a:solidFill>
              </a:rPr>
            </a:br>
            <a:r>
              <a:rPr lang="en-GB" sz="3600" dirty="0">
                <a:solidFill>
                  <a:srgbClr val="FFFFFF"/>
                </a:solidFill>
              </a:rPr>
              <a:t>Q&amp;A?</a:t>
            </a:r>
          </a:p>
        </p:txBody>
      </p:sp>
      <p:sp>
        <p:nvSpPr>
          <p:cNvPr id="3" name="Content Placeholder 2">
            <a:extLst>
              <a:ext uri="{FF2B5EF4-FFF2-40B4-BE49-F238E27FC236}">
                <a16:creationId xmlns:a16="http://schemas.microsoft.com/office/drawing/2014/main" id="{294704D0-4FE4-EDA0-DCC9-EEE5A8126466}"/>
              </a:ext>
            </a:extLst>
          </p:cNvPr>
          <p:cNvSpPr>
            <a:spLocks noGrp="1"/>
          </p:cNvSpPr>
          <p:nvPr>
            <p:ph idx="1"/>
          </p:nvPr>
        </p:nvSpPr>
        <p:spPr>
          <a:xfrm>
            <a:off x="492371" y="2653800"/>
            <a:ext cx="3084844" cy="3335519"/>
          </a:xfrm>
        </p:spPr>
        <p:txBody>
          <a:bodyPr>
            <a:normAutofit/>
          </a:bodyPr>
          <a:lstStyle/>
          <a:p>
            <a:pPr marL="0" indent="0">
              <a:buNone/>
            </a:pPr>
            <a:endParaRPr lang="en-GB" sz="1500">
              <a:solidFill>
                <a:srgbClr val="FFFFFF"/>
              </a:solidFill>
              <a:ea typeface="Calibri" panose="020F0502020204030204" pitchFamily="34" charset="0"/>
            </a:endParaRPr>
          </a:p>
          <a:p>
            <a:pPr marL="0" indent="0">
              <a:buNone/>
            </a:pPr>
            <a:endParaRPr lang="en-GB" sz="1500">
              <a:solidFill>
                <a:srgbClr val="FFFFFF"/>
              </a:solidFill>
              <a:effectLst/>
              <a:ea typeface="Calibri" panose="020F0502020204030204" pitchFamily="34" charset="0"/>
            </a:endParaRPr>
          </a:p>
        </p:txBody>
      </p:sp>
      <p:sp>
        <p:nvSpPr>
          <p:cNvPr id="15" name="Rectangle 14">
            <a:extLst>
              <a:ext uri="{FF2B5EF4-FFF2-40B4-BE49-F238E27FC236}">
                <a16:creationId xmlns:a16="http://schemas.microsoft.com/office/drawing/2014/main" id="{B589A43C-619A-FE1E-533E-DEB83870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63595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DD638-7427-A29B-E33E-4F39C5A136D1}"/>
              </a:ext>
            </a:extLst>
          </p:cNvPr>
          <p:cNvSpPr>
            <a:spLocks noGrp="1"/>
          </p:cNvSpPr>
          <p:nvPr>
            <p:ph type="title"/>
          </p:nvPr>
        </p:nvSpPr>
        <p:spPr>
          <a:xfrm>
            <a:off x="4880792" y="324487"/>
            <a:ext cx="6368142" cy="1450757"/>
          </a:xfrm>
        </p:spPr>
        <p:txBody>
          <a:bodyPr>
            <a:normAutofit/>
          </a:bodyPr>
          <a:lstStyle/>
          <a:p>
            <a:r>
              <a:rPr lang="en-GB"/>
              <a:t>Session Outline</a:t>
            </a:r>
          </a:p>
        </p:txBody>
      </p:sp>
      <p:sp>
        <p:nvSpPr>
          <p:cNvPr id="3" name="Content Placeholder 2">
            <a:extLst>
              <a:ext uri="{FF2B5EF4-FFF2-40B4-BE49-F238E27FC236}">
                <a16:creationId xmlns:a16="http://schemas.microsoft.com/office/drawing/2014/main" id="{6DEEE5B7-94AA-D0D3-C669-DA269DBA6F55}"/>
              </a:ext>
            </a:extLst>
          </p:cNvPr>
          <p:cNvSpPr>
            <a:spLocks noGrp="1"/>
          </p:cNvSpPr>
          <p:nvPr>
            <p:ph idx="1"/>
          </p:nvPr>
        </p:nvSpPr>
        <p:spPr>
          <a:xfrm>
            <a:off x="4880792" y="2219234"/>
            <a:ext cx="6725919" cy="3670180"/>
          </a:xfrm>
        </p:spPr>
        <p:txBody>
          <a:bodyPr vert="horz" lIns="0" tIns="45720" rIns="0" bIns="45720" rtlCol="0" anchor="t">
            <a:normAutofit/>
          </a:bodyPr>
          <a:lstStyle/>
          <a:p>
            <a:r>
              <a:rPr lang="en-GB" sz="2800" dirty="0">
                <a:solidFill>
                  <a:schemeClr val="tx1"/>
                </a:solidFill>
              </a:rPr>
              <a:t>1. Welcome and Overview of Anti-Racist  Network </a:t>
            </a:r>
          </a:p>
          <a:p>
            <a:r>
              <a:rPr lang="en-GB" sz="2800" dirty="0">
                <a:solidFill>
                  <a:schemeClr val="tx1"/>
                </a:solidFill>
                <a:ea typeface="Calibri"/>
              </a:rPr>
              <a:t>2. Todays theme: "Building an Anti-Racist Community"</a:t>
            </a:r>
            <a:endParaRPr lang="en-GB" sz="2800" i="1" dirty="0">
              <a:solidFill>
                <a:schemeClr val="tx1"/>
              </a:solidFill>
            </a:endParaRPr>
          </a:p>
          <a:p>
            <a:r>
              <a:rPr lang="en-GB" sz="2800" dirty="0">
                <a:solidFill>
                  <a:schemeClr val="tx1"/>
                </a:solidFill>
              </a:rPr>
              <a:t>3. Feedback from last network discussion</a:t>
            </a:r>
            <a:endParaRPr lang="en-GB" sz="2800" i="1" dirty="0">
              <a:solidFill>
                <a:schemeClr val="tx1"/>
              </a:solidFill>
              <a:ea typeface="Calibri"/>
              <a:cs typeface="Calibri"/>
            </a:endParaRPr>
          </a:p>
          <a:p>
            <a:r>
              <a:rPr lang="en-GB" sz="2800" dirty="0">
                <a:solidFill>
                  <a:schemeClr val="tx1"/>
                </a:solidFill>
                <a:ea typeface="Calibri"/>
                <a:cs typeface="Calibri"/>
              </a:rPr>
              <a:t>4. R</a:t>
            </a:r>
            <a:r>
              <a:rPr lang="en-GB" sz="2800" dirty="0">
                <a:solidFill>
                  <a:schemeClr val="tx1"/>
                </a:solidFill>
                <a:cs typeface="Calibri"/>
              </a:rPr>
              <a:t>eflective activity</a:t>
            </a:r>
            <a:r>
              <a:rPr lang="en-GB" sz="2800" dirty="0">
                <a:solidFill>
                  <a:schemeClr val="tx1"/>
                </a:solidFill>
                <a:cs typeface="Calibri" panose="020F0502020204030204" pitchFamily="34" charset="0"/>
              </a:rPr>
              <a:t>: How are you </a:t>
            </a:r>
            <a:r>
              <a:rPr lang="en-GB" sz="2800" dirty="0">
                <a:solidFill>
                  <a:schemeClr val="tx1"/>
                </a:solidFill>
                <a:ea typeface="Calibri"/>
                <a:cs typeface="Calibri"/>
              </a:rPr>
              <a:t>s</a:t>
            </a:r>
            <a:r>
              <a:rPr lang="en-GB" sz="2800" dirty="0"/>
              <a:t>upporting communities of colour within education?</a:t>
            </a:r>
            <a:endParaRPr lang="en-GB" sz="2800" dirty="0">
              <a:solidFill>
                <a:schemeClr val="tx1"/>
              </a:solidFill>
              <a:cs typeface="Calibri" panose="020F0502020204030204" pitchFamily="34" charset="0"/>
            </a:endParaRPr>
          </a:p>
          <a:p>
            <a:pPr marL="0" indent="0">
              <a:buNone/>
            </a:pPr>
            <a:endParaRPr lang="en-GB" sz="2800" dirty="0">
              <a:solidFill>
                <a:schemeClr val="tx1"/>
              </a:solidFill>
              <a:cs typeface="Calibri" panose="020F0502020204030204" pitchFamily="34" charset="0"/>
            </a:endParaRPr>
          </a:p>
        </p:txBody>
      </p:sp>
      <p:pic>
        <p:nvPicPr>
          <p:cNvPr id="5" name="Picture 4" descr="White puzzle with one red piece">
            <a:extLst>
              <a:ext uri="{FF2B5EF4-FFF2-40B4-BE49-F238E27FC236}">
                <a16:creationId xmlns:a16="http://schemas.microsoft.com/office/drawing/2014/main" id="{2B45DF27-93B7-404B-BD64-3431ABEE8B83}"/>
              </a:ext>
            </a:extLst>
          </p:cNvPr>
          <p:cNvPicPr>
            <a:picLocks noChangeAspect="1"/>
          </p:cNvPicPr>
          <p:nvPr/>
        </p:nvPicPr>
        <p:blipFill rotWithShape="1">
          <a:blip r:embed="rId3"/>
          <a:srcRect l="31748" r="30144"/>
          <a:stretch/>
        </p:blipFill>
        <p:spPr>
          <a:xfrm>
            <a:off x="20" y="-12128"/>
            <a:ext cx="4654276" cy="6870127"/>
          </a:xfrm>
          <a:prstGeom prst="rect">
            <a:avLst/>
          </a:prstGeom>
        </p:spPr>
      </p:pic>
    </p:spTree>
    <p:extLst>
      <p:ext uri="{BB962C8B-B14F-4D97-AF65-F5344CB8AC3E}">
        <p14:creationId xmlns:p14="http://schemas.microsoft.com/office/powerpoint/2010/main" val="380904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9" name="Straight Connector 18">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091E7-ECEA-8054-4ABD-2A01B253A01C}"/>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a:solidFill>
                  <a:schemeClr val="tx1">
                    <a:lumMod val="85000"/>
                    <a:lumOff val="15000"/>
                  </a:schemeClr>
                </a:solidFill>
              </a:rPr>
              <a:t>BREAK</a:t>
            </a:r>
          </a:p>
        </p:txBody>
      </p:sp>
      <p:pic>
        <p:nvPicPr>
          <p:cNvPr id="10" name="Picture 9">
            <a:extLst>
              <a:ext uri="{FF2B5EF4-FFF2-40B4-BE49-F238E27FC236}">
                <a16:creationId xmlns:a16="http://schemas.microsoft.com/office/drawing/2014/main" id="{D033B358-28D6-6A49-46C3-87D4C77D8E1D}"/>
              </a:ext>
            </a:extLst>
          </p:cNvPr>
          <p:cNvPicPr>
            <a:picLocks noChangeAspect="1"/>
          </p:cNvPicPr>
          <p:nvPr/>
        </p:nvPicPr>
        <p:blipFill>
          <a:blip r:embed="rId3"/>
          <a:stretch>
            <a:fillRect/>
          </a:stretch>
        </p:blipFill>
        <p:spPr>
          <a:xfrm>
            <a:off x="633999" y="743395"/>
            <a:ext cx="6912217" cy="4847528"/>
          </a:xfrm>
          <a:prstGeom prst="rect">
            <a:avLst/>
          </a:prstGeom>
        </p:spPr>
      </p:pic>
      <p:cxnSp>
        <p:nvCxnSpPr>
          <p:cNvPr id="23" name="Straight Connector 22">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7" name="Rectangle 26">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AutoShape 12" descr="Image result for coffee and cake">
            <a:extLst>
              <a:ext uri="{FF2B5EF4-FFF2-40B4-BE49-F238E27FC236}">
                <a16:creationId xmlns:a16="http://schemas.microsoft.com/office/drawing/2014/main" id="{D8CCA5A5-81EC-078D-5895-0E169EC9D6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34287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1052" y="2196768"/>
            <a:ext cx="10909073" cy="1057655"/>
          </a:xfrm>
        </p:spPr>
        <p:txBody>
          <a:bodyPr>
            <a:normAutofit fontScale="90000"/>
          </a:bodyPr>
          <a:lstStyle/>
          <a:p>
            <a:br>
              <a:rPr lang="en-GB" sz="1500" dirty="0"/>
            </a:br>
            <a:br>
              <a:rPr lang="en-GB" sz="1500" dirty="0"/>
            </a:br>
            <a:br>
              <a:rPr lang="en-GB" sz="1500" dirty="0"/>
            </a:br>
            <a:br>
              <a:rPr lang="en-GB" sz="1500" dirty="0"/>
            </a:br>
            <a:br>
              <a:rPr lang="en-GB" sz="1500" dirty="0"/>
            </a:br>
            <a:br>
              <a:rPr lang="en-GB" sz="1500" dirty="0"/>
            </a:br>
            <a:br>
              <a:rPr lang="en-GB" sz="1500" dirty="0"/>
            </a:br>
            <a:r>
              <a:rPr lang="en-GB" sz="6000" dirty="0"/>
              <a:t>Feedback from September SDEP Anti-Racist network…</a:t>
            </a:r>
            <a:br>
              <a:rPr lang="en-GB" sz="3600" dirty="0"/>
            </a:br>
            <a:br>
              <a:rPr lang="en-GB" sz="3600" dirty="0"/>
            </a:br>
            <a:br>
              <a:rPr lang="en-GB" sz="3600" dirty="0"/>
            </a:br>
            <a:endParaRPr lang="en-GB" sz="3600" dirty="0"/>
          </a:p>
        </p:txBody>
      </p:sp>
      <p:sp>
        <p:nvSpPr>
          <p:cNvPr id="3" name="Subtitle 2"/>
          <p:cNvSpPr>
            <a:spLocks noGrp="1"/>
          </p:cNvSpPr>
          <p:nvPr>
            <p:ph type="subTitle" idx="1"/>
          </p:nvPr>
        </p:nvSpPr>
        <p:spPr>
          <a:xfrm>
            <a:off x="516335" y="2130284"/>
            <a:ext cx="10925101" cy="515477"/>
          </a:xfrm>
        </p:spPr>
        <p:txBody>
          <a:bodyPr vert="horz" lIns="91440" tIns="45720" rIns="91440" bIns="45720" rtlCol="0">
            <a:normAutofit/>
          </a:bodyPr>
          <a:lstStyle/>
          <a:p>
            <a:r>
              <a:rPr lang="en-GB" b="1" dirty="0">
                <a:solidFill>
                  <a:schemeClr val="tx1">
                    <a:lumMod val="85000"/>
                    <a:lumOff val="15000"/>
                  </a:schemeClr>
                </a:solidFill>
              </a:rPr>
              <a:t>Summary of Group Discussion</a:t>
            </a:r>
          </a:p>
        </p:txBody>
      </p:sp>
      <p:pic>
        <p:nvPicPr>
          <p:cNvPr id="4" name="Picture 2" descr="Promoting Rigorous Instruction: The Principal’s Role - ppt download">
            <a:extLst>
              <a:ext uri="{FF2B5EF4-FFF2-40B4-BE49-F238E27FC236}">
                <a16:creationId xmlns:a16="http://schemas.microsoft.com/office/drawing/2014/main" id="{96754464-DA04-258C-5A9E-7CC6BFCEC0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494" r="-1" b="45890"/>
          <a:stretch/>
        </p:blipFill>
        <p:spPr bwMode="auto">
          <a:xfrm rot="20893689">
            <a:off x="725369" y="3228523"/>
            <a:ext cx="10916463" cy="145707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09857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175FA7-797A-D3B4-F74F-B89E7D4EEA55}"/>
              </a:ext>
            </a:extLst>
          </p:cNvPr>
          <p:cNvSpPr>
            <a:spLocks noGrp="1"/>
          </p:cNvSpPr>
          <p:nvPr>
            <p:ph idx="1"/>
          </p:nvPr>
        </p:nvSpPr>
        <p:spPr>
          <a:xfrm>
            <a:off x="964543" y="2032151"/>
            <a:ext cx="7684125" cy="4484655"/>
          </a:xfrm>
        </p:spPr>
        <p:txBody>
          <a:bodyPr>
            <a:normAutofit/>
          </a:bodyPr>
          <a:lstStyle/>
          <a:p>
            <a:pPr marL="0" indent="0">
              <a:lnSpc>
                <a:spcPct val="110000"/>
              </a:lnSpc>
              <a:buNone/>
            </a:pPr>
            <a:endParaRPr lang="en-GB" sz="1800" dirty="0"/>
          </a:p>
          <a:p>
            <a:pPr marL="971550" lvl="1" indent="-514350">
              <a:lnSpc>
                <a:spcPct val="110000"/>
              </a:lnSpc>
              <a:buFont typeface="+mj-lt"/>
              <a:buAutoNum type="arabicPeriod"/>
            </a:pPr>
            <a:r>
              <a:rPr lang="en-GB" sz="3200" dirty="0"/>
              <a:t>We asked what Anti-Racist actions have the network provoked you to do? </a:t>
            </a:r>
          </a:p>
          <a:p>
            <a:pPr marL="971550" lvl="1" indent="-514350">
              <a:lnSpc>
                <a:spcPct val="110000"/>
              </a:lnSpc>
              <a:buFont typeface="+mj-lt"/>
              <a:buAutoNum type="arabicPeriod"/>
            </a:pPr>
            <a:r>
              <a:rPr lang="en-GB" sz="3200" dirty="0"/>
              <a:t>We also asked what changes have you noticed within your service that are Anti-Racist? </a:t>
            </a:r>
          </a:p>
          <a:p>
            <a:pPr lvl="1">
              <a:lnSpc>
                <a:spcPct val="110000"/>
              </a:lnSpc>
              <a:buFont typeface="Wingdings" panose="05000000000000000000" pitchFamily="2" charset="2"/>
              <a:buChar char="Ø"/>
            </a:pPr>
            <a:endParaRPr lang="en-GB" sz="1300" dirty="0"/>
          </a:p>
          <a:p>
            <a:pPr marL="0" indent="0">
              <a:lnSpc>
                <a:spcPct val="110000"/>
              </a:lnSpc>
              <a:buNone/>
            </a:pPr>
            <a:endParaRPr lang="en-GB" sz="1300" dirty="0"/>
          </a:p>
        </p:txBody>
      </p:sp>
      <p:pic>
        <p:nvPicPr>
          <p:cNvPr id="5" name="Picture 4">
            <a:extLst>
              <a:ext uri="{FF2B5EF4-FFF2-40B4-BE49-F238E27FC236}">
                <a16:creationId xmlns:a16="http://schemas.microsoft.com/office/drawing/2014/main" id="{13F01EF5-0318-76AE-17DE-8029FAB78121}"/>
              </a:ext>
            </a:extLst>
          </p:cNvPr>
          <p:cNvPicPr>
            <a:picLocks noChangeAspect="1"/>
          </p:cNvPicPr>
          <p:nvPr/>
        </p:nvPicPr>
        <p:blipFill>
          <a:blip r:embed="rId3"/>
          <a:stretch>
            <a:fillRect/>
          </a:stretch>
        </p:blipFill>
        <p:spPr>
          <a:xfrm>
            <a:off x="8498542" y="2207752"/>
            <a:ext cx="3555562" cy="3043024"/>
          </a:xfrm>
          <a:prstGeom prst="rect">
            <a:avLst/>
          </a:prstGeom>
        </p:spPr>
      </p:pic>
      <p:sp>
        <p:nvSpPr>
          <p:cNvPr id="6" name="Title 5">
            <a:extLst>
              <a:ext uri="{FF2B5EF4-FFF2-40B4-BE49-F238E27FC236}">
                <a16:creationId xmlns:a16="http://schemas.microsoft.com/office/drawing/2014/main" id="{5C83EC7D-394B-12DC-E9A8-3C4BAE77B6E3}"/>
              </a:ext>
            </a:extLst>
          </p:cNvPr>
          <p:cNvSpPr>
            <a:spLocks noGrp="1"/>
          </p:cNvSpPr>
          <p:nvPr>
            <p:ph type="title"/>
          </p:nvPr>
        </p:nvSpPr>
        <p:spPr>
          <a:xfrm>
            <a:off x="1534695" y="804519"/>
            <a:ext cx="10281067" cy="1049235"/>
          </a:xfrm>
        </p:spPr>
        <p:txBody>
          <a:bodyPr>
            <a:noAutofit/>
          </a:bodyPr>
          <a:lstStyle/>
          <a:p>
            <a:r>
              <a:rPr lang="en-GB" sz="4400" dirty="0"/>
              <a:t>Last session we asked you to consider current tensions &amp; racial harm…</a:t>
            </a:r>
          </a:p>
        </p:txBody>
      </p:sp>
    </p:spTree>
    <p:extLst>
      <p:ext uri="{BB962C8B-B14F-4D97-AF65-F5344CB8AC3E}">
        <p14:creationId xmlns:p14="http://schemas.microsoft.com/office/powerpoint/2010/main" val="1552180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9643-DA20-2A5A-7CE3-F2B3D276327B}"/>
              </a:ext>
            </a:extLst>
          </p:cNvPr>
          <p:cNvSpPr>
            <a:spLocks noGrp="1"/>
          </p:cNvSpPr>
          <p:nvPr>
            <p:ph type="title"/>
          </p:nvPr>
        </p:nvSpPr>
        <p:spPr/>
        <p:txBody>
          <a:bodyPr/>
          <a:lstStyle/>
          <a:p>
            <a:r>
              <a:rPr lang="en-GB" b="1" dirty="0"/>
              <a:t>Racial Literacy </a:t>
            </a:r>
            <a:br>
              <a:rPr lang="en-GB" b="1" dirty="0"/>
            </a:br>
            <a:endParaRPr lang="en-GB" dirty="0"/>
          </a:p>
        </p:txBody>
      </p:sp>
      <p:sp>
        <p:nvSpPr>
          <p:cNvPr id="3" name="Content Placeholder 2">
            <a:extLst>
              <a:ext uri="{FF2B5EF4-FFF2-40B4-BE49-F238E27FC236}">
                <a16:creationId xmlns:a16="http://schemas.microsoft.com/office/drawing/2014/main" id="{C98E81E9-F7BF-C8A5-E5DF-8C23CCCB5925}"/>
              </a:ext>
            </a:extLst>
          </p:cNvPr>
          <p:cNvSpPr>
            <a:spLocks noGrp="1"/>
          </p:cNvSpPr>
          <p:nvPr>
            <p:ph idx="1"/>
          </p:nvPr>
        </p:nvSpPr>
        <p:spPr>
          <a:xfrm>
            <a:off x="1534696" y="1853754"/>
            <a:ext cx="9520158" cy="3450613"/>
          </a:xfrm>
        </p:spPr>
        <p:txBody>
          <a:bodyPr/>
          <a:lstStyle/>
          <a:p>
            <a:r>
              <a:rPr lang="en-GB" dirty="0"/>
              <a:t>Network learning expanded racial literacy (</a:t>
            </a:r>
            <a:r>
              <a:rPr lang="en-GB" dirty="0" err="1"/>
              <a:t>e.g</a:t>
            </a:r>
            <a:r>
              <a:rPr lang="en-GB" dirty="0"/>
              <a:t> increasing personal reading, audiobooks)</a:t>
            </a:r>
          </a:p>
          <a:p>
            <a:r>
              <a:rPr lang="en-GB" dirty="0"/>
              <a:t>Network has provided access to a language which has enabled clearer naming of racism/ more discussions</a:t>
            </a:r>
          </a:p>
          <a:p>
            <a:r>
              <a:rPr lang="en-GB" dirty="0"/>
              <a:t>Increased awareness of bias and white silence</a:t>
            </a:r>
          </a:p>
          <a:p>
            <a:r>
              <a:rPr lang="en-GB" dirty="0"/>
              <a:t>Racial literacy translated into school-level awareness-raising and staff education</a:t>
            </a:r>
          </a:p>
          <a:p>
            <a:endParaRPr lang="en-GB" dirty="0"/>
          </a:p>
        </p:txBody>
      </p:sp>
    </p:spTree>
    <p:extLst>
      <p:ext uri="{BB962C8B-B14F-4D97-AF65-F5344CB8AC3E}">
        <p14:creationId xmlns:p14="http://schemas.microsoft.com/office/powerpoint/2010/main" val="3929683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B96A4-EDFD-5ABC-A5F5-DF0C297C2B94}"/>
              </a:ext>
            </a:extLst>
          </p:cNvPr>
          <p:cNvSpPr>
            <a:spLocks noGrp="1"/>
          </p:cNvSpPr>
          <p:nvPr>
            <p:ph type="title"/>
          </p:nvPr>
        </p:nvSpPr>
        <p:spPr/>
        <p:txBody>
          <a:bodyPr/>
          <a:lstStyle/>
          <a:p>
            <a:r>
              <a:rPr lang="en-GB" b="1" dirty="0"/>
              <a:t>Growing Confidence to Interrupt Racism</a:t>
            </a:r>
            <a:br>
              <a:rPr lang="en-GB" dirty="0"/>
            </a:br>
            <a:endParaRPr lang="en-GB" dirty="0"/>
          </a:p>
        </p:txBody>
      </p:sp>
      <p:sp>
        <p:nvSpPr>
          <p:cNvPr id="3" name="Content Placeholder 2">
            <a:extLst>
              <a:ext uri="{FF2B5EF4-FFF2-40B4-BE49-F238E27FC236}">
                <a16:creationId xmlns:a16="http://schemas.microsoft.com/office/drawing/2014/main" id="{DA321494-CBB4-9F6D-6090-23BA4928E3BB}"/>
              </a:ext>
            </a:extLst>
          </p:cNvPr>
          <p:cNvSpPr>
            <a:spLocks noGrp="1"/>
          </p:cNvSpPr>
          <p:nvPr>
            <p:ph idx="1"/>
          </p:nvPr>
        </p:nvSpPr>
        <p:spPr/>
        <p:txBody>
          <a:bodyPr/>
          <a:lstStyle/>
          <a:p>
            <a:r>
              <a:rPr lang="en-GB" dirty="0"/>
              <a:t>Feeling more equipped to use racism interrupters in meetings, with colleagues, family &amp; friends</a:t>
            </a:r>
          </a:p>
          <a:p>
            <a:r>
              <a:rPr lang="en-GB" dirty="0"/>
              <a:t>Feeling more equipped to raise racism even when uncomfortable</a:t>
            </a:r>
          </a:p>
          <a:p>
            <a:r>
              <a:rPr lang="en-GB" dirty="0"/>
              <a:t>Confidence strengthened by senior leadership support</a:t>
            </a:r>
          </a:p>
          <a:p>
            <a:r>
              <a:rPr lang="en-GB" dirty="0"/>
              <a:t>Recognition that confidence to call out/ name racism varies by context (</a:t>
            </a:r>
            <a:r>
              <a:rPr lang="en-GB" dirty="0" err="1"/>
              <a:t>e.g</a:t>
            </a:r>
            <a:r>
              <a:rPr lang="en-GB" dirty="0"/>
              <a:t> in public/ in work/ with family/ extended family…</a:t>
            </a:r>
            <a:r>
              <a:rPr lang="en-GB" dirty="0" err="1"/>
              <a:t>ect</a:t>
            </a:r>
            <a:r>
              <a:rPr lang="en-GB" dirty="0"/>
              <a:t>)</a:t>
            </a:r>
          </a:p>
          <a:p>
            <a:pPr marL="0" indent="0">
              <a:buNone/>
            </a:pPr>
            <a:endParaRPr lang="en-GB" dirty="0"/>
          </a:p>
          <a:p>
            <a:endParaRPr lang="en-GB" dirty="0"/>
          </a:p>
        </p:txBody>
      </p:sp>
    </p:spTree>
    <p:extLst>
      <p:ext uri="{BB962C8B-B14F-4D97-AF65-F5344CB8AC3E}">
        <p14:creationId xmlns:p14="http://schemas.microsoft.com/office/powerpoint/2010/main" val="3541461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0B19-22A3-C888-F870-FC3DBD3C1150}"/>
              </a:ext>
            </a:extLst>
          </p:cNvPr>
          <p:cNvSpPr>
            <a:spLocks noGrp="1"/>
          </p:cNvSpPr>
          <p:nvPr>
            <p:ph type="title"/>
          </p:nvPr>
        </p:nvSpPr>
        <p:spPr/>
        <p:txBody>
          <a:bodyPr/>
          <a:lstStyle/>
          <a:p>
            <a:r>
              <a:rPr lang="en-GB" b="1" dirty="0"/>
              <a:t>Relationship-Based Allyship</a:t>
            </a:r>
            <a:br>
              <a:rPr lang="en-GB" dirty="0"/>
            </a:br>
            <a:endParaRPr lang="en-GB" dirty="0"/>
          </a:p>
        </p:txBody>
      </p:sp>
      <p:sp>
        <p:nvSpPr>
          <p:cNvPr id="3" name="Content Placeholder 2">
            <a:extLst>
              <a:ext uri="{FF2B5EF4-FFF2-40B4-BE49-F238E27FC236}">
                <a16:creationId xmlns:a16="http://schemas.microsoft.com/office/drawing/2014/main" id="{2745DADB-70C6-4280-A9AA-D09759CB6117}"/>
              </a:ext>
            </a:extLst>
          </p:cNvPr>
          <p:cNvSpPr>
            <a:spLocks noGrp="1"/>
          </p:cNvSpPr>
          <p:nvPr>
            <p:ph idx="1"/>
          </p:nvPr>
        </p:nvSpPr>
        <p:spPr/>
        <p:txBody>
          <a:bodyPr/>
          <a:lstStyle/>
          <a:p>
            <a:r>
              <a:rPr lang="en-GB" dirty="0"/>
              <a:t>More intentional check-ins with colleagues of colour</a:t>
            </a:r>
          </a:p>
          <a:p>
            <a:r>
              <a:rPr lang="en-GB" dirty="0"/>
              <a:t>More open conversations with friends, family, peers. More racism challenged in friendships, peer groups, and family systems with awareness of emotional complexity</a:t>
            </a:r>
          </a:p>
          <a:p>
            <a:r>
              <a:rPr lang="en-GB" dirty="0"/>
              <a:t>Learning to close or exit harmful conversations when needed to interrupt racism</a:t>
            </a:r>
          </a:p>
          <a:p>
            <a:r>
              <a:rPr lang="en-GB" dirty="0"/>
              <a:t>Identity signalling breaking silence (</a:t>
            </a:r>
            <a:r>
              <a:rPr lang="en-GB" i="1" dirty="0"/>
              <a:t>e.g., profile picture- “All Welcome”)</a:t>
            </a:r>
          </a:p>
        </p:txBody>
      </p:sp>
    </p:spTree>
    <p:extLst>
      <p:ext uri="{BB962C8B-B14F-4D97-AF65-F5344CB8AC3E}">
        <p14:creationId xmlns:p14="http://schemas.microsoft.com/office/powerpoint/2010/main" val="1100739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F112-7B7F-5422-4263-A7E9764FD670}"/>
              </a:ext>
            </a:extLst>
          </p:cNvPr>
          <p:cNvSpPr>
            <a:spLocks noGrp="1"/>
          </p:cNvSpPr>
          <p:nvPr>
            <p:ph type="title"/>
          </p:nvPr>
        </p:nvSpPr>
        <p:spPr/>
        <p:txBody>
          <a:bodyPr/>
          <a:lstStyle/>
          <a:p>
            <a:r>
              <a:rPr lang="en-GB" b="1" dirty="0"/>
              <a:t>Service-Level Anti-Racist Change</a:t>
            </a:r>
            <a:br>
              <a:rPr lang="en-GB" dirty="0"/>
            </a:br>
            <a:endParaRPr lang="en-GB" dirty="0"/>
          </a:p>
        </p:txBody>
      </p:sp>
      <p:sp>
        <p:nvSpPr>
          <p:cNvPr id="3" name="Content Placeholder 2">
            <a:extLst>
              <a:ext uri="{FF2B5EF4-FFF2-40B4-BE49-F238E27FC236}">
                <a16:creationId xmlns:a16="http://schemas.microsoft.com/office/drawing/2014/main" id="{67BED52A-EA4A-CAB6-A797-4B1AD02E9E1C}"/>
              </a:ext>
            </a:extLst>
          </p:cNvPr>
          <p:cNvSpPr>
            <a:spLocks noGrp="1"/>
          </p:cNvSpPr>
          <p:nvPr>
            <p:ph idx="1"/>
          </p:nvPr>
        </p:nvSpPr>
        <p:spPr/>
        <p:txBody>
          <a:bodyPr/>
          <a:lstStyle/>
          <a:p>
            <a:r>
              <a:rPr lang="en-GB" dirty="0"/>
              <a:t>Some mentions of service culture moving from avoidance → ownership → shared responsibility</a:t>
            </a:r>
          </a:p>
          <a:p>
            <a:r>
              <a:rPr lang="en-GB" dirty="0" err="1"/>
              <a:t>E.g</a:t>
            </a:r>
            <a:r>
              <a:rPr lang="en-GB" dirty="0"/>
              <a:t> Anti-Racist position statements, equalities embedded as a standing agenda item, protected time for dialogue in development days, recruitment and interview practices reviewed through an equalities lens</a:t>
            </a:r>
          </a:p>
          <a:p>
            <a:r>
              <a:rPr lang="en-GB" dirty="0"/>
              <a:t>More staff naming and discussing racism in meetings</a:t>
            </a:r>
          </a:p>
          <a:p>
            <a:endParaRPr lang="en-GB" dirty="0"/>
          </a:p>
        </p:txBody>
      </p:sp>
    </p:spTree>
    <p:extLst>
      <p:ext uri="{BB962C8B-B14F-4D97-AF65-F5344CB8AC3E}">
        <p14:creationId xmlns:p14="http://schemas.microsoft.com/office/powerpoint/2010/main" val="2931707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1EA0-C717-D973-0E55-0C3677126FCB}"/>
              </a:ext>
            </a:extLst>
          </p:cNvPr>
          <p:cNvSpPr>
            <a:spLocks noGrp="1"/>
          </p:cNvSpPr>
          <p:nvPr>
            <p:ph type="title"/>
          </p:nvPr>
        </p:nvSpPr>
        <p:spPr/>
        <p:txBody>
          <a:bodyPr/>
          <a:lstStyle/>
          <a:p>
            <a:r>
              <a:rPr lang="en-GB" b="1" dirty="0"/>
              <a:t>Navigating Sociopolitical Tension</a:t>
            </a:r>
            <a:br>
              <a:rPr lang="en-GB" dirty="0"/>
            </a:br>
            <a:endParaRPr lang="en-GB" dirty="0"/>
          </a:p>
        </p:txBody>
      </p:sp>
      <p:sp>
        <p:nvSpPr>
          <p:cNvPr id="3" name="Content Placeholder 2">
            <a:extLst>
              <a:ext uri="{FF2B5EF4-FFF2-40B4-BE49-F238E27FC236}">
                <a16:creationId xmlns:a16="http://schemas.microsoft.com/office/drawing/2014/main" id="{D4539CE2-5F33-A31B-A02A-0FFC73AA55CD}"/>
              </a:ext>
            </a:extLst>
          </p:cNvPr>
          <p:cNvSpPr>
            <a:spLocks noGrp="1"/>
          </p:cNvSpPr>
          <p:nvPr>
            <p:ph idx="1"/>
          </p:nvPr>
        </p:nvSpPr>
        <p:spPr/>
        <p:txBody>
          <a:bodyPr>
            <a:normAutofit/>
          </a:bodyPr>
          <a:lstStyle/>
          <a:p>
            <a:r>
              <a:rPr lang="en-GB" dirty="0"/>
              <a:t>Growing tensions reported as being discussed within EP offices, recognition that white EP identity often affords protection to challenge racism in ways colleagues of colour may not safely be able to</a:t>
            </a:r>
          </a:p>
          <a:p>
            <a:r>
              <a:rPr lang="en-GB" dirty="0"/>
              <a:t>Increased awareness of racial harm linked to riots, riots discourse, and media narratives -including impact on sense of safety for POC</a:t>
            </a:r>
          </a:p>
          <a:p>
            <a:r>
              <a:rPr lang="en-GB" dirty="0"/>
              <a:t>Awareness that Scottish flags and media coverage can evoke mixed safety experiences</a:t>
            </a:r>
          </a:p>
          <a:p>
            <a:endParaRPr lang="en-GB" dirty="0"/>
          </a:p>
          <a:p>
            <a:endParaRPr lang="en-GB" dirty="0"/>
          </a:p>
        </p:txBody>
      </p:sp>
    </p:spTree>
    <p:extLst>
      <p:ext uri="{BB962C8B-B14F-4D97-AF65-F5344CB8AC3E}">
        <p14:creationId xmlns:p14="http://schemas.microsoft.com/office/powerpoint/2010/main" val="3276095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4230-4BCF-1DF5-A1A5-209F63C760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773B3-712A-9B30-A1D6-F536F56FC737}"/>
              </a:ext>
            </a:extLst>
          </p:cNvPr>
          <p:cNvSpPr>
            <a:spLocks noGrp="1"/>
          </p:cNvSpPr>
          <p:nvPr>
            <p:ph idx="1"/>
          </p:nvPr>
        </p:nvSpPr>
        <p:spPr>
          <a:xfrm>
            <a:off x="964543" y="1712687"/>
            <a:ext cx="10472714" cy="4804120"/>
          </a:xfrm>
        </p:spPr>
        <p:txBody>
          <a:bodyPr>
            <a:normAutofit fontScale="85000" lnSpcReduction="20000"/>
          </a:bodyPr>
          <a:lstStyle/>
          <a:p>
            <a:pPr marL="0" indent="0">
              <a:lnSpc>
                <a:spcPct val="110000"/>
              </a:lnSpc>
              <a:buNone/>
            </a:pPr>
            <a:endParaRPr lang="en-GB" sz="3500" dirty="0"/>
          </a:p>
          <a:p>
            <a:pPr marL="971550" lvl="1" indent="-514350">
              <a:lnSpc>
                <a:spcPct val="110000"/>
              </a:lnSpc>
              <a:buFont typeface="+mj-lt"/>
              <a:buAutoNum type="arabicPeriod"/>
            </a:pPr>
            <a:endParaRPr lang="en-GB" sz="3500" dirty="0"/>
          </a:p>
          <a:p>
            <a:pPr marL="971550" lvl="1" indent="-514350">
              <a:lnSpc>
                <a:spcPct val="110000"/>
              </a:lnSpc>
              <a:buFont typeface="+mj-lt"/>
              <a:buAutoNum type="arabicPeriod"/>
            </a:pPr>
            <a:r>
              <a:rPr lang="en-GB" sz="3500" dirty="0"/>
              <a:t>How have you directly supported POC through this time?</a:t>
            </a:r>
          </a:p>
          <a:p>
            <a:pPr marL="971550" lvl="1" indent="-514350">
              <a:lnSpc>
                <a:spcPct val="110000"/>
              </a:lnSpc>
              <a:buFont typeface="+mj-lt"/>
              <a:buAutoNum type="arabicPeriod"/>
            </a:pPr>
            <a:r>
              <a:rPr lang="en-GB" sz="3500" dirty="0"/>
              <a:t>How have you supported schools through this time? </a:t>
            </a:r>
          </a:p>
          <a:p>
            <a:pPr marL="971550" lvl="1" indent="-514350">
              <a:lnSpc>
                <a:spcPct val="110000"/>
              </a:lnSpc>
              <a:buFont typeface="+mj-lt"/>
              <a:buAutoNum type="arabicPeriod"/>
            </a:pPr>
            <a:r>
              <a:rPr lang="en-GB" sz="3500" dirty="0"/>
              <a:t>How have you supported CYP of colour through this time?</a:t>
            </a:r>
          </a:p>
          <a:p>
            <a:pPr marL="971550" lvl="1" indent="-514350">
              <a:lnSpc>
                <a:spcPct val="110000"/>
              </a:lnSpc>
              <a:buFont typeface="+mj-lt"/>
              <a:buAutoNum type="arabicPeriod"/>
            </a:pPr>
            <a:r>
              <a:rPr lang="en-GB" sz="3500" dirty="0"/>
              <a:t>How have you supported communities of colour through this time?</a:t>
            </a:r>
          </a:p>
          <a:p>
            <a:r>
              <a:rPr lang="en-GB" dirty="0"/>
              <a:t> </a:t>
            </a:r>
          </a:p>
          <a:p>
            <a:pPr marL="457200" lvl="1" indent="0">
              <a:lnSpc>
                <a:spcPct val="110000"/>
              </a:lnSpc>
              <a:buNone/>
            </a:pPr>
            <a:endParaRPr lang="en-GB" sz="1300" dirty="0"/>
          </a:p>
          <a:p>
            <a:pPr marL="0" indent="0">
              <a:lnSpc>
                <a:spcPct val="110000"/>
              </a:lnSpc>
              <a:buNone/>
            </a:pPr>
            <a:endParaRPr lang="en-GB" sz="1300" dirty="0"/>
          </a:p>
        </p:txBody>
      </p:sp>
      <p:sp>
        <p:nvSpPr>
          <p:cNvPr id="6" name="Title 5">
            <a:extLst>
              <a:ext uri="{FF2B5EF4-FFF2-40B4-BE49-F238E27FC236}">
                <a16:creationId xmlns:a16="http://schemas.microsoft.com/office/drawing/2014/main" id="{0A6C64B2-DB94-6464-8D90-0D6E440840CA}"/>
              </a:ext>
            </a:extLst>
          </p:cNvPr>
          <p:cNvSpPr>
            <a:spLocks noGrp="1"/>
          </p:cNvSpPr>
          <p:nvPr>
            <p:ph type="title"/>
          </p:nvPr>
        </p:nvSpPr>
        <p:spPr>
          <a:xfrm>
            <a:off x="1447609" y="891605"/>
            <a:ext cx="10845991" cy="1049235"/>
          </a:xfrm>
        </p:spPr>
        <p:txBody>
          <a:bodyPr>
            <a:noAutofit/>
          </a:bodyPr>
          <a:lstStyle/>
          <a:p>
            <a:r>
              <a:rPr lang="en-GB" sz="3600" dirty="0"/>
              <a:t>Reflective discussion: </a:t>
            </a:r>
            <a:br>
              <a:rPr lang="en-GB" sz="3600" dirty="0"/>
            </a:br>
            <a:r>
              <a:rPr lang="en-GB" sz="3600" dirty="0"/>
              <a:t>supporting communities of colour within education</a:t>
            </a:r>
          </a:p>
        </p:txBody>
      </p:sp>
    </p:spTree>
    <p:extLst>
      <p:ext uri="{BB962C8B-B14F-4D97-AF65-F5344CB8AC3E}">
        <p14:creationId xmlns:p14="http://schemas.microsoft.com/office/powerpoint/2010/main" val="1193781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214109-3DD3-742C-C00E-A39D1C65E0C3}"/>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E174175-EB46-CDBD-B0C3-B05558D56D99}"/>
              </a:ext>
            </a:extLst>
          </p:cNvPr>
          <p:cNvSpPr txBox="1">
            <a:spLocks/>
          </p:cNvSpPr>
          <p:nvPr/>
        </p:nvSpPr>
        <p:spPr>
          <a:xfrm>
            <a:off x="4974771" y="634946"/>
            <a:ext cx="6574972"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en-US"/>
              <a:t>Remaining Network dates for 2025-2026</a:t>
            </a:r>
          </a:p>
        </p:txBody>
      </p:sp>
      <p:pic>
        <p:nvPicPr>
          <p:cNvPr id="8" name="Picture 7" descr="A poster with qr code&#10;&#10;AI-generated content may be incorrect.">
            <a:extLst>
              <a:ext uri="{FF2B5EF4-FFF2-40B4-BE49-F238E27FC236}">
                <a16:creationId xmlns:a16="http://schemas.microsoft.com/office/drawing/2014/main" id="{D9169C72-B8F3-BB51-F076-94C2E169C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85" y="640081"/>
            <a:ext cx="3759943" cy="5314406"/>
          </a:xfrm>
          <a:prstGeom prst="rect">
            <a:avLst/>
          </a:prstGeom>
        </p:spPr>
      </p:pic>
      <p:cxnSp>
        <p:nvCxnSpPr>
          <p:cNvPr id="34" name="Straight Connector 33">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62CCED4-F7C8-DF4E-9228-4ED2C4FC59E4}"/>
              </a:ext>
            </a:extLst>
          </p:cNvPr>
          <p:cNvSpPr txBox="1"/>
          <p:nvPr/>
        </p:nvSpPr>
        <p:spPr>
          <a:xfrm>
            <a:off x="4974769" y="2198914"/>
            <a:ext cx="6574973" cy="3670180"/>
          </a:xfrm>
          <a:prstGeom prst="rect">
            <a:avLst/>
          </a:prstGeom>
        </p:spPr>
        <p:txBody>
          <a:bodyPr vert="horz" lIns="0" tIns="45720" rIns="0" bIns="45720" rtlCol="0">
            <a:normAutofit/>
          </a:bodyPr>
          <a:lstStyle/>
          <a:p>
            <a:pPr marL="457200" indent="-457200" defTabSz="914400">
              <a:lnSpc>
                <a:spcPct val="90000"/>
              </a:lnSpc>
              <a:spcAft>
                <a:spcPts val="600"/>
              </a:spcAft>
              <a:buClr>
                <a:schemeClr val="accent1"/>
              </a:buClr>
              <a:buFont typeface="Arial" panose="020B0604020202020204" pitchFamily="34" charset="0"/>
              <a:buChar char="•"/>
            </a:pPr>
            <a:r>
              <a:rPr lang="en-US" sz="3200" dirty="0">
                <a:solidFill>
                  <a:schemeClr val="tx1">
                    <a:lumMod val="75000"/>
                    <a:lumOff val="25000"/>
                  </a:schemeClr>
                </a:solidFill>
              </a:rPr>
              <a:t>Thurs 26</a:t>
            </a:r>
            <a:r>
              <a:rPr lang="en-US" sz="3200" baseline="30000" dirty="0">
                <a:solidFill>
                  <a:schemeClr val="tx1">
                    <a:lumMod val="75000"/>
                    <a:lumOff val="25000"/>
                  </a:schemeClr>
                </a:solidFill>
              </a:rPr>
              <a:t>th</a:t>
            </a:r>
            <a:r>
              <a:rPr lang="en-US" sz="3200" dirty="0">
                <a:solidFill>
                  <a:schemeClr val="tx1">
                    <a:lumMod val="75000"/>
                    <a:lumOff val="25000"/>
                  </a:schemeClr>
                </a:solidFill>
              </a:rPr>
              <a:t> March 2026</a:t>
            </a:r>
          </a:p>
          <a:p>
            <a:pPr marL="457200" indent="-457200" defTabSz="914400">
              <a:lnSpc>
                <a:spcPct val="90000"/>
              </a:lnSpc>
              <a:spcAft>
                <a:spcPts val="600"/>
              </a:spcAft>
              <a:buClr>
                <a:schemeClr val="accent1"/>
              </a:buClr>
              <a:buFont typeface="Arial" panose="020B0604020202020204" pitchFamily="34" charset="0"/>
              <a:buChar char="•"/>
            </a:pPr>
            <a:r>
              <a:rPr lang="en-US" sz="3200" dirty="0">
                <a:solidFill>
                  <a:schemeClr val="tx1">
                    <a:lumMod val="75000"/>
                    <a:lumOff val="25000"/>
                  </a:schemeClr>
                </a:solidFill>
              </a:rPr>
              <a:t>Thurs 28</a:t>
            </a:r>
            <a:r>
              <a:rPr lang="en-US" sz="3200" baseline="30000" dirty="0">
                <a:solidFill>
                  <a:schemeClr val="tx1">
                    <a:lumMod val="75000"/>
                    <a:lumOff val="25000"/>
                  </a:schemeClr>
                </a:solidFill>
              </a:rPr>
              <a:t>th</a:t>
            </a:r>
            <a:r>
              <a:rPr lang="en-US" sz="3200" dirty="0">
                <a:solidFill>
                  <a:schemeClr val="tx1">
                    <a:lumMod val="75000"/>
                    <a:lumOff val="25000"/>
                  </a:schemeClr>
                </a:solidFill>
              </a:rPr>
              <a:t> May 2026</a:t>
            </a:r>
          </a:p>
        </p:txBody>
      </p:sp>
      <p:sp>
        <p:nvSpPr>
          <p:cNvPr id="36" name="Rectangle 35">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8" name="Rectangle 37">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AutoShape 12" descr="Image result for coffee and cake">
            <a:extLst>
              <a:ext uri="{FF2B5EF4-FFF2-40B4-BE49-F238E27FC236}">
                <a16:creationId xmlns:a16="http://schemas.microsoft.com/office/drawing/2014/main" id="{9B1E4311-37C6-91C9-E551-5B9FF2396D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22636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38B45-FD87-66A5-A84E-54F9F746170F}"/>
              </a:ext>
            </a:extLst>
          </p:cNvPr>
          <p:cNvSpPr>
            <a:spLocks noGrp="1"/>
          </p:cNvSpPr>
          <p:nvPr>
            <p:ph type="title"/>
          </p:nvPr>
        </p:nvSpPr>
        <p:spPr>
          <a:xfrm>
            <a:off x="6411685" y="157466"/>
            <a:ext cx="5127171" cy="1450757"/>
          </a:xfrm>
        </p:spPr>
        <p:txBody>
          <a:bodyPr>
            <a:normAutofit/>
          </a:bodyPr>
          <a:lstStyle/>
          <a:p>
            <a:r>
              <a:rPr lang="en-GB"/>
              <a:t>Anti-Racist Network </a:t>
            </a:r>
          </a:p>
        </p:txBody>
      </p:sp>
      <p:sp>
        <p:nvSpPr>
          <p:cNvPr id="3" name="Content Placeholder 2">
            <a:extLst>
              <a:ext uri="{FF2B5EF4-FFF2-40B4-BE49-F238E27FC236}">
                <a16:creationId xmlns:a16="http://schemas.microsoft.com/office/drawing/2014/main" id="{97EAEB6F-7E16-B772-A2E5-287BE6D6FBF9}"/>
              </a:ext>
            </a:extLst>
          </p:cNvPr>
          <p:cNvSpPr>
            <a:spLocks noGrp="1"/>
          </p:cNvSpPr>
          <p:nvPr>
            <p:ph idx="1"/>
          </p:nvPr>
        </p:nvSpPr>
        <p:spPr>
          <a:xfrm>
            <a:off x="6411684" y="2198914"/>
            <a:ext cx="5127172" cy="3670180"/>
          </a:xfrm>
        </p:spPr>
        <p:txBody>
          <a:bodyPr>
            <a:normAutofit/>
          </a:bodyPr>
          <a:lstStyle/>
          <a:p>
            <a:r>
              <a:rPr lang="en-GB" sz="1700"/>
              <a:t>* Open to anyone who is an EP, TEP or EPIT in Scotland</a:t>
            </a:r>
          </a:p>
          <a:p>
            <a:r>
              <a:rPr lang="en-GB" sz="1700"/>
              <a:t>* Aim to create a safe space for discussion and action around anti-racism within the profession</a:t>
            </a:r>
          </a:p>
          <a:p>
            <a:r>
              <a:rPr lang="en-GB" sz="1700"/>
              <a:t>* Meet approx. 4 times in the academic year, dates set at the beginning of the academic session</a:t>
            </a:r>
          </a:p>
          <a:p>
            <a:r>
              <a:rPr lang="en-GB" sz="1700"/>
              <a:t>* Each session focuses on both input and reflective activity </a:t>
            </a:r>
          </a:p>
          <a:p>
            <a:r>
              <a:rPr lang="en-GB" sz="1700"/>
              <a:t>* Serves as a function for consultation for wide strategic strands</a:t>
            </a:r>
          </a:p>
          <a:p>
            <a:r>
              <a:rPr lang="en-GB" sz="1700"/>
              <a:t>* Anyone interested in joining: Scan QR Code </a:t>
            </a:r>
          </a:p>
          <a:p>
            <a:endParaRPr lang="en-GB" sz="1700"/>
          </a:p>
        </p:txBody>
      </p:sp>
      <p:pic>
        <p:nvPicPr>
          <p:cNvPr id="5" name="Picture 15" descr="A qr code on a blue background&#10;&#10;Description automatically generated">
            <a:extLst>
              <a:ext uri="{FF2B5EF4-FFF2-40B4-BE49-F238E27FC236}">
                <a16:creationId xmlns:a16="http://schemas.microsoft.com/office/drawing/2014/main" id="{7FCEECA7-11F5-7994-9EE8-B2013EC4BD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8523" y="645106"/>
            <a:ext cx="5260964" cy="52477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252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8850A-973D-BA0D-F91C-0A207B4BCBAE}"/>
              </a:ext>
            </a:extLst>
          </p:cNvPr>
          <p:cNvSpPr>
            <a:spLocks noGrp="1"/>
          </p:cNvSpPr>
          <p:nvPr>
            <p:ph type="title"/>
          </p:nvPr>
        </p:nvSpPr>
        <p:spPr>
          <a:xfrm>
            <a:off x="5008881" y="634946"/>
            <a:ext cx="6368142" cy="1450757"/>
          </a:xfrm>
        </p:spPr>
        <p:txBody>
          <a:bodyPr>
            <a:normAutofit/>
          </a:bodyPr>
          <a:lstStyle/>
          <a:p>
            <a:r>
              <a:rPr lang="en-GB"/>
              <a:t>Content Warning &amp; Emotional Safety </a:t>
            </a:r>
          </a:p>
        </p:txBody>
      </p:sp>
      <p:pic>
        <p:nvPicPr>
          <p:cNvPr id="5" name="Picture 4" descr="Bright ladder against dull ladders">
            <a:extLst>
              <a:ext uri="{FF2B5EF4-FFF2-40B4-BE49-F238E27FC236}">
                <a16:creationId xmlns:a16="http://schemas.microsoft.com/office/drawing/2014/main" id="{97C028BE-3E32-291F-B304-85CA5BC81256}"/>
              </a:ext>
            </a:extLst>
          </p:cNvPr>
          <p:cNvPicPr>
            <a:picLocks noChangeAspect="1"/>
          </p:cNvPicPr>
          <p:nvPr/>
        </p:nvPicPr>
        <p:blipFill rotWithShape="1">
          <a:blip r:embed="rId3"/>
          <a:srcRect l="43469" r="5720" b="-2"/>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9BB4EB-DEF5-D57D-E6D1-9CBE30798B08}"/>
              </a:ext>
            </a:extLst>
          </p:cNvPr>
          <p:cNvSpPr>
            <a:spLocks noGrp="1"/>
          </p:cNvSpPr>
          <p:nvPr>
            <p:ph idx="1"/>
          </p:nvPr>
        </p:nvSpPr>
        <p:spPr>
          <a:xfrm>
            <a:off x="5181600" y="2198913"/>
            <a:ext cx="6492239" cy="4323801"/>
          </a:xfrm>
        </p:spPr>
        <p:txBody>
          <a:bodyPr>
            <a:normAutofit/>
          </a:bodyPr>
          <a:lstStyle/>
          <a:p>
            <a:pPr marL="0" indent="0">
              <a:buNone/>
            </a:pPr>
            <a:r>
              <a:rPr lang="en-GB" sz="1600"/>
              <a:t>Subject and content can be emotive </a:t>
            </a:r>
          </a:p>
          <a:p>
            <a:pPr marL="0" indent="0">
              <a:buNone/>
            </a:pPr>
            <a:r>
              <a:rPr lang="en-GB" sz="1600"/>
              <a:t>Aiming to achieve a balance to allows us to sit with discomfort that serves as a springboard for change and action </a:t>
            </a:r>
          </a:p>
          <a:p>
            <a:pPr marL="0" indent="0">
              <a:buNone/>
            </a:pPr>
            <a:r>
              <a:rPr lang="en-GB" sz="1600"/>
              <a:t>Please take time to step out if this is required</a:t>
            </a:r>
          </a:p>
          <a:p>
            <a:pPr marL="0" indent="0">
              <a:buNone/>
            </a:pPr>
            <a:r>
              <a:rPr lang="en-GB" sz="1600"/>
              <a:t>We do not seek to create a hierarchy of lived experiences and this group explicitly recognises that other marginalised groups also experience discrimination </a:t>
            </a:r>
          </a:p>
          <a:p>
            <a:pPr marL="0" indent="0">
              <a:buNone/>
            </a:pPr>
            <a:r>
              <a:rPr lang="en-GB" sz="1600"/>
              <a:t>These sessions do often contain difficult challenge questions </a:t>
            </a:r>
          </a:p>
          <a:p>
            <a:pPr marL="0" indent="0">
              <a:buNone/>
            </a:pPr>
            <a:r>
              <a:rPr lang="en-GB" sz="1600"/>
              <a:t>We encourage debate and discussion but the questioning of the lived experience of BPOC is not up for discussion </a:t>
            </a:r>
          </a:p>
          <a:p>
            <a:pPr marL="0" indent="0">
              <a:buNone/>
            </a:pPr>
            <a:r>
              <a:rPr lang="en-GB" sz="1600"/>
              <a:t>Language and terminology </a:t>
            </a:r>
          </a:p>
          <a:p>
            <a:pPr marL="0" indent="0">
              <a:buNone/>
            </a:pPr>
            <a:r>
              <a:rPr lang="en-GB" sz="1600"/>
              <a:t>We ask that you pay attention to any thoughts, feeling and reactions that occur during discussions</a:t>
            </a:r>
          </a:p>
          <a:p>
            <a:endParaRPr lang="en-GB" sz="1400"/>
          </a:p>
          <a:p>
            <a:endParaRPr lang="en-GB" sz="1400"/>
          </a:p>
        </p:txBody>
      </p:sp>
    </p:spTree>
    <p:extLst>
      <p:ext uri="{BB962C8B-B14F-4D97-AF65-F5344CB8AC3E}">
        <p14:creationId xmlns:p14="http://schemas.microsoft.com/office/powerpoint/2010/main" val="242019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18D42-B071-34DB-32F9-3566EECE0667}"/>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6137EF-AB16-9C12-E0D9-A3A2CA4EE3C7}"/>
              </a:ext>
            </a:extLst>
          </p:cNvPr>
          <p:cNvPicPr>
            <a:picLocks noChangeAspect="1"/>
          </p:cNvPicPr>
          <p:nvPr/>
        </p:nvPicPr>
        <p:blipFill>
          <a:blip r:embed="rId3"/>
          <a:stretch>
            <a:fillRect/>
          </a:stretch>
        </p:blipFill>
        <p:spPr>
          <a:xfrm rot="1350051">
            <a:off x="1276572" y="517110"/>
            <a:ext cx="3711511" cy="5072701"/>
          </a:xfrm>
          <a:prstGeom prst="rect">
            <a:avLst/>
          </a:prstGeom>
        </p:spPr>
      </p:pic>
      <p:sp>
        <p:nvSpPr>
          <p:cNvPr id="3" name="Subtitle 2">
            <a:extLst>
              <a:ext uri="{FF2B5EF4-FFF2-40B4-BE49-F238E27FC236}">
                <a16:creationId xmlns:a16="http://schemas.microsoft.com/office/drawing/2014/main" id="{A4CB96B5-3B1E-851A-BF77-155B805ACD7C}"/>
              </a:ext>
            </a:extLst>
          </p:cNvPr>
          <p:cNvSpPr>
            <a:spLocks noGrp="1"/>
          </p:cNvSpPr>
          <p:nvPr>
            <p:ph type="subTitle" idx="1"/>
          </p:nvPr>
        </p:nvSpPr>
        <p:spPr>
          <a:xfrm>
            <a:off x="6139674" y="3036931"/>
            <a:ext cx="4905829" cy="1143000"/>
          </a:xfrm>
        </p:spPr>
        <p:txBody>
          <a:bodyPr vert="horz" lIns="91440" tIns="45720" rIns="91440" bIns="45720" rtlCol="0" anchor="t">
            <a:normAutofit fontScale="70000" lnSpcReduction="20000"/>
          </a:bodyPr>
          <a:lstStyle/>
          <a:p>
            <a:r>
              <a:rPr lang="en-GB" sz="3600" dirty="0"/>
              <a:t>ASPEP position PAPER </a:t>
            </a:r>
          </a:p>
          <a:p>
            <a:r>
              <a:rPr lang="en-GB" b="1" dirty="0">
                <a:solidFill>
                  <a:srgbClr val="CA3C08"/>
                </a:solidFill>
                <a:hlinkClick r:id="rId4"/>
              </a:rPr>
              <a:t>Available on the SDEP Anti-Racism website here: ASPEP Anti-Racism Position Paper</a:t>
            </a:r>
            <a:endParaRPr lang="en-GB" b="1" dirty="0">
              <a:solidFill>
                <a:srgbClr val="141412"/>
              </a:solidFill>
            </a:endParaRPr>
          </a:p>
          <a:p>
            <a:endParaRPr lang="en-GB" dirty="0"/>
          </a:p>
          <a:p>
            <a:endParaRPr lang="en-GB" dirty="0"/>
          </a:p>
          <a:p>
            <a:endParaRPr lang="en-GB" dirty="0"/>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F513013A-E1E6-5CD8-5796-FE4DE336F0B4}"/>
                  </a:ext>
                </a:extLst>
              </p14:cNvPr>
              <p14:cNvContentPartPr/>
              <p14:nvPr/>
            </p14:nvContentPartPr>
            <p14:xfrm>
              <a:off x="5224663" y="4179931"/>
              <a:ext cx="703800" cy="300240"/>
            </p14:xfrm>
          </p:contentPart>
        </mc:Choice>
        <mc:Fallback xmlns="">
          <p:pic>
            <p:nvPicPr>
              <p:cNvPr id="4" name="Ink 3">
                <a:extLst>
                  <a:ext uri="{FF2B5EF4-FFF2-40B4-BE49-F238E27FC236}">
                    <a16:creationId xmlns:a16="http://schemas.microsoft.com/office/drawing/2014/main" id="{F513013A-E1E6-5CD8-5796-FE4DE336F0B4}"/>
                  </a:ext>
                </a:extLst>
              </p:cNvPr>
              <p:cNvPicPr/>
              <p:nvPr/>
            </p:nvPicPr>
            <p:blipFill>
              <a:blip r:embed="rId6"/>
              <a:stretch>
                <a:fillRect/>
              </a:stretch>
            </p:blipFill>
            <p:spPr>
              <a:xfrm>
                <a:off x="5161631" y="4116931"/>
                <a:ext cx="829504"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AAC959B1-A232-4ED8-DBC5-9DDEFC90FD8D}"/>
                  </a:ext>
                </a:extLst>
              </p14:cNvPr>
              <p14:cNvContentPartPr/>
              <p14:nvPr/>
            </p14:nvContentPartPr>
            <p14:xfrm>
              <a:off x="10446103" y="4601131"/>
              <a:ext cx="599400" cy="127440"/>
            </p14:xfrm>
          </p:contentPart>
        </mc:Choice>
        <mc:Fallback xmlns="">
          <p:pic>
            <p:nvPicPr>
              <p:cNvPr id="6" name="Ink 5">
                <a:extLst>
                  <a:ext uri="{FF2B5EF4-FFF2-40B4-BE49-F238E27FC236}">
                    <a16:creationId xmlns:a16="http://schemas.microsoft.com/office/drawing/2014/main" id="{AAC959B1-A232-4ED8-DBC5-9DDEFC90FD8D}"/>
                  </a:ext>
                </a:extLst>
              </p:cNvPr>
              <p:cNvPicPr/>
              <p:nvPr/>
            </p:nvPicPr>
            <p:blipFill>
              <a:blip r:embed="rId8"/>
              <a:stretch>
                <a:fillRect/>
              </a:stretch>
            </p:blipFill>
            <p:spPr>
              <a:xfrm>
                <a:off x="10383065" y="4538131"/>
                <a:ext cx="725116" cy="253080"/>
              </a:xfrm>
              <a:prstGeom prst="rect">
                <a:avLst/>
              </a:prstGeom>
            </p:spPr>
          </p:pic>
        </mc:Fallback>
      </mc:AlternateContent>
    </p:spTree>
    <p:extLst>
      <p:ext uri="{BB962C8B-B14F-4D97-AF65-F5344CB8AC3E}">
        <p14:creationId xmlns:p14="http://schemas.microsoft.com/office/powerpoint/2010/main" val="1128657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E68F-4473-6A5A-D14E-4F6BB5BA7A3C}"/>
              </a:ext>
            </a:extLst>
          </p:cNvPr>
          <p:cNvSpPr>
            <a:spLocks noGrp="1"/>
          </p:cNvSpPr>
          <p:nvPr>
            <p:ph type="title"/>
          </p:nvPr>
        </p:nvSpPr>
        <p:spPr/>
        <p:txBody>
          <a:bodyPr/>
          <a:lstStyle/>
          <a:p>
            <a:r>
              <a:rPr lang="en-GB"/>
              <a:t>SDEP Anti-Racist Network </a:t>
            </a:r>
          </a:p>
        </p:txBody>
      </p:sp>
      <p:graphicFrame>
        <p:nvGraphicFramePr>
          <p:cNvPr id="5" name="Content Placeholder 4">
            <a:extLst>
              <a:ext uri="{FF2B5EF4-FFF2-40B4-BE49-F238E27FC236}">
                <a16:creationId xmlns:a16="http://schemas.microsoft.com/office/drawing/2014/main" id="{1AB1698C-91C7-C4EF-13DE-A2F8BD39D6D9}"/>
              </a:ext>
            </a:extLst>
          </p:cNvPr>
          <p:cNvGraphicFramePr>
            <a:graphicFrameLocks noGrp="1"/>
          </p:cNvGraphicFramePr>
          <p:nvPr>
            <p:ph idx="1"/>
            <p:extLst>
              <p:ext uri="{D42A27DB-BD31-4B8C-83A1-F6EECF244321}">
                <p14:modId xmlns:p14="http://schemas.microsoft.com/office/powerpoint/2010/main" val="14584931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776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FBE6-85D8-E0E6-E0D1-ED4758602834}"/>
              </a:ext>
            </a:extLst>
          </p:cNvPr>
          <p:cNvSpPr>
            <a:spLocks noGrp="1"/>
          </p:cNvSpPr>
          <p:nvPr>
            <p:ph type="title"/>
          </p:nvPr>
        </p:nvSpPr>
        <p:spPr>
          <a:xfrm>
            <a:off x="8177212" y="634946"/>
            <a:ext cx="3372529" cy="5055904"/>
          </a:xfrm>
        </p:spPr>
        <p:txBody>
          <a:bodyPr anchor="ctr">
            <a:normAutofit/>
          </a:bodyPr>
          <a:lstStyle/>
          <a:p>
            <a:r>
              <a:rPr lang="en-GB" dirty="0"/>
              <a:t>SDEP Anti-Racist Work Strands </a:t>
            </a:r>
            <a:br>
              <a:rPr lang="en-GB" dirty="0">
                <a:ea typeface="Calibri Light"/>
                <a:cs typeface="Calibri Light"/>
              </a:rPr>
            </a:br>
            <a:endParaRPr lang="en-GB" dirty="0">
              <a:ea typeface="Calibri Light"/>
              <a:cs typeface="Calibri Light"/>
            </a:endParaRPr>
          </a:p>
        </p:txBody>
      </p:sp>
      <p:graphicFrame>
        <p:nvGraphicFramePr>
          <p:cNvPr id="7" name="Content Placeholder 2">
            <a:extLst>
              <a:ext uri="{FF2B5EF4-FFF2-40B4-BE49-F238E27FC236}">
                <a16:creationId xmlns:a16="http://schemas.microsoft.com/office/drawing/2014/main" id="{1A899499-9C4C-AA6E-9BDF-9430873A946E}"/>
              </a:ext>
            </a:extLst>
          </p:cNvPr>
          <p:cNvGraphicFramePr>
            <a:graphicFrameLocks noGrp="1"/>
          </p:cNvGraphicFramePr>
          <p:nvPr>
            <p:ph idx="1"/>
            <p:extLst>
              <p:ext uri="{D42A27DB-BD31-4B8C-83A1-F6EECF244321}">
                <p14:modId xmlns:p14="http://schemas.microsoft.com/office/powerpoint/2010/main" val="1476848550"/>
              </p:ext>
            </p:extLst>
          </p:nvPr>
        </p:nvGraphicFramePr>
        <p:xfrm>
          <a:off x="-1587" y="431945"/>
          <a:ext cx="7868659" cy="5467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373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2DCE-7283-A97F-37B4-C979C1E5F40B}"/>
              </a:ext>
            </a:extLst>
          </p:cNvPr>
          <p:cNvSpPr>
            <a:spLocks noGrp="1"/>
          </p:cNvSpPr>
          <p:nvPr>
            <p:ph type="title"/>
          </p:nvPr>
        </p:nvSpPr>
        <p:spPr/>
        <p:txBody>
          <a:bodyPr/>
          <a:lstStyle/>
          <a:p>
            <a:r>
              <a:rPr lang="en-GB"/>
              <a:t>Update: national training model</a:t>
            </a:r>
          </a:p>
        </p:txBody>
      </p:sp>
      <p:sp>
        <p:nvSpPr>
          <p:cNvPr id="4" name="AutoShape 2" descr="Image result for Scotland Map. Simple">
            <a:extLst>
              <a:ext uri="{FF2B5EF4-FFF2-40B4-BE49-F238E27FC236}">
                <a16:creationId xmlns:a16="http://schemas.microsoft.com/office/drawing/2014/main" id="{D7609934-CA22-DAF2-C202-55EF2848755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9A77DD4-8BF1-F761-6A0A-17D4820EB421}"/>
                  </a:ext>
                </a:extLst>
              </p14:cNvPr>
              <p14:cNvContentPartPr/>
              <p14:nvPr/>
            </p14:nvContentPartPr>
            <p14:xfrm>
              <a:off x="7242463" y="3018571"/>
              <a:ext cx="360" cy="360"/>
            </p14:xfrm>
          </p:contentPart>
        </mc:Choice>
        <mc:Fallback xmlns="">
          <p:pic>
            <p:nvPicPr>
              <p:cNvPr id="5" name="Ink 4">
                <a:extLst>
                  <a:ext uri="{FF2B5EF4-FFF2-40B4-BE49-F238E27FC236}">
                    <a16:creationId xmlns:a16="http://schemas.microsoft.com/office/drawing/2014/main" id="{F9A77DD4-8BF1-F761-6A0A-17D4820EB421}"/>
                  </a:ext>
                </a:extLst>
              </p:cNvPr>
              <p:cNvPicPr/>
              <p:nvPr/>
            </p:nvPicPr>
            <p:blipFill>
              <a:blip r:embed="rId4"/>
              <a:stretch>
                <a:fillRect/>
              </a:stretch>
            </p:blipFill>
            <p:spPr>
              <a:xfrm>
                <a:off x="7179463" y="295557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BBD5A75E-5C69-0818-FE5A-F84BEAC5FF7A}"/>
                  </a:ext>
                </a:extLst>
              </p14:cNvPr>
              <p14:cNvContentPartPr/>
              <p14:nvPr/>
            </p14:nvContentPartPr>
            <p14:xfrm>
              <a:off x="9709543" y="1160611"/>
              <a:ext cx="360" cy="360"/>
            </p14:xfrm>
          </p:contentPart>
        </mc:Choice>
        <mc:Fallback xmlns="">
          <p:pic>
            <p:nvPicPr>
              <p:cNvPr id="6" name="Ink 5">
                <a:extLst>
                  <a:ext uri="{FF2B5EF4-FFF2-40B4-BE49-F238E27FC236}">
                    <a16:creationId xmlns:a16="http://schemas.microsoft.com/office/drawing/2014/main" id="{BBD5A75E-5C69-0818-FE5A-F84BEAC5FF7A}"/>
                  </a:ext>
                </a:extLst>
              </p:cNvPr>
              <p:cNvPicPr/>
              <p:nvPr/>
            </p:nvPicPr>
            <p:blipFill>
              <a:blip r:embed="rId4"/>
              <a:stretch>
                <a:fillRect/>
              </a:stretch>
            </p:blipFill>
            <p:spPr>
              <a:xfrm>
                <a:off x="9646543" y="1097611"/>
                <a:ext cx="126000" cy="126000"/>
              </a:xfrm>
              <a:prstGeom prst="rect">
                <a:avLst/>
              </a:prstGeom>
            </p:spPr>
          </p:pic>
        </mc:Fallback>
      </mc:AlternateContent>
      <p:sp>
        <p:nvSpPr>
          <p:cNvPr id="7" name="AutoShape 4" descr="Image result for Scotland Local Authority Map Poster">
            <a:extLst>
              <a:ext uri="{FF2B5EF4-FFF2-40B4-BE49-F238E27FC236}">
                <a16:creationId xmlns:a16="http://schemas.microsoft.com/office/drawing/2014/main" id="{A220D4F5-5085-DF85-65B6-DBD7E0B54EA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Scotland Local Authority Map Poster">
            <a:extLst>
              <a:ext uri="{FF2B5EF4-FFF2-40B4-BE49-F238E27FC236}">
                <a16:creationId xmlns:a16="http://schemas.microsoft.com/office/drawing/2014/main" id="{260CE53A-DBB2-42BE-2F0D-53B59E67314D}"/>
              </a:ext>
            </a:extLst>
          </p:cNvPr>
          <p:cNvSpPr>
            <a:spLocks noChangeAspect="1" noChangeArrowheads="1"/>
          </p:cNvSpPr>
          <p:nvPr/>
        </p:nvSpPr>
        <p:spPr bwMode="auto">
          <a:xfrm>
            <a:off x="6248400" y="874846"/>
            <a:ext cx="3011354" cy="30113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C02FDA7B-B841-0137-E995-A1297079D30D}"/>
              </a:ext>
            </a:extLst>
          </p:cNvPr>
          <p:cNvPicPr>
            <a:picLocks noChangeAspect="1"/>
          </p:cNvPicPr>
          <p:nvPr/>
        </p:nvPicPr>
        <p:blipFill>
          <a:blip r:embed="rId6"/>
          <a:srcRect l="1" t="230" r="10"/>
          <a:stretch/>
        </p:blipFill>
        <p:spPr>
          <a:xfrm>
            <a:off x="8477998" y="2011208"/>
            <a:ext cx="2013302" cy="2910564"/>
          </a:xfrm>
          <a:prstGeom prst="rect">
            <a:avLst/>
          </a:prstGeom>
        </p:spPr>
      </p:pic>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1B655012-20BC-4A43-BBC6-31ED3AAE0301}"/>
                  </a:ext>
                </a:extLst>
              </p14:cNvPr>
              <p14:cNvContentPartPr/>
              <p14:nvPr/>
            </p14:nvContentPartPr>
            <p14:xfrm>
              <a:off x="8135699" y="2509393"/>
              <a:ext cx="1021680" cy="248400"/>
            </p14:xfrm>
          </p:contentPart>
        </mc:Choice>
        <mc:Fallback xmlns="">
          <p:pic>
            <p:nvPicPr>
              <p:cNvPr id="10" name="Ink 9">
                <a:extLst>
                  <a:ext uri="{FF2B5EF4-FFF2-40B4-BE49-F238E27FC236}">
                    <a16:creationId xmlns:a16="http://schemas.microsoft.com/office/drawing/2014/main" id="{1B655012-20BC-4A43-BBC6-31ED3AAE0301}"/>
                  </a:ext>
                </a:extLst>
              </p:cNvPr>
              <p:cNvPicPr/>
              <p:nvPr/>
            </p:nvPicPr>
            <p:blipFill>
              <a:blip r:embed="rId8"/>
              <a:stretch>
                <a:fillRect/>
              </a:stretch>
            </p:blipFill>
            <p:spPr>
              <a:xfrm>
                <a:off x="8072699" y="2446302"/>
                <a:ext cx="1147320" cy="37422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EF09F70B-6391-4135-4630-525EDA2617B3}"/>
                  </a:ext>
                </a:extLst>
              </p14:cNvPr>
              <p14:cNvContentPartPr/>
              <p14:nvPr/>
            </p14:nvContentPartPr>
            <p14:xfrm>
              <a:off x="9818727" y="5195621"/>
              <a:ext cx="191160" cy="138240"/>
            </p14:xfrm>
          </p:contentPart>
        </mc:Choice>
        <mc:Fallback xmlns="">
          <p:pic>
            <p:nvPicPr>
              <p:cNvPr id="12" name="Ink 11">
                <a:extLst>
                  <a:ext uri="{FF2B5EF4-FFF2-40B4-BE49-F238E27FC236}">
                    <a16:creationId xmlns:a16="http://schemas.microsoft.com/office/drawing/2014/main" id="{EF09F70B-6391-4135-4630-525EDA2617B3}"/>
                  </a:ext>
                </a:extLst>
              </p:cNvPr>
              <p:cNvPicPr/>
              <p:nvPr/>
            </p:nvPicPr>
            <p:blipFill>
              <a:blip r:embed="rId10"/>
              <a:stretch>
                <a:fillRect/>
              </a:stretch>
            </p:blipFill>
            <p:spPr>
              <a:xfrm>
                <a:off x="9755727" y="5132785"/>
                <a:ext cx="316800" cy="26355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95526794-7737-192A-DB66-9769A0EED6AA}"/>
                  </a:ext>
                </a:extLst>
              </p14:cNvPr>
              <p14:cNvContentPartPr/>
              <p14:nvPr/>
            </p14:nvContentPartPr>
            <p14:xfrm>
              <a:off x="6621567" y="4375541"/>
              <a:ext cx="360" cy="360"/>
            </p14:xfrm>
          </p:contentPart>
        </mc:Choice>
        <mc:Fallback xmlns="">
          <p:pic>
            <p:nvPicPr>
              <p:cNvPr id="13" name="Ink 12">
                <a:extLst>
                  <a:ext uri="{FF2B5EF4-FFF2-40B4-BE49-F238E27FC236}">
                    <a16:creationId xmlns:a16="http://schemas.microsoft.com/office/drawing/2014/main" id="{95526794-7737-192A-DB66-9769A0EED6AA}"/>
                  </a:ext>
                </a:extLst>
              </p:cNvPr>
              <p:cNvPicPr/>
              <p:nvPr/>
            </p:nvPicPr>
            <p:blipFill>
              <a:blip r:embed="rId4"/>
              <a:stretch>
                <a:fillRect/>
              </a:stretch>
            </p:blipFill>
            <p:spPr>
              <a:xfrm>
                <a:off x="6558567" y="4312541"/>
                <a:ext cx="126000" cy="126000"/>
              </a:xfrm>
              <a:prstGeom prst="rect">
                <a:avLst/>
              </a:prstGeom>
            </p:spPr>
          </p:pic>
        </mc:Fallback>
      </mc:AlternateContent>
      <p:sp>
        <p:nvSpPr>
          <p:cNvPr id="11" name="TextBox 10">
            <a:extLst>
              <a:ext uri="{FF2B5EF4-FFF2-40B4-BE49-F238E27FC236}">
                <a16:creationId xmlns:a16="http://schemas.microsoft.com/office/drawing/2014/main" id="{B351C1FE-F57E-D23C-BFE8-C6445247D6D3}"/>
              </a:ext>
            </a:extLst>
          </p:cNvPr>
          <p:cNvSpPr txBox="1"/>
          <p:nvPr/>
        </p:nvSpPr>
        <p:spPr>
          <a:xfrm>
            <a:off x="811695" y="2484782"/>
            <a:ext cx="718489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Ø"/>
            </a:pPr>
            <a:r>
              <a:rPr lang="en-US" sz="2800" dirty="0">
                <a:ea typeface="Calibri"/>
                <a:cs typeface="Calibri"/>
              </a:rPr>
              <a:t>Seeking notifications of interest for a possible Cohort 2 for 26-27</a:t>
            </a:r>
          </a:p>
          <a:p>
            <a:pPr marL="285750" indent="-285750">
              <a:buFont typeface="Arial"/>
              <a:buChar char="•"/>
            </a:pPr>
            <a:endParaRPr lang="en-US" sz="3200" dirty="0">
              <a:ea typeface="Calibri"/>
              <a:cs typeface="Calibri"/>
            </a:endParaRPr>
          </a:p>
        </p:txBody>
      </p:sp>
    </p:spTree>
    <p:extLst>
      <p:ext uri="{BB962C8B-B14F-4D97-AF65-F5344CB8AC3E}">
        <p14:creationId xmlns:p14="http://schemas.microsoft.com/office/powerpoint/2010/main" val="2344671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58E29896-366A-C4B4-3FDE-C5BAA4A05196}"/>
              </a:ext>
            </a:extLst>
          </p:cNvPr>
          <p:cNvSpPr>
            <a:spLocks noGrp="1"/>
          </p:cNvSpPr>
          <p:nvPr>
            <p:ph type="title"/>
          </p:nvPr>
        </p:nvSpPr>
        <p:spPr>
          <a:xfrm>
            <a:off x="439099" y="1924721"/>
            <a:ext cx="3084844" cy="2103875"/>
          </a:xfrm>
        </p:spPr>
        <p:txBody>
          <a:bodyPr>
            <a:normAutofit fontScale="90000"/>
          </a:bodyPr>
          <a:lstStyle/>
          <a:p>
            <a:r>
              <a:rPr lang="en-GB" sz="3600" dirty="0">
                <a:solidFill>
                  <a:srgbClr val="FFFFFF"/>
                </a:solidFill>
              </a:rPr>
              <a:t>Today’s theme:</a:t>
            </a:r>
            <a:br>
              <a:rPr lang="en-GB" sz="3600" dirty="0">
                <a:solidFill>
                  <a:srgbClr val="FFFFFF"/>
                </a:solidFill>
              </a:rPr>
            </a:br>
            <a:br>
              <a:rPr lang="en-GB" sz="3600" dirty="0">
                <a:solidFill>
                  <a:srgbClr val="FFFFFF"/>
                </a:solidFill>
              </a:rPr>
            </a:br>
            <a:r>
              <a:rPr lang="en-GB" sz="3200" dirty="0">
                <a:solidFill>
                  <a:srgbClr val="FFFFFF"/>
                </a:solidFill>
                <a:latin typeface="Arial"/>
                <a:ea typeface="Calibri Light"/>
                <a:cs typeface="Calibri Light"/>
              </a:rPr>
              <a:t>"</a:t>
            </a:r>
            <a:r>
              <a:rPr lang="en-GB" sz="3200" b="1" dirty="0">
                <a:solidFill>
                  <a:srgbClr val="FFFFFF"/>
                </a:solidFill>
                <a:latin typeface="Arial"/>
                <a:ea typeface="Calibri Light"/>
                <a:cs typeface="Arial"/>
              </a:rPr>
              <a:t>Supporting Communities of Colour in partnership with Education</a:t>
            </a:r>
            <a:r>
              <a:rPr lang="en-GB" sz="3200" dirty="0">
                <a:solidFill>
                  <a:srgbClr val="FFFFFF"/>
                </a:solidFill>
                <a:latin typeface="Arial"/>
                <a:ea typeface="Calibri Light"/>
                <a:cs typeface="Calibri Light"/>
              </a:rPr>
              <a:t>"</a:t>
            </a:r>
            <a:endParaRPr lang="en-GB" sz="3200" i="1">
              <a:solidFill>
                <a:srgbClr val="FFFFFF"/>
              </a:solidFill>
              <a:latin typeface="Arial"/>
              <a:ea typeface="Calibri Light"/>
              <a:cs typeface="Calibri Light"/>
            </a:endParaRPr>
          </a:p>
        </p:txBody>
      </p:sp>
      <p:sp>
        <p:nvSpPr>
          <p:cNvPr id="3" name="Content Placeholder 2">
            <a:extLst>
              <a:ext uri="{FF2B5EF4-FFF2-40B4-BE49-F238E27FC236}">
                <a16:creationId xmlns:a16="http://schemas.microsoft.com/office/drawing/2014/main" id="{21C85FC0-140B-56F6-B311-8E4973772BF1}"/>
              </a:ext>
            </a:extLst>
          </p:cNvPr>
          <p:cNvSpPr>
            <a:spLocks noGrp="1"/>
          </p:cNvSpPr>
          <p:nvPr>
            <p:ph idx="1"/>
          </p:nvPr>
        </p:nvSpPr>
        <p:spPr>
          <a:xfrm>
            <a:off x="492371" y="2653800"/>
            <a:ext cx="3084844" cy="3335519"/>
          </a:xfrm>
        </p:spPr>
        <p:txBody>
          <a:bodyPr>
            <a:normAutofit/>
          </a:bodyPr>
          <a:lstStyle/>
          <a:p>
            <a:pPr marL="0" indent="0">
              <a:buNone/>
            </a:pPr>
            <a:endParaRPr lang="en-GB" sz="1500">
              <a:solidFill>
                <a:srgbClr val="FFFFFF"/>
              </a:solidFill>
              <a:ea typeface="Calibri" panose="020F0502020204030204" pitchFamily="34" charset="0"/>
            </a:endParaRPr>
          </a:p>
          <a:p>
            <a:pPr marL="0" indent="0">
              <a:buNone/>
            </a:pPr>
            <a:endParaRPr lang="en-GB" sz="1500">
              <a:solidFill>
                <a:srgbClr val="FFFFFF"/>
              </a:solidFill>
              <a:effectLst/>
              <a:ea typeface="Calibri" panose="020F0502020204030204" pitchFamily="34" charset="0"/>
            </a:endParaRPr>
          </a:p>
        </p:txBody>
      </p:sp>
      <p:sp>
        <p:nvSpPr>
          <p:cNvPr id="15" name="Rectangle 1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TextBox 3">
            <a:extLst>
              <a:ext uri="{FF2B5EF4-FFF2-40B4-BE49-F238E27FC236}">
                <a16:creationId xmlns:a16="http://schemas.microsoft.com/office/drawing/2014/main" id="{674F457E-8AC2-11BE-ADBB-C13566317CC1}"/>
              </a:ext>
            </a:extLst>
          </p:cNvPr>
          <p:cNvSpPr txBox="1"/>
          <p:nvPr/>
        </p:nvSpPr>
        <p:spPr>
          <a:xfrm>
            <a:off x="4103077" y="298940"/>
            <a:ext cx="7784122" cy="68018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dirty="0">
              <a:latin typeface="Arial"/>
              <a:ea typeface="Arial"/>
              <a:cs typeface="Arial"/>
            </a:endParaRPr>
          </a:p>
          <a:p>
            <a:r>
              <a:rPr lang="en-US" sz="2000" dirty="0">
                <a:latin typeface="Arial"/>
                <a:ea typeface="Arial"/>
                <a:cs typeface="Arial"/>
              </a:rPr>
              <a:t>Shaheen Baber, Hate Crime Policy Officer</a:t>
            </a:r>
          </a:p>
          <a:p>
            <a:endParaRPr lang="en-US" sz="2000" dirty="0">
              <a:latin typeface="Arial"/>
              <a:ea typeface="Arial"/>
              <a:cs typeface="Arial"/>
            </a:endParaRPr>
          </a:p>
          <a:p>
            <a:r>
              <a:rPr lang="en-US" sz="2000" dirty="0">
                <a:latin typeface="Arial"/>
                <a:ea typeface="Arial"/>
                <a:cs typeface="Arial"/>
              </a:rPr>
              <a:t>Charles Neil, Head Teacher of Dalmarnock Primary School (site of recent anti-immigration protests)</a:t>
            </a:r>
          </a:p>
          <a:p>
            <a:endParaRPr lang="en-US" sz="2000" dirty="0">
              <a:latin typeface="Arial"/>
              <a:ea typeface="Arial"/>
              <a:cs typeface="Arial"/>
            </a:endParaRPr>
          </a:p>
          <a:p>
            <a:r>
              <a:rPr lang="en-US" sz="2000" dirty="0">
                <a:latin typeface="Arial"/>
                <a:ea typeface="Arial"/>
                <a:cs typeface="Arial"/>
              </a:rPr>
              <a:t>Shaheen Rashid, PT Pastoral Care</a:t>
            </a:r>
            <a:r>
              <a:rPr lang="en-US" sz="2000">
                <a:latin typeface="Arial"/>
                <a:ea typeface="Arial"/>
                <a:cs typeface="Arial"/>
              </a:rPr>
              <a:t>, Bellahouston</a:t>
            </a:r>
            <a:endParaRPr lang="en-US" sz="2000" dirty="0">
              <a:latin typeface="Arial"/>
              <a:ea typeface="Arial"/>
              <a:cs typeface="Arial"/>
            </a:endParaRPr>
          </a:p>
          <a:p>
            <a:endParaRPr lang="en-US" sz="2000" dirty="0">
              <a:latin typeface="Arial"/>
              <a:ea typeface="Arial"/>
              <a:cs typeface="Arial"/>
            </a:endParaRPr>
          </a:p>
          <a:p>
            <a:endParaRPr lang="en-US" sz="2000" dirty="0">
              <a:latin typeface="Arial"/>
              <a:cs typeface="Arial"/>
            </a:endParaRPr>
          </a:p>
          <a:p>
            <a:endParaRPr lang="en-US" sz="2000" dirty="0">
              <a:latin typeface="Arial"/>
              <a:cs typeface="Arial"/>
            </a:endParaRPr>
          </a:p>
          <a:p>
            <a:r>
              <a:rPr lang="en-US" sz="2000" dirty="0">
                <a:latin typeface="Arial"/>
                <a:cs typeface="Arial"/>
              </a:rPr>
              <a:t>Questions we have asked our speakers:</a:t>
            </a:r>
          </a:p>
          <a:p>
            <a:endParaRPr lang="en-US" sz="2000" dirty="0">
              <a:latin typeface="Arial"/>
              <a:ea typeface="Calibri" panose="020F0502020204030204"/>
              <a:cs typeface="Arial"/>
            </a:endParaRPr>
          </a:p>
          <a:p>
            <a:pPr marL="285750" indent="-285750">
              <a:buFont typeface="Arial"/>
              <a:buChar char="•"/>
            </a:pPr>
            <a:r>
              <a:rPr lang="en-US" sz="2000" dirty="0">
                <a:latin typeface="Arial"/>
                <a:ea typeface="Calibri" panose="020F0502020204030204"/>
                <a:cs typeface="Arial"/>
              </a:rPr>
              <a:t>An overview of the work that you do and how it supports communities.</a:t>
            </a:r>
            <a:endParaRPr lang="en-US" sz="2000" dirty="0">
              <a:latin typeface="Arial"/>
              <a:cs typeface="Arial"/>
            </a:endParaRPr>
          </a:p>
          <a:p>
            <a:pPr marL="285750" indent="-285750">
              <a:buFont typeface="Arial"/>
              <a:buChar char="•"/>
            </a:pPr>
            <a:r>
              <a:rPr lang="en-US" sz="2000" dirty="0">
                <a:latin typeface="Arial"/>
                <a:ea typeface="Calibri" panose="020F0502020204030204"/>
                <a:cs typeface="Arial"/>
              </a:rPr>
              <a:t>Whether you feel that you are reaching communities of </a:t>
            </a:r>
            <a:r>
              <a:rPr lang="en-US" sz="2000" dirty="0" err="1">
                <a:latin typeface="Arial"/>
                <a:ea typeface="Calibri" panose="020F0502020204030204"/>
                <a:cs typeface="Arial"/>
              </a:rPr>
              <a:t>colour</a:t>
            </a:r>
            <a:r>
              <a:rPr lang="en-US" sz="2000" dirty="0">
                <a:latin typeface="Arial"/>
                <a:ea typeface="Calibri" panose="020F0502020204030204"/>
                <a:cs typeface="Arial"/>
              </a:rPr>
              <a:t> and what this looks like</a:t>
            </a:r>
            <a:endParaRPr lang="en-US" sz="2000" dirty="0">
              <a:latin typeface="Arial"/>
              <a:cs typeface="Arial"/>
            </a:endParaRPr>
          </a:p>
          <a:p>
            <a:pPr marL="285750" indent="-285750">
              <a:buFont typeface="Arial"/>
              <a:buChar char="•"/>
            </a:pPr>
            <a:r>
              <a:rPr lang="en-US" sz="2000" dirty="0">
                <a:latin typeface="Arial"/>
                <a:ea typeface="Calibri" panose="020F0502020204030204"/>
                <a:cs typeface="Arial"/>
              </a:rPr>
              <a:t>If you have found a way to evaluate or gather they voices of those you work with</a:t>
            </a:r>
            <a:endParaRPr lang="en-US" sz="2000" dirty="0">
              <a:latin typeface="Arial"/>
              <a:cs typeface="Arial"/>
            </a:endParaRPr>
          </a:p>
          <a:p>
            <a:pPr marL="285750" indent="-285750">
              <a:buFont typeface="Arial"/>
              <a:buChar char="•"/>
            </a:pPr>
            <a:r>
              <a:rPr lang="en-US" sz="2000" dirty="0">
                <a:latin typeface="Arial"/>
                <a:ea typeface="Calibri" panose="020F0502020204030204"/>
                <a:cs typeface="Arial"/>
              </a:rPr>
              <a:t>Where/if you see the gaps or strengths between education and who they serve</a:t>
            </a:r>
            <a:endParaRPr lang="en-US" sz="2000" dirty="0"/>
          </a:p>
          <a:p>
            <a:endParaRPr lang="en-US" dirty="0">
              <a:latin typeface="Arial"/>
              <a:ea typeface="Calibri" panose="020F0502020204030204"/>
              <a:cs typeface="Arial"/>
            </a:endParaRPr>
          </a:p>
          <a:p>
            <a:pPr algn="ct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42276726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isl xmlns:xsi="http://www.w3.org/2001/XMLSchema-instance" xmlns:xsd="http://www.w3.org/2001/XMLSchema" xmlns="http://www.boldonjames.com/2008/01/sie/internal/label" sislVersion="0" policy="08955827-aeb1-42de-b749-f604362c41c2" origin="userSelected">
  <element uid="971a7eb4-36b4-4e7d-b804-a07772b8e228" value=""/>
  <element uid="e3747532-42d1-43b9-8ba8-1bf45779edd5" value=""/>
</sisl>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6F17BF17C97A4B996747BE49C5BED9" ma:contentTypeVersion="12" ma:contentTypeDescription="Create a new document." ma:contentTypeScope="" ma:versionID="863d502ea25ebaa4d88095594fb3e06d">
  <xsd:schema xmlns:xsd="http://www.w3.org/2001/XMLSchema" xmlns:xs="http://www.w3.org/2001/XMLSchema" xmlns:p="http://schemas.microsoft.com/office/2006/metadata/properties" xmlns:ns3="59446e61-bde0-4b6e-89a0-8ee19c819804" xmlns:ns4="93c5c3f2-d4ac-4fe8-8966-d788fd005ab0" targetNamespace="http://schemas.microsoft.com/office/2006/metadata/properties" ma:root="true" ma:fieldsID="a0a520f8b63f4bae4e2061cf160bfef4" ns3:_="" ns4:_="">
    <xsd:import namespace="59446e61-bde0-4b6e-89a0-8ee19c819804"/>
    <xsd:import namespace="93c5c3f2-d4ac-4fe8-8966-d788fd005ab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ObjectDetectorVersions" minOccurs="0"/>
                <xsd:element ref="ns4:MediaServiceSearchPropertie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446e61-bde0-4b6e-89a0-8ee19c81980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c5c3f2-d4ac-4fe8-8966-d788fd005ab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activity xmlns="93c5c3f2-d4ac-4fe8-8966-d788fd005ab0" xsi:nil="true"/>
  </documentManagement>
</p:properties>
</file>

<file path=customXml/itemProps1.xml><?xml version="1.0" encoding="utf-8"?>
<ds:datastoreItem xmlns:ds="http://schemas.openxmlformats.org/officeDocument/2006/customXml" ds:itemID="{945A400F-43EB-4E2A-8738-C90B36AC2D03}">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644C611A-3B77-41F4-972B-FA81E9F5B34D}">
  <ds:schemaRefs>
    <ds:schemaRef ds:uri="http://schemas.microsoft.com/sharepoint/v3/contenttype/forms"/>
  </ds:schemaRefs>
</ds:datastoreItem>
</file>

<file path=customXml/itemProps3.xml><?xml version="1.0" encoding="utf-8"?>
<ds:datastoreItem xmlns:ds="http://schemas.openxmlformats.org/officeDocument/2006/customXml" ds:itemID="{4438587A-E8F7-4FBD-A2E3-291CA5A51AC9}">
  <ds:schemaRefs>
    <ds:schemaRef ds:uri="59446e61-bde0-4b6e-89a0-8ee19c819804"/>
    <ds:schemaRef ds:uri="93c5c3f2-d4ac-4fe8-8966-d788fd005a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1122E48D-2105-4EAA-8D42-06C4BDC2569E}">
  <ds:schemaRefs>
    <ds:schemaRef ds:uri="59446e61-bde0-4b6e-89a0-8ee19c819804"/>
    <ds:schemaRef ds:uri="93c5c3f2-d4ac-4fe8-8966-d788fd005a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Gallery</Template>
  <TotalTime>1612</TotalTime>
  <Words>1912</Words>
  <Application>Microsoft Office PowerPoint</Application>
  <PresentationFormat>Widescreen</PresentationFormat>
  <Paragraphs>282</Paragraphs>
  <Slides>29</Slides>
  <Notes>29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Calibri</vt:lpstr>
      <vt:lpstr>Calibri Light</vt:lpstr>
      <vt:lpstr>Palatino Linotype</vt:lpstr>
      <vt:lpstr>Wingdings</vt:lpstr>
      <vt:lpstr>Gallery</vt:lpstr>
      <vt:lpstr>Retrospect</vt:lpstr>
      <vt:lpstr>Office Theme</vt:lpstr>
      <vt:lpstr>SDEP Anti-Racist Network  Session 1  29.01.26 </vt:lpstr>
      <vt:lpstr>Session Outline</vt:lpstr>
      <vt:lpstr>Anti-Racist Network </vt:lpstr>
      <vt:lpstr>Content Warning &amp; Emotional Safety </vt:lpstr>
      <vt:lpstr>PowerPoint Presentation</vt:lpstr>
      <vt:lpstr>SDEP Anti-Racist Network </vt:lpstr>
      <vt:lpstr>SDEP Anti-Racist Work Strands  </vt:lpstr>
      <vt:lpstr>Update: national training model</vt:lpstr>
      <vt:lpstr>Today’s theme:  "Supporting Communities of Colour in partnership with Education"</vt:lpstr>
      <vt:lpstr>PowerPoint Presentation</vt:lpstr>
      <vt:lpstr>Trigger Warning / Content Advisory </vt:lpstr>
      <vt:lpstr>Hate Crime &amp; Public Order (Scotland) Act 2021</vt:lpstr>
      <vt:lpstr>What is a hate crime?</vt:lpstr>
      <vt:lpstr>Hate Crime or Equality Diversity and Inclusion (EDI)</vt:lpstr>
      <vt:lpstr>Freedom of Speech</vt:lpstr>
      <vt:lpstr>Under Reporting</vt:lpstr>
      <vt:lpstr>How to Report</vt:lpstr>
      <vt:lpstr>PowerPoint Presentation</vt:lpstr>
      <vt:lpstr> Q&amp;A?</vt:lpstr>
      <vt:lpstr>BREAK</vt:lpstr>
      <vt:lpstr>       Feedback from September SDEP Anti-Racist network…   </vt:lpstr>
      <vt:lpstr>Last session we asked you to consider current tensions &amp; racial harm…</vt:lpstr>
      <vt:lpstr>Racial Literacy  </vt:lpstr>
      <vt:lpstr>Growing Confidence to Interrupt Racism </vt:lpstr>
      <vt:lpstr>Relationship-Based Allyship </vt:lpstr>
      <vt:lpstr>Service-Level Anti-Racist Change </vt:lpstr>
      <vt:lpstr>Navigating Sociopolitical Tension </vt:lpstr>
      <vt:lpstr>Reflective discussion:  supporting communities of colour within education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Gibson-Knowles</dc:creator>
  <cp:keywords>[OFFICIAL]</cp:keywords>
  <cp:lastModifiedBy>Rebecca Gibson-Knowles</cp:lastModifiedBy>
  <cp:revision>98</cp:revision>
  <dcterms:created xsi:type="dcterms:W3CDTF">2024-03-21T14:25:07Z</dcterms:created>
  <dcterms:modified xsi:type="dcterms:W3CDTF">2026-01-28T18:13:36Z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41c90fc0-3daf-45df-9f98-312088eef045</vt:lpwstr>
  </property>
  <property fmtid="{D5CDD505-2E9C-101B-9397-08002B2CF9AE}" pid="3" name="bjSaver">
    <vt:lpwstr>HgppZwdS39NNasSydwfxoO2HQInPGHWR</vt:lpwstr>
  </property>
  <property fmtid="{D5CDD505-2E9C-101B-9397-08002B2CF9AE}" pid="4" name="bjDocumentLabelXML">
    <vt:lpwstr>&lt;?xml version="1.0" encoding="us-ascii"?&gt;&lt;sisl xmlns:xsi="http://www.w3.org/2001/XMLSchema-instance" xmlns:xsd="http://www.w3.org/2001/XMLSchema" sislVersion="0" policy="08955827-aeb1-42de-b749-f604362c41c2" origin="userSelected" xmlns="http://www.boldonj</vt:lpwstr>
  </property>
  <property fmtid="{D5CDD505-2E9C-101B-9397-08002B2CF9AE}" pid="5" name="bjDocumentLabelXML-0">
    <vt:lpwstr>ames.com/2008/01/sie/internal/label"&gt;&lt;element uid="971a7eb4-36b4-4e7d-b804-a07772b8e228" value="" /&gt;&lt;element uid="e3747532-42d1-43b9-8ba8-1bf45779edd5" value="" /&gt;&lt;/sisl&gt;</vt:lpwstr>
  </property>
  <property fmtid="{D5CDD505-2E9C-101B-9397-08002B2CF9AE}" pid="6" name="bjDocumentSecurityLabel">
    <vt:lpwstr>OFFICIAL</vt:lpwstr>
  </property>
  <property fmtid="{D5CDD505-2E9C-101B-9397-08002B2CF9AE}" pid="7" name="gcc-meta-protectivemarking">
    <vt:lpwstr>[OFFICIAL]</vt:lpwstr>
  </property>
  <property fmtid="{D5CDD505-2E9C-101B-9397-08002B2CF9AE}" pid="8" name="ContentTypeId">
    <vt:lpwstr>0x0101008B6F17BF17C97A4B996747BE49C5BED9</vt:lpwstr>
  </property>
  <property fmtid="{D5CDD505-2E9C-101B-9397-08002B2CF9AE}" pid="9" name="MSIP_Label_994db701-89a9-49bb-b598-cb04a9f5d29a_Enabled">
    <vt:lpwstr>true</vt:lpwstr>
  </property>
  <property fmtid="{D5CDD505-2E9C-101B-9397-08002B2CF9AE}" pid="10" name="MSIP_Label_994db701-89a9-49bb-b598-cb04a9f5d29a_SetDate">
    <vt:lpwstr>2025-10-17T09:27:25Z</vt:lpwstr>
  </property>
  <property fmtid="{D5CDD505-2E9C-101B-9397-08002B2CF9AE}" pid="11" name="MSIP_Label_994db701-89a9-49bb-b598-cb04a9f5d29a_Method">
    <vt:lpwstr>Privileged</vt:lpwstr>
  </property>
  <property fmtid="{D5CDD505-2E9C-101B-9397-08002B2CF9AE}" pid="12" name="MSIP_Label_994db701-89a9-49bb-b598-cb04a9f5d29a_Name">
    <vt:lpwstr>Official</vt:lpwstr>
  </property>
  <property fmtid="{D5CDD505-2E9C-101B-9397-08002B2CF9AE}" pid="13" name="MSIP_Label_994db701-89a9-49bb-b598-cb04a9f5d29a_SiteId">
    <vt:lpwstr>ca295336-1aa6-4486-b2b2-cf7669625305</vt:lpwstr>
  </property>
  <property fmtid="{D5CDD505-2E9C-101B-9397-08002B2CF9AE}" pid="14" name="MSIP_Label_994db701-89a9-49bb-b598-cb04a9f5d29a_ActionId">
    <vt:lpwstr>673f097d-88cb-401d-b273-8503c64493f0</vt:lpwstr>
  </property>
  <property fmtid="{D5CDD505-2E9C-101B-9397-08002B2CF9AE}" pid="15" name="MSIP_Label_994db701-89a9-49bb-b598-cb04a9f5d29a_ContentBits">
    <vt:lpwstr>1</vt:lpwstr>
  </property>
  <property fmtid="{D5CDD505-2E9C-101B-9397-08002B2CF9AE}" pid="16" name="MSIP_Label_994db701-89a9-49bb-b598-cb04a9f5d29a_Tag">
    <vt:lpwstr>10, 0, 1, 1</vt:lpwstr>
  </property>
  <property fmtid="{D5CDD505-2E9C-101B-9397-08002B2CF9AE}" pid="17" name="ClassificationContentMarkingHeaderLocations">
    <vt:lpwstr>Gallery:10\Retrospect:11\ChronicleVTI:10</vt:lpwstr>
  </property>
  <property fmtid="{D5CDD505-2E9C-101B-9397-08002B2CF9AE}" pid="18" name="ClassificationContentMarkingHeaderText">
    <vt:lpwstr>OFFICIAL</vt:lpwstr>
  </property>
</Properties>
</file>