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6" r:id="rId5"/>
    <p:sldId id="257" r:id="rId6"/>
    <p:sldId id="304" r:id="rId7"/>
    <p:sldId id="261" r:id="rId8"/>
    <p:sldId id="302" r:id="rId9"/>
    <p:sldId id="262" r:id="rId10"/>
    <p:sldId id="303" r:id="rId11"/>
    <p:sldId id="305" r:id="rId12"/>
    <p:sldId id="306" r:id="rId13"/>
    <p:sldId id="307" r:id="rId14"/>
    <p:sldId id="309" r:id="rId15"/>
    <p:sldId id="308" r:id="rId16"/>
    <p:sldId id="274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DFA"/>
    <a:srgbClr val="F3E6FF"/>
    <a:srgbClr val="DCF0F5"/>
    <a:srgbClr val="D9FCF5"/>
    <a:srgbClr val="FAEDFF"/>
    <a:srgbClr val="FCE8F4"/>
    <a:srgbClr val="FAF3E1"/>
    <a:srgbClr val="E39286"/>
    <a:srgbClr val="FCD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12BEDD-9E1F-49BF-A7D1-EE83BC66318B}" v="79" dt="2024-09-11T21:01:51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Beveridge" userId="S::gw22beveridgelorna@glow.sch.uk::c605d2e2-4a48-4fe6-84a8-3be45569d50a" providerId="AD" clId="Web-{B0F33C1B-9374-4041-A017-46F1BEB974C0}"/>
    <pc:docChg chg="modSld">
      <pc:chgData name="Miss Beveridge" userId="S::gw22beveridgelorna@glow.sch.uk::c605d2e2-4a48-4fe6-84a8-3be45569d50a" providerId="AD" clId="Web-{B0F33C1B-9374-4041-A017-46F1BEB974C0}" dt="2023-09-12T16:08:30.684" v="19" actId="14100"/>
      <pc:docMkLst>
        <pc:docMk/>
      </pc:docMkLst>
      <pc:sldChg chg="modSp">
        <pc:chgData name="Miss Beveridge" userId="S::gw22beveridgelorna@glow.sch.uk::c605d2e2-4a48-4fe6-84a8-3be45569d50a" providerId="AD" clId="Web-{B0F33C1B-9374-4041-A017-46F1BEB974C0}" dt="2023-09-12T16:08:07.699" v="5" actId="14100"/>
        <pc:sldMkLst>
          <pc:docMk/>
          <pc:sldMk cId="598374697" sldId="257"/>
        </pc:sldMkLst>
        <pc:spChg chg="mod">
          <ac:chgData name="Miss Beveridge" userId="S::gw22beveridgelorna@glow.sch.uk::c605d2e2-4a48-4fe6-84a8-3be45569d50a" providerId="AD" clId="Web-{B0F33C1B-9374-4041-A017-46F1BEB974C0}" dt="2023-09-12T16:08:07.699" v="5" actId="14100"/>
          <ac:spMkLst>
            <pc:docMk/>
            <pc:sldMk cId="598374697" sldId="257"/>
            <ac:spMk id="14" creationId="{115B340B-A71F-86C8-984C-E7AECFC469A3}"/>
          </ac:spMkLst>
        </pc:spChg>
      </pc:sldChg>
      <pc:sldChg chg="modSp">
        <pc:chgData name="Miss Beveridge" userId="S::gw22beveridgelorna@glow.sch.uk::c605d2e2-4a48-4fe6-84a8-3be45569d50a" providerId="AD" clId="Web-{B0F33C1B-9374-4041-A017-46F1BEB974C0}" dt="2023-09-12T16:08:30.684" v="19" actId="14100"/>
        <pc:sldMkLst>
          <pc:docMk/>
          <pc:sldMk cId="2174060105" sldId="304"/>
        </pc:sldMkLst>
        <pc:spChg chg="mod">
          <ac:chgData name="Miss Beveridge" userId="S::gw22beveridgelorna@glow.sch.uk::c605d2e2-4a48-4fe6-84a8-3be45569d50a" providerId="AD" clId="Web-{B0F33C1B-9374-4041-A017-46F1BEB974C0}" dt="2023-09-12T16:08:30.684" v="19" actId="14100"/>
          <ac:spMkLst>
            <pc:docMk/>
            <pc:sldMk cId="2174060105" sldId="304"/>
            <ac:spMk id="3" creationId="{14A205DD-7773-E4F0-5AD0-BA23533E34A8}"/>
          </ac:spMkLst>
        </pc:spChg>
      </pc:sldChg>
    </pc:docChg>
  </pc:docChgLst>
  <pc:docChgLst>
    <pc:chgData name="Miss Wishart" userId="S::gw23wishartcatherine@glow.sch.uk::14205389-fba7-4bfa-951e-058b6af57139" providerId="AD" clId="Web-{BF0A54C7-BBD1-8C83-20B3-CEEEB8D98AF4}"/>
    <pc:docChg chg="modSld">
      <pc:chgData name="Miss Wishart" userId="S::gw23wishartcatherine@glow.sch.uk::14205389-fba7-4bfa-951e-058b6af57139" providerId="AD" clId="Web-{BF0A54C7-BBD1-8C83-20B3-CEEEB8D98AF4}" dt="2024-09-09T08:21:39.822" v="15" actId="20577"/>
      <pc:docMkLst>
        <pc:docMk/>
      </pc:docMkLst>
      <pc:sldChg chg="modSp">
        <pc:chgData name="Miss Wishart" userId="S::gw23wishartcatherine@glow.sch.uk::14205389-fba7-4bfa-951e-058b6af57139" providerId="AD" clId="Web-{BF0A54C7-BBD1-8C83-20B3-CEEEB8D98AF4}" dt="2024-09-09T08:21:39.822" v="15" actId="20577"/>
        <pc:sldMkLst>
          <pc:docMk/>
          <pc:sldMk cId="2174060105" sldId="304"/>
        </pc:sldMkLst>
        <pc:spChg chg="mod">
          <ac:chgData name="Miss Wishart" userId="S::gw23wishartcatherine@glow.sch.uk::14205389-fba7-4bfa-951e-058b6af57139" providerId="AD" clId="Web-{BF0A54C7-BBD1-8C83-20B3-CEEEB8D98AF4}" dt="2024-09-09T08:21:39.822" v="15" actId="20577"/>
          <ac:spMkLst>
            <pc:docMk/>
            <pc:sldMk cId="2174060105" sldId="304"/>
            <ac:spMk id="3" creationId="{14A205DD-7773-E4F0-5AD0-BA23533E34A8}"/>
          </ac:spMkLst>
        </pc:spChg>
        <pc:spChg chg="mod">
          <ac:chgData name="Miss Wishart" userId="S::gw23wishartcatherine@glow.sch.uk::14205389-fba7-4bfa-951e-058b6af57139" providerId="AD" clId="Web-{BF0A54C7-BBD1-8C83-20B3-CEEEB8D98AF4}" dt="2024-09-09T08:20:58.134" v="8" actId="20577"/>
          <ac:spMkLst>
            <pc:docMk/>
            <pc:sldMk cId="2174060105" sldId="304"/>
            <ac:spMk id="8" creationId="{7A564540-CAB7-852C-314E-5D03B4823BE1}"/>
          </ac:spMkLst>
        </pc:spChg>
      </pc:sldChg>
    </pc:docChg>
  </pc:docChgLst>
  <pc:docChgLst>
    <pc:chgData name="Mrs Galbraith" userId="S::gw08galbraithstac01@glow.sch.uk::a7772549-2a99-4924-a662-6f675fdeab6b" providerId="AD" clId="Web-{F431A9AB-A75C-4FDA-8FEC-016335096467}"/>
    <pc:docChg chg="modSld">
      <pc:chgData name="Mrs Galbraith" userId="S::gw08galbraithstac01@glow.sch.uk::a7772549-2a99-4924-a662-6f675fdeab6b" providerId="AD" clId="Web-{F431A9AB-A75C-4FDA-8FEC-016335096467}" dt="2023-09-05T07:56:25.946" v="18" actId="20577"/>
      <pc:docMkLst>
        <pc:docMk/>
      </pc:docMkLst>
      <pc:sldChg chg="modSp">
        <pc:chgData name="Mrs Galbraith" userId="S::gw08galbraithstac01@glow.sch.uk::a7772549-2a99-4924-a662-6f675fdeab6b" providerId="AD" clId="Web-{F431A9AB-A75C-4FDA-8FEC-016335096467}" dt="2023-09-05T07:56:25.946" v="18" actId="20577"/>
        <pc:sldMkLst>
          <pc:docMk/>
          <pc:sldMk cId="1149722145" sldId="302"/>
        </pc:sldMkLst>
        <pc:spChg chg="mod">
          <ac:chgData name="Mrs Galbraith" userId="S::gw08galbraithstac01@glow.sch.uk::a7772549-2a99-4924-a662-6f675fdeab6b" providerId="AD" clId="Web-{F431A9AB-A75C-4FDA-8FEC-016335096467}" dt="2023-09-05T07:56:25.946" v="18" actId="20577"/>
          <ac:spMkLst>
            <pc:docMk/>
            <pc:sldMk cId="1149722145" sldId="302"/>
            <ac:spMk id="22" creationId="{E62B8C5E-8238-4BEF-BA3B-E3CBC0DE41C1}"/>
          </ac:spMkLst>
        </pc:spChg>
      </pc:sldChg>
    </pc:docChg>
  </pc:docChgLst>
  <pc:docChgLst>
    <pc:chgData name="Mrs Buchanan" userId="S::gw10stewartkayleigh5@glow.sch.uk::2cb0f274-4ec1-45c5-ae25-31fe484367f2" providerId="AD" clId="Web-{C3CAE2CC-9735-430B-9B76-29817B96B252}"/>
    <pc:docChg chg="addSld modSld sldOrd">
      <pc:chgData name="Mrs Buchanan" userId="S::gw10stewartkayleigh5@glow.sch.uk::2cb0f274-4ec1-45c5-ae25-31fe484367f2" providerId="AD" clId="Web-{C3CAE2CC-9735-430B-9B76-29817B96B252}" dt="2023-09-12T16:56:10.234" v="11" actId="14100"/>
      <pc:docMkLst>
        <pc:docMk/>
      </pc:docMkLst>
      <pc:sldChg chg="mod modShow">
        <pc:chgData name="Mrs Buchanan" userId="S::gw10stewartkayleigh5@glow.sch.uk::2cb0f274-4ec1-45c5-ae25-31fe484367f2" providerId="AD" clId="Web-{C3CAE2CC-9735-430B-9B76-29817B96B252}" dt="2023-09-12T16:19:55.067" v="6"/>
        <pc:sldMkLst>
          <pc:docMk/>
          <pc:sldMk cId="2739004805" sldId="274"/>
        </pc:sldMkLst>
      </pc:sldChg>
      <pc:sldChg chg="modSp">
        <pc:chgData name="Mrs Buchanan" userId="S::gw10stewartkayleigh5@glow.sch.uk::2cb0f274-4ec1-45c5-ae25-31fe484367f2" providerId="AD" clId="Web-{C3CAE2CC-9735-430B-9B76-29817B96B252}" dt="2023-09-12T16:19:12.284" v="5"/>
        <pc:sldMkLst>
          <pc:docMk/>
          <pc:sldMk cId="2174060105" sldId="304"/>
        </pc:sldMkLst>
        <pc:graphicFrameChg chg="mod modGraphic">
          <ac:chgData name="Mrs Buchanan" userId="S::gw10stewartkayleigh5@glow.sch.uk::2cb0f274-4ec1-45c5-ae25-31fe484367f2" providerId="AD" clId="Web-{C3CAE2CC-9735-430B-9B76-29817B96B252}" dt="2023-09-12T16:19:12.284" v="5"/>
          <ac:graphicFrameMkLst>
            <pc:docMk/>
            <pc:sldMk cId="2174060105" sldId="304"/>
            <ac:graphicFrameMk id="7" creationId="{E1F407FF-939F-6496-2158-0729E02B8C6B}"/>
          </ac:graphicFrameMkLst>
        </pc:graphicFrameChg>
      </pc:sldChg>
      <pc:sldChg chg="addSp delSp modSp new ord">
        <pc:chgData name="Mrs Buchanan" userId="S::gw10stewartkayleigh5@glow.sch.uk::2cb0f274-4ec1-45c5-ae25-31fe484367f2" providerId="AD" clId="Web-{C3CAE2CC-9735-430B-9B76-29817B96B252}" dt="2023-09-12T16:56:10.234" v="11" actId="14100"/>
        <pc:sldMkLst>
          <pc:docMk/>
          <pc:sldMk cId="1112440766" sldId="306"/>
        </pc:sldMkLst>
        <pc:spChg chg="del">
          <ac:chgData name="Mrs Buchanan" userId="S::gw10stewartkayleigh5@glow.sch.uk::2cb0f274-4ec1-45c5-ae25-31fe484367f2" providerId="AD" clId="Web-{C3CAE2CC-9735-430B-9B76-29817B96B252}" dt="2023-09-12T16:56:00.312" v="9"/>
          <ac:spMkLst>
            <pc:docMk/>
            <pc:sldMk cId="1112440766" sldId="306"/>
            <ac:spMk id="3" creationId="{623F0959-FC8D-9CE7-CA9F-3D9507BB9CF8}"/>
          </ac:spMkLst>
        </pc:spChg>
        <pc:picChg chg="add mod ord">
          <ac:chgData name="Mrs Buchanan" userId="S::gw10stewartkayleigh5@glow.sch.uk::2cb0f274-4ec1-45c5-ae25-31fe484367f2" providerId="AD" clId="Web-{C3CAE2CC-9735-430B-9B76-29817B96B252}" dt="2023-09-12T16:56:10.234" v="11" actId="14100"/>
          <ac:picMkLst>
            <pc:docMk/>
            <pc:sldMk cId="1112440766" sldId="306"/>
            <ac:picMk id="4" creationId="{26C2EC32-1810-A2C9-23FB-09D95B7235E1}"/>
          </ac:picMkLst>
        </pc:picChg>
      </pc:sldChg>
    </pc:docChg>
  </pc:docChgLst>
  <pc:docChgLst>
    <pc:chgData name="Miss Beveridge" userId="S::gw22beveridgelorna@glow.sch.uk::c605d2e2-4a48-4fe6-84a8-3be45569d50a" providerId="AD" clId="Web-{2A941BC8-13D1-4B08-B061-B67D730190E8}"/>
    <pc:docChg chg="modSld">
      <pc:chgData name="Miss Beveridge" userId="S::gw22beveridgelorna@glow.sch.uk::c605d2e2-4a48-4fe6-84a8-3be45569d50a" providerId="AD" clId="Web-{2A941BC8-13D1-4B08-B061-B67D730190E8}" dt="2023-09-07T09:29:00.268" v="134"/>
      <pc:docMkLst>
        <pc:docMk/>
      </pc:docMkLst>
      <pc:sldChg chg="modSp">
        <pc:chgData name="Miss Beveridge" userId="S::gw22beveridgelorna@glow.sch.uk::c605d2e2-4a48-4fe6-84a8-3be45569d50a" providerId="AD" clId="Web-{2A941BC8-13D1-4B08-B061-B67D730190E8}" dt="2023-09-07T09:26:13.605" v="66" actId="20577"/>
        <pc:sldMkLst>
          <pc:docMk/>
          <pc:sldMk cId="598374697" sldId="257"/>
        </pc:sldMkLst>
        <pc:spChg chg="mod">
          <ac:chgData name="Miss Beveridge" userId="S::gw22beveridgelorna@glow.sch.uk::c605d2e2-4a48-4fe6-84a8-3be45569d50a" providerId="AD" clId="Web-{2A941BC8-13D1-4B08-B061-B67D730190E8}" dt="2023-09-07T09:25:31.384" v="58" actId="1076"/>
          <ac:spMkLst>
            <pc:docMk/>
            <pc:sldMk cId="598374697" sldId="257"/>
            <ac:spMk id="11" creationId="{87B29AAD-929F-450A-8F42-228CE3A7BA4C}"/>
          </ac:spMkLst>
        </pc:spChg>
        <pc:spChg chg="mod">
          <ac:chgData name="Miss Beveridge" userId="S::gw22beveridgelorna@glow.sch.uk::c605d2e2-4a48-4fe6-84a8-3be45569d50a" providerId="AD" clId="Web-{2A941BC8-13D1-4B08-B061-B67D730190E8}" dt="2023-09-07T09:26:13.605" v="66" actId="20577"/>
          <ac:spMkLst>
            <pc:docMk/>
            <pc:sldMk cId="598374697" sldId="257"/>
            <ac:spMk id="12" creationId="{A3A39E57-EDD3-4209-AE4D-F9FC630F9890}"/>
          </ac:spMkLst>
        </pc:spChg>
        <pc:spChg chg="mod">
          <ac:chgData name="Miss Beveridge" userId="S::gw22beveridgelorna@glow.sch.uk::c605d2e2-4a48-4fe6-84a8-3be45569d50a" providerId="AD" clId="Web-{2A941BC8-13D1-4B08-B061-B67D730190E8}" dt="2023-09-07T09:25:22.853" v="55" actId="14100"/>
          <ac:spMkLst>
            <pc:docMk/>
            <pc:sldMk cId="598374697" sldId="257"/>
            <ac:spMk id="14" creationId="{115B340B-A71F-86C8-984C-E7AECFC469A3}"/>
          </ac:spMkLst>
        </pc:spChg>
        <pc:graphicFrameChg chg="mod modGraphic">
          <ac:chgData name="Miss Beveridge" userId="S::gw22beveridgelorna@glow.sch.uk::c605d2e2-4a48-4fe6-84a8-3be45569d50a" providerId="AD" clId="Web-{2A941BC8-13D1-4B08-B061-B67D730190E8}" dt="2023-09-07T09:26:03.245" v="62"/>
          <ac:graphicFrameMkLst>
            <pc:docMk/>
            <pc:sldMk cId="598374697" sldId="257"/>
            <ac:graphicFrameMk id="17" creationId="{6B9D6EDE-3A8E-43F1-BD40-8E5A6A4A8A90}"/>
          </ac:graphicFrameMkLst>
        </pc:graphicFrameChg>
      </pc:sldChg>
      <pc:sldChg chg="addSp delSp modSp">
        <pc:chgData name="Miss Beveridge" userId="S::gw22beveridgelorna@glow.sch.uk::c605d2e2-4a48-4fe6-84a8-3be45569d50a" providerId="AD" clId="Web-{2A941BC8-13D1-4B08-B061-B67D730190E8}" dt="2023-09-07T09:29:00.268" v="134"/>
        <pc:sldMkLst>
          <pc:docMk/>
          <pc:sldMk cId="2174060105" sldId="304"/>
        </pc:sldMkLst>
        <pc:spChg chg="add del mod">
          <ac:chgData name="Miss Beveridge" userId="S::gw22beveridgelorna@glow.sch.uk::c605d2e2-4a48-4fe6-84a8-3be45569d50a" providerId="AD" clId="Web-{2A941BC8-13D1-4B08-B061-B67D730190E8}" dt="2023-09-07T09:28:19.454" v="130"/>
          <ac:spMkLst>
            <pc:docMk/>
            <pc:sldMk cId="2174060105" sldId="304"/>
            <ac:spMk id="2" creationId="{AF5CC5A5-73DE-5919-B0CF-B17B429070D5}"/>
          </ac:spMkLst>
        </pc:spChg>
        <pc:spChg chg="add mod">
          <ac:chgData name="Miss Beveridge" userId="S::gw22beveridgelorna@glow.sch.uk::c605d2e2-4a48-4fe6-84a8-3be45569d50a" providerId="AD" clId="Web-{2A941BC8-13D1-4B08-B061-B67D730190E8}" dt="2023-09-07T09:28:14.250" v="127" actId="1076"/>
          <ac:spMkLst>
            <pc:docMk/>
            <pc:sldMk cId="2174060105" sldId="304"/>
            <ac:spMk id="8" creationId="{7A564540-CAB7-852C-314E-5D03B4823BE1}"/>
          </ac:spMkLst>
        </pc:spChg>
        <pc:spChg chg="del">
          <ac:chgData name="Miss Beveridge" userId="S::gw22beveridgelorna@glow.sch.uk::c605d2e2-4a48-4fe6-84a8-3be45569d50a" providerId="AD" clId="Web-{2A941BC8-13D1-4B08-B061-B67D730190E8}" dt="2023-09-07T09:28:03.172" v="123"/>
          <ac:spMkLst>
            <pc:docMk/>
            <pc:sldMk cId="2174060105" sldId="304"/>
            <ac:spMk id="11" creationId="{87B29AAD-929F-450A-8F42-228CE3A7BA4C}"/>
          </ac:spMkLst>
        </pc:spChg>
        <pc:spChg chg="mod">
          <ac:chgData name="Miss Beveridge" userId="S::gw22beveridgelorna@glow.sch.uk::c605d2e2-4a48-4fe6-84a8-3be45569d50a" providerId="AD" clId="Web-{2A941BC8-13D1-4B08-B061-B67D730190E8}" dt="2023-09-07T09:27:56.156" v="122" actId="20577"/>
          <ac:spMkLst>
            <pc:docMk/>
            <pc:sldMk cId="2174060105" sldId="304"/>
            <ac:spMk id="12" creationId="{A3A39E57-EDD3-4209-AE4D-F9FC630F9890}"/>
          </ac:spMkLst>
        </pc:spChg>
        <pc:graphicFrameChg chg="mod modGraphic">
          <ac:chgData name="Miss Beveridge" userId="S::gw22beveridgelorna@glow.sch.uk::c605d2e2-4a48-4fe6-84a8-3be45569d50a" providerId="AD" clId="Web-{2A941BC8-13D1-4B08-B061-B67D730190E8}" dt="2023-09-07T09:29:00.268" v="134"/>
          <ac:graphicFrameMkLst>
            <pc:docMk/>
            <pc:sldMk cId="2174060105" sldId="304"/>
            <ac:graphicFrameMk id="7" creationId="{E1F407FF-939F-6496-2158-0729E02B8C6B}"/>
          </ac:graphicFrameMkLst>
        </pc:graphicFrameChg>
      </pc:sldChg>
    </pc:docChg>
  </pc:docChgLst>
  <pc:docChgLst>
    <pc:chgData name="Miss Grierson" userId="S::gw21griersondanielle@glow.sch.uk::d0e89dfe-b848-44fd-85a2-0e6ddacba1da" providerId="AD" clId="Web-{BE24C3D7-E13F-4EB2-8096-13F652AA6824}"/>
    <pc:docChg chg="modSld">
      <pc:chgData name="Miss Grierson" userId="S::gw21griersondanielle@glow.sch.uk::d0e89dfe-b848-44fd-85a2-0e6ddacba1da" providerId="AD" clId="Web-{BE24C3D7-E13F-4EB2-8096-13F652AA6824}" dt="2023-09-05T08:18:10.232" v="72"/>
      <pc:docMkLst>
        <pc:docMk/>
      </pc:docMkLst>
      <pc:sldChg chg="modSp">
        <pc:chgData name="Miss Grierson" userId="S::gw21griersondanielle@glow.sch.uk::d0e89dfe-b848-44fd-85a2-0e6ddacba1da" providerId="AD" clId="Web-{BE24C3D7-E13F-4EB2-8096-13F652AA6824}" dt="2023-09-05T08:18:10.232" v="72"/>
        <pc:sldMkLst>
          <pc:docMk/>
          <pc:sldMk cId="254657128" sldId="262"/>
        </pc:sldMkLst>
        <pc:spChg chg="mod">
          <ac:chgData name="Miss Grierson" userId="S::gw21griersondanielle@glow.sch.uk::d0e89dfe-b848-44fd-85a2-0e6ddacba1da" providerId="AD" clId="Web-{BE24C3D7-E13F-4EB2-8096-13F652AA6824}" dt="2023-09-05T08:15:19.275" v="41" actId="20577"/>
          <ac:spMkLst>
            <pc:docMk/>
            <pc:sldMk cId="254657128" sldId="262"/>
            <ac:spMk id="11" creationId="{87B29AAD-929F-450A-8F42-228CE3A7BA4C}"/>
          </ac:spMkLst>
        </pc:spChg>
        <pc:graphicFrameChg chg="mod modGraphic">
          <ac:chgData name="Miss Grierson" userId="S::gw21griersondanielle@glow.sch.uk::d0e89dfe-b848-44fd-85a2-0e6ddacba1da" providerId="AD" clId="Web-{BE24C3D7-E13F-4EB2-8096-13F652AA6824}" dt="2023-09-05T08:18:10.232" v="72"/>
          <ac:graphicFrameMkLst>
            <pc:docMk/>
            <pc:sldMk cId="254657128" sldId="262"/>
            <ac:graphicFrameMk id="17" creationId="{6B9D6EDE-3A8E-43F1-BD40-8E5A6A4A8A90}"/>
          </ac:graphicFrameMkLst>
        </pc:graphicFrameChg>
      </pc:sldChg>
    </pc:docChg>
  </pc:docChgLst>
  <pc:docChgLst>
    <pc:chgData name="Mrs Buchanan" userId="S::gw10stewartkayleigh5@glow.sch.uk::2cb0f274-4ec1-45c5-ae25-31fe484367f2" providerId="AD" clId="Web-{84E9D093-96E3-4703-AB7B-2A6000165D27}"/>
    <pc:docChg chg="modSld">
      <pc:chgData name="Mrs Buchanan" userId="S::gw10stewartkayleigh5@glow.sch.uk::2cb0f274-4ec1-45c5-ae25-31fe484367f2" providerId="AD" clId="Web-{84E9D093-96E3-4703-AB7B-2A6000165D27}" dt="2023-09-12T16:58:30.550" v="15" actId="14100"/>
      <pc:docMkLst>
        <pc:docMk/>
      </pc:docMkLst>
      <pc:sldChg chg="addSp modSp">
        <pc:chgData name="Mrs Buchanan" userId="S::gw10stewartkayleigh5@glow.sch.uk::2cb0f274-4ec1-45c5-ae25-31fe484367f2" providerId="AD" clId="Web-{84E9D093-96E3-4703-AB7B-2A6000165D27}" dt="2023-09-12T16:58:30.550" v="15" actId="14100"/>
        <pc:sldMkLst>
          <pc:docMk/>
          <pc:sldMk cId="1112440766" sldId="306"/>
        </pc:sldMkLst>
        <pc:spChg chg="add">
          <ac:chgData name="Mrs Buchanan" userId="S::gw10stewartkayleigh5@glow.sch.uk::2cb0f274-4ec1-45c5-ae25-31fe484367f2" providerId="AD" clId="Web-{84E9D093-96E3-4703-AB7B-2A6000165D27}" dt="2023-09-12T16:58:01.033" v="9"/>
          <ac:spMkLst>
            <pc:docMk/>
            <pc:sldMk cId="1112440766" sldId="306"/>
            <ac:spMk id="3" creationId="{3E411BDD-727B-570C-2428-9F41D41F5E47}"/>
          </ac:spMkLst>
        </pc:spChg>
        <pc:spChg chg="add mod">
          <ac:chgData name="Mrs Buchanan" userId="S::gw10stewartkayleigh5@glow.sch.uk::2cb0f274-4ec1-45c5-ae25-31fe484367f2" providerId="AD" clId="Web-{84E9D093-96E3-4703-AB7B-2A6000165D27}" dt="2023-09-12T16:58:30.550" v="15" actId="14100"/>
          <ac:spMkLst>
            <pc:docMk/>
            <pc:sldMk cId="1112440766" sldId="306"/>
            <ac:spMk id="5" creationId="{D6EE8E19-CD7E-CEF5-57BF-185BF3D0D5DC}"/>
          </ac:spMkLst>
        </pc:spChg>
        <pc:picChg chg="mod modCrop">
          <ac:chgData name="Mrs Buchanan" userId="S::gw10stewartkayleigh5@glow.sch.uk::2cb0f274-4ec1-45c5-ae25-31fe484367f2" providerId="AD" clId="Web-{84E9D093-96E3-4703-AB7B-2A6000165D27}" dt="2023-09-12T16:58:09.002" v="11" actId="1076"/>
          <ac:picMkLst>
            <pc:docMk/>
            <pc:sldMk cId="1112440766" sldId="306"/>
            <ac:picMk id="4" creationId="{26C2EC32-1810-A2C9-23FB-09D95B7235E1}"/>
          </ac:picMkLst>
        </pc:picChg>
      </pc:sldChg>
    </pc:docChg>
  </pc:docChgLst>
  <pc:docChgLst>
    <pc:chgData name="Miss Grierson" userId="S::gw21griersondanielle@glow.sch.uk::d0e89dfe-b848-44fd-85a2-0e6ddacba1da" providerId="AD" clId="Web-{C440197E-B070-2B10-E1EB-D2E19FCD29AC}"/>
    <pc:docChg chg="modSld">
      <pc:chgData name="Miss Grierson" userId="S::gw21griersondanielle@glow.sch.uk::d0e89dfe-b848-44fd-85a2-0e6ddacba1da" providerId="AD" clId="Web-{C440197E-B070-2B10-E1EB-D2E19FCD29AC}" dt="2024-09-09T10:37:45.902" v="98" actId="20577"/>
      <pc:docMkLst>
        <pc:docMk/>
      </pc:docMkLst>
      <pc:sldChg chg="modSp">
        <pc:chgData name="Miss Grierson" userId="S::gw21griersondanielle@glow.sch.uk::d0e89dfe-b848-44fd-85a2-0e6ddacba1da" providerId="AD" clId="Web-{C440197E-B070-2B10-E1EB-D2E19FCD29AC}" dt="2024-09-09T10:37:45.902" v="98" actId="20577"/>
        <pc:sldMkLst>
          <pc:docMk/>
          <pc:sldMk cId="2393834103" sldId="261"/>
        </pc:sldMkLst>
        <pc:spChg chg="mod">
          <ac:chgData name="Miss Grierson" userId="S::gw21griersondanielle@glow.sch.uk::d0e89dfe-b848-44fd-85a2-0e6ddacba1da" providerId="AD" clId="Web-{C440197E-B070-2B10-E1EB-D2E19FCD29AC}" dt="2024-09-09T10:36:52.978" v="76" actId="20577"/>
          <ac:spMkLst>
            <pc:docMk/>
            <pc:sldMk cId="2393834103" sldId="261"/>
            <ac:spMk id="2" creationId="{01249396-56FD-D04D-EE5A-565F9B727065}"/>
          </ac:spMkLst>
        </pc:spChg>
        <pc:spChg chg="mod">
          <ac:chgData name="Miss Grierson" userId="S::gw21griersondanielle@glow.sch.uk::d0e89dfe-b848-44fd-85a2-0e6ddacba1da" providerId="AD" clId="Web-{C440197E-B070-2B10-E1EB-D2E19FCD29AC}" dt="2024-09-09T10:37:45.902" v="98" actId="20577"/>
          <ac:spMkLst>
            <pc:docMk/>
            <pc:sldMk cId="2393834103" sldId="261"/>
            <ac:spMk id="11" creationId="{87B29AAD-929F-450A-8F42-228CE3A7BA4C}"/>
          </ac:spMkLst>
        </pc:spChg>
        <pc:graphicFrameChg chg="mod modGraphic">
          <ac:chgData name="Miss Grierson" userId="S::gw21griersondanielle@glow.sch.uk::d0e89dfe-b848-44fd-85a2-0e6ddacba1da" providerId="AD" clId="Web-{C440197E-B070-2B10-E1EB-D2E19FCD29AC}" dt="2024-09-09T10:37:12.494" v="78"/>
          <ac:graphicFrameMkLst>
            <pc:docMk/>
            <pc:sldMk cId="2393834103" sldId="261"/>
            <ac:graphicFrameMk id="17" creationId="{6B9D6EDE-3A8E-43F1-BD40-8E5A6A4A8A90}"/>
          </ac:graphicFrameMkLst>
        </pc:graphicFrameChg>
      </pc:sldChg>
      <pc:sldChg chg="modSp">
        <pc:chgData name="Miss Grierson" userId="S::gw21griersondanielle@glow.sch.uk::d0e89dfe-b848-44fd-85a2-0e6ddacba1da" providerId="AD" clId="Web-{C440197E-B070-2B10-E1EB-D2E19FCD29AC}" dt="2024-09-09T10:35:08.616" v="50" actId="20577"/>
        <pc:sldMkLst>
          <pc:docMk/>
          <pc:sldMk cId="254657128" sldId="262"/>
        </pc:sldMkLst>
        <pc:spChg chg="mod">
          <ac:chgData name="Miss Grierson" userId="S::gw21griersondanielle@glow.sch.uk::d0e89dfe-b848-44fd-85a2-0e6ddacba1da" providerId="AD" clId="Web-{C440197E-B070-2B10-E1EB-D2E19FCD29AC}" dt="2024-09-09T10:35:08.616" v="50" actId="20577"/>
          <ac:spMkLst>
            <pc:docMk/>
            <pc:sldMk cId="254657128" sldId="262"/>
            <ac:spMk id="3" creationId="{90E73CCC-7998-4A3E-9988-96B4802F9285}"/>
          </ac:spMkLst>
        </pc:spChg>
        <pc:spChg chg="mod">
          <ac:chgData name="Miss Grierson" userId="S::gw21griersondanielle@glow.sch.uk::d0e89dfe-b848-44fd-85a2-0e6ddacba1da" providerId="AD" clId="Web-{C440197E-B070-2B10-E1EB-D2E19FCD29AC}" dt="2024-09-09T10:34:33.552" v="41" actId="20577"/>
          <ac:spMkLst>
            <pc:docMk/>
            <pc:sldMk cId="254657128" sldId="262"/>
            <ac:spMk id="11" creationId="{87B29AAD-929F-450A-8F42-228CE3A7BA4C}"/>
          </ac:spMkLst>
        </pc:spChg>
        <pc:graphicFrameChg chg="mod modGraphic">
          <ac:chgData name="Miss Grierson" userId="S::gw21griersondanielle@glow.sch.uk::d0e89dfe-b848-44fd-85a2-0e6ddacba1da" providerId="AD" clId="Web-{C440197E-B070-2B10-E1EB-D2E19FCD29AC}" dt="2024-09-09T10:32:59.487" v="23"/>
          <ac:graphicFrameMkLst>
            <pc:docMk/>
            <pc:sldMk cId="254657128" sldId="262"/>
            <ac:graphicFrameMk id="17" creationId="{6B9D6EDE-3A8E-43F1-BD40-8E5A6A4A8A90}"/>
          </ac:graphicFrameMkLst>
        </pc:graphicFrameChg>
      </pc:sldChg>
      <pc:sldChg chg="modSp">
        <pc:chgData name="Miss Grierson" userId="S::gw21griersondanielle@glow.sch.uk::d0e89dfe-b848-44fd-85a2-0e6ddacba1da" providerId="AD" clId="Web-{C440197E-B070-2B10-E1EB-D2E19FCD29AC}" dt="2024-09-09T10:36:16.774" v="70" actId="20577"/>
        <pc:sldMkLst>
          <pc:docMk/>
          <pc:sldMk cId="45136086" sldId="303"/>
        </pc:sldMkLst>
        <pc:spChg chg="mod">
          <ac:chgData name="Miss Grierson" userId="S::gw21griersondanielle@glow.sch.uk::d0e89dfe-b848-44fd-85a2-0e6ddacba1da" providerId="AD" clId="Web-{C440197E-B070-2B10-E1EB-D2E19FCD29AC}" dt="2024-09-09T10:35:04.615" v="49" actId="20577"/>
          <ac:spMkLst>
            <pc:docMk/>
            <pc:sldMk cId="45136086" sldId="303"/>
            <ac:spMk id="5" creationId="{17BE8D22-A13E-C7DC-7D08-D7CB7B6D73FB}"/>
          </ac:spMkLst>
        </pc:spChg>
        <pc:spChg chg="mod">
          <ac:chgData name="Miss Grierson" userId="S::gw21griersondanielle@glow.sch.uk::d0e89dfe-b848-44fd-85a2-0e6ddacba1da" providerId="AD" clId="Web-{C440197E-B070-2B10-E1EB-D2E19FCD29AC}" dt="2024-09-09T10:36:16.774" v="70" actId="20577"/>
          <ac:spMkLst>
            <pc:docMk/>
            <pc:sldMk cId="45136086" sldId="303"/>
            <ac:spMk id="21" creationId="{803BE942-14F2-4950-8364-B94B2D8A5133}"/>
          </ac:spMkLst>
        </pc:spChg>
        <pc:graphicFrameChg chg="mod modGraphic">
          <ac:chgData name="Miss Grierson" userId="S::gw21griersondanielle@glow.sch.uk::d0e89dfe-b848-44fd-85a2-0e6ddacba1da" providerId="AD" clId="Web-{C440197E-B070-2B10-E1EB-D2E19FCD29AC}" dt="2024-09-09T10:35:55.633" v="60"/>
          <ac:graphicFrameMkLst>
            <pc:docMk/>
            <pc:sldMk cId="45136086" sldId="303"/>
            <ac:graphicFrameMk id="25" creationId="{B60445FF-EFAC-4B96-AC3A-A2EFC08AC03F}"/>
          </ac:graphicFrameMkLst>
        </pc:graphicFrameChg>
      </pc:sldChg>
    </pc:docChg>
  </pc:docChgLst>
  <pc:docChgLst>
    <pc:chgData name="Miss Beveridge" userId="S::gw22beveridgelorna@glow.sch.uk::c605d2e2-4a48-4fe6-84a8-3be45569d50a" providerId="AD" clId="Web-{BB8DD4D7-DEF7-388F-F747-24D1AE32A095}"/>
    <pc:docChg chg="modSld">
      <pc:chgData name="Miss Beveridge" userId="S::gw22beveridgelorna@glow.sch.uk::c605d2e2-4a48-4fe6-84a8-3be45569d50a" providerId="AD" clId="Web-{BB8DD4D7-DEF7-388F-F747-24D1AE32A095}" dt="2024-09-09T09:02:50.466" v="4" actId="20577"/>
      <pc:docMkLst>
        <pc:docMk/>
      </pc:docMkLst>
      <pc:sldChg chg="modSp">
        <pc:chgData name="Miss Beveridge" userId="S::gw22beveridgelorna@glow.sch.uk::c605d2e2-4a48-4fe6-84a8-3be45569d50a" providerId="AD" clId="Web-{BB8DD4D7-DEF7-388F-F747-24D1AE32A095}" dt="2024-09-09T09:02:50.466" v="4" actId="20577"/>
        <pc:sldMkLst>
          <pc:docMk/>
          <pc:sldMk cId="598374697" sldId="257"/>
        </pc:sldMkLst>
        <pc:spChg chg="mod">
          <ac:chgData name="Miss Beveridge" userId="S::gw22beveridgelorna@glow.sch.uk::c605d2e2-4a48-4fe6-84a8-3be45569d50a" providerId="AD" clId="Web-{BB8DD4D7-DEF7-388F-F747-24D1AE32A095}" dt="2024-09-09T09:02:50.466" v="4" actId="20577"/>
          <ac:spMkLst>
            <pc:docMk/>
            <pc:sldMk cId="598374697" sldId="257"/>
            <ac:spMk id="11" creationId="{87B29AAD-929F-450A-8F42-228CE3A7BA4C}"/>
          </ac:spMkLst>
        </pc:spChg>
      </pc:sldChg>
    </pc:docChg>
  </pc:docChgLst>
  <pc:docChgLst>
    <pc:chgData name="Miss Russell" userId="0f97f8d3-6dc3-4b1a-85db-904f062fea0b" providerId="ADAL" clId="{E812BEDD-9E1F-49BF-A7D1-EE83BC66318B}"/>
    <pc:docChg chg="undo custSel addSld delSld modSld sldOrd">
      <pc:chgData name="Miss Russell" userId="0f97f8d3-6dc3-4b1a-85db-904f062fea0b" providerId="ADAL" clId="{E812BEDD-9E1F-49BF-A7D1-EE83BC66318B}" dt="2024-09-11T21:06:14.343" v="1422" actId="6549"/>
      <pc:docMkLst>
        <pc:docMk/>
      </pc:docMkLst>
      <pc:sldChg chg="modSp mod">
        <pc:chgData name="Miss Russell" userId="0f97f8d3-6dc3-4b1a-85db-904f062fea0b" providerId="ADAL" clId="{E812BEDD-9E1F-49BF-A7D1-EE83BC66318B}" dt="2024-09-09T22:31:59.251" v="1101" actId="12"/>
        <pc:sldMkLst>
          <pc:docMk/>
          <pc:sldMk cId="598374697" sldId="257"/>
        </pc:sldMkLst>
        <pc:spChg chg="mod">
          <ac:chgData name="Miss Russell" userId="0f97f8d3-6dc3-4b1a-85db-904f062fea0b" providerId="ADAL" clId="{E812BEDD-9E1F-49BF-A7D1-EE83BC66318B}" dt="2024-09-08T22:37:13.319" v="545" actId="14100"/>
          <ac:spMkLst>
            <pc:docMk/>
            <pc:sldMk cId="598374697" sldId="257"/>
            <ac:spMk id="11" creationId="{87B29AAD-929F-450A-8F42-228CE3A7BA4C}"/>
          </ac:spMkLst>
        </pc:spChg>
        <pc:spChg chg="mod">
          <ac:chgData name="Miss Russell" userId="0f97f8d3-6dc3-4b1a-85db-904f062fea0b" providerId="ADAL" clId="{E812BEDD-9E1F-49BF-A7D1-EE83BC66318B}" dt="2024-09-09T22:31:59.251" v="1101" actId="12"/>
          <ac:spMkLst>
            <pc:docMk/>
            <pc:sldMk cId="598374697" sldId="257"/>
            <ac:spMk id="12" creationId="{A3A39E57-EDD3-4209-AE4D-F9FC630F9890}"/>
          </ac:spMkLst>
        </pc:spChg>
        <pc:spChg chg="mod">
          <ac:chgData name="Miss Russell" userId="0f97f8d3-6dc3-4b1a-85db-904f062fea0b" providerId="ADAL" clId="{E812BEDD-9E1F-49BF-A7D1-EE83BC66318B}" dt="2024-09-09T22:23:10.692" v="953" actId="113"/>
          <ac:spMkLst>
            <pc:docMk/>
            <pc:sldMk cId="598374697" sldId="257"/>
            <ac:spMk id="14" creationId="{115B340B-A71F-86C8-984C-E7AECFC469A3}"/>
          </ac:spMkLst>
        </pc:spChg>
        <pc:spChg chg="mod">
          <ac:chgData name="Miss Russell" userId="0f97f8d3-6dc3-4b1a-85db-904f062fea0b" providerId="ADAL" clId="{E812BEDD-9E1F-49BF-A7D1-EE83BC66318B}" dt="2024-09-09T20:59:12.495" v="593" actId="20577"/>
          <ac:spMkLst>
            <pc:docMk/>
            <pc:sldMk cId="598374697" sldId="257"/>
            <ac:spMk id="23" creationId="{5ADB8877-4F66-4A90-BB00-3FB996950C36}"/>
          </ac:spMkLst>
        </pc:spChg>
        <pc:graphicFrameChg chg="mod modGraphic">
          <ac:chgData name="Miss Russell" userId="0f97f8d3-6dc3-4b1a-85db-904f062fea0b" providerId="ADAL" clId="{E812BEDD-9E1F-49BF-A7D1-EE83BC66318B}" dt="2024-09-09T22:25:13.150" v="1002"/>
          <ac:graphicFrameMkLst>
            <pc:docMk/>
            <pc:sldMk cId="598374697" sldId="257"/>
            <ac:graphicFrameMk id="17" creationId="{6B9D6EDE-3A8E-43F1-BD40-8E5A6A4A8A90}"/>
          </ac:graphicFrameMkLst>
        </pc:graphicFrameChg>
      </pc:sldChg>
      <pc:sldChg chg="addSp delSp modSp mod">
        <pc:chgData name="Miss Russell" userId="0f97f8d3-6dc3-4b1a-85db-904f062fea0b" providerId="ADAL" clId="{E812BEDD-9E1F-49BF-A7D1-EE83BC66318B}" dt="2024-09-09T22:25:03.264" v="1001" actId="20577"/>
        <pc:sldMkLst>
          <pc:docMk/>
          <pc:sldMk cId="2393834103" sldId="261"/>
        </pc:sldMkLst>
        <pc:spChg chg="add mod">
          <ac:chgData name="Miss Russell" userId="0f97f8d3-6dc3-4b1a-85db-904f062fea0b" providerId="ADAL" clId="{E812BEDD-9E1F-49BF-A7D1-EE83BC66318B}" dt="2024-09-09T21:37:27.846" v="775" actId="1076"/>
          <ac:spMkLst>
            <pc:docMk/>
            <pc:sldMk cId="2393834103" sldId="261"/>
            <ac:spMk id="2" creationId="{01249396-56FD-D04D-EE5A-565F9B727065}"/>
          </ac:spMkLst>
        </pc:spChg>
        <pc:spChg chg="mod">
          <ac:chgData name="Miss Russell" userId="0f97f8d3-6dc3-4b1a-85db-904f062fea0b" providerId="ADAL" clId="{E812BEDD-9E1F-49BF-A7D1-EE83BC66318B}" dt="2024-09-09T22:15:46.963" v="814" actId="1076"/>
          <ac:spMkLst>
            <pc:docMk/>
            <pc:sldMk cId="2393834103" sldId="261"/>
            <ac:spMk id="6" creationId="{79350359-AE02-401C-B264-F2D5D7107961}"/>
          </ac:spMkLst>
        </pc:spChg>
        <pc:spChg chg="mod">
          <ac:chgData name="Miss Russell" userId="0f97f8d3-6dc3-4b1a-85db-904f062fea0b" providerId="ADAL" clId="{E812BEDD-9E1F-49BF-A7D1-EE83BC66318B}" dt="2024-09-09T22:16:31.297" v="822" actId="14100"/>
          <ac:spMkLst>
            <pc:docMk/>
            <pc:sldMk cId="2393834103" sldId="261"/>
            <ac:spMk id="10" creationId="{90C63A64-3462-4618-943F-F088F5A1DE76}"/>
          </ac:spMkLst>
        </pc:spChg>
        <pc:spChg chg="mod">
          <ac:chgData name="Miss Russell" userId="0f97f8d3-6dc3-4b1a-85db-904f062fea0b" providerId="ADAL" clId="{E812BEDD-9E1F-49BF-A7D1-EE83BC66318B}" dt="2024-09-09T21:31:26.738" v="757" actId="1076"/>
          <ac:spMkLst>
            <pc:docMk/>
            <pc:sldMk cId="2393834103" sldId="261"/>
            <ac:spMk id="11" creationId="{87B29AAD-929F-450A-8F42-228CE3A7BA4C}"/>
          </ac:spMkLst>
        </pc:spChg>
        <pc:spChg chg="mod">
          <ac:chgData name="Miss Russell" userId="0f97f8d3-6dc3-4b1a-85db-904f062fea0b" providerId="ADAL" clId="{E812BEDD-9E1F-49BF-A7D1-EE83BC66318B}" dt="2024-09-09T21:31:29.765" v="758" actId="1076"/>
          <ac:spMkLst>
            <pc:docMk/>
            <pc:sldMk cId="2393834103" sldId="261"/>
            <ac:spMk id="12" creationId="{A3A39E57-EDD3-4209-AE4D-F9FC630F9890}"/>
          </ac:spMkLst>
        </pc:spChg>
        <pc:spChg chg="del">
          <ac:chgData name="Miss Russell" userId="0f97f8d3-6dc3-4b1a-85db-904f062fea0b" providerId="ADAL" clId="{E812BEDD-9E1F-49BF-A7D1-EE83BC66318B}" dt="2024-09-08T22:16:11.997" v="166" actId="478"/>
          <ac:spMkLst>
            <pc:docMk/>
            <pc:sldMk cId="2393834103" sldId="261"/>
            <ac:spMk id="23" creationId="{B47027DE-DBF6-4B06-9D28-82F0C531116E}"/>
          </ac:spMkLst>
        </pc:spChg>
        <pc:graphicFrameChg chg="mod modGraphic">
          <ac:chgData name="Miss Russell" userId="0f97f8d3-6dc3-4b1a-85db-904f062fea0b" providerId="ADAL" clId="{E812BEDD-9E1F-49BF-A7D1-EE83BC66318B}" dt="2024-09-09T22:25:03.264" v="1001" actId="20577"/>
          <ac:graphicFrameMkLst>
            <pc:docMk/>
            <pc:sldMk cId="2393834103" sldId="261"/>
            <ac:graphicFrameMk id="17" creationId="{6B9D6EDE-3A8E-43F1-BD40-8E5A6A4A8A90}"/>
          </ac:graphicFrameMkLst>
        </pc:graphicFrameChg>
        <pc:picChg chg="add del mod">
          <ac:chgData name="Miss Russell" userId="0f97f8d3-6dc3-4b1a-85db-904f062fea0b" providerId="ADAL" clId="{E812BEDD-9E1F-49BF-A7D1-EE83BC66318B}" dt="2024-09-09T21:36:05.661" v="764" actId="478"/>
          <ac:picMkLst>
            <pc:docMk/>
            <pc:sldMk cId="2393834103" sldId="261"/>
            <ac:picMk id="3" creationId="{EE448652-D85F-7994-31C5-6475F15124FC}"/>
          </ac:picMkLst>
        </pc:picChg>
        <pc:picChg chg="del mod">
          <ac:chgData name="Miss Russell" userId="0f97f8d3-6dc3-4b1a-85db-904f062fea0b" providerId="ADAL" clId="{E812BEDD-9E1F-49BF-A7D1-EE83BC66318B}" dt="2024-09-09T21:25:26.656" v="710" actId="478"/>
          <ac:picMkLst>
            <pc:docMk/>
            <pc:sldMk cId="2393834103" sldId="261"/>
            <ac:picMk id="5" creationId="{91D28393-267A-929E-8B50-E8BA3F7D7681}"/>
          </ac:picMkLst>
        </pc:picChg>
        <pc:picChg chg="mod">
          <ac:chgData name="Miss Russell" userId="0f97f8d3-6dc3-4b1a-85db-904f062fea0b" providerId="ADAL" clId="{E812BEDD-9E1F-49BF-A7D1-EE83BC66318B}" dt="2024-09-09T22:15:55.885" v="817" actId="1076"/>
          <ac:picMkLst>
            <pc:docMk/>
            <pc:sldMk cId="2393834103" sldId="261"/>
            <ac:picMk id="7" creationId="{8FAC51C7-CCFE-7ACB-FE93-D97A82075BC7}"/>
          </ac:picMkLst>
        </pc:picChg>
        <pc:picChg chg="add mod">
          <ac:chgData name="Miss Russell" userId="0f97f8d3-6dc3-4b1a-85db-904f062fea0b" providerId="ADAL" clId="{E812BEDD-9E1F-49BF-A7D1-EE83BC66318B}" dt="2024-09-09T22:15:58.441" v="818" actId="1076"/>
          <ac:picMkLst>
            <pc:docMk/>
            <pc:sldMk cId="2393834103" sldId="261"/>
            <ac:picMk id="1026" creationId="{B60A0C15-5282-6C53-F948-8FA6544F91D2}"/>
          </ac:picMkLst>
        </pc:picChg>
        <pc:picChg chg="add mod">
          <ac:chgData name="Miss Russell" userId="0f97f8d3-6dc3-4b1a-85db-904f062fea0b" providerId="ADAL" clId="{E812BEDD-9E1F-49BF-A7D1-EE83BC66318B}" dt="2024-09-09T21:36:31.069" v="770" actId="14100"/>
          <ac:picMkLst>
            <pc:docMk/>
            <pc:sldMk cId="2393834103" sldId="261"/>
            <ac:picMk id="1028" creationId="{840084C8-3494-BD69-7B81-B12C3499E6B7}"/>
          </ac:picMkLst>
        </pc:picChg>
      </pc:sldChg>
      <pc:sldChg chg="addSp delSp modSp mod">
        <pc:chgData name="Miss Russell" userId="0f97f8d3-6dc3-4b1a-85db-904f062fea0b" providerId="ADAL" clId="{E812BEDD-9E1F-49BF-A7D1-EE83BC66318B}" dt="2024-09-09T22:33:20.417" v="1123" actId="1076"/>
        <pc:sldMkLst>
          <pc:docMk/>
          <pc:sldMk cId="254657128" sldId="262"/>
        </pc:sldMkLst>
        <pc:spChg chg="add mod">
          <ac:chgData name="Miss Russell" userId="0f97f8d3-6dc3-4b1a-85db-904f062fea0b" providerId="ADAL" clId="{E812BEDD-9E1F-49BF-A7D1-EE83BC66318B}" dt="2024-09-09T21:12:50.707" v="653" actId="1076"/>
          <ac:spMkLst>
            <pc:docMk/>
            <pc:sldMk cId="254657128" sldId="262"/>
            <ac:spMk id="3" creationId="{90E73CCC-7998-4A3E-9988-96B4802F9285}"/>
          </ac:spMkLst>
        </pc:spChg>
        <pc:spChg chg="mod">
          <ac:chgData name="Miss Russell" userId="0f97f8d3-6dc3-4b1a-85db-904f062fea0b" providerId="ADAL" clId="{E812BEDD-9E1F-49BF-A7D1-EE83BC66318B}" dt="2024-09-09T22:21:50.423" v="936" actId="20577"/>
          <ac:spMkLst>
            <pc:docMk/>
            <pc:sldMk cId="254657128" sldId="262"/>
            <ac:spMk id="10" creationId="{90C63A64-3462-4618-943F-F088F5A1DE76}"/>
          </ac:spMkLst>
        </pc:spChg>
        <pc:spChg chg="mod">
          <ac:chgData name="Miss Russell" userId="0f97f8d3-6dc3-4b1a-85db-904f062fea0b" providerId="ADAL" clId="{E812BEDD-9E1F-49BF-A7D1-EE83BC66318B}" dt="2024-09-09T22:21:31.145" v="932" actId="14100"/>
          <ac:spMkLst>
            <pc:docMk/>
            <pc:sldMk cId="254657128" sldId="262"/>
            <ac:spMk id="11" creationId="{87B29AAD-929F-450A-8F42-228CE3A7BA4C}"/>
          </ac:spMkLst>
        </pc:spChg>
        <pc:spChg chg="mod">
          <ac:chgData name="Miss Russell" userId="0f97f8d3-6dc3-4b1a-85db-904f062fea0b" providerId="ADAL" clId="{E812BEDD-9E1F-49BF-A7D1-EE83BC66318B}" dt="2024-09-09T22:32:44.003" v="1119" actId="20577"/>
          <ac:spMkLst>
            <pc:docMk/>
            <pc:sldMk cId="254657128" sldId="262"/>
            <ac:spMk id="12" creationId="{A3A39E57-EDD3-4209-AE4D-F9FC630F9890}"/>
          </ac:spMkLst>
        </pc:spChg>
        <pc:spChg chg="del">
          <ac:chgData name="Miss Russell" userId="0f97f8d3-6dc3-4b1a-85db-904f062fea0b" providerId="ADAL" clId="{E812BEDD-9E1F-49BF-A7D1-EE83BC66318B}" dt="2024-09-08T22:16:29.841" v="170" actId="478"/>
          <ac:spMkLst>
            <pc:docMk/>
            <pc:sldMk cId="254657128" sldId="262"/>
            <ac:spMk id="23" creationId="{ABEAC3D4-911C-4528-8FF0-212CB8CB1CC8}"/>
          </ac:spMkLst>
        </pc:spChg>
        <pc:graphicFrameChg chg="mod modGraphic">
          <ac:chgData name="Miss Russell" userId="0f97f8d3-6dc3-4b1a-85db-904f062fea0b" providerId="ADAL" clId="{E812BEDD-9E1F-49BF-A7D1-EE83BC66318B}" dt="2024-09-09T22:25:45.324" v="1006" actId="120"/>
          <ac:graphicFrameMkLst>
            <pc:docMk/>
            <pc:sldMk cId="254657128" sldId="262"/>
            <ac:graphicFrameMk id="17" creationId="{6B9D6EDE-3A8E-43F1-BD40-8E5A6A4A8A90}"/>
          </ac:graphicFrameMkLst>
        </pc:graphicFrameChg>
        <pc:picChg chg="mod">
          <ac:chgData name="Miss Russell" userId="0f97f8d3-6dc3-4b1a-85db-904f062fea0b" providerId="ADAL" clId="{E812BEDD-9E1F-49BF-A7D1-EE83BC66318B}" dt="2024-09-09T22:22:11.461" v="943" actId="14100"/>
          <ac:picMkLst>
            <pc:docMk/>
            <pc:sldMk cId="254657128" sldId="262"/>
            <ac:picMk id="2" creationId="{B8E65622-B4FD-43EC-9613-C9A0A50941B7}"/>
          </ac:picMkLst>
        </pc:picChg>
        <pc:picChg chg="mod">
          <ac:chgData name="Miss Russell" userId="0f97f8d3-6dc3-4b1a-85db-904f062fea0b" providerId="ADAL" clId="{E812BEDD-9E1F-49BF-A7D1-EE83BC66318B}" dt="2024-09-09T22:33:18.294" v="1122" actId="1076"/>
          <ac:picMkLst>
            <pc:docMk/>
            <pc:sldMk cId="254657128" sldId="262"/>
            <ac:picMk id="4" creationId="{7979E3DB-C6CB-A0AA-F14F-A4DA4B87213D}"/>
          </ac:picMkLst>
        </pc:picChg>
        <pc:picChg chg="mod">
          <ac:chgData name="Miss Russell" userId="0f97f8d3-6dc3-4b1a-85db-904f062fea0b" providerId="ADAL" clId="{E812BEDD-9E1F-49BF-A7D1-EE83BC66318B}" dt="2024-09-09T22:33:20.417" v="1123" actId="1076"/>
          <ac:picMkLst>
            <pc:docMk/>
            <pc:sldMk cId="254657128" sldId="262"/>
            <ac:picMk id="5" creationId="{BC0CDCE4-2E92-6CEA-4481-F291A2BD7337}"/>
          </ac:picMkLst>
        </pc:picChg>
      </pc:sldChg>
      <pc:sldChg chg="addSp modSp mod">
        <pc:chgData name="Miss Russell" userId="0f97f8d3-6dc3-4b1a-85db-904f062fea0b" providerId="ADAL" clId="{E812BEDD-9E1F-49BF-A7D1-EE83BC66318B}" dt="2024-09-11T21:03:44.937" v="1409" actId="242"/>
        <pc:sldMkLst>
          <pc:docMk/>
          <pc:sldMk cId="23284904" sldId="266"/>
        </pc:sldMkLst>
        <pc:spChg chg="mod">
          <ac:chgData name="Miss Russell" userId="0f97f8d3-6dc3-4b1a-85db-904f062fea0b" providerId="ADAL" clId="{E812BEDD-9E1F-49BF-A7D1-EE83BC66318B}" dt="2024-09-11T21:03:34.796" v="1408" actId="1076"/>
          <ac:spMkLst>
            <pc:docMk/>
            <pc:sldMk cId="23284904" sldId="266"/>
            <ac:spMk id="3" creationId="{944F3DDC-C5EF-42BB-A7CB-48865931F4B2}"/>
          </ac:spMkLst>
        </pc:spChg>
        <pc:spChg chg="add mod">
          <ac:chgData name="Miss Russell" userId="0f97f8d3-6dc3-4b1a-85db-904f062fea0b" providerId="ADAL" clId="{E812BEDD-9E1F-49BF-A7D1-EE83BC66318B}" dt="2024-09-11T21:03:44.937" v="1409" actId="242"/>
          <ac:spMkLst>
            <pc:docMk/>
            <pc:sldMk cId="23284904" sldId="266"/>
            <ac:spMk id="4" creationId="{F4EFDFDF-74A2-EBE0-AAFD-66AEC7773F51}"/>
          </ac:spMkLst>
        </pc:spChg>
        <pc:spChg chg="mod">
          <ac:chgData name="Miss Russell" userId="0f97f8d3-6dc3-4b1a-85db-904f062fea0b" providerId="ADAL" clId="{E812BEDD-9E1F-49BF-A7D1-EE83BC66318B}" dt="2024-09-11T21:03:25.991" v="1405" actId="1076"/>
          <ac:spMkLst>
            <pc:docMk/>
            <pc:sldMk cId="23284904" sldId="266"/>
            <ac:spMk id="5" creationId="{E5D7D48A-A6D8-4313-9C0A-16926E978474}"/>
          </ac:spMkLst>
        </pc:spChg>
      </pc:sldChg>
      <pc:sldChg chg="modSp mod">
        <pc:chgData name="Miss Russell" userId="0f97f8d3-6dc3-4b1a-85db-904f062fea0b" providerId="ADAL" clId="{E812BEDD-9E1F-49BF-A7D1-EE83BC66318B}" dt="2024-09-09T21:13:55.994" v="668" actId="1076"/>
        <pc:sldMkLst>
          <pc:docMk/>
          <pc:sldMk cId="2739004805" sldId="274"/>
        </pc:sldMkLst>
        <pc:spChg chg="mod">
          <ac:chgData name="Miss Russell" userId="0f97f8d3-6dc3-4b1a-85db-904f062fea0b" providerId="ADAL" clId="{E812BEDD-9E1F-49BF-A7D1-EE83BC66318B}" dt="2024-09-09T21:13:55.994" v="668" actId="1076"/>
          <ac:spMkLst>
            <pc:docMk/>
            <pc:sldMk cId="2739004805" sldId="274"/>
            <ac:spMk id="2" creationId="{3C0B9752-34C2-0900-B05C-1C6A24A68F2D}"/>
          </ac:spMkLst>
        </pc:spChg>
      </pc:sldChg>
      <pc:sldChg chg="addSp delSp modSp mod">
        <pc:chgData name="Miss Russell" userId="0f97f8d3-6dc3-4b1a-85db-904f062fea0b" providerId="ADAL" clId="{E812BEDD-9E1F-49BF-A7D1-EE83BC66318B}" dt="2024-09-11T21:06:14.343" v="1422" actId="6549"/>
        <pc:sldMkLst>
          <pc:docMk/>
          <pc:sldMk cId="1149722145" sldId="302"/>
        </pc:sldMkLst>
        <pc:spChg chg="del">
          <ac:chgData name="Miss Russell" userId="0f97f8d3-6dc3-4b1a-85db-904f062fea0b" providerId="ADAL" clId="{E812BEDD-9E1F-49BF-A7D1-EE83BC66318B}" dt="2024-09-08T22:16:17.641" v="168" actId="478"/>
          <ac:spMkLst>
            <pc:docMk/>
            <pc:sldMk cId="1149722145" sldId="302"/>
            <ac:spMk id="3" creationId="{1170CF48-D9D7-46ED-9E63-AFE8F4172A46}"/>
          </ac:spMkLst>
        </pc:spChg>
        <pc:spChg chg="add mod">
          <ac:chgData name="Miss Russell" userId="0f97f8d3-6dc3-4b1a-85db-904f062fea0b" providerId="ADAL" clId="{E812BEDD-9E1F-49BF-A7D1-EE83BC66318B}" dt="2024-09-09T21:37:51.146" v="777" actId="1076"/>
          <ac:spMkLst>
            <pc:docMk/>
            <pc:sldMk cId="1149722145" sldId="302"/>
            <ac:spMk id="5" creationId="{C26F5C5A-C213-45E9-C811-F0C8054010E5}"/>
          </ac:spMkLst>
        </pc:spChg>
        <pc:spChg chg="mod">
          <ac:chgData name="Miss Russell" userId="0f97f8d3-6dc3-4b1a-85db-904f062fea0b" providerId="ADAL" clId="{E812BEDD-9E1F-49BF-A7D1-EE83BC66318B}" dt="2024-09-09T22:15:36.355" v="813" actId="1076"/>
          <ac:spMkLst>
            <pc:docMk/>
            <pc:sldMk cId="1149722145" sldId="302"/>
            <ac:spMk id="19" creationId="{D5D2381A-17D8-4F71-BD2F-F8D62BF07434}"/>
          </ac:spMkLst>
        </pc:spChg>
        <pc:spChg chg="mod">
          <ac:chgData name="Miss Russell" userId="0f97f8d3-6dc3-4b1a-85db-904f062fea0b" providerId="ADAL" clId="{E812BEDD-9E1F-49BF-A7D1-EE83BC66318B}" dt="2024-09-09T22:16:15.293" v="820" actId="12"/>
          <ac:spMkLst>
            <pc:docMk/>
            <pc:sldMk cId="1149722145" sldId="302"/>
            <ac:spMk id="20" creationId="{36A8ACB9-2231-41A1-A8B7-6A51A0F07FD1}"/>
          </ac:spMkLst>
        </pc:spChg>
        <pc:spChg chg="mod">
          <ac:chgData name="Miss Russell" userId="0f97f8d3-6dc3-4b1a-85db-904f062fea0b" providerId="ADAL" clId="{E812BEDD-9E1F-49BF-A7D1-EE83BC66318B}" dt="2024-09-09T22:12:29.412" v="807" actId="14100"/>
          <ac:spMkLst>
            <pc:docMk/>
            <pc:sldMk cId="1149722145" sldId="302"/>
            <ac:spMk id="21" creationId="{803BE942-14F2-4950-8364-B94B2D8A5133}"/>
          </ac:spMkLst>
        </pc:spChg>
        <pc:spChg chg="mod">
          <ac:chgData name="Miss Russell" userId="0f97f8d3-6dc3-4b1a-85db-904f062fea0b" providerId="ADAL" clId="{E812BEDD-9E1F-49BF-A7D1-EE83BC66318B}" dt="2024-09-09T22:32:29.879" v="1117" actId="20577"/>
          <ac:spMkLst>
            <pc:docMk/>
            <pc:sldMk cId="1149722145" sldId="302"/>
            <ac:spMk id="22" creationId="{E62B8C5E-8238-4BEF-BA3B-E3CBC0DE41C1}"/>
          </ac:spMkLst>
        </pc:spChg>
        <pc:spChg chg="mod">
          <ac:chgData name="Miss Russell" userId="0f97f8d3-6dc3-4b1a-85db-904f062fea0b" providerId="ADAL" clId="{E812BEDD-9E1F-49BF-A7D1-EE83BC66318B}" dt="2024-09-09T22:16:44.030" v="823" actId="1076"/>
          <ac:spMkLst>
            <pc:docMk/>
            <pc:sldMk cId="1149722145" sldId="302"/>
            <ac:spMk id="29" creationId="{DF65A773-FC43-49A0-B490-F626807E4827}"/>
          </ac:spMkLst>
        </pc:spChg>
        <pc:graphicFrameChg chg="mod modGraphic">
          <ac:chgData name="Miss Russell" userId="0f97f8d3-6dc3-4b1a-85db-904f062fea0b" providerId="ADAL" clId="{E812BEDD-9E1F-49BF-A7D1-EE83BC66318B}" dt="2024-09-11T21:06:14.343" v="1422" actId="6549"/>
          <ac:graphicFrameMkLst>
            <pc:docMk/>
            <pc:sldMk cId="1149722145" sldId="302"/>
            <ac:graphicFrameMk id="25" creationId="{B60445FF-EFAC-4B96-AC3A-A2EFC08AC03F}"/>
          </ac:graphicFrameMkLst>
        </pc:graphicFrameChg>
        <pc:picChg chg="mod">
          <ac:chgData name="Miss Russell" userId="0f97f8d3-6dc3-4b1a-85db-904f062fea0b" providerId="ADAL" clId="{E812BEDD-9E1F-49BF-A7D1-EE83BC66318B}" dt="2024-09-09T22:12:13.887" v="804" actId="1076"/>
          <ac:picMkLst>
            <pc:docMk/>
            <pc:sldMk cId="1149722145" sldId="302"/>
            <ac:picMk id="2" creationId="{6ECE319F-C33A-6CAA-B85C-EF1CFBB77458}"/>
          </ac:picMkLst>
        </pc:picChg>
        <pc:picChg chg="del">
          <ac:chgData name="Miss Russell" userId="0f97f8d3-6dc3-4b1a-85db-904f062fea0b" providerId="ADAL" clId="{E812BEDD-9E1F-49BF-A7D1-EE83BC66318B}" dt="2024-09-08T22:23:52.398" v="349" actId="478"/>
          <ac:picMkLst>
            <pc:docMk/>
            <pc:sldMk cId="1149722145" sldId="302"/>
            <ac:picMk id="4" creationId="{787F41FB-8532-3150-E099-F344F72CB824}"/>
          </ac:picMkLst>
        </pc:picChg>
        <pc:picChg chg="add mod">
          <ac:chgData name="Miss Russell" userId="0f97f8d3-6dc3-4b1a-85db-904f062fea0b" providerId="ADAL" clId="{E812BEDD-9E1F-49BF-A7D1-EE83BC66318B}" dt="2024-09-09T22:11:37.218" v="797" actId="1076"/>
          <ac:picMkLst>
            <pc:docMk/>
            <pc:sldMk cId="1149722145" sldId="302"/>
            <ac:picMk id="2050" creationId="{5E04DD38-ABCB-980C-D008-BFF836EFC4E2}"/>
          </ac:picMkLst>
        </pc:picChg>
        <pc:picChg chg="add mod">
          <ac:chgData name="Miss Russell" userId="0f97f8d3-6dc3-4b1a-85db-904f062fea0b" providerId="ADAL" clId="{E812BEDD-9E1F-49BF-A7D1-EE83BC66318B}" dt="2024-09-09T22:15:27.858" v="812" actId="14100"/>
          <ac:picMkLst>
            <pc:docMk/>
            <pc:sldMk cId="1149722145" sldId="302"/>
            <ac:picMk id="2052" creationId="{B86851A3-3983-30EE-A96E-F764A011803E}"/>
          </ac:picMkLst>
        </pc:picChg>
      </pc:sldChg>
      <pc:sldChg chg="addSp delSp modSp mod">
        <pc:chgData name="Miss Russell" userId="0f97f8d3-6dc3-4b1a-85db-904f062fea0b" providerId="ADAL" clId="{E812BEDD-9E1F-49BF-A7D1-EE83BC66318B}" dt="2024-09-09T22:33:05.811" v="1121" actId="12"/>
        <pc:sldMkLst>
          <pc:docMk/>
          <pc:sldMk cId="45136086" sldId="303"/>
        </pc:sldMkLst>
        <pc:spChg chg="del">
          <ac:chgData name="Miss Russell" userId="0f97f8d3-6dc3-4b1a-85db-904f062fea0b" providerId="ADAL" clId="{E812BEDD-9E1F-49BF-A7D1-EE83BC66318B}" dt="2024-09-08T22:16:36.540" v="172" actId="478"/>
          <ac:spMkLst>
            <pc:docMk/>
            <pc:sldMk cId="45136086" sldId="303"/>
            <ac:spMk id="3" creationId="{0DBBAA56-094B-488D-8AA6-4B864ED6F0E8}"/>
          </ac:spMkLst>
        </pc:spChg>
        <pc:spChg chg="add mod">
          <ac:chgData name="Miss Russell" userId="0f97f8d3-6dc3-4b1a-85db-904f062fea0b" providerId="ADAL" clId="{E812BEDD-9E1F-49BF-A7D1-EE83BC66318B}" dt="2024-09-09T21:24:05.331" v="676" actId="1076"/>
          <ac:spMkLst>
            <pc:docMk/>
            <pc:sldMk cId="45136086" sldId="303"/>
            <ac:spMk id="5" creationId="{17BE8D22-A13E-C7DC-7D08-D7CB7B6D73FB}"/>
          </ac:spMkLst>
        </pc:spChg>
        <pc:spChg chg="add mod">
          <ac:chgData name="Miss Russell" userId="0f97f8d3-6dc3-4b1a-85db-904f062fea0b" providerId="ADAL" clId="{E812BEDD-9E1F-49BF-A7D1-EE83BC66318B}" dt="2024-09-08T22:17:06.753" v="183"/>
          <ac:spMkLst>
            <pc:docMk/>
            <pc:sldMk cId="45136086" sldId="303"/>
            <ac:spMk id="6" creationId="{D05EE8F8-2437-6DB6-AAB8-CAE22CCDB7A6}"/>
          </ac:spMkLst>
        </pc:spChg>
        <pc:spChg chg="mod">
          <ac:chgData name="Miss Russell" userId="0f97f8d3-6dc3-4b1a-85db-904f062fea0b" providerId="ADAL" clId="{E812BEDD-9E1F-49BF-A7D1-EE83BC66318B}" dt="2024-09-09T22:30:20.215" v="1092" actId="12"/>
          <ac:spMkLst>
            <pc:docMk/>
            <pc:sldMk cId="45136086" sldId="303"/>
            <ac:spMk id="20" creationId="{36A8ACB9-2231-41A1-A8B7-6A51A0F07FD1}"/>
          </ac:spMkLst>
        </pc:spChg>
        <pc:spChg chg="mod">
          <ac:chgData name="Miss Russell" userId="0f97f8d3-6dc3-4b1a-85db-904f062fea0b" providerId="ADAL" clId="{E812BEDD-9E1F-49BF-A7D1-EE83BC66318B}" dt="2024-09-08T22:28:38.616" v="466" actId="14100"/>
          <ac:spMkLst>
            <pc:docMk/>
            <pc:sldMk cId="45136086" sldId="303"/>
            <ac:spMk id="21" creationId="{803BE942-14F2-4950-8364-B94B2D8A5133}"/>
          </ac:spMkLst>
        </pc:spChg>
        <pc:spChg chg="mod">
          <ac:chgData name="Miss Russell" userId="0f97f8d3-6dc3-4b1a-85db-904f062fea0b" providerId="ADAL" clId="{E812BEDD-9E1F-49BF-A7D1-EE83BC66318B}" dt="2024-09-09T22:33:05.811" v="1121" actId="12"/>
          <ac:spMkLst>
            <pc:docMk/>
            <pc:sldMk cId="45136086" sldId="303"/>
            <ac:spMk id="22" creationId="{E62B8C5E-8238-4BEF-BA3B-E3CBC0DE41C1}"/>
          </ac:spMkLst>
        </pc:spChg>
        <pc:graphicFrameChg chg="mod modGraphic">
          <ac:chgData name="Miss Russell" userId="0f97f8d3-6dc3-4b1a-85db-904f062fea0b" providerId="ADAL" clId="{E812BEDD-9E1F-49BF-A7D1-EE83BC66318B}" dt="2024-09-09T22:29:43.551" v="1064" actId="20577"/>
          <ac:graphicFrameMkLst>
            <pc:docMk/>
            <pc:sldMk cId="45136086" sldId="303"/>
            <ac:graphicFrameMk id="25" creationId="{B60445FF-EFAC-4B96-AC3A-A2EFC08AC03F}"/>
          </ac:graphicFrameMkLst>
        </pc:graphicFrameChg>
        <pc:picChg chg="mod">
          <ac:chgData name="Miss Russell" userId="0f97f8d3-6dc3-4b1a-85db-904f062fea0b" providerId="ADAL" clId="{E812BEDD-9E1F-49BF-A7D1-EE83BC66318B}" dt="2024-09-09T22:30:46.088" v="1096" actId="1076"/>
          <ac:picMkLst>
            <pc:docMk/>
            <pc:sldMk cId="45136086" sldId="303"/>
            <ac:picMk id="2" creationId="{B8E65622-B4FD-43EC-9613-C9A0A50941B7}"/>
          </ac:picMkLst>
        </pc:picChg>
        <pc:picChg chg="mod">
          <ac:chgData name="Miss Russell" userId="0f97f8d3-6dc3-4b1a-85db-904f062fea0b" providerId="ADAL" clId="{E812BEDD-9E1F-49BF-A7D1-EE83BC66318B}" dt="2024-09-09T22:30:30.647" v="1093" actId="1076"/>
          <ac:picMkLst>
            <pc:docMk/>
            <pc:sldMk cId="45136086" sldId="303"/>
            <ac:picMk id="4" creationId="{EE12104B-0AF4-1FCA-CCF8-E1FB0F544EED}"/>
          </ac:picMkLst>
        </pc:picChg>
      </pc:sldChg>
      <pc:sldChg chg="addSp delSp modSp mod">
        <pc:chgData name="Miss Russell" userId="0f97f8d3-6dc3-4b1a-85db-904f062fea0b" providerId="ADAL" clId="{E812BEDD-9E1F-49BF-A7D1-EE83BC66318B}" dt="2024-09-10T16:03:59.652" v="1141" actId="14100"/>
        <pc:sldMkLst>
          <pc:docMk/>
          <pc:sldMk cId="2174060105" sldId="304"/>
        </pc:sldMkLst>
        <pc:spChg chg="add del mod">
          <ac:chgData name="Miss Russell" userId="0f97f8d3-6dc3-4b1a-85db-904f062fea0b" providerId="ADAL" clId="{E812BEDD-9E1F-49BF-A7D1-EE83BC66318B}" dt="2024-09-09T20:59:20.429" v="594" actId="478"/>
          <ac:spMkLst>
            <pc:docMk/>
            <pc:sldMk cId="2174060105" sldId="304"/>
            <ac:spMk id="2" creationId="{C65AC544-D0FE-23D2-3F79-D9F91F876917}"/>
          </ac:spMkLst>
        </pc:spChg>
        <pc:spChg chg="mod">
          <ac:chgData name="Miss Russell" userId="0f97f8d3-6dc3-4b1a-85db-904f062fea0b" providerId="ADAL" clId="{E812BEDD-9E1F-49BF-A7D1-EE83BC66318B}" dt="2024-09-09T22:24:10.854" v="964" actId="20577"/>
          <ac:spMkLst>
            <pc:docMk/>
            <pc:sldMk cId="2174060105" sldId="304"/>
            <ac:spMk id="3" creationId="{14A205DD-7773-E4F0-5AD0-BA23533E34A8}"/>
          </ac:spMkLst>
        </pc:spChg>
        <pc:spChg chg="add mod">
          <ac:chgData name="Miss Russell" userId="0f97f8d3-6dc3-4b1a-85db-904f062fea0b" providerId="ADAL" clId="{E812BEDD-9E1F-49BF-A7D1-EE83BC66318B}" dt="2024-09-09T20:59:20.944" v="595"/>
          <ac:spMkLst>
            <pc:docMk/>
            <pc:sldMk cId="2174060105" sldId="304"/>
            <ac:spMk id="6" creationId="{623297A5-067B-248B-812E-E1070E53443E}"/>
          </ac:spMkLst>
        </pc:spChg>
        <pc:spChg chg="mod">
          <ac:chgData name="Miss Russell" userId="0f97f8d3-6dc3-4b1a-85db-904f062fea0b" providerId="ADAL" clId="{E812BEDD-9E1F-49BF-A7D1-EE83BC66318B}" dt="2024-09-10T16:03:56.213" v="1140" actId="14100"/>
          <ac:spMkLst>
            <pc:docMk/>
            <pc:sldMk cId="2174060105" sldId="304"/>
            <ac:spMk id="8" creationId="{7A564540-CAB7-852C-314E-5D03B4823BE1}"/>
          </ac:spMkLst>
        </pc:spChg>
        <pc:spChg chg="mod">
          <ac:chgData name="Miss Russell" userId="0f97f8d3-6dc3-4b1a-85db-904f062fea0b" providerId="ADAL" clId="{E812BEDD-9E1F-49BF-A7D1-EE83BC66318B}" dt="2024-09-10T16:03:59.652" v="1141" actId="14100"/>
          <ac:spMkLst>
            <pc:docMk/>
            <pc:sldMk cId="2174060105" sldId="304"/>
            <ac:spMk id="12" creationId="{A3A39E57-EDD3-4209-AE4D-F9FC630F9890}"/>
          </ac:spMkLst>
        </pc:spChg>
        <pc:spChg chg="del">
          <ac:chgData name="Miss Russell" userId="0f97f8d3-6dc3-4b1a-85db-904f062fea0b" providerId="ADAL" clId="{E812BEDD-9E1F-49BF-A7D1-EE83BC66318B}" dt="2024-09-08T22:16:05.397" v="165" actId="478"/>
          <ac:spMkLst>
            <pc:docMk/>
            <pc:sldMk cId="2174060105" sldId="304"/>
            <ac:spMk id="23" creationId="{5ADB8877-4F66-4A90-BB00-3FB996950C36}"/>
          </ac:spMkLst>
        </pc:spChg>
        <pc:graphicFrameChg chg="mod modGraphic">
          <ac:chgData name="Miss Russell" userId="0f97f8d3-6dc3-4b1a-85db-904f062fea0b" providerId="ADAL" clId="{E812BEDD-9E1F-49BF-A7D1-EE83BC66318B}" dt="2024-09-09T22:25:21.123" v="1003"/>
          <ac:graphicFrameMkLst>
            <pc:docMk/>
            <pc:sldMk cId="2174060105" sldId="304"/>
            <ac:graphicFrameMk id="7" creationId="{E1F407FF-939F-6496-2158-0729E02B8C6B}"/>
          </ac:graphicFrameMkLst>
        </pc:graphicFrameChg>
        <pc:picChg chg="mod">
          <ac:chgData name="Miss Russell" userId="0f97f8d3-6dc3-4b1a-85db-904f062fea0b" providerId="ADAL" clId="{E812BEDD-9E1F-49BF-A7D1-EE83BC66318B}" dt="2024-09-09T21:05:17.198" v="638" actId="1076"/>
          <ac:picMkLst>
            <pc:docMk/>
            <pc:sldMk cId="2174060105" sldId="304"/>
            <ac:picMk id="4" creationId="{1A73151E-DCD5-60FA-6D7B-327288542712}"/>
          </ac:picMkLst>
        </pc:picChg>
        <pc:picChg chg="mod">
          <ac:chgData name="Miss Russell" userId="0f97f8d3-6dc3-4b1a-85db-904f062fea0b" providerId="ADAL" clId="{E812BEDD-9E1F-49BF-A7D1-EE83BC66318B}" dt="2024-09-09T21:05:27.092" v="640" actId="14100"/>
          <ac:picMkLst>
            <pc:docMk/>
            <pc:sldMk cId="2174060105" sldId="304"/>
            <ac:picMk id="5" creationId="{6998B2B8-4B64-350F-0C90-AC573011C924}"/>
          </ac:picMkLst>
        </pc:picChg>
      </pc:sldChg>
      <pc:sldChg chg="modSp mod ord">
        <pc:chgData name="Miss Russell" userId="0f97f8d3-6dc3-4b1a-85db-904f062fea0b" providerId="ADAL" clId="{E812BEDD-9E1F-49BF-A7D1-EE83BC66318B}" dt="2024-09-11T21:00:45.905" v="1292"/>
        <pc:sldMkLst>
          <pc:docMk/>
          <pc:sldMk cId="3888399057" sldId="305"/>
        </pc:sldMkLst>
        <pc:spChg chg="mod">
          <ac:chgData name="Miss Russell" userId="0f97f8d3-6dc3-4b1a-85db-904f062fea0b" providerId="ADAL" clId="{E812BEDD-9E1F-49BF-A7D1-EE83BC66318B}" dt="2024-09-08T22:05:19.324" v="7" actId="20577"/>
          <ac:spMkLst>
            <pc:docMk/>
            <pc:sldMk cId="3888399057" sldId="305"/>
            <ac:spMk id="2" creationId="{F2DCD9BE-08AE-E0E9-81C8-EA8CE5E48000}"/>
          </ac:spMkLst>
        </pc:spChg>
        <pc:picChg chg="mod">
          <ac:chgData name="Miss Russell" userId="0f97f8d3-6dc3-4b1a-85db-904f062fea0b" providerId="ADAL" clId="{E812BEDD-9E1F-49BF-A7D1-EE83BC66318B}" dt="2024-09-08T22:18:29.602" v="235" actId="1076"/>
          <ac:picMkLst>
            <pc:docMk/>
            <pc:sldMk cId="3888399057" sldId="305"/>
            <ac:picMk id="8" creationId="{14FBFEE8-272D-7457-57B3-704FF967E98E}"/>
          </ac:picMkLst>
        </pc:picChg>
      </pc:sldChg>
      <pc:sldChg chg="modSp mod ord">
        <pc:chgData name="Miss Russell" userId="0f97f8d3-6dc3-4b1a-85db-904f062fea0b" providerId="ADAL" clId="{E812BEDD-9E1F-49BF-A7D1-EE83BC66318B}" dt="2024-09-11T21:00:45.905" v="1292"/>
        <pc:sldMkLst>
          <pc:docMk/>
          <pc:sldMk cId="1112440766" sldId="306"/>
        </pc:sldMkLst>
        <pc:spChg chg="mod">
          <ac:chgData name="Miss Russell" userId="0f97f8d3-6dc3-4b1a-85db-904f062fea0b" providerId="ADAL" clId="{E812BEDD-9E1F-49BF-A7D1-EE83BC66318B}" dt="2024-09-08T22:36:36.013" v="530" actId="1076"/>
          <ac:spMkLst>
            <pc:docMk/>
            <pc:sldMk cId="1112440766" sldId="306"/>
            <ac:spMk id="5" creationId="{D6EE8E19-CD7E-CEF5-57BF-185BF3D0D5DC}"/>
          </ac:spMkLst>
        </pc:spChg>
        <pc:picChg chg="mod">
          <ac:chgData name="Miss Russell" userId="0f97f8d3-6dc3-4b1a-85db-904f062fea0b" providerId="ADAL" clId="{E812BEDD-9E1F-49BF-A7D1-EE83BC66318B}" dt="2024-09-08T22:31:36.387" v="529" actId="1076"/>
          <ac:picMkLst>
            <pc:docMk/>
            <pc:sldMk cId="1112440766" sldId="306"/>
            <ac:picMk id="4" creationId="{26C2EC32-1810-A2C9-23FB-09D95B7235E1}"/>
          </ac:picMkLst>
        </pc:picChg>
      </pc:sldChg>
      <pc:sldChg chg="addSp delSp modSp add mod ord setBg">
        <pc:chgData name="Miss Russell" userId="0f97f8d3-6dc3-4b1a-85db-904f062fea0b" providerId="ADAL" clId="{E812BEDD-9E1F-49BF-A7D1-EE83BC66318B}" dt="2024-09-11T21:00:45.905" v="1292"/>
        <pc:sldMkLst>
          <pc:docMk/>
          <pc:sldMk cId="293423218" sldId="307"/>
        </pc:sldMkLst>
        <pc:spChg chg="mod">
          <ac:chgData name="Miss Russell" userId="0f97f8d3-6dc3-4b1a-85db-904f062fea0b" providerId="ADAL" clId="{E812BEDD-9E1F-49BF-A7D1-EE83BC66318B}" dt="2024-09-08T22:05:31.702" v="21" actId="27636"/>
          <ac:spMkLst>
            <pc:docMk/>
            <pc:sldMk cId="293423218" sldId="307"/>
            <ac:spMk id="2" creationId="{F2DCD9BE-08AE-E0E9-81C8-EA8CE5E48000}"/>
          </ac:spMkLst>
        </pc:spChg>
        <pc:spChg chg="add del mod">
          <ac:chgData name="Miss Russell" userId="0f97f8d3-6dc3-4b1a-85db-904f062fea0b" providerId="ADAL" clId="{E812BEDD-9E1F-49BF-A7D1-EE83BC66318B}" dt="2024-09-08T22:05:38.766" v="24" actId="478"/>
          <ac:spMkLst>
            <pc:docMk/>
            <pc:sldMk cId="293423218" sldId="307"/>
            <ac:spMk id="4" creationId="{E402CB62-0EA0-9DE1-9983-6571DF49DAD4}"/>
          </ac:spMkLst>
        </pc:spChg>
        <pc:spChg chg="add mod">
          <ac:chgData name="Miss Russell" userId="0f97f8d3-6dc3-4b1a-85db-904f062fea0b" providerId="ADAL" clId="{E812BEDD-9E1F-49BF-A7D1-EE83BC66318B}" dt="2024-09-09T22:42:21.848" v="1136" actId="14100"/>
          <ac:spMkLst>
            <pc:docMk/>
            <pc:sldMk cId="293423218" sldId="307"/>
            <ac:spMk id="9" creationId="{871E7C5C-5B8E-90C3-083C-22E3FCE45A87}"/>
          </ac:spMkLst>
        </pc:spChg>
        <pc:picChg chg="add mod">
          <ac:chgData name="Miss Russell" userId="0f97f8d3-6dc3-4b1a-85db-904f062fea0b" providerId="ADAL" clId="{E812BEDD-9E1F-49BF-A7D1-EE83BC66318B}" dt="2024-09-09T22:39:34.012" v="1127" actId="1076"/>
          <ac:picMkLst>
            <pc:docMk/>
            <pc:sldMk cId="293423218" sldId="307"/>
            <ac:picMk id="4" creationId="{F188BC44-8A3E-BE63-3337-396A7CAD22EF}"/>
          </ac:picMkLst>
        </pc:picChg>
        <pc:picChg chg="del">
          <ac:chgData name="Miss Russell" userId="0f97f8d3-6dc3-4b1a-85db-904f062fea0b" providerId="ADAL" clId="{E812BEDD-9E1F-49BF-A7D1-EE83BC66318B}" dt="2024-09-08T22:05:34.105" v="22" actId="478"/>
          <ac:picMkLst>
            <pc:docMk/>
            <pc:sldMk cId="293423218" sldId="307"/>
            <ac:picMk id="6" creationId="{7F29AA87-1EE6-DFBE-9CDC-021720EEED7E}"/>
          </ac:picMkLst>
        </pc:picChg>
        <pc:picChg chg="add mod">
          <ac:chgData name="Miss Russell" userId="0f97f8d3-6dc3-4b1a-85db-904f062fea0b" providerId="ADAL" clId="{E812BEDD-9E1F-49BF-A7D1-EE83BC66318B}" dt="2024-09-09T22:43:04.314" v="1137" actId="1076"/>
          <ac:picMkLst>
            <pc:docMk/>
            <pc:sldMk cId="293423218" sldId="307"/>
            <ac:picMk id="6" creationId="{802904F4-0AAE-16F7-72FF-965394C77451}"/>
          </ac:picMkLst>
        </pc:picChg>
        <pc:picChg chg="del">
          <ac:chgData name="Miss Russell" userId="0f97f8d3-6dc3-4b1a-85db-904f062fea0b" providerId="ADAL" clId="{E812BEDD-9E1F-49BF-A7D1-EE83BC66318B}" dt="2024-09-08T22:05:36.410" v="23" actId="478"/>
          <ac:picMkLst>
            <pc:docMk/>
            <pc:sldMk cId="293423218" sldId="307"/>
            <ac:picMk id="7" creationId="{B36D38AC-78A4-FCC6-9B75-AC2D31434C08}"/>
          </ac:picMkLst>
        </pc:picChg>
        <pc:picChg chg="del">
          <ac:chgData name="Miss Russell" userId="0f97f8d3-6dc3-4b1a-85db-904f062fea0b" providerId="ADAL" clId="{E812BEDD-9E1F-49BF-A7D1-EE83BC66318B}" dt="2024-09-08T22:05:40.707" v="25" actId="478"/>
          <ac:picMkLst>
            <pc:docMk/>
            <pc:sldMk cId="293423218" sldId="307"/>
            <ac:picMk id="8" creationId="{14FBFEE8-272D-7457-57B3-704FF967E98E}"/>
          </ac:picMkLst>
        </pc:picChg>
        <pc:picChg chg="add mod">
          <ac:chgData name="Miss Russell" userId="0f97f8d3-6dc3-4b1a-85db-904f062fea0b" providerId="ADAL" clId="{E812BEDD-9E1F-49BF-A7D1-EE83BC66318B}" dt="2024-09-09T22:41:17.219" v="1131" actId="1076"/>
          <ac:picMkLst>
            <pc:docMk/>
            <pc:sldMk cId="293423218" sldId="307"/>
            <ac:picMk id="8" creationId="{A281226D-6E3C-93AF-E588-D82C897390C2}"/>
          </ac:picMkLst>
        </pc:picChg>
      </pc:sldChg>
      <pc:sldChg chg="addSp modSp add del mod">
        <pc:chgData name="Miss Russell" userId="0f97f8d3-6dc3-4b1a-85db-904f062fea0b" providerId="ADAL" clId="{E812BEDD-9E1F-49BF-A7D1-EE83BC66318B}" dt="2024-09-08T22:14:04.898" v="160" actId="47"/>
        <pc:sldMkLst>
          <pc:docMk/>
          <pc:sldMk cId="839644159" sldId="308"/>
        </pc:sldMkLst>
        <pc:spChg chg="mod">
          <ac:chgData name="Miss Russell" userId="0f97f8d3-6dc3-4b1a-85db-904f062fea0b" providerId="ADAL" clId="{E812BEDD-9E1F-49BF-A7D1-EE83BC66318B}" dt="2024-09-08T22:08:04.870" v="154" actId="20577"/>
          <ac:spMkLst>
            <pc:docMk/>
            <pc:sldMk cId="839644159" sldId="308"/>
            <ac:spMk id="2" creationId="{F2DCD9BE-08AE-E0E9-81C8-EA8CE5E48000}"/>
          </ac:spMkLst>
        </pc:spChg>
        <pc:spChg chg="add mod">
          <ac:chgData name="Miss Russell" userId="0f97f8d3-6dc3-4b1a-85db-904f062fea0b" providerId="ADAL" clId="{E812BEDD-9E1F-49BF-A7D1-EE83BC66318B}" dt="2024-09-08T22:08:19.229" v="159" actId="20577"/>
          <ac:spMkLst>
            <pc:docMk/>
            <pc:sldMk cId="839644159" sldId="308"/>
            <ac:spMk id="3" creationId="{D5A5F472-A5EF-2EB5-371A-1AED86179D24}"/>
          </ac:spMkLst>
        </pc:spChg>
      </pc:sldChg>
      <pc:sldChg chg="addSp delSp modSp new mod">
        <pc:chgData name="Miss Russell" userId="0f97f8d3-6dc3-4b1a-85db-904f062fea0b" providerId="ADAL" clId="{E812BEDD-9E1F-49BF-A7D1-EE83BC66318B}" dt="2024-09-09T21:21:53.907" v="675" actId="1076"/>
        <pc:sldMkLst>
          <pc:docMk/>
          <pc:sldMk cId="1748536120" sldId="308"/>
        </pc:sldMkLst>
        <pc:spChg chg="del">
          <ac:chgData name="Miss Russell" userId="0f97f8d3-6dc3-4b1a-85db-904f062fea0b" providerId="ADAL" clId="{E812BEDD-9E1F-49BF-A7D1-EE83BC66318B}" dt="2024-09-09T21:14:15.542" v="670" actId="478"/>
          <ac:spMkLst>
            <pc:docMk/>
            <pc:sldMk cId="1748536120" sldId="308"/>
            <ac:spMk id="2" creationId="{08C6F4C3-8AFD-0724-C08E-29671C618357}"/>
          </ac:spMkLst>
        </pc:spChg>
        <pc:spChg chg="del">
          <ac:chgData name="Miss Russell" userId="0f97f8d3-6dc3-4b1a-85db-904f062fea0b" providerId="ADAL" clId="{E812BEDD-9E1F-49BF-A7D1-EE83BC66318B}" dt="2024-09-09T21:21:43.538" v="672" actId="478"/>
          <ac:spMkLst>
            <pc:docMk/>
            <pc:sldMk cId="1748536120" sldId="308"/>
            <ac:spMk id="3" creationId="{6EFFBCD9-B2C6-B525-A6A7-B95F90EF5473}"/>
          </ac:spMkLst>
        </pc:spChg>
        <pc:picChg chg="add mod">
          <ac:chgData name="Miss Russell" userId="0f97f8d3-6dc3-4b1a-85db-904f062fea0b" providerId="ADAL" clId="{E812BEDD-9E1F-49BF-A7D1-EE83BC66318B}" dt="2024-09-09T21:21:53.907" v="675" actId="1076"/>
          <ac:picMkLst>
            <pc:docMk/>
            <pc:sldMk cId="1748536120" sldId="308"/>
            <ac:picMk id="4" creationId="{BE232B5E-5647-19B9-22AC-B4B6AD3635D6}"/>
          </ac:picMkLst>
        </pc:picChg>
      </pc:sldChg>
      <pc:sldChg chg="addSp modSp new mod ord">
        <pc:chgData name="Miss Russell" userId="0f97f8d3-6dc3-4b1a-85db-904f062fea0b" providerId="ADAL" clId="{E812BEDD-9E1F-49BF-A7D1-EE83BC66318B}" dt="2024-09-11T21:00:53.262" v="1294"/>
        <pc:sldMkLst>
          <pc:docMk/>
          <pc:sldMk cId="2944083583" sldId="309"/>
        </pc:sldMkLst>
        <pc:spChg chg="add mod">
          <ac:chgData name="Miss Russell" userId="0f97f8d3-6dc3-4b1a-85db-904f062fea0b" providerId="ADAL" clId="{E812BEDD-9E1F-49BF-A7D1-EE83BC66318B}" dt="2024-09-11T20:28:10.696" v="1290" actId="1076"/>
          <ac:spMkLst>
            <pc:docMk/>
            <pc:sldMk cId="2944083583" sldId="309"/>
            <ac:spMk id="2" creationId="{D9B0B73B-232E-1AA6-FC68-5CE45AEB149B}"/>
          </ac:spMkLst>
        </pc:spChg>
        <pc:spChg chg="add mod">
          <ac:chgData name="Miss Russell" userId="0f97f8d3-6dc3-4b1a-85db-904f062fea0b" providerId="ADAL" clId="{E812BEDD-9E1F-49BF-A7D1-EE83BC66318B}" dt="2024-09-11T20:28:04.173" v="1288" actId="1076"/>
          <ac:spMkLst>
            <pc:docMk/>
            <pc:sldMk cId="2944083583" sldId="309"/>
            <ac:spMk id="3" creationId="{F6D23893-28F7-C104-E3D9-CB3B20B93D26}"/>
          </ac:spMkLst>
        </pc:spChg>
        <pc:picChg chg="add mod">
          <ac:chgData name="Miss Russell" userId="0f97f8d3-6dc3-4b1a-85db-904f062fea0b" providerId="ADAL" clId="{E812BEDD-9E1F-49BF-A7D1-EE83BC66318B}" dt="2024-09-11T20:27:30.573" v="1280" actId="1076"/>
          <ac:picMkLst>
            <pc:docMk/>
            <pc:sldMk cId="2944083583" sldId="309"/>
            <ac:picMk id="1026" creationId="{8A58E7CA-C9C3-7206-CEEE-853DA75DC5BB}"/>
          </ac:picMkLst>
        </pc:picChg>
        <pc:picChg chg="add mod">
          <ac:chgData name="Miss Russell" userId="0f97f8d3-6dc3-4b1a-85db-904f062fea0b" providerId="ADAL" clId="{E812BEDD-9E1F-49BF-A7D1-EE83BC66318B}" dt="2024-09-11T20:27:37.182" v="1282" actId="1076"/>
          <ac:picMkLst>
            <pc:docMk/>
            <pc:sldMk cId="2944083583" sldId="309"/>
            <ac:picMk id="1028" creationId="{366C0F7C-C77E-C624-3980-C630B06018B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gw08russelllynne@glow.sch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chieve.hashtag-learning.co.uk/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gw08russelllynne@glow.sch.uk" TargetMode="External"/><Relationship Id="rId4" Type="http://schemas.openxmlformats.org/officeDocument/2006/relationships/hyperlink" Target="https://glowscotland-my.sharepoint.com/:w:/r/personal/gw08russelllynne_glow_sch_uk/Documents/00.%20PTC%20Social%20Subjects/Supporting%20your%20learner%20-%20GENERIC%20STUDY%20SKILLS.docx?d=w09b21f98c53a45fdb522a6a3a0040bcf&amp;csf=1&amp;web=1&amp;e=OuGq2k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D7D48A-A6D8-4313-9C0A-16926E978474}"/>
              </a:ext>
            </a:extLst>
          </p:cNvPr>
          <p:cNvSpPr/>
          <p:nvPr/>
        </p:nvSpPr>
        <p:spPr>
          <a:xfrm>
            <a:off x="6333579" y="196087"/>
            <a:ext cx="5334930" cy="9841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n w="28575">
                  <a:solidFill>
                    <a:sysClr val="windowText" lastClr="000000"/>
                  </a:solidFill>
                  <a:prstDash val="solid"/>
                </a:ln>
                <a:latin typeface="+mj-lt"/>
                <a:ea typeface="+mj-ea"/>
                <a:cs typeface="+mj-cs"/>
              </a:rPr>
              <a:t>Social Subjects</a:t>
            </a:r>
            <a:endParaRPr lang="en-US" sz="66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4F3DDC-C5EF-42BB-A7CB-48865931F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6453" y="1158094"/>
            <a:ext cx="5821195" cy="25887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 dirty="0"/>
              <a:t>PTC: Lynne Russell</a:t>
            </a:r>
          </a:p>
          <a:p>
            <a:r>
              <a:rPr lang="en-US" sz="3200" dirty="0">
                <a:hlinkClick r:id="rId2"/>
              </a:rPr>
              <a:t>gw08russelllynne@glow.sch.uk</a:t>
            </a:r>
            <a:r>
              <a:rPr lang="en-US" sz="3200" dirty="0"/>
              <a:t> </a:t>
            </a:r>
          </a:p>
          <a:p>
            <a:r>
              <a:rPr lang="en-US" sz="2800" dirty="0">
                <a:cs typeface="Calibri"/>
              </a:rPr>
              <a:t>Geography</a:t>
            </a:r>
          </a:p>
          <a:p>
            <a:r>
              <a:rPr lang="en-US" sz="2800" dirty="0">
                <a:cs typeface="Calibri"/>
              </a:rPr>
              <a:t>History</a:t>
            </a:r>
          </a:p>
          <a:p>
            <a:r>
              <a:rPr lang="en-US" sz="2800" dirty="0">
                <a:cs typeface="Calibri"/>
              </a:rPr>
              <a:t>Modern Studies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E4168D-90D5-90E7-ED1E-7172F3EB7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61" r="1" b="10504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4EFDFDF-74A2-EBE0-AAFD-66AEC7773F51}"/>
              </a:ext>
            </a:extLst>
          </p:cNvPr>
          <p:cNvSpPr txBox="1">
            <a:spLocks/>
          </p:cNvSpPr>
          <p:nvPr/>
        </p:nvSpPr>
        <p:spPr>
          <a:xfrm>
            <a:off x="6441929" y="4022299"/>
            <a:ext cx="5030403" cy="2588785"/>
          </a:xfrm>
          <a:custGeom>
            <a:avLst/>
            <a:gdLst>
              <a:gd name="connsiteX0" fmla="*/ 0 w 5030403"/>
              <a:gd name="connsiteY0" fmla="*/ 0 h 2588785"/>
              <a:gd name="connsiteX1" fmla="*/ 5030403 w 5030403"/>
              <a:gd name="connsiteY1" fmla="*/ 0 h 2588785"/>
              <a:gd name="connsiteX2" fmla="*/ 5030403 w 5030403"/>
              <a:gd name="connsiteY2" fmla="*/ 2588785 h 2588785"/>
              <a:gd name="connsiteX3" fmla="*/ 0 w 5030403"/>
              <a:gd name="connsiteY3" fmla="*/ 2588785 h 2588785"/>
              <a:gd name="connsiteX4" fmla="*/ 0 w 5030403"/>
              <a:gd name="connsiteY4" fmla="*/ 0 h 258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0403" h="2588785" fill="none" extrusionOk="0">
                <a:moveTo>
                  <a:pt x="0" y="0"/>
                </a:moveTo>
                <a:cubicBezTo>
                  <a:pt x="2177905" y="-73955"/>
                  <a:pt x="4155928" y="129217"/>
                  <a:pt x="5030403" y="0"/>
                </a:cubicBezTo>
                <a:cubicBezTo>
                  <a:pt x="5194969" y="336225"/>
                  <a:pt x="4880263" y="1711795"/>
                  <a:pt x="5030403" y="2588785"/>
                </a:cubicBezTo>
                <a:cubicBezTo>
                  <a:pt x="4141098" y="2444870"/>
                  <a:pt x="874373" y="2435775"/>
                  <a:pt x="0" y="2588785"/>
                </a:cubicBezTo>
                <a:cubicBezTo>
                  <a:pt x="-47450" y="1928389"/>
                  <a:pt x="-843" y="997412"/>
                  <a:pt x="0" y="0"/>
                </a:cubicBezTo>
                <a:close/>
              </a:path>
              <a:path w="5030403" h="2588785" stroke="0" extrusionOk="0">
                <a:moveTo>
                  <a:pt x="0" y="0"/>
                </a:moveTo>
                <a:cubicBezTo>
                  <a:pt x="1413617" y="106996"/>
                  <a:pt x="4175547" y="118095"/>
                  <a:pt x="5030403" y="0"/>
                </a:cubicBezTo>
                <a:cubicBezTo>
                  <a:pt x="4991816" y="867638"/>
                  <a:pt x="5137705" y="1415777"/>
                  <a:pt x="5030403" y="2588785"/>
                </a:cubicBezTo>
                <a:cubicBezTo>
                  <a:pt x="4151648" y="2726643"/>
                  <a:pt x="2322219" y="2420537"/>
                  <a:pt x="0" y="2588785"/>
                </a:cubicBezTo>
                <a:cubicBezTo>
                  <a:pt x="-158910" y="1833271"/>
                  <a:pt x="70599" y="428378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22331526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u="sng" dirty="0">
                <a:cs typeface="Calibri"/>
              </a:rPr>
              <a:t>Contents: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Geography N5/H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History N5/H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Modern Studies N5/H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Study Support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Supporting your learner</a:t>
            </a:r>
          </a:p>
        </p:txBody>
      </p:sp>
    </p:spTree>
    <p:extLst>
      <p:ext uri="{BB962C8B-B14F-4D97-AF65-F5344CB8AC3E}">
        <p14:creationId xmlns:p14="http://schemas.microsoft.com/office/powerpoint/2010/main" val="2328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CD9BE-08AE-E0E9-81C8-EA8CE5E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861" y="278861"/>
            <a:ext cx="5713563" cy="87986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/>
                <a:cs typeface="Calibri Light"/>
              </a:rPr>
              <a:t>Study Support - Achieve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8BC44-8A3E-BE63-3337-396A7CAD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72" y="1430801"/>
            <a:ext cx="1859769" cy="1888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2904F4-0AAE-16F7-72FF-965394C77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137" y="1430801"/>
            <a:ext cx="8583016" cy="5265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81226D-6E3C-93AF-E588-D82C89739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72" y="5103769"/>
            <a:ext cx="1859769" cy="1592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1E7C5C-5B8E-90C3-083C-22E3FCE45A87}"/>
              </a:ext>
            </a:extLst>
          </p:cNvPr>
          <p:cNvSpPr txBox="1"/>
          <p:nvPr/>
        </p:nvSpPr>
        <p:spPr>
          <a:xfrm>
            <a:off x="425172" y="3552825"/>
            <a:ext cx="2241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hlinkClick r:id="rId5"/>
              </a:rPr>
              <a:t>Achieve (hashtag-learning.co.uk)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3423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with no description">
            <a:extLst>
              <a:ext uri="{FF2B5EF4-FFF2-40B4-BE49-F238E27FC236}">
                <a16:creationId xmlns:a16="http://schemas.microsoft.com/office/drawing/2014/main" id="{8A58E7CA-C9C3-7206-CEEE-853DA75D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6" y="113034"/>
            <a:ext cx="4467441" cy="63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with no description">
            <a:extLst>
              <a:ext uri="{FF2B5EF4-FFF2-40B4-BE49-F238E27FC236}">
                <a16:creationId xmlns:a16="http://schemas.microsoft.com/office/drawing/2014/main" id="{366C0F7C-C77E-C624-3980-C630B060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459" y="113034"/>
            <a:ext cx="4461595" cy="63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D9B0B73B-232E-1AA6-FC68-5CE45AEB1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867" y="3192669"/>
            <a:ext cx="209047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Supporting your learner - GENERIC STUDY SKILLS.docx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23893-28F7-C104-E3D9-CB3B20B93D26}"/>
              </a:ext>
            </a:extLst>
          </p:cNvPr>
          <p:cNvSpPr txBox="1"/>
          <p:nvPr/>
        </p:nvSpPr>
        <p:spPr>
          <a:xfrm>
            <a:off x="3276600" y="5903893"/>
            <a:ext cx="5354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Email for a copy</a:t>
            </a:r>
          </a:p>
          <a:p>
            <a:pPr algn="ctr"/>
            <a:r>
              <a:rPr lang="en-GB" sz="2800" dirty="0">
                <a:hlinkClick r:id="rId5"/>
              </a:rPr>
              <a:t>gw08russelllynne@glow.sch.uk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408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32B5E-5647-19B9-22AC-B4B6AD363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533" y="838199"/>
            <a:ext cx="4842933" cy="48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36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50359-AE02-401C-B264-F2D5D7107961}"/>
              </a:ext>
            </a:extLst>
          </p:cNvPr>
          <p:cNvSpPr txBox="1"/>
          <p:nvPr/>
        </p:nvSpPr>
        <p:spPr>
          <a:xfrm>
            <a:off x="237068" y="808567"/>
            <a:ext cx="270086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National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C63A64-3462-4618-943F-F088F5A1DE76}"/>
              </a:ext>
            </a:extLst>
          </p:cNvPr>
          <p:cNvSpPr/>
          <p:nvPr/>
        </p:nvSpPr>
        <p:spPr>
          <a:xfrm>
            <a:off x="241300" y="1437218"/>
            <a:ext cx="3593540" cy="20473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u="sng">
                <a:solidFill>
                  <a:srgbClr val="000000"/>
                </a:solidFill>
                <a:latin typeface="Calibri"/>
                <a:ea typeface="Arial"/>
                <a:cs typeface="Arial"/>
              </a:rPr>
              <a:t>Units covered ​</a:t>
            </a:r>
          </a:p>
          <a:p>
            <a:r>
              <a:rPr lang="en-US" sz="2400">
                <a:solidFill>
                  <a:srgbClr val="000000"/>
                </a:solidFill>
                <a:cs typeface="Arial"/>
              </a:rPr>
              <a:t>1. Estate Maintenance </a:t>
            </a:r>
          </a:p>
          <a:p>
            <a:r>
              <a:rPr lang="en-US" sz="2400">
                <a:solidFill>
                  <a:srgbClr val="000000"/>
                </a:solidFill>
                <a:cs typeface="Arial"/>
              </a:rPr>
              <a:t>2. Land-based industries </a:t>
            </a:r>
          </a:p>
          <a:p>
            <a:r>
              <a:rPr lang="en-US" sz="2400">
                <a:solidFill>
                  <a:srgbClr val="000000"/>
                </a:solidFill>
                <a:cs typeface="Arial"/>
              </a:rPr>
              <a:t>3. Employability skills</a:t>
            </a:r>
          </a:p>
          <a:p>
            <a:r>
              <a:rPr lang="en-US" sz="2400">
                <a:solidFill>
                  <a:srgbClr val="000000"/>
                </a:solidFill>
                <a:cs typeface="Arial"/>
              </a:rPr>
              <a:t>4. Crop Production </a:t>
            </a:r>
          </a:p>
          <a:p>
            <a:endParaRPr lang="en-US" sz="2400">
              <a:solidFill>
                <a:srgbClr val="000000"/>
              </a:solidFill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B29AAD-929F-450A-8F42-228CE3A7BA4C}"/>
              </a:ext>
            </a:extLst>
          </p:cNvPr>
          <p:cNvSpPr/>
          <p:nvPr/>
        </p:nvSpPr>
        <p:spPr>
          <a:xfrm>
            <a:off x="241299" y="3804690"/>
            <a:ext cx="3981729" cy="887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>
                <a:solidFill>
                  <a:srgbClr val="000000"/>
                </a:solidFill>
                <a:cs typeface="Calibri"/>
              </a:rPr>
              <a:t>Supported Study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400">
                <a:solidFill>
                  <a:srgbClr val="000000"/>
                </a:solidFill>
                <a:cs typeface="Calibri"/>
              </a:rPr>
              <a:t>By arrangement with teacher.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542253-AE7E-4F90-8C18-759B1A5A09FB}"/>
              </a:ext>
            </a:extLst>
          </p:cNvPr>
          <p:cNvSpPr/>
          <p:nvPr/>
        </p:nvSpPr>
        <p:spPr>
          <a:xfrm>
            <a:off x="241298" y="4978840"/>
            <a:ext cx="3981729" cy="1551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>
                <a:solidFill>
                  <a:srgbClr val="000000"/>
                </a:solidFill>
                <a:cs typeface="Calibri"/>
              </a:rPr>
              <a:t>Top Tips</a:t>
            </a:r>
            <a:endParaRPr lang="en-US" sz="24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400">
                <a:solidFill>
                  <a:srgbClr val="000000"/>
                </a:solidFill>
                <a:cs typeface="Calibri"/>
              </a:rPr>
              <a:t>All resources, useful links and revision guides are available on Teams.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65A773-FC43-49A0-B490-F626807E4827}"/>
              </a:ext>
            </a:extLst>
          </p:cNvPr>
          <p:cNvSpPr/>
          <p:nvPr/>
        </p:nvSpPr>
        <p:spPr>
          <a:xfrm>
            <a:off x="1882387" y="248125"/>
            <a:ext cx="8435734" cy="9550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erlin Sans FB"/>
              </a:rPr>
              <a:t>Rural Skills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0B9752-34C2-0900-B05C-1C6A24A68F2D}"/>
              </a:ext>
            </a:extLst>
          </p:cNvPr>
          <p:cNvSpPr txBox="1"/>
          <p:nvPr/>
        </p:nvSpPr>
        <p:spPr>
          <a:xfrm>
            <a:off x="4500977" y="2740998"/>
            <a:ext cx="746386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cs typeface="Calibri"/>
              </a:rPr>
              <a:t>How is the course assessed? </a:t>
            </a:r>
          </a:p>
          <a:p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To pass N4 Rural Skills pupils must complete the following: </a:t>
            </a:r>
          </a:p>
          <a:p>
            <a:endParaRPr lang="en-US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Identify and competently use at </a:t>
            </a:r>
            <a:r>
              <a:rPr lang="en-US" sz="2000" b="1">
                <a:cs typeface="Calibri"/>
              </a:rPr>
              <a:t>least 10 different tools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Carry out </a:t>
            </a:r>
            <a:r>
              <a:rPr lang="en-US" sz="2000" b="1">
                <a:cs typeface="Calibri"/>
              </a:rPr>
              <a:t>four practical tasks</a:t>
            </a:r>
            <a:r>
              <a:rPr lang="en-US" sz="2000">
                <a:cs typeface="Calibri"/>
              </a:rPr>
              <a:t> under the different course units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Create a </a:t>
            </a:r>
            <a:r>
              <a:rPr lang="en-US" sz="2000" b="1">
                <a:cs typeface="Calibri"/>
              </a:rPr>
              <a:t>research portfolio</a:t>
            </a:r>
            <a:r>
              <a:rPr lang="en-US" sz="2000">
                <a:cs typeface="Calibri"/>
              </a:rPr>
              <a:t> on a range of jobs in the land-based sector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Complete </a:t>
            </a:r>
            <a:r>
              <a:rPr lang="en-US" sz="2000" b="1">
                <a:cs typeface="Calibri"/>
              </a:rPr>
              <a:t>evaluation sheets </a:t>
            </a:r>
            <a:r>
              <a:rPr lang="en-US" sz="2000">
                <a:cs typeface="Calibri"/>
              </a:rPr>
              <a:t>on a minimum of three different tasks completed through the year such as the burning and cutting of a rhododendron bush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Complete a </a:t>
            </a:r>
            <a:r>
              <a:rPr lang="en-US" sz="2000" b="1">
                <a:cs typeface="Calibri"/>
              </a:rPr>
              <a:t>checklist of tasks</a:t>
            </a:r>
            <a:r>
              <a:rPr lang="en-US" sz="2000">
                <a:cs typeface="Calibri"/>
              </a:rPr>
              <a:t> to prepare and grow different crops </a:t>
            </a:r>
          </a:p>
        </p:txBody>
      </p:sp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093F8114-AF13-C4ED-0CBC-73E7D3B50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238" y="90577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E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50359-AE02-401C-B264-F2D5D7107961}"/>
              </a:ext>
            </a:extLst>
          </p:cNvPr>
          <p:cNvSpPr txBox="1"/>
          <p:nvPr/>
        </p:nvSpPr>
        <p:spPr>
          <a:xfrm>
            <a:off x="380842" y="1383661"/>
            <a:ext cx="270086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National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C63A64-3462-4618-943F-F088F5A1DE76}"/>
              </a:ext>
            </a:extLst>
          </p:cNvPr>
          <p:cNvSpPr/>
          <p:nvPr/>
        </p:nvSpPr>
        <p:spPr>
          <a:xfrm>
            <a:off x="385074" y="2012312"/>
            <a:ext cx="5369529" cy="15648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1" u="sng">
                <a:solidFill>
                  <a:srgbClr val="000000"/>
                </a:solidFill>
                <a:latin typeface="Calibri"/>
                <a:ea typeface="Arial"/>
                <a:cs typeface="Arial"/>
              </a:rPr>
              <a:t>Units covered​</a:t>
            </a:r>
            <a:endParaRPr lang="en-US" sz="2000" b="1" u="sng">
              <a:solidFill>
                <a:srgbClr val="000000"/>
              </a:solidFill>
              <a:latin typeface="Calibri"/>
              <a:ea typeface="Arial"/>
              <a:cs typeface="Calibri" panose="020F0502020204030204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Travel in Scotland, Europe and World</a:t>
            </a:r>
            <a:endParaRPr lang="en-US" sz="20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Employability Skills</a:t>
            </a:r>
            <a:endParaRPr lang="en-US" sz="20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Customer Service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B29AAD-929F-450A-8F42-228CE3A7BA4C}"/>
              </a:ext>
            </a:extLst>
          </p:cNvPr>
          <p:cNvSpPr/>
          <p:nvPr/>
        </p:nvSpPr>
        <p:spPr>
          <a:xfrm>
            <a:off x="399450" y="3919709"/>
            <a:ext cx="5376332" cy="772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000" b="1" u="sng">
                <a:solidFill>
                  <a:srgbClr val="000000"/>
                </a:solidFill>
                <a:cs typeface="Calibri"/>
              </a:rPr>
              <a:t>Supported Study</a:t>
            </a: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By arrangement with teacher.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542253-AE7E-4F90-8C18-759B1A5A09FB}"/>
              </a:ext>
            </a:extLst>
          </p:cNvPr>
          <p:cNvSpPr/>
          <p:nvPr/>
        </p:nvSpPr>
        <p:spPr>
          <a:xfrm>
            <a:off x="399449" y="5065104"/>
            <a:ext cx="5376332" cy="10054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000" b="1" u="sng">
                <a:solidFill>
                  <a:srgbClr val="000000"/>
                </a:solidFill>
                <a:cs typeface="Calibri"/>
              </a:rPr>
              <a:t>Top Tips</a:t>
            </a: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All resources, useful links and revision guides are available on Teams.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65A773-FC43-49A0-B490-F626807E4827}"/>
              </a:ext>
            </a:extLst>
          </p:cNvPr>
          <p:cNvSpPr/>
          <p:nvPr/>
        </p:nvSpPr>
        <p:spPr>
          <a:xfrm>
            <a:off x="1882387" y="248125"/>
            <a:ext cx="8435734" cy="9550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erlin Sans FB"/>
              </a:rPr>
              <a:t>Travel and Tourism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652460-AA3C-47FE-26E5-406802A06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437" y="2350250"/>
            <a:ext cx="4842294" cy="270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6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50359-AE02-401C-B264-F2D5D7107961}"/>
              </a:ext>
            </a:extLst>
          </p:cNvPr>
          <p:cNvSpPr txBox="1"/>
          <p:nvPr/>
        </p:nvSpPr>
        <p:spPr>
          <a:xfrm>
            <a:off x="4289686" y="237067"/>
            <a:ext cx="251416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National 5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B29AAD-929F-450A-8F42-228CE3A7BA4C}"/>
              </a:ext>
            </a:extLst>
          </p:cNvPr>
          <p:cNvSpPr/>
          <p:nvPr/>
        </p:nvSpPr>
        <p:spPr>
          <a:xfrm>
            <a:off x="345056" y="5088238"/>
            <a:ext cx="3196965" cy="15389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Supported Study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Available on request </a:t>
            </a:r>
            <a:endParaRPr lang="en-US" sz="24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39E57-EDD3-4209-AE4D-F9FC630F9890}"/>
              </a:ext>
            </a:extLst>
          </p:cNvPr>
          <p:cNvSpPr/>
          <p:nvPr/>
        </p:nvSpPr>
        <p:spPr>
          <a:xfrm>
            <a:off x="3988618" y="5088238"/>
            <a:ext cx="4378283" cy="15326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Prelim – what will be covered?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Full prelim - 2 hours 20 mins.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All topics will be covered.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6B9D6EDE-3A8E-43F1-BD40-8E5A6A4A8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518000"/>
              </p:ext>
            </p:extLst>
          </p:nvPr>
        </p:nvGraphicFramePr>
        <p:xfrm>
          <a:off x="345056" y="1322717"/>
          <a:ext cx="7874686" cy="1695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4611">
                  <a:extLst>
                    <a:ext uri="{9D8B030D-6E8A-4147-A177-3AD203B41FA5}">
                      <a16:colId xmlns:a16="http://schemas.microsoft.com/office/drawing/2014/main" val="1789034057"/>
                    </a:ext>
                  </a:extLst>
                </a:gridCol>
                <a:gridCol w="1337733">
                  <a:extLst>
                    <a:ext uri="{9D8B030D-6E8A-4147-A177-3AD203B41FA5}">
                      <a16:colId xmlns:a16="http://schemas.microsoft.com/office/drawing/2014/main" val="1110435583"/>
                    </a:ext>
                  </a:extLst>
                </a:gridCol>
                <a:gridCol w="2352342">
                  <a:extLst>
                    <a:ext uri="{9D8B030D-6E8A-4147-A177-3AD203B41FA5}">
                      <a16:colId xmlns:a16="http://schemas.microsoft.com/office/drawing/2014/main" val="1382042966"/>
                    </a:ext>
                  </a:extLst>
                </a:gridCol>
              </a:tblGrid>
              <a:tr h="5650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Exam Components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Marks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Timing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7633"/>
                  </a:ext>
                </a:extLst>
              </a:tr>
              <a:tr h="565024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Question Paper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2hrs 20mins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00003"/>
                  </a:ext>
                </a:extLst>
              </a:tr>
              <a:tr h="56502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800" dirty="0"/>
                        <a:t>Assignment- Report -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Date?</a:t>
                      </a:r>
                      <a:endParaRPr lang="en-US" sz="2400" b="0" i="0" u="none" strike="noStrike" noProof="0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/>
                        <a:t>20</a:t>
                      </a:r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/>
                        <a:t>1 hour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625056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F65A773-FC43-49A0-B490-F626807E4827}"/>
              </a:ext>
            </a:extLst>
          </p:cNvPr>
          <p:cNvSpPr/>
          <p:nvPr/>
        </p:nvSpPr>
        <p:spPr>
          <a:xfrm>
            <a:off x="-472505" y="66610"/>
            <a:ext cx="511256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erlin Sans FB"/>
              </a:rPr>
              <a:t>Geography</a:t>
            </a:r>
            <a:endParaRPr lang="en-US" sz="2400" b="1">
              <a:solidFill>
                <a:schemeClr val="bg1"/>
              </a:solidFill>
              <a:latin typeface="Berlin Sans FB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DB8877-4F66-4A90-BB00-3FB996950C36}"/>
              </a:ext>
            </a:extLst>
          </p:cNvPr>
          <p:cNvSpPr/>
          <p:nvPr/>
        </p:nvSpPr>
        <p:spPr>
          <a:xfrm>
            <a:off x="7935781" y="156832"/>
            <a:ext cx="3943388" cy="1010806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cs typeface="Calibri"/>
              </a:rPr>
              <a:t>SQA Exam: Tue 29 April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5B340B-A71F-86C8-984C-E7AECFC469A3}"/>
              </a:ext>
            </a:extLst>
          </p:cNvPr>
          <p:cNvSpPr/>
          <p:nvPr/>
        </p:nvSpPr>
        <p:spPr>
          <a:xfrm>
            <a:off x="346334" y="3218519"/>
            <a:ext cx="8020567" cy="16074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Units covered​</a:t>
            </a:r>
            <a:endParaRPr lang="en-US" sz="2400" b="1" u="sng" dirty="0">
              <a:solidFill>
                <a:srgbClr val="000000"/>
              </a:solidFill>
              <a:latin typeface="Calibri"/>
              <a:ea typeface="Arial"/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Physical Environments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Arial"/>
                <a:cs typeface="Calibri"/>
              </a:rPr>
              <a:t>–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 Weather, Glaciation, Coasts </a:t>
            </a:r>
            <a:endParaRPr lang="en-US" sz="2400" dirty="0">
              <a:solidFill>
                <a:srgbClr val="000000"/>
              </a:solidFill>
              <a:latin typeface="Calibri"/>
              <a:ea typeface="Arial"/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Human Environments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– Population, Urban, Rural </a:t>
            </a:r>
            <a:endParaRPr lang="en-US" sz="2400" dirty="0">
              <a:solidFill>
                <a:srgbClr val="000000"/>
              </a:solidFill>
              <a:latin typeface="Calibri"/>
              <a:ea typeface="Arial"/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Global Issues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Arial"/>
                <a:cs typeface="Calibri"/>
              </a:rPr>
              <a:t>– Climate Change, Tourism, Geographical Skills</a:t>
            </a:r>
            <a:endParaRPr lang="en-US" sz="2400" dirty="0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B21DA010-A660-D53A-243D-633F31136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759" y="1510575"/>
            <a:ext cx="3433312" cy="2312849"/>
          </a:xfrm>
          <a:prstGeom prst="rect">
            <a:avLst/>
          </a:prstGeom>
        </p:spPr>
      </p:pic>
      <p:pic>
        <p:nvPicPr>
          <p:cNvPr id="4" name="Picture 4" descr="A picture containing mountain, nature, hillside&#10;&#10;Description automatically generated">
            <a:extLst>
              <a:ext uri="{FF2B5EF4-FFF2-40B4-BE49-F238E27FC236}">
                <a16:creationId xmlns:a16="http://schemas.microsoft.com/office/drawing/2014/main" id="{95245523-88A2-C7E2-064F-945821B13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181" y="4138973"/>
            <a:ext cx="3280733" cy="21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7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A39E57-EDD3-4209-AE4D-F9FC630F9890}"/>
              </a:ext>
            </a:extLst>
          </p:cNvPr>
          <p:cNvSpPr/>
          <p:nvPr/>
        </p:nvSpPr>
        <p:spPr>
          <a:xfrm>
            <a:off x="4470400" y="5452356"/>
            <a:ext cx="4258732" cy="13056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Prelim – what will be covered?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Paper 1 – 1 hour 50 mins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Paper 2 – 1 hour 10 mins 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65A773-FC43-49A0-B490-F626807E4827}"/>
              </a:ext>
            </a:extLst>
          </p:cNvPr>
          <p:cNvSpPr/>
          <p:nvPr/>
        </p:nvSpPr>
        <p:spPr>
          <a:xfrm>
            <a:off x="-472505" y="167251"/>
            <a:ext cx="511256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erlin Sans FB"/>
              </a:rPr>
              <a:t>Geography</a:t>
            </a:r>
            <a:endParaRPr lang="en-US" sz="2400" b="1">
              <a:solidFill>
                <a:schemeClr val="bg1"/>
              </a:solidFill>
              <a:latin typeface="Berlin Sans FB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F407FF-939F-6496-2158-0729E02B8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805233"/>
              </p:ext>
            </p:extLst>
          </p:nvPr>
        </p:nvGraphicFramePr>
        <p:xfrm>
          <a:off x="143834" y="1250974"/>
          <a:ext cx="9596507" cy="18405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9316">
                  <a:extLst>
                    <a:ext uri="{9D8B030D-6E8A-4147-A177-3AD203B41FA5}">
                      <a16:colId xmlns:a16="http://schemas.microsoft.com/office/drawing/2014/main" val="1447911329"/>
                    </a:ext>
                  </a:extLst>
                </a:gridCol>
                <a:gridCol w="1419271">
                  <a:extLst>
                    <a:ext uri="{9D8B030D-6E8A-4147-A177-3AD203B41FA5}">
                      <a16:colId xmlns:a16="http://schemas.microsoft.com/office/drawing/2014/main" val="3010091064"/>
                    </a:ext>
                  </a:extLst>
                </a:gridCol>
                <a:gridCol w="1967920">
                  <a:extLst>
                    <a:ext uri="{9D8B030D-6E8A-4147-A177-3AD203B41FA5}">
                      <a16:colId xmlns:a16="http://schemas.microsoft.com/office/drawing/2014/main" val="2270361226"/>
                    </a:ext>
                  </a:extLst>
                </a:gridCol>
              </a:tblGrid>
              <a:tr h="4094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Exam Components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>
                          <a:effectLst/>
                        </a:rPr>
                        <a:t>Marks​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>
                          <a:effectLst/>
                        </a:rPr>
                        <a:t>Timing​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795319"/>
                  </a:ext>
                </a:extLst>
              </a:tr>
              <a:tr h="40944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dirty="0">
                          <a:effectLst/>
                        </a:rPr>
                        <a:t>Paper 1 - Physical and Human Environments ​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100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1hr 50mins​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059904"/>
                  </a:ext>
                </a:extLst>
              </a:tr>
              <a:tr h="409442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dirty="0">
                          <a:effectLst/>
                        </a:rPr>
                        <a:t>Paper 2 - Global Issues and Geographical Skills​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1hr 10mins​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205016"/>
                  </a:ext>
                </a:extLst>
              </a:tr>
              <a:tr h="46896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dirty="0">
                          <a:effectLst/>
                        </a:rPr>
                        <a:t>Assignment - Report - 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Date?</a:t>
                      </a:r>
                      <a:endParaRPr lang="en-US" sz="2400" b="0" i="0" u="none" strike="noStrike" noProof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effectLst/>
                        </a:rPr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>
                          <a:effectLst/>
                        </a:rPr>
                        <a:t>1hr 30 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36845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1BCF538-A662-CB6B-893D-65103876F695}"/>
              </a:ext>
            </a:extLst>
          </p:cNvPr>
          <p:cNvSpPr txBox="1"/>
          <p:nvPr/>
        </p:nvSpPr>
        <p:spPr>
          <a:xfrm>
            <a:off x="4375950" y="352085"/>
            <a:ext cx="239914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Higher</a:t>
            </a:r>
            <a:endParaRPr lang="en-US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A205DD-7773-E4F0-5AD0-BA23533E34A8}"/>
              </a:ext>
            </a:extLst>
          </p:cNvPr>
          <p:cNvSpPr/>
          <p:nvPr/>
        </p:nvSpPr>
        <p:spPr>
          <a:xfrm>
            <a:off x="143833" y="3174879"/>
            <a:ext cx="8585299" cy="22163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u="sng" dirty="0">
              <a:solidFill>
                <a:srgbClr val="000000"/>
              </a:solidFill>
              <a:latin typeface="Calibri"/>
              <a:ea typeface="Arial"/>
              <a:cs typeface="Arial"/>
            </a:endParaRPr>
          </a:p>
          <a:p>
            <a:r>
              <a:rPr lang="en-US" sz="2400" b="1" u="sng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Units covered​</a:t>
            </a:r>
            <a:endParaRPr lang="en-US" sz="2400" b="1" u="sng" dirty="0">
              <a:solidFill>
                <a:srgbClr val="000000"/>
              </a:solidFill>
              <a:latin typeface="Calibri"/>
              <a:ea typeface="Arial"/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Physical Environments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–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Atmosphere, Hydrosphere, Lithosphere, Biosphere </a:t>
            </a:r>
            <a:endParaRPr lang="en-US" sz="2400" dirty="0">
              <a:solidFill>
                <a:srgbClr val="000000"/>
              </a:solidFill>
              <a:latin typeface="Calibri"/>
              <a:ea typeface="Arial"/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Human Environments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–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Population, Urban, Rural </a:t>
            </a:r>
            <a:endParaRPr lang="en-US" sz="2400" dirty="0">
              <a:solidFill>
                <a:srgbClr val="000000"/>
              </a:solidFill>
              <a:latin typeface="Calibri"/>
              <a:ea typeface="Arial"/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Global Issues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–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Climate Change, River Basin Management, Geographical Skills </a:t>
            </a:r>
            <a:endParaRPr lang="en-US" sz="2400" dirty="0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4" name="Picture 4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1A73151E-DCD5-60FA-6D7B-32728854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043" y="4729072"/>
            <a:ext cx="3045124" cy="2028940"/>
          </a:xfrm>
          <a:prstGeom prst="rect">
            <a:avLst/>
          </a:prstGeom>
        </p:spPr>
      </p:pic>
      <p:pic>
        <p:nvPicPr>
          <p:cNvPr id="5" name="Picture 5" descr="A picture containing mountain, outdoor, nature&#10;&#10;Description automatically generated">
            <a:extLst>
              <a:ext uri="{FF2B5EF4-FFF2-40B4-BE49-F238E27FC236}">
                <a16:creationId xmlns:a16="http://schemas.microsoft.com/office/drawing/2014/main" id="{6998B2B8-4B64-350F-0C90-AC573011C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686" y="1248594"/>
            <a:ext cx="2207480" cy="33043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564540-CAB7-852C-314E-5D03B4823BE1}"/>
              </a:ext>
            </a:extLst>
          </p:cNvPr>
          <p:cNvSpPr/>
          <p:nvPr/>
        </p:nvSpPr>
        <p:spPr>
          <a:xfrm>
            <a:off x="143833" y="5452356"/>
            <a:ext cx="4165700" cy="1305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Supported Study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Tuesdays in F36: 3.30-4.30</a:t>
            </a:r>
          </a:p>
          <a:p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or by request </a:t>
            </a:r>
            <a:endParaRPr lang="en-US" sz="2400" dirty="0">
              <a:solidFill>
                <a:srgbClr val="000000"/>
              </a:solidFill>
              <a:ea typeface="Calibri" panose="020F0502020204030204"/>
              <a:cs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3297A5-067B-248B-812E-E1070E53443E}"/>
              </a:ext>
            </a:extLst>
          </p:cNvPr>
          <p:cNvSpPr/>
          <p:nvPr/>
        </p:nvSpPr>
        <p:spPr>
          <a:xfrm>
            <a:off x="7935781" y="156832"/>
            <a:ext cx="3943388" cy="1010806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cs typeface="Calibri"/>
              </a:rPr>
              <a:t>SQA Exam: Tue 29 April</a:t>
            </a:r>
          </a:p>
        </p:txBody>
      </p:sp>
    </p:spTree>
    <p:extLst>
      <p:ext uri="{BB962C8B-B14F-4D97-AF65-F5344CB8AC3E}">
        <p14:creationId xmlns:p14="http://schemas.microsoft.com/office/powerpoint/2010/main" val="2174060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50359-AE02-401C-B264-F2D5D7107961}"/>
              </a:ext>
            </a:extLst>
          </p:cNvPr>
          <p:cNvSpPr txBox="1"/>
          <p:nvPr/>
        </p:nvSpPr>
        <p:spPr>
          <a:xfrm>
            <a:off x="3969519" y="152526"/>
            <a:ext cx="266552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</a:rPr>
              <a:t>National 5</a:t>
            </a:r>
            <a:endParaRPr lang="en-US" sz="3600" b="1">
              <a:solidFill>
                <a:srgbClr val="000000"/>
              </a:solidFill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C63A64-3462-4618-943F-F088F5A1DE76}"/>
              </a:ext>
            </a:extLst>
          </p:cNvPr>
          <p:cNvSpPr/>
          <p:nvPr/>
        </p:nvSpPr>
        <p:spPr>
          <a:xfrm>
            <a:off x="161003" y="2508787"/>
            <a:ext cx="6053529" cy="25560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u="sng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Units covered​</a:t>
            </a:r>
            <a:endParaRPr lang="en-US" sz="2400" b="1" u="sng" dirty="0">
              <a:solidFill>
                <a:srgbClr val="000000"/>
              </a:solidFill>
              <a:latin typeface="Calibri"/>
              <a:ea typeface="Arial"/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Scottish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: Wars of Independence, 1286 - 1328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British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: The Atlantic Slave Trade, 1770-1807 </a:t>
            </a:r>
            <a:endParaRPr lang="en-US" sz="2800" dirty="0"/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European &amp; World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: Free at Last? Civil Rights in the USA, 1918-1968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B29AAD-929F-450A-8F42-228CE3A7BA4C}"/>
              </a:ext>
            </a:extLst>
          </p:cNvPr>
          <p:cNvSpPr/>
          <p:nvPr/>
        </p:nvSpPr>
        <p:spPr>
          <a:xfrm>
            <a:off x="144590" y="5202628"/>
            <a:ext cx="4027189" cy="15653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Supported Study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Wednesdays in F40: 3.30-4.30</a:t>
            </a:r>
          </a:p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Thursdays in F39: 3:30 -4:30</a:t>
            </a:r>
          </a:p>
          <a:p>
            <a:endParaRPr lang="en-US" sz="2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39E57-EDD3-4209-AE4D-F9FC630F9890}"/>
              </a:ext>
            </a:extLst>
          </p:cNvPr>
          <p:cNvSpPr/>
          <p:nvPr/>
        </p:nvSpPr>
        <p:spPr>
          <a:xfrm>
            <a:off x="4262952" y="5195433"/>
            <a:ext cx="4167369" cy="15725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Prelim – what will be covered?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Full prelim of 2h 20min  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All Scottish and British and some E &amp; W</a:t>
            </a:r>
            <a:endParaRPr lang="en-US" sz="2000" dirty="0">
              <a:cs typeface="Calibri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6B9D6EDE-3A8E-43F1-BD40-8E5A6A4A8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572164"/>
              </p:ext>
            </p:extLst>
          </p:nvPr>
        </p:nvGraphicFramePr>
        <p:xfrm>
          <a:off x="134268" y="1013796"/>
          <a:ext cx="825736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5593">
                  <a:extLst>
                    <a:ext uri="{9D8B030D-6E8A-4147-A177-3AD203B41FA5}">
                      <a16:colId xmlns:a16="http://schemas.microsoft.com/office/drawing/2014/main" val="1789034057"/>
                    </a:ext>
                  </a:extLst>
                </a:gridCol>
                <a:gridCol w="1173813">
                  <a:extLst>
                    <a:ext uri="{9D8B030D-6E8A-4147-A177-3AD203B41FA5}">
                      <a16:colId xmlns:a16="http://schemas.microsoft.com/office/drawing/2014/main" val="1110435583"/>
                    </a:ext>
                  </a:extLst>
                </a:gridCol>
                <a:gridCol w="2297963">
                  <a:extLst>
                    <a:ext uri="{9D8B030D-6E8A-4147-A177-3AD203B41FA5}">
                      <a16:colId xmlns:a16="http://schemas.microsoft.com/office/drawing/2014/main" val="1382042966"/>
                    </a:ext>
                  </a:extLst>
                </a:gridCol>
              </a:tblGrid>
              <a:tr h="4495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Exam Components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Marks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Timing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7633"/>
                  </a:ext>
                </a:extLst>
              </a:tr>
              <a:tr h="449558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Question Paper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2hrs 20mins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00003"/>
                  </a:ext>
                </a:extLst>
              </a:tr>
              <a:tr h="44955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dirty="0"/>
                        <a:t>Assignment – Essay -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February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1hr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478052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F65A773-FC43-49A0-B490-F626807E4827}"/>
              </a:ext>
            </a:extLst>
          </p:cNvPr>
          <p:cNvSpPr/>
          <p:nvPr/>
        </p:nvSpPr>
        <p:spPr>
          <a:xfrm>
            <a:off x="-1143049" y="-6074"/>
            <a:ext cx="511256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erlin Sans FB"/>
              </a:rPr>
              <a:t>History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FAC51C7-CCFE-7ACB-FE93-D97A8207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455" y="4239897"/>
            <a:ext cx="3470170" cy="25184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249396-56FD-D04D-EE5A-565F9B727065}"/>
              </a:ext>
            </a:extLst>
          </p:cNvPr>
          <p:cNvSpPr/>
          <p:nvPr/>
        </p:nvSpPr>
        <p:spPr>
          <a:xfrm>
            <a:off x="8602455" y="200923"/>
            <a:ext cx="3470170" cy="1010806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cs typeface="Calibri"/>
              </a:rPr>
              <a:t>SQA Exam: Fri 9 May</a:t>
            </a:r>
          </a:p>
        </p:txBody>
      </p:sp>
      <p:pic>
        <p:nvPicPr>
          <p:cNvPr id="1026" name="Picture 2" descr="Triangular Trade, Middle Passage and Slavery | Mr. Leverett's World History">
            <a:extLst>
              <a:ext uri="{FF2B5EF4-FFF2-40B4-BE49-F238E27FC236}">
                <a16:creationId xmlns:a16="http://schemas.microsoft.com/office/drawing/2014/main" id="{B60A0C15-5282-6C53-F948-8FA6544F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901" y="1447782"/>
            <a:ext cx="3455277" cy="255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ickriver: Photoset 'Royal Burgh of Annan, Dumfriesshire' by Brownie Bear">
            <a:extLst>
              <a:ext uri="{FF2B5EF4-FFF2-40B4-BE49-F238E27FC236}">
                <a16:creationId xmlns:a16="http://schemas.microsoft.com/office/drawing/2014/main" id="{840084C8-3494-BD69-7B81-B12C3499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53" y="2515982"/>
            <a:ext cx="2050483" cy="25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34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5D2381A-17D8-4F71-BD2F-F8D62BF07434}"/>
              </a:ext>
            </a:extLst>
          </p:cNvPr>
          <p:cNvSpPr txBox="1"/>
          <p:nvPr/>
        </p:nvSpPr>
        <p:spPr>
          <a:xfrm>
            <a:off x="4148574" y="407618"/>
            <a:ext cx="179669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Higher</a:t>
            </a:r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A8ACB9-2231-41A1-A8B7-6A51A0F07FD1}"/>
              </a:ext>
            </a:extLst>
          </p:cNvPr>
          <p:cNvSpPr/>
          <p:nvPr/>
        </p:nvSpPr>
        <p:spPr>
          <a:xfrm>
            <a:off x="243463" y="3345799"/>
            <a:ext cx="5581604" cy="16515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u="sng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Units covered​</a:t>
            </a: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Scottish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Migration and Empire 1830-1939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British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: Britain and Ireland 1900-1985</a:t>
            </a:r>
            <a:endParaRPr lang="en-US" sz="2400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European &amp; World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: Appeasement to 1939 </a:t>
            </a:r>
            <a:endParaRPr lang="en-US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3BE942-14F2-4950-8364-B94B2D8A5133}"/>
              </a:ext>
            </a:extLst>
          </p:cNvPr>
          <p:cNvSpPr/>
          <p:nvPr/>
        </p:nvSpPr>
        <p:spPr>
          <a:xfrm>
            <a:off x="243463" y="5133188"/>
            <a:ext cx="2836930" cy="15808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Supported Study</a:t>
            </a:r>
            <a:endParaRPr lang="en-US" sz="2000" dirty="0"/>
          </a:p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By arrangement with teacher.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endParaRPr lang="en-US" sz="24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2B8C5E-8238-4BEF-BA3B-E3CBC0DE41C1}"/>
              </a:ext>
            </a:extLst>
          </p:cNvPr>
          <p:cNvSpPr/>
          <p:nvPr/>
        </p:nvSpPr>
        <p:spPr>
          <a:xfrm>
            <a:off x="3177275" y="5139914"/>
            <a:ext cx="5138641" cy="1574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Prelim – what will be covered?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Paper 1 – 1 hour 30 mins (British)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Paper 2 – 1 hour 30 mins (Scottish)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graphicFrame>
        <p:nvGraphicFramePr>
          <p:cNvPr id="25" name="Table 17">
            <a:extLst>
              <a:ext uri="{FF2B5EF4-FFF2-40B4-BE49-F238E27FC236}">
                <a16:creationId xmlns:a16="http://schemas.microsoft.com/office/drawing/2014/main" id="{B60445FF-EFAC-4B96-AC3A-A2EFC08AC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63836"/>
              </p:ext>
            </p:extLst>
          </p:nvPr>
        </p:nvGraphicFramePr>
        <p:xfrm>
          <a:off x="243462" y="1349100"/>
          <a:ext cx="8079271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9204">
                  <a:extLst>
                    <a:ext uri="{9D8B030D-6E8A-4147-A177-3AD203B41FA5}">
                      <a16:colId xmlns:a16="http://schemas.microsoft.com/office/drawing/2014/main" val="1789034057"/>
                    </a:ext>
                  </a:extLst>
                </a:gridCol>
                <a:gridCol w="1286933">
                  <a:extLst>
                    <a:ext uri="{9D8B030D-6E8A-4147-A177-3AD203B41FA5}">
                      <a16:colId xmlns:a16="http://schemas.microsoft.com/office/drawing/2014/main" val="1110435583"/>
                    </a:ext>
                  </a:extLst>
                </a:gridCol>
                <a:gridCol w="2633134">
                  <a:extLst>
                    <a:ext uri="{9D8B030D-6E8A-4147-A177-3AD203B41FA5}">
                      <a16:colId xmlns:a16="http://schemas.microsoft.com/office/drawing/2014/main" val="1382042966"/>
                    </a:ext>
                  </a:extLst>
                </a:gridCol>
              </a:tblGrid>
              <a:tr h="4529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Exam Components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Marks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Timing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7633"/>
                  </a:ext>
                </a:extLst>
              </a:tr>
              <a:tr h="452952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Paper 1 (Essays) - British, E &amp; 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1hr 30mins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00003"/>
                  </a:ext>
                </a:extLst>
              </a:tr>
              <a:tr h="45295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/>
                        <a:t>Paper 2 (Sources) - Scottish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1hr 30mins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50460"/>
                  </a:ext>
                </a:extLst>
              </a:tr>
              <a:tr h="45295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dirty="0"/>
                        <a:t>Assignment - Essay</a:t>
                      </a:r>
                      <a:r>
                        <a:rPr lang="en-US" sz="2400" baseline="0" dirty="0"/>
                        <a:t> –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February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/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1hr 30mins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30376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F65A773-FC43-49A0-B490-F626807E4827}"/>
              </a:ext>
            </a:extLst>
          </p:cNvPr>
          <p:cNvSpPr/>
          <p:nvPr/>
        </p:nvSpPr>
        <p:spPr>
          <a:xfrm>
            <a:off x="-1078671" y="257871"/>
            <a:ext cx="511256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erlin Sans FB"/>
              </a:rPr>
              <a:t>History</a:t>
            </a:r>
            <a:endParaRPr lang="en-US" dirty="0"/>
          </a:p>
        </p:txBody>
      </p:sp>
      <p:pic>
        <p:nvPicPr>
          <p:cNvPr id="2" name="Picture 3" descr="A group of men shaking hands&#10;&#10;Description automatically generated">
            <a:extLst>
              <a:ext uri="{FF2B5EF4-FFF2-40B4-BE49-F238E27FC236}">
                <a16:creationId xmlns:a16="http://schemas.microsoft.com/office/drawing/2014/main" id="{6ECE319F-C33A-6CAA-B85C-EF1CFBB7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67" y="3318572"/>
            <a:ext cx="2391349" cy="167394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6F5C5A-C213-45E9-C811-F0C8054010E5}"/>
              </a:ext>
            </a:extLst>
          </p:cNvPr>
          <p:cNvSpPr/>
          <p:nvPr/>
        </p:nvSpPr>
        <p:spPr>
          <a:xfrm>
            <a:off x="8678333" y="150865"/>
            <a:ext cx="3387102" cy="1010806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cs typeface="Calibri"/>
              </a:rPr>
              <a:t>SQA Exam: </a:t>
            </a:r>
            <a:r>
              <a:rPr lang="en-US" sz="2800" b="1" dirty="0">
                <a:solidFill>
                  <a:schemeClr val="tx1"/>
                </a:solidFill>
                <a:cs typeface="Calibri"/>
              </a:rPr>
              <a:t>Fri 9 May</a:t>
            </a:r>
            <a:endParaRPr lang="en-US" sz="2800" b="1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5E04DD38-ABCB-980C-D008-BFF836EF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33" y="1315554"/>
            <a:ext cx="3643202" cy="248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Troubles by Dermot P. O'Hara - Audiobook - Audible.co.uk">
            <a:extLst>
              <a:ext uri="{FF2B5EF4-FFF2-40B4-BE49-F238E27FC236}">
                <a16:creationId xmlns:a16="http://schemas.microsoft.com/office/drawing/2014/main" id="{B86851A3-3983-30EE-A96E-F764A0118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798" y="3877733"/>
            <a:ext cx="3631261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72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50359-AE02-401C-B264-F2D5D7107961}"/>
              </a:ext>
            </a:extLst>
          </p:cNvPr>
          <p:cNvSpPr txBox="1"/>
          <p:nvPr/>
        </p:nvSpPr>
        <p:spPr>
          <a:xfrm>
            <a:off x="5460842" y="339306"/>
            <a:ext cx="246004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National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C63A64-3462-4618-943F-F088F5A1DE76}"/>
              </a:ext>
            </a:extLst>
          </p:cNvPr>
          <p:cNvSpPr/>
          <p:nvPr/>
        </p:nvSpPr>
        <p:spPr>
          <a:xfrm>
            <a:off x="192296" y="2851288"/>
            <a:ext cx="5751304" cy="2336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b="1" u="sng" dirty="0">
              <a:solidFill>
                <a:srgbClr val="000000"/>
              </a:solidFill>
              <a:latin typeface="Calibri"/>
              <a:ea typeface="Arial"/>
              <a:cs typeface="Arial"/>
            </a:endParaRPr>
          </a:p>
          <a:p>
            <a:r>
              <a:rPr lang="en-US" sz="2400" b="1" u="sng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Units covered​</a:t>
            </a:r>
            <a:endParaRPr lang="en-US" sz="2400" b="1" u="sng" dirty="0">
              <a:solidFill>
                <a:srgbClr val="000000"/>
              </a:solidFill>
              <a:latin typeface="Calibri"/>
              <a:ea typeface="Arial"/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Democracy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: Democracy in Scotland</a:t>
            </a: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Social Issues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: Crime and Law </a:t>
            </a: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International Issues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: World Power (America)</a:t>
            </a:r>
            <a:endParaRPr lang="en-US" sz="2000" dirty="0">
              <a:cs typeface="Calibri"/>
            </a:endParaRPr>
          </a:p>
          <a:p>
            <a:endParaRPr lang="en-US" sz="2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B29AAD-929F-450A-8F42-228CE3A7BA4C}"/>
              </a:ext>
            </a:extLst>
          </p:cNvPr>
          <p:cNvSpPr/>
          <p:nvPr/>
        </p:nvSpPr>
        <p:spPr>
          <a:xfrm>
            <a:off x="192296" y="5384800"/>
            <a:ext cx="4041037" cy="13125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Supported Study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Wednesdays in F39: 3:30 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- </a:t>
            </a:r>
            <a:r>
              <a:rPr lang="en-US" sz="2400" dirty="0">
                <a:solidFill>
                  <a:srgbClr val="000000"/>
                </a:solidFill>
                <a:cs typeface="Calibri"/>
              </a:rPr>
              <a:t>4:30</a:t>
            </a:r>
            <a:endParaRPr lang="en-US" sz="2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39E57-EDD3-4209-AE4D-F9FC630F9890}"/>
              </a:ext>
            </a:extLst>
          </p:cNvPr>
          <p:cNvSpPr/>
          <p:nvPr/>
        </p:nvSpPr>
        <p:spPr>
          <a:xfrm>
            <a:off x="4333902" y="5379565"/>
            <a:ext cx="4133091" cy="13125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Prelim – what will be covered?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Full prelim – 2 hours 20 mins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All areas will be examined.</a:t>
            </a:r>
          </a:p>
          <a:p>
            <a:endParaRPr lang="en-US" sz="2400" dirty="0">
              <a:solidFill>
                <a:srgbClr val="000000"/>
              </a:solidFill>
              <a:cs typeface="Calibri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6B9D6EDE-3A8E-43F1-BD40-8E5A6A4A8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595433"/>
              </p:ext>
            </p:extLst>
          </p:nvPr>
        </p:nvGraphicFramePr>
        <p:xfrm>
          <a:off x="192297" y="1283779"/>
          <a:ext cx="8246309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14240">
                  <a:extLst>
                    <a:ext uri="{9D8B030D-6E8A-4147-A177-3AD203B41FA5}">
                      <a16:colId xmlns:a16="http://schemas.microsoft.com/office/drawing/2014/main" val="1789034057"/>
                    </a:ext>
                  </a:extLst>
                </a:gridCol>
                <a:gridCol w="1602377">
                  <a:extLst>
                    <a:ext uri="{9D8B030D-6E8A-4147-A177-3AD203B41FA5}">
                      <a16:colId xmlns:a16="http://schemas.microsoft.com/office/drawing/2014/main" val="1110435583"/>
                    </a:ext>
                  </a:extLst>
                </a:gridCol>
                <a:gridCol w="2429692">
                  <a:extLst>
                    <a:ext uri="{9D8B030D-6E8A-4147-A177-3AD203B41FA5}">
                      <a16:colId xmlns:a16="http://schemas.microsoft.com/office/drawing/2014/main" val="1382042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Exam Components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Marks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Timing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Question Paper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2hrs 20mins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0000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dirty="0"/>
                        <a:t>Assignment – Report -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December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1hr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303656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F65A773-FC43-49A0-B490-F626807E4827}"/>
              </a:ext>
            </a:extLst>
          </p:cNvPr>
          <p:cNvSpPr/>
          <p:nvPr/>
        </p:nvSpPr>
        <p:spPr>
          <a:xfrm>
            <a:off x="-1540823" y="165855"/>
            <a:ext cx="8435734" cy="9550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erlin Sans FB"/>
              </a:rPr>
              <a:t>Modern Studies</a:t>
            </a:r>
            <a:endParaRPr lang="en-US"/>
          </a:p>
        </p:txBody>
      </p:sp>
      <p:pic>
        <p:nvPicPr>
          <p:cNvPr id="2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8E65622-B4FD-43EC-9613-C9A0A5094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7" t="17220" r="8880" b="12046"/>
          <a:stretch/>
        </p:blipFill>
        <p:spPr>
          <a:xfrm>
            <a:off x="6096000" y="2847555"/>
            <a:ext cx="2370993" cy="233665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979E3DB-C6CB-A0AA-F14F-A4DA4B872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368" y="4005029"/>
            <a:ext cx="3126800" cy="2030826"/>
          </a:xfrm>
          <a:prstGeom prst="rect">
            <a:avLst/>
          </a:prstGeom>
        </p:spPr>
      </p:pic>
      <p:pic>
        <p:nvPicPr>
          <p:cNvPr id="5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C0CDCE4-2E92-6CEA-4481-F291A2BD7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327" y="1513537"/>
            <a:ext cx="3139841" cy="21267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73CCC-7998-4A3E-9988-96B4802F9285}"/>
              </a:ext>
            </a:extLst>
          </p:cNvPr>
          <p:cNvSpPr/>
          <p:nvPr/>
        </p:nvSpPr>
        <p:spPr>
          <a:xfrm>
            <a:off x="8083826" y="137992"/>
            <a:ext cx="3943388" cy="1010806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cs typeface="Calibri"/>
              </a:rPr>
              <a:t>SQA Exam: </a:t>
            </a:r>
            <a:r>
              <a:rPr lang="en-US" sz="2800" b="1" dirty="0">
                <a:solidFill>
                  <a:schemeClr val="tx1"/>
                </a:solidFill>
                <a:cs typeface="Calibri"/>
              </a:rPr>
              <a:t>Tue 20 May</a:t>
            </a:r>
            <a:endParaRPr lang="en-US" sz="2800" b="1" dirty="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5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5D2381A-17D8-4F71-BD2F-F8D62BF07434}"/>
              </a:ext>
            </a:extLst>
          </p:cNvPr>
          <p:cNvSpPr txBox="1"/>
          <p:nvPr/>
        </p:nvSpPr>
        <p:spPr>
          <a:xfrm>
            <a:off x="5721431" y="483879"/>
            <a:ext cx="200236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Higher</a:t>
            </a:r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A8ACB9-2231-41A1-A8B7-6A51A0F07FD1}"/>
              </a:ext>
            </a:extLst>
          </p:cNvPr>
          <p:cNvSpPr/>
          <p:nvPr/>
        </p:nvSpPr>
        <p:spPr>
          <a:xfrm>
            <a:off x="254995" y="3827126"/>
            <a:ext cx="8519498" cy="1551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u="sng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Units covered​</a:t>
            </a: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Democracy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: Democracy in the UK</a:t>
            </a: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Social Issues: 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Social Inequality in the UK</a:t>
            </a: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International Issues: 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Development in Africa</a:t>
            </a:r>
            <a:endParaRPr lang="en-US" dirty="0"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3BE942-14F2-4950-8364-B94B2D8A5133}"/>
              </a:ext>
            </a:extLst>
          </p:cNvPr>
          <p:cNvSpPr/>
          <p:nvPr/>
        </p:nvSpPr>
        <p:spPr>
          <a:xfrm>
            <a:off x="254995" y="5530826"/>
            <a:ext cx="3805880" cy="1233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Supported Study</a:t>
            </a:r>
            <a:endParaRPr lang="en-US" sz="2000" dirty="0">
              <a:cs typeface="Calibri" panose="020F0502020204030204"/>
            </a:endParaRPr>
          </a:p>
          <a:p>
            <a:r>
              <a:rPr lang="en-US" sz="2400" dirty="0">
                <a:solidFill>
                  <a:srgbClr val="000000"/>
                </a:solidFill>
                <a:cs typeface="Calibri"/>
              </a:rPr>
              <a:t>Tuesdays in F39 – 3:30-4:30pm</a:t>
            </a:r>
            <a:endParaRPr lang="en-US" sz="2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2B8C5E-8238-4BEF-BA3B-E3CBC0DE41C1}"/>
              </a:ext>
            </a:extLst>
          </p:cNvPr>
          <p:cNvSpPr/>
          <p:nvPr/>
        </p:nvSpPr>
        <p:spPr>
          <a:xfrm>
            <a:off x="4175108" y="5530826"/>
            <a:ext cx="4599385" cy="1233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400" b="1" u="sng" dirty="0">
                <a:solidFill>
                  <a:srgbClr val="000000"/>
                </a:solidFill>
                <a:cs typeface="Calibri"/>
              </a:rPr>
              <a:t>Prelim – what will be covered?</a:t>
            </a: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Paper 1 and Paper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All areas will be examined.</a:t>
            </a:r>
            <a:endParaRPr lang="en-US" sz="2400" b="1" u="sng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graphicFrame>
        <p:nvGraphicFramePr>
          <p:cNvPr id="25" name="Table 17">
            <a:extLst>
              <a:ext uri="{FF2B5EF4-FFF2-40B4-BE49-F238E27FC236}">
                <a16:creationId xmlns:a16="http://schemas.microsoft.com/office/drawing/2014/main" id="{B60445FF-EFAC-4B96-AC3A-A2EFC08AC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494560"/>
              </p:ext>
            </p:extLst>
          </p:nvPr>
        </p:nvGraphicFramePr>
        <p:xfrm>
          <a:off x="258593" y="1479870"/>
          <a:ext cx="854853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18041">
                  <a:extLst>
                    <a:ext uri="{9D8B030D-6E8A-4147-A177-3AD203B41FA5}">
                      <a16:colId xmlns:a16="http://schemas.microsoft.com/office/drawing/2014/main" val="1789034057"/>
                    </a:ext>
                  </a:extLst>
                </a:gridCol>
                <a:gridCol w="1395046">
                  <a:extLst>
                    <a:ext uri="{9D8B030D-6E8A-4147-A177-3AD203B41FA5}">
                      <a16:colId xmlns:a16="http://schemas.microsoft.com/office/drawing/2014/main" val="1110435583"/>
                    </a:ext>
                  </a:extLst>
                </a:gridCol>
                <a:gridCol w="1935448">
                  <a:extLst>
                    <a:ext uri="{9D8B030D-6E8A-4147-A177-3AD203B41FA5}">
                      <a16:colId xmlns:a16="http://schemas.microsoft.com/office/drawing/2014/main" val="1382042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Exam Components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Marks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Timing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7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Paper 1 - 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Democracy in the UK, Social Inequalities, and Development in Africa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1hr 45mins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0000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dirty="0"/>
                        <a:t>Paper 2 – Skills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1hr 15mins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75046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dirty="0"/>
                        <a:t>Assignment - Report –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 December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30 (27%)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/>
                        <a:t>1hr 30mins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312696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DF65A773-FC43-49A0-B490-F626807E4827}"/>
              </a:ext>
            </a:extLst>
          </p:cNvPr>
          <p:cNvSpPr/>
          <p:nvPr/>
        </p:nvSpPr>
        <p:spPr>
          <a:xfrm>
            <a:off x="-1454558" y="252118"/>
            <a:ext cx="8435734" cy="9550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Berlin Sans FB"/>
              </a:rPr>
              <a:t>Modern Studies</a:t>
            </a:r>
            <a:endParaRPr lang="en-US"/>
          </a:p>
        </p:txBody>
      </p:sp>
      <p:pic>
        <p:nvPicPr>
          <p:cNvPr id="2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8E65622-B4FD-43EC-9613-C9A0A5094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7" t="17220" r="8880" b="12046"/>
          <a:stretch/>
        </p:blipFill>
        <p:spPr>
          <a:xfrm>
            <a:off x="9031458" y="1954003"/>
            <a:ext cx="2754142" cy="236984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E12104B-0AF4-1FCA-CCF8-E1FB0F544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726" y="4704828"/>
            <a:ext cx="3021941" cy="205937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BE8D22-A13E-C7DC-7D08-D7CB7B6D73FB}"/>
              </a:ext>
            </a:extLst>
          </p:cNvPr>
          <p:cNvSpPr/>
          <p:nvPr/>
        </p:nvSpPr>
        <p:spPr>
          <a:xfrm>
            <a:off x="8101244" y="179053"/>
            <a:ext cx="3943388" cy="1010806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cs typeface="Calibri"/>
              </a:rPr>
              <a:t>SQA Exam: </a:t>
            </a:r>
            <a:r>
              <a:rPr lang="en-US" sz="2800" b="1" dirty="0">
                <a:solidFill>
                  <a:schemeClr val="tx1"/>
                </a:solidFill>
                <a:cs typeface="Calibri"/>
              </a:rPr>
              <a:t>Tue 20 May</a:t>
            </a:r>
          </a:p>
        </p:txBody>
      </p:sp>
    </p:spTree>
    <p:extLst>
      <p:ext uri="{BB962C8B-B14F-4D97-AF65-F5344CB8AC3E}">
        <p14:creationId xmlns:p14="http://schemas.microsoft.com/office/powerpoint/2010/main" val="45136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CD9BE-08AE-E0E9-81C8-EA8CE5E48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861" y="278861"/>
            <a:ext cx="5713563" cy="87986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b="1" dirty="0">
                <a:latin typeface="Calibri"/>
                <a:cs typeface="Calibri Light"/>
              </a:rPr>
              <a:t>Study Support - Teams</a:t>
            </a:r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29AA87-1EE6-DFBE-9CDC-021720EEE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56" t="37559" r="76832" b="38284"/>
          <a:stretch/>
        </p:blipFill>
        <p:spPr>
          <a:xfrm>
            <a:off x="578364" y="1420223"/>
            <a:ext cx="2316042" cy="2474538"/>
          </a:xfr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6D38AC-78A4-FCC6-9B75-AC2D31434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23" t="33954" r="64269" b="34211"/>
          <a:stretch/>
        </p:blipFill>
        <p:spPr>
          <a:xfrm>
            <a:off x="540588" y="4199068"/>
            <a:ext cx="2410829" cy="2266362"/>
          </a:xfrm>
          <a:prstGeom prst="rect">
            <a:avLst/>
          </a:prstGeom>
        </p:spPr>
      </p:pic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FBFEE8-272D-7457-57B3-704FF967E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6" t="14706" r="6806" b="-735"/>
          <a:stretch/>
        </p:blipFill>
        <p:spPr>
          <a:xfrm>
            <a:off x="3632974" y="1303661"/>
            <a:ext cx="7825834" cy="505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2714-9D1F-C742-2E95-25BA4A83E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26C2EC32-1810-A2C9-23FB-09D95B723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07537" y="-259092"/>
            <a:ext cx="13570623" cy="721243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411BDD-727B-570C-2428-9F41D41F5E47}"/>
              </a:ext>
            </a:extLst>
          </p:cNvPr>
          <p:cNvSpPr/>
          <p:nvPr/>
        </p:nvSpPr>
        <p:spPr>
          <a:xfrm>
            <a:off x="9797142" y="2104571"/>
            <a:ext cx="1710905" cy="3019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EE8E19-CD7E-CEF5-57BF-185BF3D0D5DC}"/>
              </a:ext>
            </a:extLst>
          </p:cNvPr>
          <p:cNvSpPr/>
          <p:nvPr/>
        </p:nvSpPr>
        <p:spPr>
          <a:xfrm>
            <a:off x="10990461" y="4443016"/>
            <a:ext cx="301925" cy="1150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40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9A53E58C22454A9EFA5711827DE199" ma:contentTypeVersion="18" ma:contentTypeDescription="Create a new document." ma:contentTypeScope="" ma:versionID="3eab80da449f8466d0d4cf98b1abc993">
  <xsd:schema xmlns:xsd="http://www.w3.org/2001/XMLSchema" xmlns:xs="http://www.w3.org/2001/XMLSchema" xmlns:p="http://schemas.microsoft.com/office/2006/metadata/properties" xmlns:ns2="ae0a03cd-9439-4ca0-8a4a-ff837badbd72" xmlns:ns3="f7b548a6-ac81-4a48-8b5c-d9777ce6177b" targetNamespace="http://schemas.microsoft.com/office/2006/metadata/properties" ma:root="true" ma:fieldsID="aaf57505037dc14a3e111df19a0356d4" ns2:_="" ns3:_="">
    <xsd:import namespace="ae0a03cd-9439-4ca0-8a4a-ff837badbd72"/>
    <xsd:import namespace="f7b548a6-ac81-4a48-8b5c-d9777ce617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a03cd-9439-4ca0-8a4a-ff837badbd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a8110b4-7946-418e-8ab0-d3d0ec8bf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548a6-ac81-4a48-8b5c-d9777ce6177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52ea23b-c2b0-4a81-8f90-0cd1aa324ae2}" ma:internalName="TaxCatchAll" ma:showField="CatchAllData" ma:web="f7b548a6-ac81-4a48-8b5c-d9777ce617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0a03cd-9439-4ca0-8a4a-ff837badbd72">
      <Terms xmlns="http://schemas.microsoft.com/office/infopath/2007/PartnerControls"/>
    </lcf76f155ced4ddcb4097134ff3c332f>
    <TaxCatchAll xmlns="f7b548a6-ac81-4a48-8b5c-d9777ce6177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A8BF87-88E8-410C-AAFC-1E913BFE74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0a03cd-9439-4ca0-8a4a-ff837badbd72"/>
    <ds:schemaRef ds:uri="f7b548a6-ac81-4a48-8b5c-d9777ce617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7F44B0-6D93-4D38-9461-8C23369C30B7}">
  <ds:schemaRefs>
    <ds:schemaRef ds:uri="http://schemas.microsoft.com/office/2006/metadata/properties"/>
    <ds:schemaRef ds:uri="http://schemas.microsoft.com/office/infopath/2007/PartnerControls"/>
    <ds:schemaRef ds:uri="ae0a03cd-9439-4ca0-8a4a-ff837badbd72"/>
    <ds:schemaRef ds:uri="f7b548a6-ac81-4a48-8b5c-d9777ce6177b"/>
  </ds:schemaRefs>
</ds:datastoreItem>
</file>

<file path=customXml/itemProps3.xml><?xml version="1.0" encoding="utf-8"?>
<ds:datastoreItem xmlns:ds="http://schemas.openxmlformats.org/officeDocument/2006/customXml" ds:itemID="{D2CD7337-ECC0-457D-93DB-3119E1B4EE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1216</TotalTime>
  <Words>806</Words>
  <Application>Microsoft Office PowerPoint</Application>
  <PresentationFormat>Widescreen</PresentationFormat>
  <Paragraphs>187</Paragraphs>
  <Slides>14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Arial,Sans-Serif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Support - Teams</vt:lpstr>
      <vt:lpstr>PowerPoint Presentation</vt:lpstr>
      <vt:lpstr>Study Support - Achieve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Lynne Russell</cp:lastModifiedBy>
  <cp:revision>46</cp:revision>
  <dcterms:created xsi:type="dcterms:W3CDTF">2021-09-21T15:51:08Z</dcterms:created>
  <dcterms:modified xsi:type="dcterms:W3CDTF">2024-09-11T21:06:18Z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0x0101009A9A53E58C22454A9EFA5711827DE199</vt:lpwstr>
  </property>
  <property fmtid="{D5CDD505-2E9C-101B-9397-08002B2CF9AE}" pid="3" name="MediaServiceImageTags">
    <vt:lpwstr/>
  </property>
</Properties>
</file>