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4"/>
  </p:handoutMasterIdLst>
  <p:sldIdLst>
    <p:sldId id="313" r:id="rId5"/>
    <p:sldId id="267" r:id="rId6"/>
    <p:sldId id="323" r:id="rId7"/>
    <p:sldId id="324" r:id="rId8"/>
    <p:sldId id="318" r:id="rId9"/>
    <p:sldId id="320" r:id="rId10"/>
    <p:sldId id="326" r:id="rId11"/>
    <p:sldId id="327" r:id="rId12"/>
    <p:sldId id="325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3E1"/>
    <a:srgbClr val="F3E6FF"/>
    <a:srgbClr val="F2EDFA"/>
    <a:srgbClr val="DCF0F5"/>
    <a:srgbClr val="D9FCF5"/>
    <a:srgbClr val="FAEDFF"/>
    <a:srgbClr val="FCE8F4"/>
    <a:srgbClr val="E39286"/>
    <a:srgbClr val="FCD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7366B5-555A-001B-40FB-732FF71BBABD}" v="539" dt="2021-09-29T11:26:38.943"/>
    <p1510:client id="{1F16DE37-86A5-4FC4-85AE-EDB9DD1F2D45}" v="39" dt="2021-09-30T15:43:21.909"/>
    <p1510:client id="{33D527AE-ADB7-4B16-8272-6EDDB12105AC}" v="2282" dt="2021-09-22T13:33:58.944"/>
    <p1510:client id="{63AC4997-A541-4243-B556-262D2D7963B9}" v="831" dt="2021-09-24T09:31:37.571"/>
    <p1510:client id="{7E026907-7400-4358-9937-595B5BF4557A}" v="3" dt="2021-10-25T08:50:12.308"/>
    <p1510:client id="{8C317362-2668-4269-8CDC-782102F44BD1}" v="47" dt="2021-09-21T15:52:53.298"/>
    <p1510:client id="{A0E663CC-48AD-4C28-F074-21133B5A8638}" v="622" dt="2021-09-27T10:39:24.531"/>
    <p1510:client id="{FB34034E-5763-4FC4-B8B7-2E7AB4ADBC99}" v="35" dt="2021-10-05T15:34:3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Buchanan" userId="S::gw10stewartkayleigh5@glow.sch.uk::2cb0f274-4ec1-45c5-ae25-31fe484367f2" providerId="AD" clId="Web-{8C317362-2668-4269-8CDC-782102F44BD1}"/>
    <pc:docChg chg="addSld modSld">
      <pc:chgData name="Mrs Buchanan" userId="S::gw10stewartkayleigh5@glow.sch.uk::2cb0f274-4ec1-45c5-ae25-31fe484367f2" providerId="AD" clId="Web-{8C317362-2668-4269-8CDC-782102F44BD1}" dt="2021-09-21T15:52:53.298" v="27" actId="14100"/>
      <pc:docMkLst>
        <pc:docMk/>
      </pc:docMkLst>
      <pc:sldChg chg="addSp delSp modSp new">
        <pc:chgData name="Mrs Buchanan" userId="S::gw10stewartkayleigh5@glow.sch.uk::2cb0f274-4ec1-45c5-ae25-31fe484367f2" providerId="AD" clId="Web-{8C317362-2668-4269-8CDC-782102F44BD1}" dt="2021-09-21T15:52:53.298" v="27" actId="14100"/>
        <pc:sldMkLst>
          <pc:docMk/>
          <pc:sldMk cId="598374697" sldId="257"/>
        </pc:sldMkLst>
        <pc:spChg chg="mod">
          <ac:chgData name="Mrs Buchanan" userId="S::gw10stewartkayleigh5@glow.sch.uk::2cb0f274-4ec1-45c5-ae25-31fe484367f2" providerId="AD" clId="Web-{8C317362-2668-4269-8CDC-782102F44BD1}" dt="2021-09-21T15:52:53.298" v="27" actId="14100"/>
          <ac:spMkLst>
            <pc:docMk/>
            <pc:sldMk cId="598374697" sldId="257"/>
            <ac:spMk id="2" creationId="{7AC1D8B1-75F8-4F8D-BFB6-B2DE3C54C170}"/>
          </ac:spMkLst>
        </pc:spChg>
        <pc:spChg chg="mod">
          <ac:chgData name="Mrs Buchanan" userId="S::gw10stewartkayleigh5@glow.sch.uk::2cb0f274-4ec1-45c5-ae25-31fe484367f2" providerId="AD" clId="Web-{8C317362-2668-4269-8CDC-782102F44BD1}" dt="2021-09-21T15:51:53.357" v="9" actId="14100"/>
          <ac:spMkLst>
            <pc:docMk/>
            <pc:sldMk cId="598374697" sldId="257"/>
            <ac:spMk id="3" creationId="{5BDB1265-A550-4BEA-9364-FD11173ECAF7}"/>
          </ac:spMkLst>
        </pc:spChg>
        <pc:spChg chg="add mod">
          <ac:chgData name="Mrs Buchanan" userId="S::gw10stewartkayleigh5@glow.sch.uk::2cb0f274-4ec1-45c5-ae25-31fe484367f2" providerId="AD" clId="Web-{8C317362-2668-4269-8CDC-782102F44BD1}" dt="2021-09-21T15:52:37.562" v="24" actId="1076"/>
          <ac:spMkLst>
            <pc:docMk/>
            <pc:sldMk cId="598374697" sldId="257"/>
            <ac:spMk id="5" creationId="{89070B3A-DB77-459E-9B1F-9932680B17DA}"/>
          </ac:spMkLst>
        </pc:spChg>
        <pc:spChg chg="add mod">
          <ac:chgData name="Mrs Buchanan" userId="S::gw10stewartkayleigh5@glow.sch.uk::2cb0f274-4ec1-45c5-ae25-31fe484367f2" providerId="AD" clId="Web-{8C317362-2668-4269-8CDC-782102F44BD1}" dt="2021-09-21T15:52:17.999" v="16" actId="1076"/>
          <ac:spMkLst>
            <pc:docMk/>
            <pc:sldMk cId="598374697" sldId="257"/>
            <ac:spMk id="6" creationId="{79350359-AE02-401C-B264-F2D5D7107961}"/>
          </ac:spMkLst>
        </pc:spChg>
        <pc:spChg chg="add del mod">
          <ac:chgData name="Mrs Buchanan" userId="S::gw10stewartkayleigh5@glow.sch.uk::2cb0f274-4ec1-45c5-ae25-31fe484367f2" providerId="AD" clId="Web-{8C317362-2668-4269-8CDC-782102F44BD1}" dt="2021-09-21T15:52:24.405" v="19"/>
          <ac:spMkLst>
            <pc:docMk/>
            <pc:sldMk cId="598374697" sldId="257"/>
            <ac:spMk id="8" creationId="{42488264-C985-49B8-A681-36FE882F7DA1}"/>
          </ac:spMkLst>
        </pc:spChg>
        <pc:spChg chg="add mod">
          <ac:chgData name="Mrs Buchanan" userId="S::gw10stewartkayleigh5@glow.sch.uk::2cb0f274-4ec1-45c5-ae25-31fe484367f2" providerId="AD" clId="Web-{8C317362-2668-4269-8CDC-782102F44BD1}" dt="2021-09-21T15:52:34.297" v="23" actId="20577"/>
          <ac:spMkLst>
            <pc:docMk/>
            <pc:sldMk cId="598374697" sldId="257"/>
            <ac:spMk id="9" creationId="{8F4FFB21-9029-473B-A16B-3C82633F9BFB}"/>
          </ac:spMkLst>
        </pc:spChg>
      </pc:sldChg>
    </pc:docChg>
  </pc:docChgLst>
  <pc:docChgLst>
    <pc:chgData name="Mrs Buchanan" userId="S::gw10stewartkayleigh5@glow.sch.uk::2cb0f274-4ec1-45c5-ae25-31fe484367f2" providerId="AD" clId="Web-{63AC4997-A541-4243-B556-262D2D7963B9}"/>
    <pc:docChg chg="addSld delSld modSld sldOrd">
      <pc:chgData name="Mrs Buchanan" userId="S::gw10stewartkayleigh5@glow.sch.uk::2cb0f274-4ec1-45c5-ae25-31fe484367f2" providerId="AD" clId="Web-{63AC4997-A541-4243-B556-262D2D7963B9}" dt="2021-09-24T09:31:34.118" v="502" actId="20577"/>
      <pc:docMkLst>
        <pc:docMk/>
      </pc:docMkLst>
      <pc:sldChg chg="modSp mod setBg">
        <pc:chgData name="Mrs Buchanan" userId="S::gw10stewartkayleigh5@glow.sch.uk::2cb0f274-4ec1-45c5-ae25-31fe484367f2" providerId="AD" clId="Web-{63AC4997-A541-4243-B556-262D2D7963B9}" dt="2021-09-24T09:23:28.384" v="330"/>
        <pc:sldMkLst>
          <pc:docMk/>
          <pc:sldMk cId="1012661648" sldId="265"/>
        </pc:sldMkLst>
        <pc:spChg chg="mod">
          <ac:chgData name="Mrs Buchanan" userId="S::gw10stewartkayleigh5@glow.sch.uk::2cb0f274-4ec1-45c5-ae25-31fe484367f2" providerId="AD" clId="Web-{63AC4997-A541-4243-B556-262D2D7963B9}" dt="2021-09-24T09:04:43.859" v="5" actId="20577"/>
          <ac:spMkLst>
            <pc:docMk/>
            <pc:sldMk cId="1012661648" sldId="265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04:39.937" v="4" actId="20577"/>
          <ac:spMkLst>
            <pc:docMk/>
            <pc:sldMk cId="1012661648" sldId="265"/>
            <ac:spMk id="5" creationId="{E5D7D48A-A6D8-4313-9C0A-16926E978474}"/>
          </ac:spMkLst>
        </pc:spChg>
      </pc:sldChg>
      <pc:sldChg chg="add replId">
        <pc:chgData name="Mrs Buchanan" userId="S::gw10stewartkayleigh5@glow.sch.uk::2cb0f274-4ec1-45c5-ae25-31fe484367f2" providerId="AD" clId="Web-{63AC4997-A541-4243-B556-262D2D7963B9}" dt="2021-09-24T09:04:34.828" v="0"/>
        <pc:sldMkLst>
          <pc:docMk/>
          <pc:sldMk cId="23284904" sldId="266"/>
        </pc:sldMkLst>
      </pc:sldChg>
      <pc:sldChg chg="modSp add mod replId setBg">
        <pc:chgData name="Mrs Buchanan" userId="S::gw10stewartkayleigh5@glow.sch.uk::2cb0f274-4ec1-45c5-ae25-31fe484367f2" providerId="AD" clId="Web-{63AC4997-A541-4243-B556-262D2D7963B9}" dt="2021-09-24T09:15:57.400" v="230"/>
        <pc:sldMkLst>
          <pc:docMk/>
          <pc:sldMk cId="1461683742" sldId="267"/>
        </pc:sldMkLst>
        <pc:spChg chg="mod">
          <ac:chgData name="Mrs Buchanan" userId="S::gw10stewartkayleigh5@glow.sch.uk::2cb0f274-4ec1-45c5-ae25-31fe484367f2" providerId="AD" clId="Web-{63AC4997-A541-4243-B556-262D2D7963B9}" dt="2021-09-24T09:04:57.579" v="11" actId="20577"/>
          <ac:spMkLst>
            <pc:docMk/>
            <pc:sldMk cId="1461683742" sldId="267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04:51.891" v="7" actId="20577"/>
          <ac:spMkLst>
            <pc:docMk/>
            <pc:sldMk cId="1461683742" sldId="267"/>
            <ac:spMk id="5" creationId="{E5D7D48A-A6D8-4313-9C0A-16926E978474}"/>
          </ac:spMkLst>
        </pc:spChg>
      </pc:sldChg>
      <pc:sldChg chg="modSp add mod ord replId setBg">
        <pc:chgData name="Mrs Buchanan" userId="S::gw10stewartkayleigh5@glow.sch.uk::2cb0f274-4ec1-45c5-ae25-31fe484367f2" providerId="AD" clId="Web-{63AC4997-A541-4243-B556-262D2D7963B9}" dt="2021-09-24T09:14:20.785" v="225"/>
        <pc:sldMkLst>
          <pc:docMk/>
          <pc:sldMk cId="2520034048" sldId="268"/>
        </pc:sldMkLst>
        <pc:spChg chg="mod">
          <ac:chgData name="Mrs Buchanan" userId="S::gw10stewartkayleigh5@glow.sch.uk::2cb0f274-4ec1-45c5-ae25-31fe484367f2" providerId="AD" clId="Web-{63AC4997-A541-4243-B556-262D2D7963B9}" dt="2021-09-24T09:05:23.033" v="28" actId="20577"/>
          <ac:spMkLst>
            <pc:docMk/>
            <pc:sldMk cId="2520034048" sldId="268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05:17.642" v="25" actId="1076"/>
          <ac:spMkLst>
            <pc:docMk/>
            <pc:sldMk cId="2520034048" sldId="268"/>
            <ac:spMk id="5" creationId="{E5D7D48A-A6D8-4313-9C0A-16926E978474}"/>
          </ac:spMkLst>
        </pc:spChg>
      </pc:sldChg>
      <pc:sldChg chg="modSp add mod ord replId setBg">
        <pc:chgData name="Mrs Buchanan" userId="S::gw10stewartkayleigh5@glow.sch.uk::2cb0f274-4ec1-45c5-ae25-31fe484367f2" providerId="AD" clId="Web-{63AC4997-A541-4243-B556-262D2D7963B9}" dt="2021-09-24T09:10:22.933" v="132"/>
        <pc:sldMkLst>
          <pc:docMk/>
          <pc:sldMk cId="3699085355" sldId="269"/>
        </pc:sldMkLst>
        <pc:spChg chg="mod">
          <ac:chgData name="Mrs Buchanan" userId="S::gw10stewartkayleigh5@glow.sch.uk::2cb0f274-4ec1-45c5-ae25-31fe484367f2" providerId="AD" clId="Web-{63AC4997-A541-4243-B556-262D2D7963B9}" dt="2021-09-24T09:06:04.268" v="46" actId="1076"/>
          <ac:spMkLst>
            <pc:docMk/>
            <pc:sldMk cId="3699085355" sldId="269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06:06.596" v="47" actId="1076"/>
          <ac:spMkLst>
            <pc:docMk/>
            <pc:sldMk cId="3699085355" sldId="269"/>
            <ac:spMk id="5" creationId="{E5D7D48A-A6D8-4313-9C0A-16926E978474}"/>
          </ac:spMkLst>
        </pc:spChg>
      </pc:sldChg>
      <pc:sldChg chg="modSp add mod ord replId setBg">
        <pc:chgData name="Mrs Buchanan" userId="S::gw10stewartkayleigh5@glow.sch.uk::2cb0f274-4ec1-45c5-ae25-31fe484367f2" providerId="AD" clId="Web-{63AC4997-A541-4243-B556-262D2D7963B9}" dt="2021-09-24T09:16:44.855" v="233"/>
        <pc:sldMkLst>
          <pc:docMk/>
          <pc:sldMk cId="1013541296" sldId="270"/>
        </pc:sldMkLst>
        <pc:spChg chg="mod">
          <ac:chgData name="Mrs Buchanan" userId="S::gw10stewartkayleigh5@glow.sch.uk::2cb0f274-4ec1-45c5-ae25-31fe484367f2" providerId="AD" clId="Web-{63AC4997-A541-4243-B556-262D2D7963B9}" dt="2021-09-24T09:06:32.754" v="58" actId="20577"/>
          <ac:spMkLst>
            <pc:docMk/>
            <pc:sldMk cId="1013541296" sldId="270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06:28.550" v="56" actId="20577"/>
          <ac:spMkLst>
            <pc:docMk/>
            <pc:sldMk cId="1013541296" sldId="270"/>
            <ac:spMk id="5" creationId="{E5D7D48A-A6D8-4313-9C0A-16926E978474}"/>
          </ac:spMkLst>
        </pc:spChg>
      </pc:sldChg>
      <pc:sldChg chg="modSp add mod replId setBg">
        <pc:chgData name="Mrs Buchanan" userId="S::gw10stewartkayleigh5@glow.sch.uk::2cb0f274-4ec1-45c5-ae25-31fe484367f2" providerId="AD" clId="Web-{63AC4997-A541-4243-B556-262D2D7963B9}" dt="2021-09-24T09:16:05.291" v="231"/>
        <pc:sldMkLst>
          <pc:docMk/>
          <pc:sldMk cId="3862336555" sldId="271"/>
        </pc:sldMkLst>
        <pc:spChg chg="mod">
          <ac:chgData name="Mrs Buchanan" userId="S::gw10stewartkayleigh5@glow.sch.uk::2cb0f274-4ec1-45c5-ae25-31fe484367f2" providerId="AD" clId="Web-{63AC4997-A541-4243-B556-262D2D7963B9}" dt="2021-09-24T09:07:01.020" v="66" actId="1076"/>
          <ac:spMkLst>
            <pc:docMk/>
            <pc:sldMk cId="3862336555" sldId="271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06:54.535" v="62" actId="1076"/>
          <ac:spMkLst>
            <pc:docMk/>
            <pc:sldMk cId="3862336555" sldId="271"/>
            <ac:spMk id="5" creationId="{E5D7D48A-A6D8-4313-9C0A-16926E978474}"/>
          </ac:spMkLst>
        </pc:spChg>
      </pc:sldChg>
      <pc:sldChg chg="modSp add mod replId setBg">
        <pc:chgData name="Mrs Buchanan" userId="S::gw10stewartkayleigh5@glow.sch.uk::2cb0f274-4ec1-45c5-ae25-31fe484367f2" providerId="AD" clId="Web-{63AC4997-A541-4243-B556-262D2D7963B9}" dt="2021-09-24T09:24:25.245" v="334"/>
        <pc:sldMkLst>
          <pc:docMk/>
          <pc:sldMk cId="3071297058" sldId="272"/>
        </pc:sldMkLst>
        <pc:spChg chg="mod">
          <ac:chgData name="Mrs Buchanan" userId="S::gw10stewartkayleigh5@glow.sch.uk::2cb0f274-4ec1-45c5-ae25-31fe484367f2" providerId="AD" clId="Web-{63AC4997-A541-4243-B556-262D2D7963B9}" dt="2021-09-24T09:07:18.474" v="78" actId="20577"/>
          <ac:spMkLst>
            <pc:docMk/>
            <pc:sldMk cId="3071297058" sldId="272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07:09.692" v="75" actId="20577"/>
          <ac:spMkLst>
            <pc:docMk/>
            <pc:sldMk cId="3071297058" sldId="272"/>
            <ac:spMk id="5" creationId="{E5D7D48A-A6D8-4313-9C0A-16926E978474}"/>
          </ac:spMkLst>
        </pc:spChg>
      </pc:sldChg>
      <pc:sldChg chg="modSp add mod ord replId setBg">
        <pc:chgData name="Mrs Buchanan" userId="S::gw10stewartkayleigh5@glow.sch.uk::2cb0f274-4ec1-45c5-ae25-31fe484367f2" providerId="AD" clId="Web-{63AC4997-A541-4243-B556-262D2D7963B9}" dt="2021-09-24T09:17:01.043" v="234"/>
        <pc:sldMkLst>
          <pc:docMk/>
          <pc:sldMk cId="835314747" sldId="273"/>
        </pc:sldMkLst>
        <pc:spChg chg="mod">
          <ac:chgData name="Mrs Buchanan" userId="S::gw10stewartkayleigh5@glow.sch.uk::2cb0f274-4ec1-45c5-ae25-31fe484367f2" providerId="AD" clId="Web-{63AC4997-A541-4243-B556-262D2D7963B9}" dt="2021-09-24T09:08:12.960" v="97" actId="1076"/>
          <ac:spMkLst>
            <pc:docMk/>
            <pc:sldMk cId="835314747" sldId="273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08:14.632" v="98" actId="1076"/>
          <ac:spMkLst>
            <pc:docMk/>
            <pc:sldMk cId="835314747" sldId="273"/>
            <ac:spMk id="5" creationId="{E5D7D48A-A6D8-4313-9C0A-16926E978474}"/>
          </ac:spMkLst>
        </pc:spChg>
      </pc:sldChg>
      <pc:sldChg chg="delSp modSp add replId">
        <pc:chgData name="Mrs Buchanan" userId="S::gw10stewartkayleigh5@glow.sch.uk::2cb0f274-4ec1-45c5-ae25-31fe484367f2" providerId="AD" clId="Web-{63AC4997-A541-4243-B556-262D2D7963B9}" dt="2021-09-24T09:08:54.680" v="119"/>
        <pc:sldMkLst>
          <pc:docMk/>
          <pc:sldMk cId="2739004805" sldId="274"/>
        </pc:sldMkLst>
        <pc:spChg chg="mod">
          <ac:chgData name="Mrs Buchanan" userId="S::gw10stewartkayleigh5@glow.sch.uk::2cb0f274-4ec1-45c5-ae25-31fe484367f2" providerId="AD" clId="Web-{63AC4997-A541-4243-B556-262D2D7963B9}" dt="2021-09-24T09:08:50.524" v="117" actId="1076"/>
          <ac:spMkLst>
            <pc:docMk/>
            <pc:sldMk cId="2739004805" sldId="274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08:54.680" v="119"/>
          <ac:spMkLst>
            <pc:docMk/>
            <pc:sldMk cId="2739004805" sldId="274"/>
            <ac:spMk id="13" creationId="{8375BC77-1D8F-48D9-A05A-14C1D38CB110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08:45.148" v="113"/>
          <ac:spMkLst>
            <pc:docMk/>
            <pc:sldMk cId="2739004805" sldId="274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08:45.148" v="112"/>
          <ac:spMkLst>
            <pc:docMk/>
            <pc:sldMk cId="2739004805" sldId="274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08:45.148" v="111"/>
          <ac:spMkLst>
            <pc:docMk/>
            <pc:sldMk cId="2739004805" sldId="274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08:45.148" v="110"/>
          <ac:spMkLst>
            <pc:docMk/>
            <pc:sldMk cId="2739004805" sldId="274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08:45.148" v="109"/>
          <ac:spMkLst>
            <pc:docMk/>
            <pc:sldMk cId="2739004805" sldId="274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08:45.133" v="108"/>
          <ac:spMkLst>
            <pc:docMk/>
            <pc:sldMk cId="2739004805" sldId="274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08:41.133" v="106" actId="20577"/>
          <ac:spMkLst>
            <pc:docMk/>
            <pc:sldMk cId="2739004805" sldId="274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08:54.680" v="118"/>
          <ac:graphicFrameMkLst>
            <pc:docMk/>
            <pc:sldMk cId="2739004805" sldId="274"/>
            <ac:graphicFrameMk id="17" creationId="{6B9D6EDE-3A8E-43F1-BD40-8E5A6A4A8A90}"/>
          </ac:graphicFrameMkLst>
        </pc:graphicFrameChg>
        <pc:graphicFrameChg chg="del">
          <ac:chgData name="Mrs Buchanan" userId="S::gw10stewartkayleigh5@glow.sch.uk::2cb0f274-4ec1-45c5-ae25-31fe484367f2" providerId="AD" clId="Web-{63AC4997-A541-4243-B556-262D2D7963B9}" dt="2021-09-24T09:08:45.133" v="107"/>
          <ac:graphicFrameMkLst>
            <pc:docMk/>
            <pc:sldMk cId="2739004805" sldId="274"/>
            <ac:graphicFrameMk id="25" creationId="{B60445FF-EFAC-4B96-AC3A-A2EFC08AC03F}"/>
          </ac:graphicFrameMkLst>
        </pc:graphicFrameChg>
        <pc:picChg chg="del">
          <ac:chgData name="Mrs Buchanan" userId="S::gw10stewartkayleigh5@glow.sch.uk::2cb0f274-4ec1-45c5-ae25-31fe484367f2" providerId="AD" clId="Web-{63AC4997-A541-4243-B556-262D2D7963B9}" dt="2021-09-24T09:08:46.023" v="114"/>
          <ac:picMkLst>
            <pc:docMk/>
            <pc:sldMk cId="2739004805" sldId="274"/>
            <ac:picMk id="2" creationId="{DDAAAD19-CD33-43D9-819A-0589A5231404}"/>
          </ac:picMkLst>
        </pc:picChg>
      </pc:sldChg>
      <pc:sldChg chg="delSp modSp add mod ord replId setBg">
        <pc:chgData name="Mrs Buchanan" userId="S::gw10stewartkayleigh5@glow.sch.uk::2cb0f274-4ec1-45c5-ae25-31fe484367f2" providerId="AD" clId="Web-{63AC4997-A541-4243-B556-262D2D7963B9}" dt="2021-09-24T09:11:37.545" v="155"/>
        <pc:sldMkLst>
          <pc:docMk/>
          <pc:sldMk cId="2762018918" sldId="275"/>
        </pc:sldMkLst>
        <pc:spChg chg="mod">
          <ac:chgData name="Mrs Buchanan" userId="S::gw10stewartkayleigh5@glow.sch.uk::2cb0f274-4ec1-45c5-ae25-31fe484367f2" providerId="AD" clId="Web-{63AC4997-A541-4243-B556-262D2D7963B9}" dt="2021-09-24T09:10:47.527" v="143" actId="20577"/>
          <ac:spMkLst>
            <pc:docMk/>
            <pc:sldMk cId="2762018918" sldId="275"/>
            <ac:spMk id="29" creationId="{DF65A773-FC43-49A0-B490-F626807E4827}"/>
          </ac:spMkLst>
        </pc:spChg>
        <pc:picChg chg="del">
          <ac:chgData name="Mrs Buchanan" userId="S::gw10stewartkayleigh5@glow.sch.uk::2cb0f274-4ec1-45c5-ae25-31fe484367f2" providerId="AD" clId="Web-{63AC4997-A541-4243-B556-262D2D7963B9}" dt="2021-09-24T09:11:37.545" v="155"/>
          <ac:picMkLst>
            <pc:docMk/>
            <pc:sldMk cId="2762018918" sldId="275"/>
            <ac:picMk id="2" creationId="{DDAAAD19-CD33-43D9-819A-0589A5231404}"/>
          </ac:picMkLst>
        </pc:picChg>
      </pc:sldChg>
      <pc:sldChg chg="new del">
        <pc:chgData name="Mrs Buchanan" userId="S::gw10stewartkayleigh5@glow.sch.uk::2cb0f274-4ec1-45c5-ae25-31fe484367f2" providerId="AD" clId="Web-{63AC4997-A541-4243-B556-262D2D7963B9}" dt="2021-09-24T09:09:23.759" v="123"/>
        <pc:sldMkLst>
          <pc:docMk/>
          <pc:sldMk cId="3973464902" sldId="275"/>
        </pc:sldMkLst>
      </pc:sldChg>
      <pc:sldChg chg="delSp modSp add mod replId setBg">
        <pc:chgData name="Mrs Buchanan" userId="S::gw10stewartkayleigh5@glow.sch.uk::2cb0f274-4ec1-45c5-ae25-31fe484367f2" providerId="AD" clId="Web-{63AC4997-A541-4243-B556-262D2D7963B9}" dt="2021-09-24T09:11:59.436" v="168"/>
        <pc:sldMkLst>
          <pc:docMk/>
          <pc:sldMk cId="102534498" sldId="276"/>
        </pc:sldMkLst>
        <pc:spChg chg="del">
          <ac:chgData name="Mrs Buchanan" userId="S::gw10stewartkayleigh5@glow.sch.uk::2cb0f274-4ec1-45c5-ae25-31fe484367f2" providerId="AD" clId="Web-{63AC4997-A541-4243-B556-262D2D7963B9}" dt="2021-09-24T09:11:59.436" v="168"/>
          <ac:spMkLst>
            <pc:docMk/>
            <pc:sldMk cId="102534498" sldId="276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1:59.436" v="167"/>
          <ac:spMkLst>
            <pc:docMk/>
            <pc:sldMk cId="102534498" sldId="276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1:59.436" v="166"/>
          <ac:spMkLst>
            <pc:docMk/>
            <pc:sldMk cId="102534498" sldId="276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1:59.436" v="165"/>
          <ac:spMkLst>
            <pc:docMk/>
            <pc:sldMk cId="102534498" sldId="276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1:59.436" v="164"/>
          <ac:spMkLst>
            <pc:docMk/>
            <pc:sldMk cId="102534498" sldId="276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1:59.436" v="163"/>
          <ac:spMkLst>
            <pc:docMk/>
            <pc:sldMk cId="102534498" sldId="276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11:55.748" v="160" actId="20577"/>
          <ac:spMkLst>
            <pc:docMk/>
            <pc:sldMk cId="102534498" sldId="276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11:59.436" v="162"/>
          <ac:graphicFrameMkLst>
            <pc:docMk/>
            <pc:sldMk cId="102534498" sldId="276"/>
            <ac:graphicFrameMk id="25" creationId="{B60445FF-EFAC-4B96-AC3A-A2EFC08AC03F}"/>
          </ac:graphicFrameMkLst>
        </pc:graphicFrameChg>
        <pc:picChg chg="del">
          <ac:chgData name="Mrs Buchanan" userId="S::gw10stewartkayleigh5@glow.sch.uk::2cb0f274-4ec1-45c5-ae25-31fe484367f2" providerId="AD" clId="Web-{63AC4997-A541-4243-B556-262D2D7963B9}" dt="2021-09-24T09:11:57.170" v="161"/>
          <ac:picMkLst>
            <pc:docMk/>
            <pc:sldMk cId="102534498" sldId="276"/>
            <ac:picMk id="2" creationId="{DDAAAD19-CD33-43D9-819A-0589A5231404}"/>
          </ac:picMkLst>
        </pc:picChg>
      </pc:sldChg>
      <pc:sldChg chg="new del">
        <pc:chgData name="Mrs Buchanan" userId="S::gw10stewartkayleigh5@glow.sch.uk::2cb0f274-4ec1-45c5-ae25-31fe484367f2" providerId="AD" clId="Web-{63AC4997-A541-4243-B556-262D2D7963B9}" dt="2021-09-24T09:09:22.978" v="122"/>
        <pc:sldMkLst>
          <pc:docMk/>
          <pc:sldMk cId="2337742498" sldId="276"/>
        </pc:sldMkLst>
      </pc:sldChg>
      <pc:sldChg chg="delSp modSp add mod ord replId setBg">
        <pc:chgData name="Mrs Buchanan" userId="S::gw10stewartkayleigh5@glow.sch.uk::2cb0f274-4ec1-45c5-ae25-31fe484367f2" providerId="AD" clId="Web-{63AC4997-A541-4243-B556-262D2D7963B9}" dt="2021-09-24T09:13:59.237" v="224"/>
        <pc:sldMkLst>
          <pc:docMk/>
          <pc:sldMk cId="1380614288" sldId="277"/>
        </pc:sldMkLst>
        <pc:spChg chg="mod">
          <ac:chgData name="Mrs Buchanan" userId="S::gw10stewartkayleigh5@glow.sch.uk::2cb0f274-4ec1-45c5-ae25-31fe484367f2" providerId="AD" clId="Web-{63AC4997-A541-4243-B556-262D2D7963B9}" dt="2021-09-24T09:13:16.188" v="200" actId="20577"/>
          <ac:spMkLst>
            <pc:docMk/>
            <pc:sldMk cId="1380614288" sldId="277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2:41.500" v="194"/>
          <ac:spMkLst>
            <pc:docMk/>
            <pc:sldMk cId="1380614288" sldId="277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2:41.500" v="193"/>
          <ac:spMkLst>
            <pc:docMk/>
            <pc:sldMk cId="1380614288" sldId="277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2:41.500" v="192"/>
          <ac:spMkLst>
            <pc:docMk/>
            <pc:sldMk cId="1380614288" sldId="277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2:41.500" v="191"/>
          <ac:spMkLst>
            <pc:docMk/>
            <pc:sldMk cId="1380614288" sldId="277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2:41.500" v="190"/>
          <ac:spMkLst>
            <pc:docMk/>
            <pc:sldMk cId="1380614288" sldId="277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2:41.500" v="189"/>
          <ac:spMkLst>
            <pc:docMk/>
            <pc:sldMk cId="1380614288" sldId="277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12:38.781" v="186" actId="20577"/>
          <ac:spMkLst>
            <pc:docMk/>
            <pc:sldMk cId="1380614288" sldId="277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12:41.500" v="188"/>
          <ac:graphicFrameMkLst>
            <pc:docMk/>
            <pc:sldMk cId="1380614288" sldId="277"/>
            <ac:graphicFrameMk id="25" creationId="{B60445FF-EFAC-4B96-AC3A-A2EFC08AC03F}"/>
          </ac:graphicFrameMkLst>
        </pc:graphicFrameChg>
        <pc:picChg chg="del">
          <ac:chgData name="Mrs Buchanan" userId="S::gw10stewartkayleigh5@glow.sch.uk::2cb0f274-4ec1-45c5-ae25-31fe484367f2" providerId="AD" clId="Web-{63AC4997-A541-4243-B556-262D2D7963B9}" dt="2021-09-24T09:12:39.390" v="187"/>
          <ac:picMkLst>
            <pc:docMk/>
            <pc:sldMk cId="1380614288" sldId="277"/>
            <ac:picMk id="2" creationId="{DDAAAD19-CD33-43D9-819A-0589A5231404}"/>
          </ac:picMkLst>
        </pc:picChg>
      </pc:sldChg>
      <pc:sldChg chg="delSp modSp add mod replId setBg">
        <pc:chgData name="Mrs Buchanan" userId="S::gw10stewartkayleigh5@glow.sch.uk::2cb0f274-4ec1-45c5-ae25-31fe484367f2" providerId="AD" clId="Web-{63AC4997-A541-4243-B556-262D2D7963B9}" dt="2021-09-24T09:12:20.984" v="183"/>
        <pc:sldMkLst>
          <pc:docMk/>
          <pc:sldMk cId="2468920228" sldId="278"/>
        </pc:sldMkLst>
        <pc:spChg chg="del">
          <ac:chgData name="Mrs Buchanan" userId="S::gw10stewartkayleigh5@glow.sch.uk::2cb0f274-4ec1-45c5-ae25-31fe484367f2" providerId="AD" clId="Web-{63AC4997-A541-4243-B556-262D2D7963B9}" dt="2021-09-24T09:12:17.890" v="181"/>
          <ac:spMkLst>
            <pc:docMk/>
            <pc:sldMk cId="2468920228" sldId="278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2:17.890" v="180"/>
          <ac:spMkLst>
            <pc:docMk/>
            <pc:sldMk cId="2468920228" sldId="278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2:17.890" v="179"/>
          <ac:spMkLst>
            <pc:docMk/>
            <pc:sldMk cId="2468920228" sldId="278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2:17.890" v="178"/>
          <ac:spMkLst>
            <pc:docMk/>
            <pc:sldMk cId="2468920228" sldId="278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2:17.890" v="177"/>
          <ac:spMkLst>
            <pc:docMk/>
            <pc:sldMk cId="2468920228" sldId="278"/>
            <ac:spMk id="23" creationId="{8BBF02F9-892F-4854-A089-F52C51105FAA}"/>
          </ac:spMkLst>
        </pc:spChg>
        <pc:spChg chg="del mod">
          <ac:chgData name="Mrs Buchanan" userId="S::gw10stewartkayleigh5@glow.sch.uk::2cb0f274-4ec1-45c5-ae25-31fe484367f2" providerId="AD" clId="Web-{63AC4997-A541-4243-B556-262D2D7963B9}" dt="2021-09-24T09:12:20.984" v="183"/>
          <ac:spMkLst>
            <pc:docMk/>
            <pc:sldMk cId="2468920228" sldId="278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12:13.593" v="174" actId="20577"/>
          <ac:spMkLst>
            <pc:docMk/>
            <pc:sldMk cId="2468920228" sldId="278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12:17.890" v="176"/>
          <ac:graphicFrameMkLst>
            <pc:docMk/>
            <pc:sldMk cId="2468920228" sldId="278"/>
            <ac:graphicFrameMk id="25" creationId="{B60445FF-EFAC-4B96-AC3A-A2EFC08AC03F}"/>
          </ac:graphicFrameMkLst>
        </pc:graphicFrameChg>
        <pc:picChg chg="del">
          <ac:chgData name="Mrs Buchanan" userId="S::gw10stewartkayleigh5@glow.sch.uk::2cb0f274-4ec1-45c5-ae25-31fe484367f2" providerId="AD" clId="Web-{63AC4997-A541-4243-B556-262D2D7963B9}" dt="2021-09-24T09:12:15.218" v="175"/>
          <ac:picMkLst>
            <pc:docMk/>
            <pc:sldMk cId="2468920228" sldId="278"/>
            <ac:picMk id="2" creationId="{DDAAAD19-CD33-43D9-819A-0589A5231404}"/>
          </ac:picMkLst>
        </pc:picChg>
      </pc:sldChg>
      <pc:sldChg chg="delSp modSp add mod ord replId setBg">
        <pc:chgData name="Mrs Buchanan" userId="S::gw10stewartkayleigh5@glow.sch.uk::2cb0f274-4ec1-45c5-ae25-31fe484367f2" providerId="AD" clId="Web-{63AC4997-A541-4243-B556-262D2D7963B9}" dt="2021-09-24T09:13:45.064" v="222"/>
        <pc:sldMkLst>
          <pc:docMk/>
          <pc:sldMk cId="3711080190" sldId="279"/>
        </pc:sldMkLst>
        <pc:spChg chg="mod">
          <ac:chgData name="Mrs Buchanan" userId="S::gw10stewartkayleigh5@glow.sch.uk::2cb0f274-4ec1-45c5-ae25-31fe484367f2" providerId="AD" clId="Web-{63AC4997-A541-4243-B556-262D2D7963B9}" dt="2021-09-24T09:13:39.189" v="219" actId="20577"/>
          <ac:spMkLst>
            <pc:docMk/>
            <pc:sldMk cId="3711080190" sldId="279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3:25.658" v="213"/>
          <ac:spMkLst>
            <pc:docMk/>
            <pc:sldMk cId="3711080190" sldId="279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3:25.658" v="212"/>
          <ac:spMkLst>
            <pc:docMk/>
            <pc:sldMk cId="3711080190" sldId="279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3:25.658" v="211"/>
          <ac:spMkLst>
            <pc:docMk/>
            <pc:sldMk cId="3711080190" sldId="279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3:25.658" v="210"/>
          <ac:spMkLst>
            <pc:docMk/>
            <pc:sldMk cId="3711080190" sldId="279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3:25.658" v="209"/>
          <ac:spMkLst>
            <pc:docMk/>
            <pc:sldMk cId="3711080190" sldId="279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3:25.658" v="208"/>
          <ac:spMkLst>
            <pc:docMk/>
            <pc:sldMk cId="3711080190" sldId="279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13:22.782" v="206" actId="20577"/>
          <ac:spMkLst>
            <pc:docMk/>
            <pc:sldMk cId="3711080190" sldId="279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13:25.658" v="207"/>
          <ac:graphicFrameMkLst>
            <pc:docMk/>
            <pc:sldMk cId="3711080190" sldId="279"/>
            <ac:graphicFrameMk id="25" creationId="{B60445FF-EFAC-4B96-AC3A-A2EFC08AC03F}"/>
          </ac:graphicFrameMkLst>
        </pc:graphicFrameChg>
        <pc:picChg chg="del">
          <ac:chgData name="Mrs Buchanan" userId="S::gw10stewartkayleigh5@glow.sch.uk::2cb0f274-4ec1-45c5-ae25-31fe484367f2" providerId="AD" clId="Web-{63AC4997-A541-4243-B556-262D2D7963B9}" dt="2021-09-24T09:13:25.658" v="214"/>
          <ac:picMkLst>
            <pc:docMk/>
            <pc:sldMk cId="3711080190" sldId="279"/>
            <ac:picMk id="2" creationId="{DDAAAD19-CD33-43D9-819A-0589A5231404}"/>
          </ac:picMkLst>
        </pc:picChg>
      </pc:sldChg>
      <pc:sldChg chg="delSp modSp add mod replId setBg">
        <pc:chgData name="Mrs Buchanan" userId="S::gw10stewartkayleigh5@glow.sch.uk::2cb0f274-4ec1-45c5-ae25-31fe484367f2" providerId="AD" clId="Web-{63AC4997-A541-4243-B556-262D2D7963B9}" dt="2021-09-24T09:11:35.591" v="154"/>
        <pc:sldMkLst>
          <pc:docMk/>
          <pc:sldMk cId="1085359335" sldId="280"/>
        </pc:sldMkLst>
        <pc:spChg chg="del">
          <ac:chgData name="Mrs Buchanan" userId="S::gw10stewartkayleigh5@glow.sch.uk::2cb0f274-4ec1-45c5-ae25-31fe484367f2" providerId="AD" clId="Web-{63AC4997-A541-4243-B556-262D2D7963B9}" dt="2021-09-24T09:11:34.263" v="153"/>
          <ac:spMkLst>
            <pc:docMk/>
            <pc:sldMk cId="1085359335" sldId="280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1:34.263" v="152"/>
          <ac:spMkLst>
            <pc:docMk/>
            <pc:sldMk cId="1085359335" sldId="280"/>
            <ac:spMk id="10" creationId="{90C63A64-3462-4618-943F-F088F5A1DE76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1:34.263" v="151"/>
          <ac:spMkLst>
            <pc:docMk/>
            <pc:sldMk cId="1085359335" sldId="280"/>
            <ac:spMk id="11" creationId="{87B29AAD-929F-450A-8F42-228CE3A7BA4C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1:34.263" v="150"/>
          <ac:spMkLst>
            <pc:docMk/>
            <pc:sldMk cId="1085359335" sldId="280"/>
            <ac:spMk id="12" creationId="{A3A39E57-EDD3-4209-AE4D-F9FC630F9890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1:34.263" v="149"/>
          <ac:spMkLst>
            <pc:docMk/>
            <pc:sldMk cId="1085359335" sldId="280"/>
            <ac:spMk id="13" creationId="{8375BC77-1D8F-48D9-A05A-14C1D38CB110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11:34.263" v="148"/>
          <ac:spMkLst>
            <pc:docMk/>
            <pc:sldMk cId="1085359335" sldId="280"/>
            <ac:spMk id="16" creationId="{5F542253-AE7E-4F90-8C18-759B1A5A09FB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11:31.419" v="146" actId="20577"/>
          <ac:spMkLst>
            <pc:docMk/>
            <pc:sldMk cId="1085359335" sldId="280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11:34.248" v="147"/>
          <ac:graphicFrameMkLst>
            <pc:docMk/>
            <pc:sldMk cId="1085359335" sldId="280"/>
            <ac:graphicFrameMk id="17" creationId="{6B9D6EDE-3A8E-43F1-BD40-8E5A6A4A8A90}"/>
          </ac:graphicFrameMkLst>
        </pc:graphicFrameChg>
        <pc:picChg chg="del">
          <ac:chgData name="Mrs Buchanan" userId="S::gw10stewartkayleigh5@glow.sch.uk::2cb0f274-4ec1-45c5-ae25-31fe484367f2" providerId="AD" clId="Web-{63AC4997-A541-4243-B556-262D2D7963B9}" dt="2021-09-24T09:11:35.591" v="154"/>
          <ac:picMkLst>
            <pc:docMk/>
            <pc:sldMk cId="1085359335" sldId="280"/>
            <ac:picMk id="2" creationId="{DDAAAD19-CD33-43D9-819A-0589A5231404}"/>
          </ac:picMkLst>
        </pc:picChg>
      </pc:sldChg>
      <pc:sldChg chg="new del">
        <pc:chgData name="Mrs Buchanan" userId="S::gw10stewartkayleigh5@glow.sch.uk::2cb0f274-4ec1-45c5-ae25-31fe484367f2" providerId="AD" clId="Web-{63AC4997-A541-4243-B556-262D2D7963B9}" dt="2021-09-24T09:19:55.033" v="244"/>
        <pc:sldMkLst>
          <pc:docMk/>
          <pc:sldMk cId="1284291554" sldId="281"/>
        </pc:sldMkLst>
      </pc:sldChg>
      <pc:sldChg chg="modSp add mod replId setBg">
        <pc:chgData name="Mrs Buchanan" userId="S::gw10stewartkayleigh5@glow.sch.uk::2cb0f274-4ec1-45c5-ae25-31fe484367f2" providerId="AD" clId="Web-{63AC4997-A541-4243-B556-262D2D7963B9}" dt="2021-09-24T09:20:37.597" v="260" actId="20577"/>
        <pc:sldMkLst>
          <pc:docMk/>
          <pc:sldMk cId="2700933298" sldId="281"/>
        </pc:sldMkLst>
        <pc:spChg chg="mod">
          <ac:chgData name="Mrs Buchanan" userId="S::gw10stewartkayleigh5@glow.sch.uk::2cb0f274-4ec1-45c5-ae25-31fe484367f2" providerId="AD" clId="Web-{63AC4997-A541-4243-B556-262D2D7963B9}" dt="2021-09-24T09:20:37.597" v="260" actId="20577"/>
          <ac:spMkLst>
            <pc:docMk/>
            <pc:sldMk cId="2700933298" sldId="281"/>
            <ac:spMk id="29" creationId="{DF65A773-FC43-49A0-B490-F626807E4827}"/>
          </ac:spMkLst>
        </pc:spChg>
      </pc:sldChg>
      <pc:sldChg chg="new del">
        <pc:chgData name="Mrs Buchanan" userId="S::gw10stewartkayleigh5@glow.sch.uk::2cb0f274-4ec1-45c5-ae25-31fe484367f2" providerId="AD" clId="Web-{63AC4997-A541-4243-B556-262D2D7963B9}" dt="2021-09-24T09:19:54.408" v="243"/>
        <pc:sldMkLst>
          <pc:docMk/>
          <pc:sldMk cId="700723320" sldId="282"/>
        </pc:sldMkLst>
      </pc:sldChg>
      <pc:sldChg chg="delSp modSp add ord replId">
        <pc:chgData name="Mrs Buchanan" userId="S::gw10stewartkayleigh5@glow.sch.uk::2cb0f274-4ec1-45c5-ae25-31fe484367f2" providerId="AD" clId="Web-{63AC4997-A541-4243-B556-262D2D7963B9}" dt="2021-09-24T09:22:17.522" v="303" actId="20577"/>
        <pc:sldMkLst>
          <pc:docMk/>
          <pc:sldMk cId="1597370798" sldId="282"/>
        </pc:sldMkLst>
        <pc:spChg chg="del">
          <ac:chgData name="Mrs Buchanan" userId="S::gw10stewartkayleigh5@glow.sch.uk::2cb0f274-4ec1-45c5-ae25-31fe484367f2" providerId="AD" clId="Web-{63AC4997-A541-4243-B556-262D2D7963B9}" dt="2021-09-24T09:22:14.100" v="302"/>
          <ac:spMkLst>
            <pc:docMk/>
            <pc:sldMk cId="1597370798" sldId="282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2:14.100" v="301"/>
          <ac:spMkLst>
            <pc:docMk/>
            <pc:sldMk cId="1597370798" sldId="282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2:14.100" v="300"/>
          <ac:spMkLst>
            <pc:docMk/>
            <pc:sldMk cId="1597370798" sldId="282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2:14.100" v="299"/>
          <ac:spMkLst>
            <pc:docMk/>
            <pc:sldMk cId="1597370798" sldId="282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2:14.100" v="298"/>
          <ac:spMkLst>
            <pc:docMk/>
            <pc:sldMk cId="1597370798" sldId="282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2:14.100" v="297"/>
          <ac:spMkLst>
            <pc:docMk/>
            <pc:sldMk cId="1597370798" sldId="282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2:17.522" v="303" actId="20577"/>
          <ac:spMkLst>
            <pc:docMk/>
            <pc:sldMk cId="1597370798" sldId="282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22:14.100" v="296"/>
          <ac:graphicFrameMkLst>
            <pc:docMk/>
            <pc:sldMk cId="1597370798" sldId="282"/>
            <ac:graphicFrameMk id="25" creationId="{B60445FF-EFAC-4B96-AC3A-A2EFC08AC03F}"/>
          </ac:graphicFrameMkLst>
        </pc:graphicFrameChg>
      </pc:sldChg>
      <pc:sldChg chg="new del">
        <pc:chgData name="Mrs Buchanan" userId="S::gw10stewartkayleigh5@glow.sch.uk::2cb0f274-4ec1-45c5-ae25-31fe484367f2" providerId="AD" clId="Web-{63AC4997-A541-4243-B556-262D2D7963B9}" dt="2021-09-24T09:19:52.970" v="242"/>
        <pc:sldMkLst>
          <pc:docMk/>
          <pc:sldMk cId="1559390309" sldId="283"/>
        </pc:sldMkLst>
      </pc:sldChg>
      <pc:sldChg chg="modSp add replId">
        <pc:chgData name="Mrs Buchanan" userId="S::gw10stewartkayleigh5@glow.sch.uk::2cb0f274-4ec1-45c5-ae25-31fe484367f2" providerId="AD" clId="Web-{63AC4997-A541-4243-B556-262D2D7963B9}" dt="2021-09-24T09:20:52.097" v="270" actId="20577"/>
        <pc:sldMkLst>
          <pc:docMk/>
          <pc:sldMk cId="2838201907" sldId="283"/>
        </pc:sldMkLst>
        <pc:spChg chg="mod">
          <ac:chgData name="Mrs Buchanan" userId="S::gw10stewartkayleigh5@glow.sch.uk::2cb0f274-4ec1-45c5-ae25-31fe484367f2" providerId="AD" clId="Web-{63AC4997-A541-4243-B556-262D2D7963B9}" dt="2021-09-24T09:20:52.097" v="270" actId="20577"/>
          <ac:spMkLst>
            <pc:docMk/>
            <pc:sldMk cId="2838201907" sldId="283"/>
            <ac:spMk id="29" creationId="{DF65A773-FC43-49A0-B490-F626807E4827}"/>
          </ac:spMkLst>
        </pc:spChg>
      </pc:sldChg>
      <pc:sldChg chg="new del">
        <pc:chgData name="Mrs Buchanan" userId="S::gw10stewartkayleigh5@glow.sch.uk::2cb0f274-4ec1-45c5-ae25-31fe484367f2" providerId="AD" clId="Web-{63AC4997-A541-4243-B556-262D2D7963B9}" dt="2021-09-24T09:19:52.423" v="241"/>
        <pc:sldMkLst>
          <pc:docMk/>
          <pc:sldMk cId="666682940" sldId="284"/>
        </pc:sldMkLst>
      </pc:sldChg>
      <pc:sldChg chg="delSp modSp add ord replId">
        <pc:chgData name="Mrs Buchanan" userId="S::gw10stewartkayleigh5@glow.sch.uk::2cb0f274-4ec1-45c5-ae25-31fe484367f2" providerId="AD" clId="Web-{63AC4997-A541-4243-B556-262D2D7963B9}" dt="2021-09-24T09:21:57.521" v="295" actId="20577"/>
        <pc:sldMkLst>
          <pc:docMk/>
          <pc:sldMk cId="3282587205" sldId="284"/>
        </pc:sldMkLst>
        <pc:spChg chg="mod">
          <ac:chgData name="Mrs Buchanan" userId="S::gw10stewartkayleigh5@glow.sch.uk::2cb0f274-4ec1-45c5-ae25-31fe484367f2" providerId="AD" clId="Web-{63AC4997-A541-4243-B556-262D2D7963B9}" dt="2021-09-24T09:21:57.521" v="295" actId="20577"/>
          <ac:spMkLst>
            <pc:docMk/>
            <pc:sldMk cId="3282587205" sldId="284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1:46.818" v="290"/>
          <ac:spMkLst>
            <pc:docMk/>
            <pc:sldMk cId="3282587205" sldId="284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1:46.818" v="289"/>
          <ac:spMkLst>
            <pc:docMk/>
            <pc:sldMk cId="3282587205" sldId="284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1:46.818" v="288"/>
          <ac:spMkLst>
            <pc:docMk/>
            <pc:sldMk cId="3282587205" sldId="284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1:46.818" v="287"/>
          <ac:spMkLst>
            <pc:docMk/>
            <pc:sldMk cId="3282587205" sldId="284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1:46.818" v="286"/>
          <ac:spMkLst>
            <pc:docMk/>
            <pc:sldMk cId="3282587205" sldId="284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1:46.818" v="285"/>
          <ac:spMkLst>
            <pc:docMk/>
            <pc:sldMk cId="3282587205" sldId="284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1:51.771" v="291" actId="1076"/>
          <ac:spMkLst>
            <pc:docMk/>
            <pc:sldMk cId="3282587205" sldId="284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21:46.818" v="284"/>
          <ac:graphicFrameMkLst>
            <pc:docMk/>
            <pc:sldMk cId="3282587205" sldId="284"/>
            <ac:graphicFrameMk id="25" creationId="{B60445FF-EFAC-4B96-AC3A-A2EFC08AC03F}"/>
          </ac:graphicFrameMkLst>
        </pc:graphicFrameChg>
      </pc:sldChg>
      <pc:sldChg chg="new del">
        <pc:chgData name="Mrs Buchanan" userId="S::gw10stewartkayleigh5@glow.sch.uk::2cb0f274-4ec1-45c5-ae25-31fe484367f2" providerId="AD" clId="Web-{63AC4997-A541-4243-B556-262D2D7963B9}" dt="2021-09-24T09:19:50.923" v="240"/>
        <pc:sldMkLst>
          <pc:docMk/>
          <pc:sldMk cId="3117824862" sldId="285"/>
        </pc:sldMkLst>
      </pc:sldChg>
      <pc:sldChg chg="delSp modSp add replId">
        <pc:chgData name="Mrs Buchanan" userId="S::gw10stewartkayleigh5@glow.sch.uk::2cb0f274-4ec1-45c5-ae25-31fe484367f2" providerId="AD" clId="Web-{63AC4997-A541-4243-B556-262D2D7963B9}" dt="2021-09-24T09:22:36.226" v="314" actId="20577"/>
        <pc:sldMkLst>
          <pc:docMk/>
          <pc:sldMk cId="3949913762" sldId="285"/>
        </pc:sldMkLst>
        <pc:spChg chg="mod">
          <ac:chgData name="Mrs Buchanan" userId="S::gw10stewartkayleigh5@glow.sch.uk::2cb0f274-4ec1-45c5-ae25-31fe484367f2" providerId="AD" clId="Web-{63AC4997-A541-4243-B556-262D2D7963B9}" dt="2021-09-24T09:22:36.226" v="314" actId="20577"/>
          <ac:spMkLst>
            <pc:docMk/>
            <pc:sldMk cId="3949913762" sldId="285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2:29.288" v="310"/>
          <ac:spMkLst>
            <pc:docMk/>
            <pc:sldMk cId="3949913762" sldId="285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2:29.288" v="309"/>
          <ac:spMkLst>
            <pc:docMk/>
            <pc:sldMk cId="3949913762" sldId="285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2:29.288" v="308"/>
          <ac:spMkLst>
            <pc:docMk/>
            <pc:sldMk cId="3949913762" sldId="285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2:29.288" v="307"/>
          <ac:spMkLst>
            <pc:docMk/>
            <pc:sldMk cId="3949913762" sldId="285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2:29.288" v="306"/>
          <ac:spMkLst>
            <pc:docMk/>
            <pc:sldMk cId="3949913762" sldId="285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2:29.288" v="305"/>
          <ac:spMkLst>
            <pc:docMk/>
            <pc:sldMk cId="3949913762" sldId="285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1:13.848" v="282" actId="20577"/>
          <ac:spMkLst>
            <pc:docMk/>
            <pc:sldMk cId="3949913762" sldId="285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22:29.288" v="304"/>
          <ac:graphicFrameMkLst>
            <pc:docMk/>
            <pc:sldMk cId="3949913762" sldId="285"/>
            <ac:graphicFrameMk id="25" creationId="{B60445FF-EFAC-4B96-AC3A-A2EFC08AC03F}"/>
          </ac:graphicFrameMkLst>
        </pc:graphicFrameChg>
      </pc:sldChg>
      <pc:sldChg chg="modSp add mod ord replId setBg">
        <pc:chgData name="Mrs Buchanan" userId="S::gw10stewartkayleigh5@glow.sch.uk::2cb0f274-4ec1-45c5-ae25-31fe484367f2" providerId="AD" clId="Web-{63AC4997-A541-4243-B556-262D2D7963B9}" dt="2021-09-24T09:25:48.185" v="369" actId="20577"/>
        <pc:sldMkLst>
          <pc:docMk/>
          <pc:sldMk cId="989099434" sldId="286"/>
        </pc:sldMkLst>
        <pc:spChg chg="mod">
          <ac:chgData name="Mrs Buchanan" userId="S::gw10stewartkayleigh5@glow.sch.uk::2cb0f274-4ec1-45c5-ae25-31fe484367f2" providerId="AD" clId="Web-{63AC4997-A541-4243-B556-262D2D7963B9}" dt="2021-09-24T09:25:36.825" v="366" actId="20577"/>
          <ac:spMkLst>
            <pc:docMk/>
            <pc:sldMk cId="989099434" sldId="286"/>
            <ac:spMk id="6" creationId="{79350359-AE02-401C-B264-F2D5D7107961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5:48.185" v="369" actId="20577"/>
          <ac:spMkLst>
            <pc:docMk/>
            <pc:sldMk cId="989099434" sldId="286"/>
            <ac:spMk id="19" creationId="{D5D2381A-17D8-4F71-BD2F-F8D62BF07434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3:05.836" v="325" actId="20577"/>
          <ac:spMkLst>
            <pc:docMk/>
            <pc:sldMk cId="989099434" sldId="286"/>
            <ac:spMk id="29" creationId="{DF65A773-FC43-49A0-B490-F626807E4827}"/>
          </ac:spMkLst>
        </pc:spChg>
      </pc:sldChg>
      <pc:sldChg chg="modSp add del ord replId">
        <pc:chgData name="Mrs Buchanan" userId="S::gw10stewartkayleigh5@glow.sch.uk::2cb0f274-4ec1-45c5-ae25-31fe484367f2" providerId="AD" clId="Web-{63AC4997-A541-4243-B556-262D2D7963B9}" dt="2021-09-24T09:22:54.601" v="319"/>
        <pc:sldMkLst>
          <pc:docMk/>
          <pc:sldMk cId="3301474615" sldId="286"/>
        </pc:sldMkLst>
        <pc:spChg chg="mod">
          <ac:chgData name="Mrs Buchanan" userId="S::gw10stewartkayleigh5@glow.sch.uk::2cb0f274-4ec1-45c5-ae25-31fe484367f2" providerId="AD" clId="Web-{63AC4997-A541-4243-B556-262D2D7963B9}" dt="2021-09-24T09:22:50.804" v="318" actId="20577"/>
          <ac:spMkLst>
            <pc:docMk/>
            <pc:sldMk cId="3301474615" sldId="286"/>
            <ac:spMk id="29" creationId="{DF65A773-FC43-49A0-B490-F626807E4827}"/>
          </ac:spMkLst>
        </pc:spChg>
      </pc:sldChg>
      <pc:sldChg chg="modSp add mod replId setBg">
        <pc:chgData name="Mrs Buchanan" userId="S::gw10stewartkayleigh5@glow.sch.uk::2cb0f274-4ec1-45c5-ae25-31fe484367f2" providerId="AD" clId="Web-{63AC4997-A541-4243-B556-262D2D7963B9}" dt="2021-09-24T09:23:28.509" v="332"/>
        <pc:sldMkLst>
          <pc:docMk/>
          <pc:sldMk cId="422210227" sldId="287"/>
        </pc:sldMkLst>
        <pc:spChg chg="mod">
          <ac:chgData name="Mrs Buchanan" userId="S::gw10stewartkayleigh5@glow.sch.uk::2cb0f274-4ec1-45c5-ae25-31fe484367f2" providerId="AD" clId="Web-{63AC4997-A541-4243-B556-262D2D7963B9}" dt="2021-09-24T09:23:11.789" v="327" actId="20577"/>
          <ac:spMkLst>
            <pc:docMk/>
            <pc:sldMk cId="422210227" sldId="287"/>
            <ac:spMk id="29" creationId="{DF65A773-FC43-49A0-B490-F626807E4827}"/>
          </ac:spMkLst>
        </pc:spChg>
      </pc:sldChg>
      <pc:sldChg chg="modSp add mod ord replId setBg">
        <pc:chgData name="Mrs Buchanan" userId="S::gw10stewartkayleigh5@glow.sch.uk::2cb0f274-4ec1-45c5-ae25-31fe484367f2" providerId="AD" clId="Web-{63AC4997-A541-4243-B556-262D2D7963B9}" dt="2021-09-24T09:25:16.856" v="355" actId="20577"/>
        <pc:sldMkLst>
          <pc:docMk/>
          <pc:sldMk cId="3450757355" sldId="288"/>
        </pc:sldMkLst>
        <pc:spChg chg="mod">
          <ac:chgData name="Mrs Buchanan" userId="S::gw10stewartkayleigh5@glow.sch.uk::2cb0f274-4ec1-45c5-ae25-31fe484367f2" providerId="AD" clId="Web-{63AC4997-A541-4243-B556-262D2D7963B9}" dt="2021-09-24T09:25:05.668" v="352" actId="20577"/>
          <ac:spMkLst>
            <pc:docMk/>
            <pc:sldMk cId="3450757355" sldId="288"/>
            <ac:spMk id="6" creationId="{79350359-AE02-401C-B264-F2D5D7107961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5:16.856" v="355" actId="20577"/>
          <ac:spMkLst>
            <pc:docMk/>
            <pc:sldMk cId="3450757355" sldId="288"/>
            <ac:spMk id="19" creationId="{D5D2381A-17D8-4F71-BD2F-F8D62BF07434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4:50.839" v="340" actId="20577"/>
          <ac:spMkLst>
            <pc:docMk/>
            <pc:sldMk cId="3450757355" sldId="288"/>
            <ac:spMk id="29" creationId="{DF65A773-FC43-49A0-B490-F626807E4827}"/>
          </ac:spMkLst>
        </pc:spChg>
      </pc:sldChg>
      <pc:sldChg chg="delSp add ord replId">
        <pc:chgData name="Mrs Buchanan" userId="S::gw10stewartkayleigh5@glow.sch.uk::2cb0f274-4ec1-45c5-ae25-31fe484367f2" providerId="AD" clId="Web-{63AC4997-A541-4243-B556-262D2D7963B9}" dt="2021-09-24T09:25:00.308" v="349"/>
        <pc:sldMkLst>
          <pc:docMk/>
          <pc:sldMk cId="1627948148" sldId="289"/>
        </pc:sldMkLst>
        <pc:spChg chg="del">
          <ac:chgData name="Mrs Buchanan" userId="S::gw10stewartkayleigh5@glow.sch.uk::2cb0f274-4ec1-45c5-ae25-31fe484367f2" providerId="AD" clId="Web-{63AC4997-A541-4243-B556-262D2D7963B9}" dt="2021-09-24T09:24:58.293" v="348"/>
          <ac:spMkLst>
            <pc:docMk/>
            <pc:sldMk cId="1627948148" sldId="289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4:58.293" v="347"/>
          <ac:spMkLst>
            <pc:docMk/>
            <pc:sldMk cId="1627948148" sldId="289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4:58.293" v="346"/>
          <ac:spMkLst>
            <pc:docMk/>
            <pc:sldMk cId="1627948148" sldId="289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4:58.293" v="345"/>
          <ac:spMkLst>
            <pc:docMk/>
            <pc:sldMk cId="1627948148" sldId="289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4:58.293" v="344"/>
          <ac:spMkLst>
            <pc:docMk/>
            <pc:sldMk cId="1627948148" sldId="289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4:58.293" v="343"/>
          <ac:spMkLst>
            <pc:docMk/>
            <pc:sldMk cId="1627948148" sldId="289"/>
            <ac:spMk id="24" creationId="{F4BC626D-E1CD-4CE7-A2C4-7D8FB16FA76F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24:58.293" v="342"/>
          <ac:graphicFrameMkLst>
            <pc:docMk/>
            <pc:sldMk cId="1627948148" sldId="289"/>
            <ac:graphicFrameMk id="25" creationId="{B60445FF-EFAC-4B96-AC3A-A2EFC08AC03F}"/>
          </ac:graphicFrameMkLst>
        </pc:graphicFrameChg>
      </pc:sldChg>
      <pc:sldChg chg="delSp add ord replId">
        <pc:chgData name="Mrs Buchanan" userId="S::gw10stewartkayleigh5@glow.sch.uk::2cb0f274-4ec1-45c5-ae25-31fe484367f2" providerId="AD" clId="Web-{63AC4997-A541-4243-B556-262D2D7963B9}" dt="2021-09-24T09:25:29.966" v="364"/>
        <pc:sldMkLst>
          <pc:docMk/>
          <pc:sldMk cId="609530455" sldId="290"/>
        </pc:sldMkLst>
        <pc:spChg chg="del">
          <ac:chgData name="Mrs Buchanan" userId="S::gw10stewartkayleigh5@glow.sch.uk::2cb0f274-4ec1-45c5-ae25-31fe484367f2" providerId="AD" clId="Web-{63AC4997-A541-4243-B556-262D2D7963B9}" dt="2021-09-24T09:25:28.466" v="363"/>
          <ac:spMkLst>
            <pc:docMk/>
            <pc:sldMk cId="609530455" sldId="290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5:28.466" v="362"/>
          <ac:spMkLst>
            <pc:docMk/>
            <pc:sldMk cId="609530455" sldId="290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5:28.466" v="361"/>
          <ac:spMkLst>
            <pc:docMk/>
            <pc:sldMk cId="609530455" sldId="290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5:28.466" v="360"/>
          <ac:spMkLst>
            <pc:docMk/>
            <pc:sldMk cId="609530455" sldId="290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5:28.466" v="359"/>
          <ac:spMkLst>
            <pc:docMk/>
            <pc:sldMk cId="609530455" sldId="290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5:28.466" v="358"/>
          <ac:spMkLst>
            <pc:docMk/>
            <pc:sldMk cId="609530455" sldId="290"/>
            <ac:spMk id="24" creationId="{F4BC626D-E1CD-4CE7-A2C4-7D8FB16FA76F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25:28.466" v="357"/>
          <ac:graphicFrameMkLst>
            <pc:docMk/>
            <pc:sldMk cId="609530455" sldId="290"/>
            <ac:graphicFrameMk id="25" creationId="{B60445FF-EFAC-4B96-AC3A-A2EFC08AC03F}"/>
          </ac:graphicFrameMkLst>
        </pc:graphicFrameChg>
      </pc:sldChg>
      <pc:sldChg chg="modSp add mod ord replId setBg">
        <pc:chgData name="Mrs Buchanan" userId="S::gw10stewartkayleigh5@glow.sch.uk::2cb0f274-4ec1-45c5-ae25-31fe484367f2" providerId="AD" clId="Web-{63AC4997-A541-4243-B556-262D2D7963B9}" dt="2021-09-24T09:27:14.094" v="389" actId="20577"/>
        <pc:sldMkLst>
          <pc:docMk/>
          <pc:sldMk cId="2883593356" sldId="291"/>
        </pc:sldMkLst>
        <pc:spChg chg="mod">
          <ac:chgData name="Mrs Buchanan" userId="S::gw10stewartkayleigh5@glow.sch.uk::2cb0f274-4ec1-45c5-ae25-31fe484367f2" providerId="AD" clId="Web-{63AC4997-A541-4243-B556-262D2D7963B9}" dt="2021-09-24T09:27:08.406" v="382" actId="20577"/>
          <ac:spMkLst>
            <pc:docMk/>
            <pc:sldMk cId="2883593356" sldId="291"/>
            <ac:spMk id="6" creationId="{79350359-AE02-401C-B264-F2D5D7107961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7:14.094" v="389" actId="20577"/>
          <ac:spMkLst>
            <pc:docMk/>
            <pc:sldMk cId="2883593356" sldId="291"/>
            <ac:spMk id="19" creationId="{D5D2381A-17D8-4F71-BD2F-F8D62BF07434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6:54.765" v="380" actId="20577"/>
          <ac:spMkLst>
            <pc:docMk/>
            <pc:sldMk cId="2883593356" sldId="291"/>
            <ac:spMk id="29" creationId="{DF65A773-FC43-49A0-B490-F626807E4827}"/>
          </ac:spMkLst>
        </pc:spChg>
      </pc:sldChg>
      <pc:sldChg chg="delSp modSp add replId">
        <pc:chgData name="Mrs Buchanan" userId="S::gw10stewartkayleigh5@glow.sch.uk::2cb0f274-4ec1-45c5-ae25-31fe484367f2" providerId="AD" clId="Web-{63AC4997-A541-4243-B556-262D2D7963B9}" dt="2021-09-24T09:27:36.595" v="407" actId="20577"/>
        <pc:sldMkLst>
          <pc:docMk/>
          <pc:sldMk cId="1159524461" sldId="292"/>
        </pc:sldMkLst>
        <pc:spChg chg="mod">
          <ac:chgData name="Mrs Buchanan" userId="S::gw10stewartkayleigh5@glow.sch.uk::2cb0f274-4ec1-45c5-ae25-31fe484367f2" providerId="AD" clId="Web-{63AC4997-A541-4243-B556-262D2D7963B9}" dt="2021-09-24T09:27:36.595" v="407" actId="20577"/>
          <ac:spMkLst>
            <pc:docMk/>
            <pc:sldMk cId="1159524461" sldId="292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7:27.235" v="399"/>
          <ac:spMkLst>
            <pc:docMk/>
            <pc:sldMk cId="1159524461" sldId="292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7:27.235" v="398"/>
          <ac:spMkLst>
            <pc:docMk/>
            <pc:sldMk cId="1159524461" sldId="292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7:27.235" v="397"/>
          <ac:spMkLst>
            <pc:docMk/>
            <pc:sldMk cId="1159524461" sldId="292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7:27.235" v="396"/>
          <ac:spMkLst>
            <pc:docMk/>
            <pc:sldMk cId="1159524461" sldId="292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7:27.235" v="395"/>
          <ac:spMkLst>
            <pc:docMk/>
            <pc:sldMk cId="1159524461" sldId="292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7:27.235" v="394"/>
          <ac:spMkLst>
            <pc:docMk/>
            <pc:sldMk cId="1159524461" sldId="292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7:20.047" v="391" actId="20577"/>
          <ac:spMkLst>
            <pc:docMk/>
            <pc:sldMk cId="1159524461" sldId="292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27:27.235" v="393"/>
          <ac:graphicFrameMkLst>
            <pc:docMk/>
            <pc:sldMk cId="1159524461" sldId="292"/>
            <ac:graphicFrameMk id="25" creationId="{B60445FF-EFAC-4B96-AC3A-A2EFC08AC03F}"/>
          </ac:graphicFrameMkLst>
        </pc:graphicFrameChg>
      </pc:sldChg>
      <pc:sldChg chg="modSp add replId">
        <pc:chgData name="Mrs Buchanan" userId="S::gw10stewartkayleigh5@glow.sch.uk::2cb0f274-4ec1-45c5-ae25-31fe484367f2" providerId="AD" clId="Web-{63AC4997-A541-4243-B556-262D2D7963B9}" dt="2021-09-24T09:28:31.862" v="433" actId="20577"/>
        <pc:sldMkLst>
          <pc:docMk/>
          <pc:sldMk cId="1789172149" sldId="293"/>
        </pc:sldMkLst>
        <pc:spChg chg="mod">
          <ac:chgData name="Mrs Buchanan" userId="S::gw10stewartkayleigh5@glow.sch.uk::2cb0f274-4ec1-45c5-ae25-31fe484367f2" providerId="AD" clId="Web-{63AC4997-A541-4243-B556-262D2D7963B9}" dt="2021-09-24T09:28:26.003" v="428" actId="20577"/>
          <ac:spMkLst>
            <pc:docMk/>
            <pc:sldMk cId="1789172149" sldId="293"/>
            <ac:spMk id="6" creationId="{79350359-AE02-401C-B264-F2D5D7107961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8:31.862" v="433" actId="20577"/>
          <ac:spMkLst>
            <pc:docMk/>
            <pc:sldMk cId="1789172149" sldId="293"/>
            <ac:spMk id="19" creationId="{D5D2381A-17D8-4F71-BD2F-F8D62BF07434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8:11.502" v="417" actId="20577"/>
          <ac:spMkLst>
            <pc:docMk/>
            <pc:sldMk cId="1789172149" sldId="293"/>
            <ac:spMk id="29" creationId="{DF65A773-FC43-49A0-B490-F626807E4827}"/>
          </ac:spMkLst>
        </pc:spChg>
      </pc:sldChg>
      <pc:sldChg chg="add del replId">
        <pc:chgData name="Mrs Buchanan" userId="S::gw10stewartkayleigh5@glow.sch.uk::2cb0f274-4ec1-45c5-ae25-31fe484367f2" providerId="AD" clId="Web-{63AC4997-A541-4243-B556-262D2D7963B9}" dt="2021-09-24T09:28:35.519" v="434"/>
        <pc:sldMkLst>
          <pc:docMk/>
          <pc:sldMk cId="1131867628" sldId="294"/>
        </pc:sldMkLst>
      </pc:sldChg>
      <pc:sldChg chg="add replId">
        <pc:chgData name="Mrs Buchanan" userId="S::gw10stewartkayleigh5@glow.sch.uk::2cb0f274-4ec1-45c5-ae25-31fe484367f2" providerId="AD" clId="Web-{63AC4997-A541-4243-B556-262D2D7963B9}" dt="2021-09-24T09:27:22.969" v="392"/>
        <pc:sldMkLst>
          <pc:docMk/>
          <pc:sldMk cId="1882834901" sldId="295"/>
        </pc:sldMkLst>
      </pc:sldChg>
      <pc:sldChg chg="modSp add ord replId">
        <pc:chgData name="Mrs Buchanan" userId="S::gw10stewartkayleigh5@glow.sch.uk::2cb0f274-4ec1-45c5-ae25-31fe484367f2" providerId="AD" clId="Web-{63AC4997-A541-4243-B556-262D2D7963B9}" dt="2021-09-24T09:28:04.689" v="414" actId="20577"/>
        <pc:sldMkLst>
          <pc:docMk/>
          <pc:sldMk cId="2952777626" sldId="296"/>
        </pc:sldMkLst>
        <pc:spChg chg="mod">
          <ac:chgData name="Mrs Buchanan" userId="S::gw10stewartkayleigh5@glow.sch.uk::2cb0f274-4ec1-45c5-ae25-31fe484367f2" providerId="AD" clId="Web-{63AC4997-A541-4243-B556-262D2D7963B9}" dt="2021-09-24T09:28:04.689" v="414" actId="20577"/>
          <ac:spMkLst>
            <pc:docMk/>
            <pc:sldMk cId="2952777626" sldId="296"/>
            <ac:spMk id="29" creationId="{DF65A773-FC43-49A0-B490-F626807E4827}"/>
          </ac:spMkLst>
        </pc:spChg>
      </pc:sldChg>
      <pc:sldChg chg="modSp add mod ord replId setBg">
        <pc:chgData name="Mrs Buchanan" userId="S::gw10stewartkayleigh5@glow.sch.uk::2cb0f274-4ec1-45c5-ae25-31fe484367f2" providerId="AD" clId="Web-{63AC4997-A541-4243-B556-262D2D7963B9}" dt="2021-09-24T09:30:18.788" v="471"/>
        <pc:sldMkLst>
          <pc:docMk/>
          <pc:sldMk cId="4026629159" sldId="297"/>
        </pc:sldMkLst>
        <pc:spChg chg="mod">
          <ac:chgData name="Mrs Buchanan" userId="S::gw10stewartkayleigh5@glow.sch.uk::2cb0f274-4ec1-45c5-ae25-31fe484367f2" providerId="AD" clId="Web-{63AC4997-A541-4243-B556-262D2D7963B9}" dt="2021-09-24T09:29:21.598" v="447" actId="20577"/>
          <ac:spMkLst>
            <pc:docMk/>
            <pc:sldMk cId="4026629159" sldId="297"/>
            <ac:spMk id="29" creationId="{DF65A773-FC43-49A0-B490-F626807E4827}"/>
          </ac:spMkLst>
        </pc:spChg>
      </pc:sldChg>
      <pc:sldChg chg="delSp modSp add mod ord replId setBg">
        <pc:chgData name="Mrs Buchanan" userId="S::gw10stewartkayleigh5@glow.sch.uk::2cb0f274-4ec1-45c5-ae25-31fe484367f2" providerId="AD" clId="Web-{63AC4997-A541-4243-B556-262D2D7963B9}" dt="2021-09-24T09:30:18.709" v="470"/>
        <pc:sldMkLst>
          <pc:docMk/>
          <pc:sldMk cId="2810351135" sldId="298"/>
        </pc:sldMkLst>
        <pc:spChg chg="del">
          <ac:chgData name="Mrs Buchanan" userId="S::gw10stewartkayleigh5@glow.sch.uk::2cb0f274-4ec1-45c5-ae25-31fe484367f2" providerId="AD" clId="Web-{63AC4997-A541-4243-B556-262D2D7963B9}" dt="2021-09-24T09:29:52.771" v="465"/>
          <ac:spMkLst>
            <pc:docMk/>
            <pc:sldMk cId="2810351135" sldId="298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9:52.771" v="464"/>
          <ac:spMkLst>
            <pc:docMk/>
            <pc:sldMk cId="2810351135" sldId="298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9:52.771" v="463"/>
          <ac:spMkLst>
            <pc:docMk/>
            <pc:sldMk cId="2810351135" sldId="298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9:52.771" v="462"/>
          <ac:spMkLst>
            <pc:docMk/>
            <pc:sldMk cId="2810351135" sldId="298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9:52.771" v="461"/>
          <ac:spMkLst>
            <pc:docMk/>
            <pc:sldMk cId="2810351135" sldId="298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29:52.771" v="460"/>
          <ac:spMkLst>
            <pc:docMk/>
            <pc:sldMk cId="2810351135" sldId="298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29:41.364" v="458" actId="20577"/>
          <ac:spMkLst>
            <pc:docMk/>
            <pc:sldMk cId="2810351135" sldId="298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29:52.771" v="459"/>
          <ac:graphicFrameMkLst>
            <pc:docMk/>
            <pc:sldMk cId="2810351135" sldId="298"/>
            <ac:graphicFrameMk id="25" creationId="{B60445FF-EFAC-4B96-AC3A-A2EFC08AC03F}"/>
          </ac:graphicFrameMkLst>
        </pc:graphicFrameChg>
      </pc:sldChg>
      <pc:sldChg chg="delSp modSp add mod ord replId setBg">
        <pc:chgData name="Mrs Buchanan" userId="S::gw10stewartkayleigh5@glow.sch.uk::2cb0f274-4ec1-45c5-ae25-31fe484367f2" providerId="AD" clId="Web-{63AC4997-A541-4243-B556-262D2D7963B9}" dt="2021-09-24T09:31:13.289" v="491"/>
        <pc:sldMkLst>
          <pc:docMk/>
          <pc:sldMk cId="3804876709" sldId="299"/>
        </pc:sldMkLst>
        <pc:spChg chg="mod">
          <ac:chgData name="Mrs Buchanan" userId="S::gw10stewartkayleigh5@glow.sch.uk::2cb0f274-4ec1-45c5-ae25-31fe484367f2" providerId="AD" clId="Web-{63AC4997-A541-4243-B556-262D2D7963B9}" dt="2021-09-24T09:31:08.383" v="490" actId="20577"/>
          <ac:spMkLst>
            <pc:docMk/>
            <pc:sldMk cId="3804876709" sldId="299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30:54.086" v="486"/>
          <ac:spMkLst>
            <pc:docMk/>
            <pc:sldMk cId="3804876709" sldId="299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30:54.086" v="485"/>
          <ac:spMkLst>
            <pc:docMk/>
            <pc:sldMk cId="3804876709" sldId="299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30:54.086" v="484"/>
          <ac:spMkLst>
            <pc:docMk/>
            <pc:sldMk cId="3804876709" sldId="299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30:54.070" v="483"/>
          <ac:spMkLst>
            <pc:docMk/>
            <pc:sldMk cId="3804876709" sldId="299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30:54.070" v="482"/>
          <ac:spMkLst>
            <pc:docMk/>
            <pc:sldMk cId="3804876709" sldId="299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63AC4997-A541-4243-B556-262D2D7963B9}" dt="2021-09-24T09:30:54.070" v="481"/>
          <ac:spMkLst>
            <pc:docMk/>
            <pc:sldMk cId="3804876709" sldId="299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30:51.976" v="479" actId="20577"/>
          <ac:spMkLst>
            <pc:docMk/>
            <pc:sldMk cId="3804876709" sldId="299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63AC4997-A541-4243-B556-262D2D7963B9}" dt="2021-09-24T09:30:54.070" v="480"/>
          <ac:graphicFrameMkLst>
            <pc:docMk/>
            <pc:sldMk cId="3804876709" sldId="299"/>
            <ac:graphicFrameMk id="25" creationId="{B60445FF-EFAC-4B96-AC3A-A2EFC08AC03F}"/>
          </ac:graphicFrameMkLst>
        </pc:graphicFrameChg>
      </pc:sldChg>
      <pc:sldChg chg="modSp add replId">
        <pc:chgData name="Mrs Buchanan" userId="S::gw10stewartkayleigh5@glow.sch.uk::2cb0f274-4ec1-45c5-ae25-31fe484367f2" providerId="AD" clId="Web-{63AC4997-A541-4243-B556-262D2D7963B9}" dt="2021-09-24T09:31:34.118" v="502" actId="20577"/>
        <pc:sldMkLst>
          <pc:docMk/>
          <pc:sldMk cId="1209351243" sldId="300"/>
        </pc:sldMkLst>
        <pc:spChg chg="mod">
          <ac:chgData name="Mrs Buchanan" userId="S::gw10stewartkayleigh5@glow.sch.uk::2cb0f274-4ec1-45c5-ae25-31fe484367f2" providerId="AD" clId="Web-{63AC4997-A541-4243-B556-262D2D7963B9}" dt="2021-09-24T09:31:34.118" v="502" actId="20577"/>
          <ac:spMkLst>
            <pc:docMk/>
            <pc:sldMk cId="1209351243" sldId="300"/>
            <ac:spMk id="6" creationId="{79350359-AE02-401C-B264-F2D5D7107961}"/>
          </ac:spMkLst>
        </pc:spChg>
        <pc:spChg chg="mod">
          <ac:chgData name="Mrs Buchanan" userId="S::gw10stewartkayleigh5@glow.sch.uk::2cb0f274-4ec1-45c5-ae25-31fe484367f2" providerId="AD" clId="Web-{63AC4997-A541-4243-B556-262D2D7963B9}" dt="2021-09-24T09:31:27.665" v="500" actId="20577"/>
          <ac:spMkLst>
            <pc:docMk/>
            <pc:sldMk cId="1209351243" sldId="300"/>
            <ac:spMk id="29" creationId="{DF65A773-FC43-49A0-B490-F626807E4827}"/>
          </ac:spMkLst>
        </pc:spChg>
      </pc:sldChg>
    </pc:docChg>
  </pc:docChgLst>
  <pc:docChgLst>
    <pc:chgData name="Mrs Buchanan" userId="S::gw10stewartkayleigh5@glow.sch.uk::2cb0f274-4ec1-45c5-ae25-31fe484367f2" providerId="AD" clId="Web-{1F16DE37-86A5-4FC4-85AE-EDB9DD1F2D45}"/>
    <pc:docChg chg="modSld">
      <pc:chgData name="Mrs Buchanan" userId="S::gw10stewartkayleigh5@glow.sch.uk::2cb0f274-4ec1-45c5-ae25-31fe484367f2" providerId="AD" clId="Web-{1F16DE37-86A5-4FC4-85AE-EDB9DD1F2D45}" dt="2021-09-30T15:43:21.909" v="37"/>
      <pc:docMkLst>
        <pc:docMk/>
      </pc:docMkLst>
      <pc:sldChg chg="modSp">
        <pc:chgData name="Mrs Buchanan" userId="S::gw10stewartkayleigh5@glow.sch.uk::2cb0f274-4ec1-45c5-ae25-31fe484367f2" providerId="AD" clId="Web-{1F16DE37-86A5-4FC4-85AE-EDB9DD1F2D45}" dt="2021-09-30T15:43:21.909" v="37"/>
        <pc:sldMkLst>
          <pc:docMk/>
          <pc:sldMk cId="3253785229" sldId="264"/>
        </pc:sldMkLst>
        <pc:graphicFrameChg chg="mod modGraphic">
          <ac:chgData name="Mrs Buchanan" userId="S::gw10stewartkayleigh5@glow.sch.uk::2cb0f274-4ec1-45c5-ae25-31fe484367f2" providerId="AD" clId="Web-{1F16DE37-86A5-4FC4-85AE-EDB9DD1F2D45}" dt="2021-09-30T15:43:19.612" v="30"/>
          <ac:graphicFrameMkLst>
            <pc:docMk/>
            <pc:sldMk cId="3253785229" sldId="264"/>
            <ac:graphicFrameMk id="17" creationId="{6B9D6EDE-3A8E-43F1-BD40-8E5A6A4A8A90}"/>
          </ac:graphicFrameMkLst>
        </pc:graphicFrameChg>
        <pc:graphicFrameChg chg="mod modGraphic">
          <ac:chgData name="Mrs Buchanan" userId="S::gw10stewartkayleigh5@glow.sch.uk::2cb0f274-4ec1-45c5-ae25-31fe484367f2" providerId="AD" clId="Web-{1F16DE37-86A5-4FC4-85AE-EDB9DD1F2D45}" dt="2021-09-30T15:43:21.909" v="37"/>
          <ac:graphicFrameMkLst>
            <pc:docMk/>
            <pc:sldMk cId="3253785229" sldId="264"/>
            <ac:graphicFrameMk id="25" creationId="{B60445FF-EFAC-4B96-AC3A-A2EFC08AC03F}"/>
          </ac:graphicFrameMkLst>
        </pc:graphicFrameChg>
      </pc:sldChg>
    </pc:docChg>
  </pc:docChgLst>
  <pc:docChgLst>
    <pc:chgData name="Mrs Buchanan" userId="S::gw10stewartkayleigh5@glow.sch.uk::2cb0f274-4ec1-45c5-ae25-31fe484367f2" providerId="AD" clId="Web-{33D527AE-ADB7-4B16-8272-6EDDB12105AC}"/>
    <pc:docChg chg="addSld delSld modSld sldOrd modMainMaster">
      <pc:chgData name="Mrs Buchanan" userId="S::gw10stewartkayleigh5@glow.sch.uk::2cb0f274-4ec1-45c5-ae25-31fe484367f2" providerId="AD" clId="Web-{33D527AE-ADB7-4B16-8272-6EDDB12105AC}" dt="2021-09-22T13:33:58.944" v="1947" actId="1076"/>
      <pc:docMkLst>
        <pc:docMk/>
      </pc:docMkLst>
      <pc:sldChg chg="del">
        <pc:chgData name="Mrs Buchanan" userId="S::gw10stewartkayleigh5@glow.sch.uk::2cb0f274-4ec1-45c5-ae25-31fe484367f2" providerId="AD" clId="Web-{33D527AE-ADB7-4B16-8272-6EDDB12105AC}" dt="2021-09-22T09:05:08.992" v="909"/>
        <pc:sldMkLst>
          <pc:docMk/>
          <pc:sldMk cId="109857222" sldId="256"/>
        </pc:sldMkLst>
      </pc:sldChg>
      <pc:sldChg chg="addSp delSp modSp mod setBg">
        <pc:chgData name="Mrs Buchanan" userId="S::gw10stewartkayleigh5@glow.sch.uk::2cb0f274-4ec1-45c5-ae25-31fe484367f2" providerId="AD" clId="Web-{33D527AE-ADB7-4B16-8272-6EDDB12105AC}" dt="2021-09-22T13:32:47.630" v="1907"/>
        <pc:sldMkLst>
          <pc:docMk/>
          <pc:sldMk cId="598374697" sldId="257"/>
        </pc:sldMkLst>
        <pc:spChg chg="del mod">
          <ac:chgData name="Mrs Buchanan" userId="S::gw10stewartkayleigh5@glow.sch.uk::2cb0f274-4ec1-45c5-ae25-31fe484367f2" providerId="AD" clId="Web-{33D527AE-ADB7-4B16-8272-6EDDB12105AC}" dt="2021-09-22T08:54:01.185" v="797"/>
          <ac:spMkLst>
            <pc:docMk/>
            <pc:sldMk cId="598374697" sldId="257"/>
            <ac:spMk id="2" creationId="{7AC1D8B1-75F8-4F8D-BFB6-B2DE3C54C170}"/>
          </ac:spMkLst>
        </pc:spChg>
        <pc:spChg chg="del mod">
          <ac:chgData name="Mrs Buchanan" userId="S::gw10stewartkayleigh5@glow.sch.uk::2cb0f274-4ec1-45c5-ae25-31fe484367f2" providerId="AD" clId="Web-{33D527AE-ADB7-4B16-8272-6EDDB12105AC}" dt="2021-09-22T08:33:19.921" v="300"/>
          <ac:spMkLst>
            <pc:docMk/>
            <pc:sldMk cId="598374697" sldId="257"/>
            <ac:spMk id="3" creationId="{5BDB1265-A550-4BEA-9364-FD11173ECAF7}"/>
          </ac:spMkLst>
        </pc:spChg>
        <pc:spChg chg="del mod ord">
          <ac:chgData name="Mrs Buchanan" userId="S::gw10stewartkayleigh5@glow.sch.uk::2cb0f274-4ec1-45c5-ae25-31fe484367f2" providerId="AD" clId="Web-{33D527AE-ADB7-4B16-8272-6EDDB12105AC}" dt="2021-09-22T08:48:20.133" v="728"/>
          <ac:spMkLst>
            <pc:docMk/>
            <pc:sldMk cId="598374697" sldId="257"/>
            <ac:spMk id="5" creationId="{89070B3A-DB77-459E-9B1F-9932680B17DA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0:52:59.318" v="1672" actId="1076"/>
          <ac:spMkLst>
            <pc:docMk/>
            <pc:sldMk cId="598374697" sldId="257"/>
            <ac:spMk id="6" creationId="{79350359-AE02-401C-B264-F2D5D7107961}"/>
          </ac:spMkLst>
        </pc:spChg>
        <pc:spChg chg="add del mod">
          <ac:chgData name="Mrs Buchanan" userId="S::gw10stewartkayleigh5@glow.sch.uk::2cb0f274-4ec1-45c5-ae25-31fe484367f2" providerId="AD" clId="Web-{33D527AE-ADB7-4B16-8272-6EDDB12105AC}" dt="2021-09-22T08:23:47.448" v="71"/>
          <ac:spMkLst>
            <pc:docMk/>
            <pc:sldMk cId="598374697" sldId="257"/>
            <ac:spMk id="8" creationId="{C0EAC07B-BC82-4CBC-9483-BDFA36093722}"/>
          </ac:spMkLst>
        </pc:spChg>
        <pc:spChg chg="del mod">
          <ac:chgData name="Mrs Buchanan" userId="S::gw10stewartkayleigh5@glow.sch.uk::2cb0f274-4ec1-45c5-ae25-31fe484367f2" providerId="AD" clId="Web-{33D527AE-ADB7-4B16-8272-6EDDB12105AC}" dt="2021-09-22T08:46:50.425" v="573"/>
          <ac:spMkLst>
            <pc:docMk/>
            <pc:sldMk cId="598374697" sldId="257"/>
            <ac:spMk id="9" creationId="{8F4FFB21-9029-473B-A16B-3C82633F9BFB}"/>
          </ac:spMkLst>
        </pc:spChg>
        <pc:spChg chg="add mod">
          <ac:chgData name="Mrs Buchanan" userId="S::gw10stewartkayleigh5@glow.sch.uk::2cb0f274-4ec1-45c5-ae25-31fe484367f2" providerId="AD" clId="Web-{33D527AE-ADB7-4B16-8272-6EDDB12105AC}" dt="2021-09-22T11:10:27.642" v="1799" actId="1076"/>
          <ac:spMkLst>
            <pc:docMk/>
            <pc:sldMk cId="598374697" sldId="257"/>
            <ac:spMk id="10" creationId="{90C63A64-3462-4618-943F-F088F5A1DE76}"/>
          </ac:spMkLst>
        </pc:spChg>
        <pc:spChg chg="add mod">
          <ac:chgData name="Mrs Buchanan" userId="S::gw10stewartkayleigh5@glow.sch.uk::2cb0f274-4ec1-45c5-ae25-31fe484367f2" providerId="AD" clId="Web-{33D527AE-ADB7-4B16-8272-6EDDB12105AC}" dt="2021-09-22T11:10:27.720" v="1802" actId="1076"/>
          <ac:spMkLst>
            <pc:docMk/>
            <pc:sldMk cId="598374697" sldId="257"/>
            <ac:spMk id="11" creationId="{87B29AAD-929F-450A-8F42-228CE3A7BA4C}"/>
          </ac:spMkLst>
        </pc:spChg>
        <pc:spChg chg="add mod">
          <ac:chgData name="Mrs Buchanan" userId="S::gw10stewartkayleigh5@glow.sch.uk::2cb0f274-4ec1-45c5-ae25-31fe484367f2" providerId="AD" clId="Web-{33D527AE-ADB7-4B16-8272-6EDDB12105AC}" dt="2021-09-22T11:10:27.673" v="1800" actId="1076"/>
          <ac:spMkLst>
            <pc:docMk/>
            <pc:sldMk cId="598374697" sldId="257"/>
            <ac:spMk id="12" creationId="{A3A39E57-EDD3-4209-AE4D-F9FC630F9890}"/>
          </ac:spMkLst>
        </pc:spChg>
        <pc:spChg chg="add del mod">
          <ac:chgData name="Mrs Buchanan" userId="S::gw10stewartkayleigh5@glow.sch.uk::2cb0f274-4ec1-45c5-ae25-31fe484367f2" providerId="AD" clId="Web-{33D527AE-ADB7-4B16-8272-6EDDB12105AC}" dt="2021-09-22T10:44:47.196" v="1511"/>
          <ac:spMkLst>
            <pc:docMk/>
            <pc:sldMk cId="598374697" sldId="257"/>
            <ac:spMk id="13" creationId="{8375BC77-1D8F-48D9-A05A-14C1D38CB110}"/>
          </ac:spMkLst>
        </pc:spChg>
        <pc:spChg chg="add del mod">
          <ac:chgData name="Mrs Buchanan" userId="S::gw10stewartkayleigh5@glow.sch.uk::2cb0f274-4ec1-45c5-ae25-31fe484367f2" providerId="AD" clId="Web-{33D527AE-ADB7-4B16-8272-6EDDB12105AC}" dt="2021-09-22T08:33:23.171" v="301"/>
          <ac:spMkLst>
            <pc:docMk/>
            <pc:sldMk cId="598374697" sldId="257"/>
            <ac:spMk id="15" creationId="{88A1377C-21B7-4F85-96C2-0A4B35B59F49}"/>
          </ac:spMkLst>
        </pc:spChg>
        <pc:spChg chg="add mod">
          <ac:chgData name="Mrs Buchanan" userId="S::gw10stewartkayleigh5@glow.sch.uk::2cb0f274-4ec1-45c5-ae25-31fe484367f2" providerId="AD" clId="Web-{33D527AE-ADB7-4B16-8272-6EDDB12105AC}" dt="2021-09-22T11:10:27.688" v="1801" actId="1076"/>
          <ac:spMkLst>
            <pc:docMk/>
            <pc:sldMk cId="598374697" sldId="257"/>
            <ac:spMk id="16" creationId="{5F542253-AE7E-4F90-8C18-759B1A5A09FB}"/>
          </ac:spMkLst>
        </pc:spChg>
        <pc:spChg chg="add mod">
          <ac:chgData name="Mrs Buchanan" userId="S::gw10stewartkayleigh5@glow.sch.uk::2cb0f274-4ec1-45c5-ae25-31fe484367f2" providerId="AD" clId="Web-{33D527AE-ADB7-4B16-8272-6EDDB12105AC}" dt="2021-09-22T10:54:39.789" v="1690"/>
          <ac:spMkLst>
            <pc:docMk/>
            <pc:sldMk cId="598374697" sldId="257"/>
            <ac:spMk id="19" creationId="{D5D2381A-17D8-4F71-BD2F-F8D62BF07434}"/>
          </ac:spMkLst>
        </pc:spChg>
        <pc:spChg chg="add mod">
          <ac:chgData name="Mrs Buchanan" userId="S::gw10stewartkayleigh5@glow.sch.uk::2cb0f274-4ec1-45c5-ae25-31fe484367f2" providerId="AD" clId="Web-{33D527AE-ADB7-4B16-8272-6EDDB12105AC}" dt="2021-09-22T11:10:47.923" v="1816" actId="1076"/>
          <ac:spMkLst>
            <pc:docMk/>
            <pc:sldMk cId="598374697" sldId="257"/>
            <ac:spMk id="20" creationId="{36A8ACB9-2231-41A1-A8B7-6A51A0F07FD1}"/>
          </ac:spMkLst>
        </pc:spChg>
        <pc:spChg chg="add mod">
          <ac:chgData name="Mrs Buchanan" userId="S::gw10stewartkayleigh5@glow.sch.uk::2cb0f274-4ec1-45c5-ae25-31fe484367f2" providerId="AD" clId="Web-{33D527AE-ADB7-4B16-8272-6EDDB12105AC}" dt="2021-09-22T11:10:47.986" v="1819" actId="1076"/>
          <ac:spMkLst>
            <pc:docMk/>
            <pc:sldMk cId="598374697" sldId="257"/>
            <ac:spMk id="21" creationId="{803BE942-14F2-4950-8364-B94B2D8A5133}"/>
          </ac:spMkLst>
        </pc:spChg>
        <pc:spChg chg="add mod">
          <ac:chgData name="Mrs Buchanan" userId="S::gw10stewartkayleigh5@glow.sch.uk::2cb0f274-4ec1-45c5-ae25-31fe484367f2" providerId="AD" clId="Web-{33D527AE-ADB7-4B16-8272-6EDDB12105AC}" dt="2021-09-22T11:10:47.939" v="1817" actId="1076"/>
          <ac:spMkLst>
            <pc:docMk/>
            <pc:sldMk cId="598374697" sldId="257"/>
            <ac:spMk id="22" creationId="{E62B8C5E-8238-4BEF-BA3B-E3CBC0DE41C1}"/>
          </ac:spMkLst>
        </pc:spChg>
        <pc:spChg chg="add del mod">
          <ac:chgData name="Mrs Buchanan" userId="S::gw10stewartkayleigh5@glow.sch.uk::2cb0f274-4ec1-45c5-ae25-31fe484367f2" providerId="AD" clId="Web-{33D527AE-ADB7-4B16-8272-6EDDB12105AC}" dt="2021-09-22T10:45:18.728" v="1520"/>
          <ac:spMkLst>
            <pc:docMk/>
            <pc:sldMk cId="598374697" sldId="257"/>
            <ac:spMk id="23" creationId="{8BBF02F9-892F-4854-A089-F52C51105FAA}"/>
          </ac:spMkLst>
        </pc:spChg>
        <pc:spChg chg="add mod">
          <ac:chgData name="Mrs Buchanan" userId="S::gw10stewartkayleigh5@glow.sch.uk::2cb0f274-4ec1-45c5-ae25-31fe484367f2" providerId="AD" clId="Web-{33D527AE-ADB7-4B16-8272-6EDDB12105AC}" dt="2021-09-22T11:10:47.955" v="1818" actId="1076"/>
          <ac:spMkLst>
            <pc:docMk/>
            <pc:sldMk cId="598374697" sldId="257"/>
            <ac:spMk id="24" creationId="{F4BC626D-E1CD-4CE7-A2C4-7D8FB16FA76F}"/>
          </ac:spMkLst>
        </pc:spChg>
        <pc:spChg chg="add del">
          <ac:chgData name="Mrs Buchanan" userId="S::gw10stewartkayleigh5@glow.sch.uk::2cb0f274-4ec1-45c5-ae25-31fe484367f2" providerId="AD" clId="Web-{33D527AE-ADB7-4B16-8272-6EDDB12105AC}" dt="2021-09-22T08:51:41.395" v="776"/>
          <ac:spMkLst>
            <pc:docMk/>
            <pc:sldMk cId="598374697" sldId="257"/>
            <ac:spMk id="26" creationId="{436E3ADC-9DA7-4D59-9129-A28896FEF3CB}"/>
          </ac:spMkLst>
        </pc:spChg>
        <pc:spChg chg="add del mod">
          <ac:chgData name="Mrs Buchanan" userId="S::gw10stewartkayleigh5@glow.sch.uk::2cb0f274-4ec1-45c5-ae25-31fe484367f2" providerId="AD" clId="Web-{33D527AE-ADB7-4B16-8272-6EDDB12105AC}" dt="2021-09-22T08:54:20.015" v="803"/>
          <ac:spMkLst>
            <pc:docMk/>
            <pc:sldMk cId="598374697" sldId="257"/>
            <ac:spMk id="28" creationId="{899DCAC4-0C22-480F-918E-CD92574A0062}"/>
          </ac:spMkLst>
        </pc:spChg>
        <pc:spChg chg="add mod">
          <ac:chgData name="Mrs Buchanan" userId="S::gw10stewartkayleigh5@glow.sch.uk::2cb0f274-4ec1-45c5-ae25-31fe484367f2" providerId="AD" clId="Web-{33D527AE-ADB7-4B16-8272-6EDDB12105AC}" dt="2021-09-22T13:28:34.280" v="1846" actId="1076"/>
          <ac:spMkLst>
            <pc:docMk/>
            <pc:sldMk cId="598374697" sldId="257"/>
            <ac:spMk id="29" creationId="{DF65A773-FC43-49A0-B490-F626807E4827}"/>
          </ac:spMkLst>
        </pc:spChg>
        <pc:graphicFrameChg chg="add del mod">
          <ac:chgData name="Mrs Buchanan" userId="S::gw10stewartkayleigh5@glow.sch.uk::2cb0f274-4ec1-45c5-ae25-31fe484367f2" providerId="AD" clId="Web-{33D527AE-ADB7-4B16-8272-6EDDB12105AC}" dt="2021-09-22T08:22:41.475" v="40"/>
          <ac:graphicFrameMkLst>
            <pc:docMk/>
            <pc:sldMk cId="598374697" sldId="257"/>
            <ac:graphicFrameMk id="7" creationId="{4BCE0D23-51A9-4B70-AAC8-EEF6D2A9F1E4}"/>
          </ac:graphicFrameMkLst>
        </pc:graphicFrameChg>
        <pc:graphicFrameChg chg="add mod modGraphic">
          <ac:chgData name="Mrs Buchanan" userId="S::gw10stewartkayleigh5@glow.sch.uk::2cb0f274-4ec1-45c5-ae25-31fe484367f2" providerId="AD" clId="Web-{33D527AE-ADB7-4B16-8272-6EDDB12105AC}" dt="2021-09-22T11:10:31.829" v="1803"/>
          <ac:graphicFrameMkLst>
            <pc:docMk/>
            <pc:sldMk cId="598374697" sldId="257"/>
            <ac:graphicFrameMk id="17" creationId="{6B9D6EDE-3A8E-43F1-BD40-8E5A6A4A8A90}"/>
          </ac:graphicFrameMkLst>
        </pc:graphicFrameChg>
        <pc:graphicFrameChg chg="add mod modGraphic">
          <ac:chgData name="Mrs Buchanan" userId="S::gw10stewartkayleigh5@glow.sch.uk::2cb0f274-4ec1-45c5-ae25-31fe484367f2" providerId="AD" clId="Web-{33D527AE-ADB7-4B16-8272-6EDDB12105AC}" dt="2021-09-22T11:10:50.361" v="1820"/>
          <ac:graphicFrameMkLst>
            <pc:docMk/>
            <pc:sldMk cId="598374697" sldId="257"/>
            <ac:graphicFrameMk id="25" creationId="{B60445FF-EFAC-4B96-AC3A-A2EFC08AC03F}"/>
          </ac:graphicFrameMkLst>
        </pc:graphicFrameChg>
        <pc:picChg chg="add mod modCrop">
          <ac:chgData name="Mrs Buchanan" userId="S::gw10stewartkayleigh5@glow.sch.uk::2cb0f274-4ec1-45c5-ae25-31fe484367f2" providerId="AD" clId="Web-{33D527AE-ADB7-4B16-8272-6EDDB12105AC}" dt="2021-09-22T13:29:01.234" v="1852" actId="1076"/>
          <ac:picMkLst>
            <pc:docMk/>
            <pc:sldMk cId="598374697" sldId="257"/>
            <ac:picMk id="2" creationId="{79A7388F-E01C-41C1-9A97-339CA797D37C}"/>
          </ac:picMkLst>
        </pc:picChg>
        <pc:picChg chg="add del mod ord modCrop">
          <ac:chgData name="Mrs Buchanan" userId="S::gw10stewartkayleigh5@glow.sch.uk::2cb0f274-4ec1-45c5-ae25-31fe484367f2" providerId="AD" clId="Web-{33D527AE-ADB7-4B16-8272-6EDDB12105AC}" dt="2021-09-22T13:28:30.780" v="1845"/>
          <ac:picMkLst>
            <pc:docMk/>
            <pc:sldMk cId="598374697" sldId="257"/>
            <ac:picMk id="18" creationId="{BAC2BF58-CDF6-419A-89CE-4A3177F36832}"/>
          </ac:picMkLst>
        </pc:picChg>
      </pc:sldChg>
      <pc:sldChg chg="new del">
        <pc:chgData name="Mrs Buchanan" userId="S::gw10stewartkayleigh5@glow.sch.uk::2cb0f274-4ec1-45c5-ae25-31fe484367f2" providerId="AD" clId="Web-{33D527AE-ADB7-4B16-8272-6EDDB12105AC}" dt="2021-09-22T09:14:35.793" v="913"/>
        <pc:sldMkLst>
          <pc:docMk/>
          <pc:sldMk cId="1599880369" sldId="258"/>
        </pc:sldMkLst>
      </pc:sldChg>
      <pc:sldChg chg="new del">
        <pc:chgData name="Mrs Buchanan" userId="S::gw10stewartkayleigh5@glow.sch.uk::2cb0f274-4ec1-45c5-ae25-31fe484367f2" providerId="AD" clId="Web-{33D527AE-ADB7-4B16-8272-6EDDB12105AC}" dt="2021-09-22T09:14:36.402" v="914"/>
        <pc:sldMkLst>
          <pc:docMk/>
          <pc:sldMk cId="3893033122" sldId="259"/>
        </pc:sldMkLst>
      </pc:sldChg>
      <pc:sldChg chg="new del">
        <pc:chgData name="Mrs Buchanan" userId="S::gw10stewartkayleigh5@glow.sch.uk::2cb0f274-4ec1-45c5-ae25-31fe484367f2" providerId="AD" clId="Web-{33D527AE-ADB7-4B16-8272-6EDDB12105AC}" dt="2021-09-22T11:02:35.020" v="1776"/>
        <pc:sldMkLst>
          <pc:docMk/>
          <pc:sldMk cId="1892388912" sldId="260"/>
        </pc:sldMkLst>
      </pc:sldChg>
      <pc:sldChg chg="addSp delSp modSp add mod replId setBg">
        <pc:chgData name="Mrs Buchanan" userId="S::gw10stewartkayleigh5@glow.sch.uk::2cb0f274-4ec1-45c5-ae25-31fe484367f2" providerId="AD" clId="Web-{33D527AE-ADB7-4B16-8272-6EDDB12105AC}" dt="2021-09-22T13:32:47.630" v="1907"/>
        <pc:sldMkLst>
          <pc:docMk/>
          <pc:sldMk cId="2393834103" sldId="261"/>
        </pc:sldMkLst>
        <pc:spChg chg="mod">
          <ac:chgData name="Mrs Buchanan" userId="S::gw10stewartkayleigh5@glow.sch.uk::2cb0f274-4ec1-45c5-ae25-31fe484367f2" providerId="AD" clId="Web-{33D527AE-ADB7-4B16-8272-6EDDB12105AC}" dt="2021-09-22T13:30:27.580" v="1864" actId="1076"/>
          <ac:spMkLst>
            <pc:docMk/>
            <pc:sldMk cId="2393834103" sldId="261"/>
            <ac:spMk id="6" creationId="{79350359-AE02-401C-B264-F2D5D7107961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0:27.595" v="1865" actId="1076"/>
          <ac:spMkLst>
            <pc:docMk/>
            <pc:sldMk cId="2393834103" sldId="261"/>
            <ac:spMk id="10" creationId="{90C63A64-3462-4618-943F-F088F5A1DE76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0:27.627" v="1866" actId="1076"/>
          <ac:spMkLst>
            <pc:docMk/>
            <pc:sldMk cId="2393834103" sldId="261"/>
            <ac:spMk id="11" creationId="{87B29AAD-929F-450A-8F42-228CE3A7BA4C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0:27.642" v="1867" actId="1076"/>
          <ac:spMkLst>
            <pc:docMk/>
            <pc:sldMk cId="2393834103" sldId="261"/>
            <ac:spMk id="12" creationId="{A3A39E57-EDD3-4209-AE4D-F9FC630F9890}"/>
          </ac:spMkLst>
        </pc:spChg>
        <pc:spChg chg="add del mod">
          <ac:chgData name="Mrs Buchanan" userId="S::gw10stewartkayleigh5@glow.sch.uk::2cb0f274-4ec1-45c5-ae25-31fe484367f2" providerId="AD" clId="Web-{33D527AE-ADB7-4B16-8272-6EDDB12105AC}" dt="2021-09-22T10:52:35.724" v="1667"/>
          <ac:spMkLst>
            <pc:docMk/>
            <pc:sldMk cId="2393834103" sldId="261"/>
            <ac:spMk id="13" creationId="{8375BC77-1D8F-48D9-A05A-14C1D38CB110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0:27.658" v="1868" actId="1076"/>
          <ac:spMkLst>
            <pc:docMk/>
            <pc:sldMk cId="2393834103" sldId="261"/>
            <ac:spMk id="16" creationId="{5F542253-AE7E-4F90-8C18-759B1A5A09FB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0:34.861" v="1870" actId="1076"/>
          <ac:spMkLst>
            <pc:docMk/>
            <pc:sldMk cId="2393834103" sldId="261"/>
            <ac:spMk id="19" creationId="{D5D2381A-17D8-4F71-BD2F-F8D62BF07434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0:34.893" v="1871" actId="1076"/>
          <ac:spMkLst>
            <pc:docMk/>
            <pc:sldMk cId="2393834103" sldId="261"/>
            <ac:spMk id="20" creationId="{36A8ACB9-2231-41A1-A8B7-6A51A0F07FD1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0:34.908" v="1872" actId="1076"/>
          <ac:spMkLst>
            <pc:docMk/>
            <pc:sldMk cId="2393834103" sldId="261"/>
            <ac:spMk id="21" creationId="{803BE942-14F2-4950-8364-B94B2D8A5133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0:34.924" v="1873" actId="1076"/>
          <ac:spMkLst>
            <pc:docMk/>
            <pc:sldMk cId="2393834103" sldId="261"/>
            <ac:spMk id="22" creationId="{E62B8C5E-8238-4BEF-BA3B-E3CBC0DE41C1}"/>
          </ac:spMkLst>
        </pc:spChg>
        <pc:spChg chg="add del mod">
          <ac:chgData name="Mrs Buchanan" userId="S::gw10stewartkayleigh5@glow.sch.uk::2cb0f274-4ec1-45c5-ae25-31fe484367f2" providerId="AD" clId="Web-{33D527AE-ADB7-4B16-8272-6EDDB12105AC}" dt="2021-09-22T10:50:21.408" v="1646"/>
          <ac:spMkLst>
            <pc:docMk/>
            <pc:sldMk cId="2393834103" sldId="261"/>
            <ac:spMk id="23" creationId="{8BBF02F9-892F-4854-A089-F52C51105FAA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0:34.955" v="1874" actId="1076"/>
          <ac:spMkLst>
            <pc:docMk/>
            <pc:sldMk cId="2393834103" sldId="261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0:22.439" v="1863" actId="1076"/>
          <ac:spMkLst>
            <pc:docMk/>
            <pc:sldMk cId="2393834103" sldId="261"/>
            <ac:spMk id="29" creationId="{DF65A773-FC43-49A0-B490-F626807E4827}"/>
          </ac:spMkLst>
        </pc:spChg>
        <pc:graphicFrameChg chg="mod modGraphic">
          <ac:chgData name="Mrs Buchanan" userId="S::gw10stewartkayleigh5@glow.sch.uk::2cb0f274-4ec1-45c5-ae25-31fe484367f2" providerId="AD" clId="Web-{33D527AE-ADB7-4B16-8272-6EDDB12105AC}" dt="2021-09-22T13:30:27.674" v="1869" actId="1076"/>
          <ac:graphicFrameMkLst>
            <pc:docMk/>
            <pc:sldMk cId="2393834103" sldId="261"/>
            <ac:graphicFrameMk id="17" creationId="{6B9D6EDE-3A8E-43F1-BD40-8E5A6A4A8A90}"/>
          </ac:graphicFrameMkLst>
        </pc:graphicFrameChg>
        <pc:graphicFrameChg chg="mod modGraphic">
          <ac:chgData name="Mrs Buchanan" userId="S::gw10stewartkayleigh5@glow.sch.uk::2cb0f274-4ec1-45c5-ae25-31fe484367f2" providerId="AD" clId="Web-{33D527AE-ADB7-4B16-8272-6EDDB12105AC}" dt="2021-09-22T13:30:34.971" v="1875" actId="1076"/>
          <ac:graphicFrameMkLst>
            <pc:docMk/>
            <pc:sldMk cId="2393834103" sldId="261"/>
            <ac:graphicFrameMk id="25" creationId="{B60445FF-EFAC-4B96-AC3A-A2EFC08AC03F}"/>
          </ac:graphicFrameMkLst>
        </pc:graphicFrameChg>
        <pc:picChg chg="add del mod ord">
          <ac:chgData name="Mrs Buchanan" userId="S::gw10stewartkayleigh5@glow.sch.uk::2cb0f274-4ec1-45c5-ae25-31fe484367f2" providerId="AD" clId="Web-{33D527AE-ADB7-4B16-8272-6EDDB12105AC}" dt="2021-09-22T10:55:04.680" v="1700"/>
          <ac:picMkLst>
            <pc:docMk/>
            <pc:sldMk cId="2393834103" sldId="261"/>
            <ac:picMk id="2" creationId="{074907C3-2E47-4198-9DD9-1FAD03C389EF}"/>
          </ac:picMkLst>
        </pc:picChg>
        <pc:picChg chg="add mod modCrop">
          <ac:chgData name="Mrs Buchanan" userId="S::gw10stewartkayleigh5@glow.sch.uk::2cb0f274-4ec1-45c5-ae25-31fe484367f2" providerId="AD" clId="Web-{33D527AE-ADB7-4B16-8272-6EDDB12105AC}" dt="2021-09-22T13:30:09.408" v="1860" actId="14100"/>
          <ac:picMkLst>
            <pc:docMk/>
            <pc:sldMk cId="2393834103" sldId="261"/>
            <ac:picMk id="2" creationId="{E7846BD2-3B35-4CCF-A914-CA6F3BA0E4C1}"/>
          </ac:picMkLst>
        </pc:picChg>
        <pc:picChg chg="add del mod ord">
          <ac:chgData name="Mrs Buchanan" userId="S::gw10stewartkayleigh5@glow.sch.uk::2cb0f274-4ec1-45c5-ae25-31fe484367f2" providerId="AD" clId="Web-{33D527AE-ADB7-4B16-8272-6EDDB12105AC}" dt="2021-09-22T13:29:22.547" v="1854"/>
          <ac:picMkLst>
            <pc:docMk/>
            <pc:sldMk cId="2393834103" sldId="261"/>
            <ac:picMk id="3" creationId="{CF7E68BD-AEE6-4BEC-B39A-2077243972DD}"/>
          </ac:picMkLst>
        </pc:picChg>
        <pc:picChg chg="del">
          <ac:chgData name="Mrs Buchanan" userId="S::gw10stewartkayleigh5@glow.sch.uk::2cb0f274-4ec1-45c5-ae25-31fe484367f2" providerId="AD" clId="Web-{33D527AE-ADB7-4B16-8272-6EDDB12105AC}" dt="2021-09-22T09:14:47.106" v="919"/>
          <ac:picMkLst>
            <pc:docMk/>
            <pc:sldMk cId="2393834103" sldId="261"/>
            <ac:picMk id="18" creationId="{BAC2BF58-CDF6-419A-89CE-4A3177F36832}"/>
          </ac:picMkLst>
        </pc:picChg>
      </pc:sldChg>
      <pc:sldChg chg="addSp delSp modSp add mod replId setBg">
        <pc:chgData name="Mrs Buchanan" userId="S::gw10stewartkayleigh5@glow.sch.uk::2cb0f274-4ec1-45c5-ae25-31fe484367f2" providerId="AD" clId="Web-{33D527AE-ADB7-4B16-8272-6EDDB12105AC}" dt="2021-09-22T13:32:47.630" v="1907"/>
        <pc:sldMkLst>
          <pc:docMk/>
          <pc:sldMk cId="254657128" sldId="262"/>
        </pc:sldMkLst>
        <pc:spChg chg="mod">
          <ac:chgData name="Mrs Buchanan" userId="S::gw10stewartkayleigh5@glow.sch.uk::2cb0f274-4ec1-45c5-ae25-31fe484367f2" providerId="AD" clId="Web-{33D527AE-ADB7-4B16-8272-6EDDB12105AC}" dt="2021-09-22T13:31:31.566" v="1883" actId="1076"/>
          <ac:spMkLst>
            <pc:docMk/>
            <pc:sldMk cId="254657128" sldId="262"/>
            <ac:spMk id="6" creationId="{79350359-AE02-401C-B264-F2D5D7107961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1:31.581" v="1884" actId="1076"/>
          <ac:spMkLst>
            <pc:docMk/>
            <pc:sldMk cId="254657128" sldId="262"/>
            <ac:spMk id="10" creationId="{90C63A64-3462-4618-943F-F088F5A1DE76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1:31.613" v="1885" actId="1076"/>
          <ac:spMkLst>
            <pc:docMk/>
            <pc:sldMk cId="254657128" sldId="262"/>
            <ac:spMk id="11" creationId="{87B29AAD-929F-450A-8F42-228CE3A7BA4C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1:31.628" v="1886" actId="1076"/>
          <ac:spMkLst>
            <pc:docMk/>
            <pc:sldMk cId="254657128" sldId="262"/>
            <ac:spMk id="12" creationId="{A3A39E57-EDD3-4209-AE4D-F9FC630F9890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1:31.644" v="1887" actId="1076"/>
          <ac:spMkLst>
            <pc:docMk/>
            <pc:sldMk cId="254657128" sldId="262"/>
            <ac:spMk id="13" creationId="{8375BC77-1D8F-48D9-A05A-14C1D38CB110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1:31.675" v="1888" actId="1076"/>
          <ac:spMkLst>
            <pc:docMk/>
            <pc:sldMk cId="254657128" sldId="262"/>
            <ac:spMk id="16" creationId="{5F542253-AE7E-4F90-8C18-759B1A5A09FB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1:36.081" v="1890" actId="1076"/>
          <ac:spMkLst>
            <pc:docMk/>
            <pc:sldMk cId="254657128" sldId="262"/>
            <ac:spMk id="19" creationId="{D5D2381A-17D8-4F71-BD2F-F8D62BF07434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1:36.113" v="1891" actId="1076"/>
          <ac:spMkLst>
            <pc:docMk/>
            <pc:sldMk cId="254657128" sldId="262"/>
            <ac:spMk id="20" creationId="{36A8ACB9-2231-41A1-A8B7-6A51A0F07FD1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1:36.128" v="1892" actId="1076"/>
          <ac:spMkLst>
            <pc:docMk/>
            <pc:sldMk cId="254657128" sldId="262"/>
            <ac:spMk id="21" creationId="{803BE942-14F2-4950-8364-B94B2D8A5133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1:36.144" v="1893" actId="1076"/>
          <ac:spMkLst>
            <pc:docMk/>
            <pc:sldMk cId="254657128" sldId="262"/>
            <ac:spMk id="22" creationId="{E62B8C5E-8238-4BEF-BA3B-E3CBC0DE41C1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1:36.175" v="1894" actId="1076"/>
          <ac:spMkLst>
            <pc:docMk/>
            <pc:sldMk cId="254657128" sldId="262"/>
            <ac:spMk id="23" creationId="{8BBF02F9-892F-4854-A089-F52C51105FAA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1:36.191" v="1895" actId="1076"/>
          <ac:spMkLst>
            <pc:docMk/>
            <pc:sldMk cId="254657128" sldId="262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0:40:07.048" v="1456" actId="1076"/>
          <ac:spMkLst>
            <pc:docMk/>
            <pc:sldMk cId="254657128" sldId="262"/>
            <ac:spMk id="29" creationId="{DF65A773-FC43-49A0-B490-F626807E4827}"/>
          </ac:spMkLst>
        </pc:spChg>
        <pc:graphicFrameChg chg="mod">
          <ac:chgData name="Mrs Buchanan" userId="S::gw10stewartkayleigh5@glow.sch.uk::2cb0f274-4ec1-45c5-ae25-31fe484367f2" providerId="AD" clId="Web-{33D527AE-ADB7-4B16-8272-6EDDB12105AC}" dt="2021-09-22T13:31:31.691" v="1889" actId="1076"/>
          <ac:graphicFrameMkLst>
            <pc:docMk/>
            <pc:sldMk cId="254657128" sldId="262"/>
            <ac:graphicFrameMk id="17" creationId="{6B9D6EDE-3A8E-43F1-BD40-8E5A6A4A8A90}"/>
          </ac:graphicFrameMkLst>
        </pc:graphicFrameChg>
        <pc:graphicFrameChg chg="mod modGraphic">
          <ac:chgData name="Mrs Buchanan" userId="S::gw10stewartkayleigh5@glow.sch.uk::2cb0f274-4ec1-45c5-ae25-31fe484367f2" providerId="AD" clId="Web-{33D527AE-ADB7-4B16-8272-6EDDB12105AC}" dt="2021-09-22T13:31:36.206" v="1896" actId="1076"/>
          <ac:graphicFrameMkLst>
            <pc:docMk/>
            <pc:sldMk cId="254657128" sldId="262"/>
            <ac:graphicFrameMk id="25" creationId="{B60445FF-EFAC-4B96-AC3A-A2EFC08AC03F}"/>
          </ac:graphicFrameMkLst>
        </pc:graphicFrameChg>
        <pc:picChg chg="del">
          <ac:chgData name="Mrs Buchanan" userId="S::gw10stewartkayleigh5@glow.sch.uk::2cb0f274-4ec1-45c5-ae25-31fe484367f2" providerId="AD" clId="Web-{33D527AE-ADB7-4B16-8272-6EDDB12105AC}" dt="2021-09-22T10:39:58.439" v="1441"/>
          <ac:picMkLst>
            <pc:docMk/>
            <pc:sldMk cId="254657128" sldId="262"/>
            <ac:picMk id="2" creationId="{074907C3-2E47-4198-9DD9-1FAD03C389EF}"/>
          </ac:picMkLst>
        </pc:picChg>
        <pc:picChg chg="add mod modCrop">
          <ac:chgData name="Mrs Buchanan" userId="S::gw10stewartkayleigh5@glow.sch.uk::2cb0f274-4ec1-45c5-ae25-31fe484367f2" providerId="AD" clId="Web-{33D527AE-ADB7-4B16-8272-6EDDB12105AC}" dt="2021-09-22T13:31:17.456" v="1881" actId="14100"/>
          <ac:picMkLst>
            <pc:docMk/>
            <pc:sldMk cId="254657128" sldId="262"/>
            <ac:picMk id="2" creationId="{B8E65622-B4FD-43EC-9613-C9A0A50941B7}"/>
          </ac:picMkLst>
        </pc:picChg>
        <pc:picChg chg="add del mod ord">
          <ac:chgData name="Mrs Buchanan" userId="S::gw10stewartkayleigh5@glow.sch.uk::2cb0f274-4ec1-45c5-ae25-31fe484367f2" providerId="AD" clId="Web-{33D527AE-ADB7-4B16-8272-6EDDB12105AC}" dt="2021-09-22T13:30:40.221" v="1876"/>
          <ac:picMkLst>
            <pc:docMk/>
            <pc:sldMk cId="254657128" sldId="262"/>
            <ac:picMk id="3" creationId="{C9372CDD-5B0C-4ED6-99F2-FE5F181B779E}"/>
          </ac:picMkLst>
        </pc:picChg>
      </pc:sldChg>
      <pc:sldChg chg="add del replId">
        <pc:chgData name="Mrs Buchanan" userId="S::gw10stewartkayleigh5@glow.sch.uk::2cb0f274-4ec1-45c5-ae25-31fe484367f2" providerId="AD" clId="Web-{33D527AE-ADB7-4B16-8272-6EDDB12105AC}" dt="2021-09-22T10:40:08.736" v="1457"/>
        <pc:sldMkLst>
          <pc:docMk/>
          <pc:sldMk cId="2547547886" sldId="263"/>
        </pc:sldMkLst>
      </pc:sldChg>
      <pc:sldChg chg="addSp delSp modSp add mod replId">
        <pc:chgData name="Mrs Buchanan" userId="S::gw10stewartkayleigh5@glow.sch.uk::2cb0f274-4ec1-45c5-ae25-31fe484367f2" providerId="AD" clId="Web-{33D527AE-ADB7-4B16-8272-6EDDB12105AC}" dt="2021-09-22T13:32:47.630" v="1907"/>
        <pc:sldMkLst>
          <pc:docMk/>
          <pc:sldMk cId="3315354744" sldId="263"/>
        </pc:sldMkLst>
        <pc:spChg chg="del">
          <ac:chgData name="Mrs Buchanan" userId="S::gw10stewartkayleigh5@glow.sch.uk::2cb0f274-4ec1-45c5-ae25-31fe484367f2" providerId="AD" clId="Web-{33D527AE-ADB7-4B16-8272-6EDDB12105AC}" dt="2021-09-22T10:59:32.750" v="1724"/>
          <ac:spMkLst>
            <pc:docMk/>
            <pc:sldMk cId="3315354744" sldId="263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33D527AE-ADB7-4B16-8272-6EDDB12105AC}" dt="2021-09-22T10:59:32.734" v="1723"/>
          <ac:spMkLst>
            <pc:docMk/>
            <pc:sldMk cId="3315354744" sldId="263"/>
            <ac:spMk id="10" creationId="{90C63A64-3462-4618-943F-F088F5A1DE76}"/>
          </ac:spMkLst>
        </pc:spChg>
        <pc:spChg chg="del">
          <ac:chgData name="Mrs Buchanan" userId="S::gw10stewartkayleigh5@glow.sch.uk::2cb0f274-4ec1-45c5-ae25-31fe484367f2" providerId="AD" clId="Web-{33D527AE-ADB7-4B16-8272-6EDDB12105AC}" dt="2021-09-22T10:59:32.734" v="1722"/>
          <ac:spMkLst>
            <pc:docMk/>
            <pc:sldMk cId="3315354744" sldId="263"/>
            <ac:spMk id="11" creationId="{87B29AAD-929F-450A-8F42-228CE3A7BA4C}"/>
          </ac:spMkLst>
        </pc:spChg>
        <pc:spChg chg="del">
          <ac:chgData name="Mrs Buchanan" userId="S::gw10stewartkayleigh5@glow.sch.uk::2cb0f274-4ec1-45c5-ae25-31fe484367f2" providerId="AD" clId="Web-{33D527AE-ADB7-4B16-8272-6EDDB12105AC}" dt="2021-09-22T10:59:32.734" v="1721"/>
          <ac:spMkLst>
            <pc:docMk/>
            <pc:sldMk cId="3315354744" sldId="263"/>
            <ac:spMk id="12" creationId="{A3A39E57-EDD3-4209-AE4D-F9FC630F9890}"/>
          </ac:spMkLst>
        </pc:spChg>
        <pc:spChg chg="del">
          <ac:chgData name="Mrs Buchanan" userId="S::gw10stewartkayleigh5@glow.sch.uk::2cb0f274-4ec1-45c5-ae25-31fe484367f2" providerId="AD" clId="Web-{33D527AE-ADB7-4B16-8272-6EDDB12105AC}" dt="2021-09-22T10:59:32.734" v="1720"/>
          <ac:spMkLst>
            <pc:docMk/>
            <pc:sldMk cId="3315354744" sldId="263"/>
            <ac:spMk id="13" creationId="{8375BC77-1D8F-48D9-A05A-14C1D38CB110}"/>
          </ac:spMkLst>
        </pc:spChg>
        <pc:spChg chg="del">
          <ac:chgData name="Mrs Buchanan" userId="S::gw10stewartkayleigh5@glow.sch.uk::2cb0f274-4ec1-45c5-ae25-31fe484367f2" providerId="AD" clId="Web-{33D527AE-ADB7-4B16-8272-6EDDB12105AC}" dt="2021-09-22T10:59:32.734" v="1719"/>
          <ac:spMkLst>
            <pc:docMk/>
            <pc:sldMk cId="3315354744" sldId="263"/>
            <ac:spMk id="16" creationId="{5F542253-AE7E-4F90-8C18-759B1A5A09FB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0:59:57.250" v="1749" actId="1076"/>
          <ac:spMkLst>
            <pc:docMk/>
            <pc:sldMk cId="3315354744" sldId="263"/>
            <ac:spMk id="19" creationId="{D5D2381A-17D8-4F71-BD2F-F8D62BF07434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0:59:50.219" v="1746" actId="1076"/>
          <ac:spMkLst>
            <pc:docMk/>
            <pc:sldMk cId="3315354744" sldId="263"/>
            <ac:spMk id="20" creationId="{36A8ACB9-2231-41A1-A8B7-6A51A0F07FD1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0:59:46.125" v="1741" actId="1076"/>
          <ac:spMkLst>
            <pc:docMk/>
            <pc:sldMk cId="3315354744" sldId="263"/>
            <ac:spMk id="21" creationId="{803BE942-14F2-4950-8364-B94B2D8A5133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1:03:14.084" v="1783" actId="20577"/>
          <ac:spMkLst>
            <pc:docMk/>
            <pc:sldMk cId="3315354744" sldId="263"/>
            <ac:spMk id="22" creationId="{E62B8C5E-8238-4BEF-BA3B-E3CBC0DE41C1}"/>
          </ac:spMkLst>
        </pc:spChg>
        <pc:spChg chg="del mod">
          <ac:chgData name="Mrs Buchanan" userId="S::gw10stewartkayleigh5@glow.sch.uk::2cb0f274-4ec1-45c5-ae25-31fe484367f2" providerId="AD" clId="Web-{33D527AE-ADB7-4B16-8272-6EDDB12105AC}" dt="2021-09-22T11:00:01.751" v="1751"/>
          <ac:spMkLst>
            <pc:docMk/>
            <pc:sldMk cId="3315354744" sldId="263"/>
            <ac:spMk id="23" creationId="{8BBF02F9-892F-4854-A089-F52C51105FAA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0:59:46.203" v="1744" actId="1076"/>
          <ac:spMkLst>
            <pc:docMk/>
            <pc:sldMk cId="3315354744" sldId="263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0:59:59.282" v="1750" actId="1076"/>
          <ac:spMkLst>
            <pc:docMk/>
            <pc:sldMk cId="3315354744" sldId="263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33D527AE-ADB7-4B16-8272-6EDDB12105AC}" dt="2021-09-22T10:59:32.734" v="1718"/>
          <ac:graphicFrameMkLst>
            <pc:docMk/>
            <pc:sldMk cId="3315354744" sldId="263"/>
            <ac:graphicFrameMk id="17" creationId="{6B9D6EDE-3A8E-43F1-BD40-8E5A6A4A8A90}"/>
          </ac:graphicFrameMkLst>
        </pc:graphicFrameChg>
        <pc:graphicFrameChg chg="mod modGraphic">
          <ac:chgData name="Mrs Buchanan" userId="S::gw10stewartkayleigh5@glow.sch.uk::2cb0f274-4ec1-45c5-ae25-31fe484367f2" providerId="AD" clId="Web-{33D527AE-ADB7-4B16-8272-6EDDB12105AC}" dt="2021-09-22T11:00:19.157" v="1767"/>
          <ac:graphicFrameMkLst>
            <pc:docMk/>
            <pc:sldMk cId="3315354744" sldId="263"/>
            <ac:graphicFrameMk id="25" creationId="{B60445FF-EFAC-4B96-AC3A-A2EFC08AC03F}"/>
          </ac:graphicFrameMkLst>
        </pc:graphicFrameChg>
        <pc:picChg chg="add del mod ord">
          <ac:chgData name="Mrs Buchanan" userId="S::gw10stewartkayleigh5@glow.sch.uk::2cb0f274-4ec1-45c5-ae25-31fe484367f2" providerId="AD" clId="Web-{33D527AE-ADB7-4B16-8272-6EDDB12105AC}" dt="2021-09-22T10:43:01.006" v="1489"/>
          <ac:picMkLst>
            <pc:docMk/>
            <pc:sldMk cId="3315354744" sldId="263"/>
            <ac:picMk id="2" creationId="{717FCE1D-5AEA-4179-840A-C9B80A50F05F}"/>
          </ac:picMkLst>
        </pc:picChg>
        <pc:picChg chg="add del mod">
          <ac:chgData name="Mrs Buchanan" userId="S::gw10stewartkayleigh5@glow.sch.uk::2cb0f274-4ec1-45c5-ae25-31fe484367f2" providerId="AD" clId="Web-{33D527AE-ADB7-4B16-8272-6EDDB12105AC}" dt="2021-09-22T10:43:33.553" v="1493"/>
          <ac:picMkLst>
            <pc:docMk/>
            <pc:sldMk cId="3315354744" sldId="263"/>
            <ac:picMk id="3" creationId="{478FF826-4013-471E-A398-87F389FCCBB3}"/>
          </ac:picMkLst>
        </pc:picChg>
        <pc:picChg chg="add del mod">
          <ac:chgData name="Mrs Buchanan" userId="S::gw10stewartkayleigh5@glow.sch.uk::2cb0f274-4ec1-45c5-ae25-31fe484367f2" providerId="AD" clId="Web-{33D527AE-ADB7-4B16-8272-6EDDB12105AC}" dt="2021-09-22T10:43:47.585" v="1495"/>
          <ac:picMkLst>
            <pc:docMk/>
            <pc:sldMk cId="3315354744" sldId="263"/>
            <ac:picMk id="4" creationId="{0E5A55BD-E07B-426C-9C6A-13F612526D7A}"/>
          </ac:picMkLst>
        </pc:picChg>
        <pc:picChg chg="add mod ord">
          <ac:chgData name="Mrs Buchanan" userId="S::gw10stewartkayleigh5@glow.sch.uk::2cb0f274-4ec1-45c5-ae25-31fe484367f2" providerId="AD" clId="Web-{33D527AE-ADB7-4B16-8272-6EDDB12105AC}" dt="2021-09-22T13:31:47.347" v="1898" actId="14100"/>
          <ac:picMkLst>
            <pc:docMk/>
            <pc:sldMk cId="3315354744" sldId="263"/>
            <ac:picMk id="5" creationId="{79555C4A-D9CF-408A-A3C8-97DB1A8BDCAC}"/>
          </ac:picMkLst>
        </pc:picChg>
      </pc:sldChg>
      <pc:sldChg chg="addSp delSp modSp add mod replId">
        <pc:chgData name="Mrs Buchanan" userId="S::gw10stewartkayleigh5@glow.sch.uk::2cb0f274-4ec1-45c5-ae25-31fe484367f2" providerId="AD" clId="Web-{33D527AE-ADB7-4B16-8272-6EDDB12105AC}" dt="2021-09-22T13:32:47.630" v="1907"/>
        <pc:sldMkLst>
          <pc:docMk/>
          <pc:sldMk cId="3253785229" sldId="264"/>
        </pc:sldMkLst>
        <pc:spChg chg="mod">
          <ac:chgData name="Mrs Buchanan" userId="S::gw10stewartkayleigh5@glow.sch.uk::2cb0f274-4ec1-45c5-ae25-31fe484367f2" providerId="AD" clId="Web-{33D527AE-ADB7-4B16-8272-6EDDB12105AC}" dt="2021-09-22T11:11:23.424" v="1841" actId="1076"/>
          <ac:spMkLst>
            <pc:docMk/>
            <pc:sldMk cId="3253785229" sldId="264"/>
            <ac:spMk id="11" creationId="{87B29AAD-929F-450A-8F42-228CE3A7BA4C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1:03:18.240" v="1784" actId="20577"/>
          <ac:spMkLst>
            <pc:docMk/>
            <pc:sldMk cId="3253785229" sldId="264"/>
            <ac:spMk id="12" creationId="{A3A39E57-EDD3-4209-AE4D-F9FC630F9890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1:11:17.955" v="1839" actId="20577"/>
          <ac:spMkLst>
            <pc:docMk/>
            <pc:sldMk cId="3253785229" sldId="264"/>
            <ac:spMk id="21" creationId="{803BE942-14F2-4950-8364-B94B2D8A5133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1:03:25.084" v="1785" actId="20577"/>
          <ac:spMkLst>
            <pc:docMk/>
            <pc:sldMk cId="3253785229" sldId="264"/>
            <ac:spMk id="22" creationId="{E62B8C5E-8238-4BEF-BA3B-E3CBC0DE41C1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1:02:22.848" v="1775" actId="1076"/>
          <ac:spMkLst>
            <pc:docMk/>
            <pc:sldMk cId="3253785229" sldId="264"/>
            <ac:spMk id="29" creationId="{DF65A773-FC43-49A0-B490-F626807E4827}"/>
          </ac:spMkLst>
        </pc:spChg>
        <pc:picChg chg="add mod ord">
          <ac:chgData name="Mrs Buchanan" userId="S::gw10stewartkayleigh5@glow.sch.uk::2cb0f274-4ec1-45c5-ae25-31fe484367f2" providerId="AD" clId="Web-{33D527AE-ADB7-4B16-8272-6EDDB12105AC}" dt="2021-09-22T13:32:10.035" v="1903" actId="14100"/>
          <ac:picMkLst>
            <pc:docMk/>
            <pc:sldMk cId="3253785229" sldId="264"/>
            <ac:picMk id="2" creationId="{DDAAAD19-CD33-43D9-819A-0589A5231404}"/>
          </ac:picMkLst>
        </pc:picChg>
        <pc:picChg chg="add del mod">
          <ac:chgData name="Mrs Buchanan" userId="S::gw10stewartkayleigh5@glow.sch.uk::2cb0f274-4ec1-45c5-ae25-31fe484367f2" providerId="AD" clId="Web-{33D527AE-ADB7-4B16-8272-6EDDB12105AC}" dt="2021-09-22T11:01:59.238" v="1771"/>
          <ac:picMkLst>
            <pc:docMk/>
            <pc:sldMk cId="3253785229" sldId="264"/>
            <ac:picMk id="3" creationId="{5E7F1C72-C92E-4A60-BFC3-8B8753F8554D}"/>
          </ac:picMkLst>
        </pc:picChg>
      </pc:sldChg>
      <pc:sldChg chg="addSp delSp modSp new ord">
        <pc:chgData name="Mrs Buchanan" userId="S::gw10stewartkayleigh5@glow.sch.uk::2cb0f274-4ec1-45c5-ae25-31fe484367f2" providerId="AD" clId="Web-{33D527AE-ADB7-4B16-8272-6EDDB12105AC}" dt="2021-09-22T13:33:58.944" v="1947" actId="1076"/>
        <pc:sldMkLst>
          <pc:docMk/>
          <pc:sldMk cId="1012661648" sldId="265"/>
        </pc:sldMkLst>
        <pc:spChg chg="del">
          <ac:chgData name="Mrs Buchanan" userId="S::gw10stewartkayleigh5@glow.sch.uk::2cb0f274-4ec1-45c5-ae25-31fe484367f2" providerId="AD" clId="Web-{33D527AE-ADB7-4B16-8272-6EDDB12105AC}" dt="2021-09-22T13:33:45.053" v="1940"/>
          <ac:spMkLst>
            <pc:docMk/>
            <pc:sldMk cId="1012661648" sldId="265"/>
            <ac:spMk id="2" creationId="{CC98375A-AAD2-486C-AC3E-F5875BDF7CB1}"/>
          </ac:spMkLst>
        </pc:spChg>
        <pc:spChg chg="mod">
          <ac:chgData name="Mrs Buchanan" userId="S::gw10stewartkayleigh5@glow.sch.uk::2cb0f274-4ec1-45c5-ae25-31fe484367f2" providerId="AD" clId="Web-{33D527AE-ADB7-4B16-8272-6EDDB12105AC}" dt="2021-09-22T13:33:54.038" v="1946"/>
          <ac:spMkLst>
            <pc:docMk/>
            <pc:sldMk cId="1012661648" sldId="265"/>
            <ac:spMk id="3" creationId="{944F3DDC-C5EF-42BB-A7CB-48865931F4B2}"/>
          </ac:spMkLst>
        </pc:spChg>
        <pc:spChg chg="add mod">
          <ac:chgData name="Mrs Buchanan" userId="S::gw10stewartkayleigh5@glow.sch.uk::2cb0f274-4ec1-45c5-ae25-31fe484367f2" providerId="AD" clId="Web-{33D527AE-ADB7-4B16-8272-6EDDB12105AC}" dt="2021-09-22T13:33:58.944" v="1947" actId="1076"/>
          <ac:spMkLst>
            <pc:docMk/>
            <pc:sldMk cId="1012661648" sldId="265"/>
            <ac:spMk id="5" creationId="{E5D7D48A-A6D8-4313-9C0A-16926E978474}"/>
          </ac:spMkLst>
        </pc:spChg>
      </pc:sldChg>
      <pc:sldChg chg="new del ord">
        <pc:chgData name="Mrs Buchanan" userId="S::gw10stewartkayleigh5@glow.sch.uk::2cb0f274-4ec1-45c5-ae25-31fe484367f2" providerId="AD" clId="Web-{33D527AE-ADB7-4B16-8272-6EDDB12105AC}" dt="2021-09-22T13:32:57.443" v="1910"/>
        <pc:sldMkLst>
          <pc:docMk/>
          <pc:sldMk cId="1350153204" sldId="265"/>
        </pc:sldMkLst>
      </pc:sldChg>
      <pc:sldMasterChg chg="mod setBg modSldLayout">
        <pc:chgData name="Mrs Buchanan" userId="S::gw10stewartkayleigh5@glow.sch.uk::2cb0f274-4ec1-45c5-ae25-31fe484367f2" providerId="AD" clId="Web-{33D527AE-ADB7-4B16-8272-6EDDB12105AC}" dt="2021-09-22T13:32:47.630" v="1907"/>
        <pc:sldMasterMkLst>
          <pc:docMk/>
          <pc:sldMasterMk cId="2460954070" sldId="2147483660"/>
        </pc:sldMasterMkLst>
        <pc:sldLayoutChg chg="mod">
          <pc:chgData name="Mrs Buchanan" userId="S::gw10stewartkayleigh5@glow.sch.uk::2cb0f274-4ec1-45c5-ae25-31fe484367f2" providerId="AD" clId="Web-{33D527AE-ADB7-4B16-8272-6EDDB12105AC}" dt="2021-09-22T13:32:47.630" v="1907"/>
          <pc:sldLayoutMkLst>
            <pc:docMk/>
            <pc:sldMasterMk cId="2460954070" sldId="2147483660"/>
            <pc:sldLayoutMk cId="2385387890" sldId="2147483661"/>
          </pc:sldLayoutMkLst>
        </pc:sldLayoutChg>
        <pc:sldLayoutChg chg="mod">
          <pc:chgData name="Mrs Buchanan" userId="S::gw10stewartkayleigh5@glow.sch.uk::2cb0f274-4ec1-45c5-ae25-31fe484367f2" providerId="AD" clId="Web-{33D527AE-ADB7-4B16-8272-6EDDB12105AC}" dt="2021-09-22T13:32:47.630" v="1907"/>
          <pc:sldLayoutMkLst>
            <pc:docMk/>
            <pc:sldMasterMk cId="2460954070" sldId="2147483660"/>
            <pc:sldLayoutMk cId="949138452" sldId="2147483662"/>
          </pc:sldLayoutMkLst>
        </pc:sldLayoutChg>
        <pc:sldLayoutChg chg="mod">
          <pc:chgData name="Mrs Buchanan" userId="S::gw10stewartkayleigh5@glow.sch.uk::2cb0f274-4ec1-45c5-ae25-31fe484367f2" providerId="AD" clId="Web-{33D527AE-ADB7-4B16-8272-6EDDB12105AC}" dt="2021-09-22T13:32:47.630" v="1907"/>
          <pc:sldLayoutMkLst>
            <pc:docMk/>
            <pc:sldMasterMk cId="2460954070" sldId="2147483660"/>
            <pc:sldLayoutMk cId="2591524520" sldId="2147483663"/>
          </pc:sldLayoutMkLst>
        </pc:sldLayoutChg>
        <pc:sldLayoutChg chg="mod">
          <pc:chgData name="Mrs Buchanan" userId="S::gw10stewartkayleigh5@glow.sch.uk::2cb0f274-4ec1-45c5-ae25-31fe484367f2" providerId="AD" clId="Web-{33D527AE-ADB7-4B16-8272-6EDDB12105AC}" dt="2021-09-22T13:32:47.630" v="1907"/>
          <pc:sldLayoutMkLst>
            <pc:docMk/>
            <pc:sldMasterMk cId="2460954070" sldId="2147483660"/>
            <pc:sldLayoutMk cId="1203092039" sldId="2147483664"/>
          </pc:sldLayoutMkLst>
        </pc:sldLayoutChg>
        <pc:sldLayoutChg chg="mod">
          <pc:chgData name="Mrs Buchanan" userId="S::gw10stewartkayleigh5@glow.sch.uk::2cb0f274-4ec1-45c5-ae25-31fe484367f2" providerId="AD" clId="Web-{33D527AE-ADB7-4B16-8272-6EDDB12105AC}" dt="2021-09-22T13:32:47.630" v="1907"/>
          <pc:sldLayoutMkLst>
            <pc:docMk/>
            <pc:sldMasterMk cId="2460954070" sldId="2147483660"/>
            <pc:sldLayoutMk cId="3733172339" sldId="2147483665"/>
          </pc:sldLayoutMkLst>
        </pc:sldLayoutChg>
        <pc:sldLayoutChg chg="mod">
          <pc:chgData name="Mrs Buchanan" userId="S::gw10stewartkayleigh5@glow.sch.uk::2cb0f274-4ec1-45c5-ae25-31fe484367f2" providerId="AD" clId="Web-{33D527AE-ADB7-4B16-8272-6EDDB12105AC}" dt="2021-09-22T13:32:47.630" v="1907"/>
          <pc:sldLayoutMkLst>
            <pc:docMk/>
            <pc:sldMasterMk cId="2460954070" sldId="2147483660"/>
            <pc:sldLayoutMk cId="3210312558" sldId="2147483666"/>
          </pc:sldLayoutMkLst>
        </pc:sldLayoutChg>
        <pc:sldLayoutChg chg="mod">
          <pc:chgData name="Mrs Buchanan" userId="S::gw10stewartkayleigh5@glow.sch.uk::2cb0f274-4ec1-45c5-ae25-31fe484367f2" providerId="AD" clId="Web-{33D527AE-ADB7-4B16-8272-6EDDB12105AC}" dt="2021-09-22T13:32:47.630" v="1907"/>
          <pc:sldLayoutMkLst>
            <pc:docMk/>
            <pc:sldMasterMk cId="2460954070" sldId="2147483660"/>
            <pc:sldLayoutMk cId="3146388984" sldId="2147483667"/>
          </pc:sldLayoutMkLst>
        </pc:sldLayoutChg>
        <pc:sldLayoutChg chg="mod">
          <pc:chgData name="Mrs Buchanan" userId="S::gw10stewartkayleigh5@glow.sch.uk::2cb0f274-4ec1-45c5-ae25-31fe484367f2" providerId="AD" clId="Web-{33D527AE-ADB7-4B16-8272-6EDDB12105AC}" dt="2021-09-22T13:32:47.630" v="1907"/>
          <pc:sldLayoutMkLst>
            <pc:docMk/>
            <pc:sldMasterMk cId="2460954070" sldId="2147483660"/>
            <pc:sldLayoutMk cId="3171841454" sldId="2147483668"/>
          </pc:sldLayoutMkLst>
        </pc:sldLayoutChg>
        <pc:sldLayoutChg chg="mod">
          <pc:chgData name="Mrs Buchanan" userId="S::gw10stewartkayleigh5@glow.sch.uk::2cb0f274-4ec1-45c5-ae25-31fe484367f2" providerId="AD" clId="Web-{33D527AE-ADB7-4B16-8272-6EDDB12105AC}" dt="2021-09-22T13:32:47.630" v="1907"/>
          <pc:sldLayoutMkLst>
            <pc:docMk/>
            <pc:sldMasterMk cId="2460954070" sldId="2147483660"/>
            <pc:sldLayoutMk cId="1718958274" sldId="2147483669"/>
          </pc:sldLayoutMkLst>
        </pc:sldLayoutChg>
        <pc:sldLayoutChg chg="mod">
          <pc:chgData name="Mrs Buchanan" userId="S::gw10stewartkayleigh5@glow.sch.uk::2cb0f274-4ec1-45c5-ae25-31fe484367f2" providerId="AD" clId="Web-{33D527AE-ADB7-4B16-8272-6EDDB12105AC}" dt="2021-09-22T13:32:47.630" v="1907"/>
          <pc:sldLayoutMkLst>
            <pc:docMk/>
            <pc:sldMasterMk cId="2460954070" sldId="2147483660"/>
            <pc:sldLayoutMk cId="2202905451" sldId="2147483670"/>
          </pc:sldLayoutMkLst>
        </pc:sldLayoutChg>
        <pc:sldLayoutChg chg="mod">
          <pc:chgData name="Mrs Buchanan" userId="S::gw10stewartkayleigh5@glow.sch.uk::2cb0f274-4ec1-45c5-ae25-31fe484367f2" providerId="AD" clId="Web-{33D527AE-ADB7-4B16-8272-6EDDB12105AC}" dt="2021-09-22T13:32:47.630" v="1907"/>
          <pc:sldLayoutMkLst>
            <pc:docMk/>
            <pc:sldMasterMk cId="2460954070" sldId="2147483660"/>
            <pc:sldLayoutMk cId="3479445657" sldId="2147483671"/>
          </pc:sldLayoutMkLst>
        </pc:sldLayoutChg>
      </pc:sldMasterChg>
    </pc:docChg>
  </pc:docChgLst>
  <pc:docChgLst>
    <pc:chgData name="Mr Johnston" userId="S::gw11johnstonpaul3@glow.sch.uk::b5dfbb67-140b-47f1-a875-f4413912b68b" providerId="AD" clId="Web-{7E026907-7400-4358-9937-595B5BF4557A}"/>
    <pc:docChg chg="modSld">
      <pc:chgData name="Mr Johnston" userId="S::gw11johnstonpaul3@glow.sch.uk::b5dfbb67-140b-47f1-a875-f4413912b68b" providerId="AD" clId="Web-{7E026907-7400-4358-9937-595B5BF4557A}" dt="2021-10-25T08:50:08.339" v="1" actId="20577"/>
      <pc:docMkLst>
        <pc:docMk/>
      </pc:docMkLst>
      <pc:sldChg chg="modSp">
        <pc:chgData name="Mr Johnston" userId="S::gw11johnstonpaul3@glow.sch.uk::b5dfbb67-140b-47f1-a875-f4413912b68b" providerId="AD" clId="Web-{7E026907-7400-4358-9937-595B5BF4557A}" dt="2021-10-25T08:50:08.339" v="1" actId="20577"/>
        <pc:sldMkLst>
          <pc:docMk/>
          <pc:sldMk cId="835314747" sldId="273"/>
        </pc:sldMkLst>
        <pc:spChg chg="mod">
          <ac:chgData name="Mr Johnston" userId="S::gw11johnstonpaul3@glow.sch.uk::b5dfbb67-140b-47f1-a875-f4413912b68b" providerId="AD" clId="Web-{7E026907-7400-4358-9937-595B5BF4557A}" dt="2021-10-25T08:50:08.339" v="1" actId="20577"/>
          <ac:spMkLst>
            <pc:docMk/>
            <pc:sldMk cId="835314747" sldId="273"/>
            <ac:spMk id="3" creationId="{944F3DDC-C5EF-42BB-A7CB-48865931F4B2}"/>
          </ac:spMkLst>
        </pc:spChg>
      </pc:sldChg>
    </pc:docChg>
  </pc:docChgLst>
  <pc:docChgLst>
    <pc:chgData name="Mrs Buchanan" userId="S::gw10stewartkayleigh5@glow.sch.uk::2cb0f274-4ec1-45c5-ae25-31fe484367f2" providerId="AD" clId="Web-{A0E663CC-48AD-4C28-F074-21133B5A8638}"/>
    <pc:docChg chg="addSld delSld modSld sldOrd">
      <pc:chgData name="Mrs Buchanan" userId="S::gw10stewartkayleigh5@glow.sch.uk::2cb0f274-4ec1-45c5-ae25-31fe484367f2" providerId="AD" clId="Web-{A0E663CC-48AD-4C28-F074-21133B5A8638}" dt="2021-09-27T10:39:24.531" v="444" actId="14100"/>
      <pc:docMkLst>
        <pc:docMk/>
      </pc:docMkLst>
      <pc:sldChg chg="modSp">
        <pc:chgData name="Mrs Buchanan" userId="S::gw10stewartkayleigh5@glow.sch.uk::2cb0f274-4ec1-45c5-ae25-31fe484367f2" providerId="AD" clId="Web-{A0E663CC-48AD-4C28-F074-21133B5A8638}" dt="2021-09-27T10:27:07.484" v="183" actId="1076"/>
        <pc:sldMkLst>
          <pc:docMk/>
          <pc:sldMk cId="598374697" sldId="257"/>
        </pc:sldMkLst>
        <pc:spChg chg="mod">
          <ac:chgData name="Mrs Buchanan" userId="S::gw10stewartkayleigh5@glow.sch.uk::2cb0f274-4ec1-45c5-ae25-31fe484367f2" providerId="AD" clId="Web-{A0E663CC-48AD-4C28-F074-21133B5A8638}" dt="2021-09-27T10:26:20.154" v="173" actId="20577"/>
          <ac:spMkLst>
            <pc:docMk/>
            <pc:sldMk cId="598374697" sldId="257"/>
            <ac:spMk id="12" creationId="{A3A39E57-EDD3-4209-AE4D-F9FC630F9890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26:57.468" v="180" actId="1076"/>
          <ac:spMkLst>
            <pc:docMk/>
            <pc:sldMk cId="598374697" sldId="257"/>
            <ac:spMk id="21" creationId="{803BE942-14F2-4950-8364-B94B2D8A5133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26:55.343" v="179" actId="1076"/>
          <ac:spMkLst>
            <pc:docMk/>
            <pc:sldMk cId="598374697" sldId="257"/>
            <ac:spMk id="22" creationId="{E62B8C5E-8238-4BEF-BA3B-E3CBC0DE41C1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27:01.218" v="182" actId="1076"/>
          <ac:spMkLst>
            <pc:docMk/>
            <pc:sldMk cId="598374697" sldId="257"/>
            <ac:spMk id="24" creationId="{F4BC626D-E1CD-4CE7-A2C4-7D8FB16FA76F}"/>
          </ac:spMkLst>
        </pc:spChg>
        <pc:graphicFrameChg chg="mod">
          <ac:chgData name="Mrs Buchanan" userId="S::gw10stewartkayleigh5@glow.sch.uk::2cb0f274-4ec1-45c5-ae25-31fe484367f2" providerId="AD" clId="Web-{A0E663CC-48AD-4C28-F074-21133B5A8638}" dt="2021-09-27T10:27:07.484" v="183" actId="1076"/>
          <ac:graphicFrameMkLst>
            <pc:docMk/>
            <pc:sldMk cId="598374697" sldId="257"/>
            <ac:graphicFrameMk id="25" creationId="{B60445FF-EFAC-4B96-AC3A-A2EFC08AC03F}"/>
          </ac:graphicFrameMkLst>
        </pc:graphicFrameChg>
      </pc:sldChg>
      <pc:sldChg chg="modSp">
        <pc:chgData name="Mrs Buchanan" userId="S::gw10stewartkayleigh5@glow.sch.uk::2cb0f274-4ec1-45c5-ae25-31fe484367f2" providerId="AD" clId="Web-{A0E663CC-48AD-4C28-F074-21133B5A8638}" dt="2021-09-27T10:26:28.155" v="178" actId="20577"/>
        <pc:sldMkLst>
          <pc:docMk/>
          <pc:sldMk cId="2393834103" sldId="261"/>
        </pc:sldMkLst>
        <pc:spChg chg="mod">
          <ac:chgData name="Mrs Buchanan" userId="S::gw10stewartkayleigh5@glow.sch.uk::2cb0f274-4ec1-45c5-ae25-31fe484367f2" providerId="AD" clId="Web-{A0E663CC-48AD-4C28-F074-21133B5A8638}" dt="2021-09-27T10:26:26.311" v="176" actId="20577"/>
          <ac:spMkLst>
            <pc:docMk/>
            <pc:sldMk cId="2393834103" sldId="261"/>
            <ac:spMk id="12" creationId="{A3A39E57-EDD3-4209-AE4D-F9FC630F9890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26:28.155" v="178" actId="20577"/>
          <ac:spMkLst>
            <pc:docMk/>
            <pc:sldMk cId="2393834103" sldId="261"/>
            <ac:spMk id="22" creationId="{E62B8C5E-8238-4BEF-BA3B-E3CBC0DE41C1}"/>
          </ac:spMkLst>
        </pc:spChg>
      </pc:sldChg>
      <pc:sldChg chg="delSp modSp">
        <pc:chgData name="Mrs Buchanan" userId="S::gw10stewartkayleigh5@glow.sch.uk::2cb0f274-4ec1-45c5-ae25-31fe484367f2" providerId="AD" clId="Web-{A0E663CC-48AD-4C28-F074-21133B5A8638}" dt="2021-09-27T10:39:24.531" v="444" actId="14100"/>
        <pc:sldMkLst>
          <pc:docMk/>
          <pc:sldMk cId="254657128" sldId="262"/>
        </pc:sldMkLst>
        <pc:spChg chg="mod">
          <ac:chgData name="Mrs Buchanan" userId="S::gw10stewartkayleigh5@glow.sch.uk::2cb0f274-4ec1-45c5-ae25-31fe484367f2" providerId="AD" clId="Web-{A0E663CC-48AD-4C28-F074-21133B5A8638}" dt="2021-09-27T10:27:36.937" v="187" actId="1076"/>
          <ac:spMkLst>
            <pc:docMk/>
            <pc:sldMk cId="254657128" sldId="262"/>
            <ac:spMk id="6" creationId="{79350359-AE02-401C-B264-F2D5D7107961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35:49.604" v="317" actId="20577"/>
          <ac:spMkLst>
            <pc:docMk/>
            <pc:sldMk cId="254657128" sldId="262"/>
            <ac:spMk id="10" creationId="{90C63A64-3462-4618-943F-F088F5A1DE76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36:18.433" v="339"/>
          <ac:spMkLst>
            <pc:docMk/>
            <pc:sldMk cId="254657128" sldId="262"/>
            <ac:spMk id="13" creationId="{8375BC77-1D8F-48D9-A05A-14C1D38CB110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39:12.077" v="440" actId="1076"/>
          <ac:spMkLst>
            <pc:docMk/>
            <pc:sldMk cId="254657128" sldId="262"/>
            <ac:spMk id="19" creationId="{D5D2381A-17D8-4F71-BD2F-F8D62BF07434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39:13.530" v="441" actId="1076"/>
          <ac:spMkLst>
            <pc:docMk/>
            <pc:sldMk cId="254657128" sldId="262"/>
            <ac:spMk id="20" creationId="{36A8ACB9-2231-41A1-A8B7-6A51A0F07FD1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39:24.531" v="444" actId="14100"/>
          <ac:spMkLst>
            <pc:docMk/>
            <pc:sldMk cId="254657128" sldId="262"/>
            <ac:spMk id="22" creationId="{E62B8C5E-8238-4BEF-BA3B-E3CBC0DE41C1}"/>
          </ac:spMkLst>
        </pc:spChg>
        <pc:spChg chg="del mod">
          <ac:chgData name="Mrs Buchanan" userId="S::gw10stewartkayleigh5@glow.sch.uk::2cb0f274-4ec1-45c5-ae25-31fe484367f2" providerId="AD" clId="Web-{A0E663CC-48AD-4C28-F074-21133B5A8638}" dt="2021-09-27T10:36:39.840" v="348"/>
          <ac:spMkLst>
            <pc:docMk/>
            <pc:sldMk cId="254657128" sldId="262"/>
            <ac:spMk id="23" creationId="{8BBF02F9-892F-4854-A089-F52C51105FAA}"/>
          </ac:spMkLst>
        </pc:spChg>
        <pc:graphicFrameChg chg="mod modGraphic">
          <ac:chgData name="Mrs Buchanan" userId="S::gw10stewartkayleigh5@glow.sch.uk::2cb0f274-4ec1-45c5-ae25-31fe484367f2" providerId="AD" clId="Web-{A0E663CC-48AD-4C28-F074-21133B5A8638}" dt="2021-09-27T10:36:32.464" v="346"/>
          <ac:graphicFrameMkLst>
            <pc:docMk/>
            <pc:sldMk cId="254657128" sldId="262"/>
            <ac:graphicFrameMk id="17" creationId="{6B9D6EDE-3A8E-43F1-BD40-8E5A6A4A8A90}"/>
          </ac:graphicFrameMkLst>
        </pc:graphicFrameChg>
        <pc:graphicFrameChg chg="mod modGraphic">
          <ac:chgData name="Mrs Buchanan" userId="S::gw10stewartkayleigh5@glow.sch.uk::2cb0f274-4ec1-45c5-ae25-31fe484367f2" providerId="AD" clId="Web-{A0E663CC-48AD-4C28-F074-21133B5A8638}" dt="2021-09-27T10:39:17.843" v="442" actId="1076"/>
          <ac:graphicFrameMkLst>
            <pc:docMk/>
            <pc:sldMk cId="254657128" sldId="262"/>
            <ac:graphicFrameMk id="25" creationId="{B60445FF-EFAC-4B96-AC3A-A2EFC08AC03F}"/>
          </ac:graphicFrameMkLst>
        </pc:graphicFrameChg>
      </pc:sldChg>
      <pc:sldChg chg="delSp modSp add mod ord replId setBg">
        <pc:chgData name="Mrs Buchanan" userId="S::gw10stewartkayleigh5@glow.sch.uk::2cb0f274-4ec1-45c5-ae25-31fe484367f2" providerId="AD" clId="Web-{A0E663CC-48AD-4C28-F074-21133B5A8638}" dt="2021-09-27T10:06:41.411" v="31"/>
        <pc:sldMkLst>
          <pc:docMk/>
          <pc:sldMk cId="1295127254" sldId="301"/>
        </pc:sldMkLst>
        <pc:spChg chg="del">
          <ac:chgData name="Mrs Buchanan" userId="S::gw10stewartkayleigh5@glow.sch.uk::2cb0f274-4ec1-45c5-ae25-31fe484367f2" providerId="AD" clId="Web-{A0E663CC-48AD-4C28-F074-21133B5A8638}" dt="2021-09-27T10:06:41.411" v="31"/>
          <ac:spMkLst>
            <pc:docMk/>
            <pc:sldMk cId="1295127254" sldId="301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6:41.411" v="30"/>
          <ac:spMkLst>
            <pc:docMk/>
            <pc:sldMk cId="1295127254" sldId="301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6:41.411" v="29"/>
          <ac:spMkLst>
            <pc:docMk/>
            <pc:sldMk cId="1295127254" sldId="301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6:41.411" v="28"/>
          <ac:spMkLst>
            <pc:docMk/>
            <pc:sldMk cId="1295127254" sldId="301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6:41.411" v="27"/>
          <ac:spMkLst>
            <pc:docMk/>
            <pc:sldMk cId="1295127254" sldId="301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6:41.411" v="26"/>
          <ac:spMkLst>
            <pc:docMk/>
            <pc:sldMk cId="1295127254" sldId="301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06:33.160" v="23" actId="20577"/>
          <ac:spMkLst>
            <pc:docMk/>
            <pc:sldMk cId="1295127254" sldId="301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A0E663CC-48AD-4C28-F074-21133B5A8638}" dt="2021-09-27T10:06:41.411" v="25"/>
          <ac:graphicFrameMkLst>
            <pc:docMk/>
            <pc:sldMk cId="1295127254" sldId="301"/>
            <ac:graphicFrameMk id="25" creationId="{B60445FF-EFAC-4B96-AC3A-A2EFC08AC03F}"/>
          </ac:graphicFrameMkLst>
        </pc:graphicFrameChg>
      </pc:sldChg>
      <pc:sldChg chg="modSp add replId">
        <pc:chgData name="Mrs Buchanan" userId="S::gw10stewartkayleigh5@glow.sch.uk::2cb0f274-4ec1-45c5-ae25-31fe484367f2" providerId="AD" clId="Web-{A0E663CC-48AD-4C28-F074-21133B5A8638}" dt="2021-09-27T10:07:30.068" v="48" actId="20577"/>
        <pc:sldMkLst>
          <pc:docMk/>
          <pc:sldMk cId="188739383" sldId="302"/>
        </pc:sldMkLst>
        <pc:spChg chg="mod">
          <ac:chgData name="Mrs Buchanan" userId="S::gw10stewartkayleigh5@glow.sch.uk::2cb0f274-4ec1-45c5-ae25-31fe484367f2" providerId="AD" clId="Web-{A0E663CC-48AD-4C28-F074-21133B5A8638}" dt="2021-09-27T10:07:30.068" v="48" actId="20577"/>
          <ac:spMkLst>
            <pc:docMk/>
            <pc:sldMk cId="188739383" sldId="302"/>
            <ac:spMk id="29" creationId="{DF65A773-FC43-49A0-B490-F626807E4827}"/>
          </ac:spMkLst>
        </pc:spChg>
      </pc:sldChg>
      <pc:sldChg chg="modSp add ord replId">
        <pc:chgData name="Mrs Buchanan" userId="S::gw10stewartkayleigh5@glow.sch.uk::2cb0f274-4ec1-45c5-ae25-31fe484367f2" providerId="AD" clId="Web-{A0E663CC-48AD-4C28-F074-21133B5A8638}" dt="2021-09-27T10:07:51.006" v="63"/>
        <pc:sldMkLst>
          <pc:docMk/>
          <pc:sldMk cId="1899774" sldId="303"/>
        </pc:sldMkLst>
        <pc:spChg chg="mod">
          <ac:chgData name="Mrs Buchanan" userId="S::gw10stewartkayleigh5@glow.sch.uk::2cb0f274-4ec1-45c5-ae25-31fe484367f2" providerId="AD" clId="Web-{A0E663CC-48AD-4C28-F074-21133B5A8638}" dt="2021-09-27T10:07:43.881" v="61" actId="20577"/>
          <ac:spMkLst>
            <pc:docMk/>
            <pc:sldMk cId="1899774" sldId="303"/>
            <ac:spMk id="29" creationId="{DF65A773-FC43-49A0-B490-F626807E4827}"/>
          </ac:spMkLst>
        </pc:spChg>
      </pc:sldChg>
      <pc:sldChg chg="modSp add replId">
        <pc:chgData name="Mrs Buchanan" userId="S::gw10stewartkayleigh5@glow.sch.uk::2cb0f274-4ec1-45c5-ae25-31fe484367f2" providerId="AD" clId="Web-{A0E663CC-48AD-4C28-F074-21133B5A8638}" dt="2021-09-27T10:08:07.569" v="74" actId="20577"/>
        <pc:sldMkLst>
          <pc:docMk/>
          <pc:sldMk cId="3467398576" sldId="304"/>
        </pc:sldMkLst>
        <pc:spChg chg="mod">
          <ac:chgData name="Mrs Buchanan" userId="S::gw10stewartkayleigh5@glow.sch.uk::2cb0f274-4ec1-45c5-ae25-31fe484367f2" providerId="AD" clId="Web-{A0E663CC-48AD-4C28-F074-21133B5A8638}" dt="2021-09-27T10:08:07.569" v="74" actId="20577"/>
          <ac:spMkLst>
            <pc:docMk/>
            <pc:sldMk cId="3467398576" sldId="304"/>
            <ac:spMk id="29" creationId="{DF65A773-FC43-49A0-B490-F626807E4827}"/>
          </ac:spMkLst>
        </pc:spChg>
      </pc:sldChg>
      <pc:sldChg chg="delSp modSp add replId">
        <pc:chgData name="Mrs Buchanan" userId="S::gw10stewartkayleigh5@glow.sch.uk::2cb0f274-4ec1-45c5-ae25-31fe484367f2" providerId="AD" clId="Web-{A0E663CC-48AD-4C28-F074-21133B5A8638}" dt="2021-09-27T10:10:37.150" v="153" actId="20577"/>
        <pc:sldMkLst>
          <pc:docMk/>
          <pc:sldMk cId="2359029598" sldId="305"/>
        </pc:sldMkLst>
        <pc:spChg chg="mod">
          <ac:chgData name="Mrs Buchanan" userId="S::gw10stewartkayleigh5@glow.sch.uk::2cb0f274-4ec1-45c5-ae25-31fe484367f2" providerId="AD" clId="Web-{A0E663CC-48AD-4C28-F074-21133B5A8638}" dt="2021-09-27T10:10:37.150" v="153" actId="20577"/>
          <ac:spMkLst>
            <pc:docMk/>
            <pc:sldMk cId="2359029598" sldId="305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0:31.259" v="149"/>
          <ac:spMkLst>
            <pc:docMk/>
            <pc:sldMk cId="2359029598" sldId="305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0:31.259" v="148"/>
          <ac:spMkLst>
            <pc:docMk/>
            <pc:sldMk cId="2359029598" sldId="305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0:31.259" v="147"/>
          <ac:spMkLst>
            <pc:docMk/>
            <pc:sldMk cId="2359029598" sldId="305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0:31.259" v="146"/>
          <ac:spMkLst>
            <pc:docMk/>
            <pc:sldMk cId="2359029598" sldId="305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0:31.259" v="145"/>
          <ac:spMkLst>
            <pc:docMk/>
            <pc:sldMk cId="2359029598" sldId="305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0:31.259" v="144"/>
          <ac:spMkLst>
            <pc:docMk/>
            <pc:sldMk cId="2359029598" sldId="305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10:29.400" v="142" actId="20577"/>
          <ac:spMkLst>
            <pc:docMk/>
            <pc:sldMk cId="2359029598" sldId="305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A0E663CC-48AD-4C28-F074-21133B5A8638}" dt="2021-09-27T10:10:31.259" v="143"/>
          <ac:graphicFrameMkLst>
            <pc:docMk/>
            <pc:sldMk cId="2359029598" sldId="305"/>
            <ac:graphicFrameMk id="25" creationId="{B60445FF-EFAC-4B96-AC3A-A2EFC08AC03F}"/>
          </ac:graphicFrameMkLst>
        </pc:graphicFrameChg>
      </pc:sldChg>
      <pc:sldChg chg="delSp modSp add replId">
        <pc:chgData name="Mrs Buchanan" userId="S::gw10stewartkayleigh5@glow.sch.uk::2cb0f274-4ec1-45c5-ae25-31fe484367f2" providerId="AD" clId="Web-{A0E663CC-48AD-4C28-F074-21133B5A8638}" dt="2021-09-27T10:10:08.978" v="135"/>
        <pc:sldMkLst>
          <pc:docMk/>
          <pc:sldMk cId="829073190" sldId="306"/>
        </pc:sldMkLst>
        <pc:spChg chg="del">
          <ac:chgData name="Mrs Buchanan" userId="S::gw10stewartkayleigh5@glow.sch.uk::2cb0f274-4ec1-45c5-ae25-31fe484367f2" providerId="AD" clId="Web-{A0E663CC-48AD-4C28-F074-21133B5A8638}" dt="2021-09-27T10:10:08.978" v="135"/>
          <ac:spMkLst>
            <pc:docMk/>
            <pc:sldMk cId="829073190" sldId="306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0:08.978" v="134"/>
          <ac:spMkLst>
            <pc:docMk/>
            <pc:sldMk cId="829073190" sldId="306"/>
            <ac:spMk id="10" creationId="{90C63A64-3462-4618-943F-F088F5A1DE76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0:08.978" v="133"/>
          <ac:spMkLst>
            <pc:docMk/>
            <pc:sldMk cId="829073190" sldId="306"/>
            <ac:spMk id="11" creationId="{87B29AAD-929F-450A-8F42-228CE3A7BA4C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0:08.978" v="132"/>
          <ac:spMkLst>
            <pc:docMk/>
            <pc:sldMk cId="829073190" sldId="306"/>
            <ac:spMk id="12" creationId="{A3A39E57-EDD3-4209-AE4D-F9FC630F9890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0:08.978" v="131"/>
          <ac:spMkLst>
            <pc:docMk/>
            <pc:sldMk cId="829073190" sldId="306"/>
            <ac:spMk id="13" creationId="{8375BC77-1D8F-48D9-A05A-14C1D38CB110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0:08.978" v="130"/>
          <ac:spMkLst>
            <pc:docMk/>
            <pc:sldMk cId="829073190" sldId="306"/>
            <ac:spMk id="16" creationId="{5F542253-AE7E-4F90-8C18-759B1A5A09FB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10:00.977" v="128" actId="20577"/>
          <ac:spMkLst>
            <pc:docMk/>
            <pc:sldMk cId="829073190" sldId="306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A0E663CC-48AD-4C28-F074-21133B5A8638}" dt="2021-09-27T10:10:08.978" v="129"/>
          <ac:graphicFrameMkLst>
            <pc:docMk/>
            <pc:sldMk cId="829073190" sldId="306"/>
            <ac:graphicFrameMk id="17" creationId="{6B9D6EDE-3A8E-43F1-BD40-8E5A6A4A8A90}"/>
          </ac:graphicFrameMkLst>
        </pc:graphicFrameChg>
      </pc:sldChg>
      <pc:sldChg chg="delSp modSp add replId">
        <pc:chgData name="Mrs Buchanan" userId="S::gw10stewartkayleigh5@glow.sch.uk::2cb0f274-4ec1-45c5-ae25-31fe484367f2" providerId="AD" clId="Web-{A0E663CC-48AD-4C28-F074-21133B5A8638}" dt="2021-09-27T10:09:46.665" v="124" actId="20577"/>
        <pc:sldMkLst>
          <pc:docMk/>
          <pc:sldMk cId="411953098" sldId="307"/>
        </pc:sldMkLst>
        <pc:spChg chg="del">
          <ac:chgData name="Mrs Buchanan" userId="S::gw10stewartkayleigh5@glow.sch.uk::2cb0f274-4ec1-45c5-ae25-31fe484367f2" providerId="AD" clId="Web-{A0E663CC-48AD-4C28-F074-21133B5A8638}" dt="2021-09-27T10:09:11.070" v="121"/>
          <ac:spMkLst>
            <pc:docMk/>
            <pc:sldMk cId="411953098" sldId="307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9:11.070" v="120"/>
          <ac:spMkLst>
            <pc:docMk/>
            <pc:sldMk cId="411953098" sldId="307"/>
            <ac:spMk id="10" creationId="{90C63A64-3462-4618-943F-F088F5A1DE76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9:11.070" v="119"/>
          <ac:spMkLst>
            <pc:docMk/>
            <pc:sldMk cId="411953098" sldId="307"/>
            <ac:spMk id="11" creationId="{87B29AAD-929F-450A-8F42-228CE3A7BA4C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9:11.070" v="118"/>
          <ac:spMkLst>
            <pc:docMk/>
            <pc:sldMk cId="411953098" sldId="307"/>
            <ac:spMk id="12" creationId="{A3A39E57-EDD3-4209-AE4D-F9FC630F9890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9:11.070" v="117"/>
          <ac:spMkLst>
            <pc:docMk/>
            <pc:sldMk cId="411953098" sldId="307"/>
            <ac:spMk id="13" creationId="{8375BC77-1D8F-48D9-A05A-14C1D38CB110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9:11.070" v="116"/>
          <ac:spMkLst>
            <pc:docMk/>
            <pc:sldMk cId="411953098" sldId="307"/>
            <ac:spMk id="16" creationId="{5F542253-AE7E-4F90-8C18-759B1A5A09FB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09:46.665" v="124" actId="20577"/>
          <ac:spMkLst>
            <pc:docMk/>
            <pc:sldMk cId="411953098" sldId="307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A0E663CC-48AD-4C28-F074-21133B5A8638}" dt="2021-09-27T10:09:11.070" v="115"/>
          <ac:graphicFrameMkLst>
            <pc:docMk/>
            <pc:sldMk cId="411953098" sldId="307"/>
            <ac:graphicFrameMk id="17" creationId="{6B9D6EDE-3A8E-43F1-BD40-8E5A6A4A8A90}"/>
          </ac:graphicFrameMkLst>
        </pc:graphicFrameChg>
      </pc:sldChg>
      <pc:sldChg chg="delSp modSp add replId">
        <pc:chgData name="Mrs Buchanan" userId="S::gw10stewartkayleigh5@glow.sch.uk::2cb0f274-4ec1-45c5-ae25-31fe484367f2" providerId="AD" clId="Web-{A0E663CC-48AD-4C28-F074-21133B5A8638}" dt="2021-09-27T10:08:29.288" v="85"/>
        <pc:sldMkLst>
          <pc:docMk/>
          <pc:sldMk cId="2815016653" sldId="308"/>
        </pc:sldMkLst>
        <pc:spChg chg="del">
          <ac:chgData name="Mrs Buchanan" userId="S::gw10stewartkayleigh5@glow.sch.uk::2cb0f274-4ec1-45c5-ae25-31fe484367f2" providerId="AD" clId="Web-{A0E663CC-48AD-4C28-F074-21133B5A8638}" dt="2021-09-27T10:08:29.288" v="85"/>
          <ac:spMkLst>
            <pc:docMk/>
            <pc:sldMk cId="2815016653" sldId="308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8:29.288" v="84"/>
          <ac:spMkLst>
            <pc:docMk/>
            <pc:sldMk cId="2815016653" sldId="308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8:29.272" v="83"/>
          <ac:spMkLst>
            <pc:docMk/>
            <pc:sldMk cId="2815016653" sldId="308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8:29.272" v="82"/>
          <ac:spMkLst>
            <pc:docMk/>
            <pc:sldMk cId="2815016653" sldId="308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8:29.272" v="81"/>
          <ac:spMkLst>
            <pc:docMk/>
            <pc:sldMk cId="2815016653" sldId="308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08:29.272" v="80"/>
          <ac:spMkLst>
            <pc:docMk/>
            <pc:sldMk cId="2815016653" sldId="308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08:19.475" v="77" actId="20577"/>
          <ac:spMkLst>
            <pc:docMk/>
            <pc:sldMk cId="2815016653" sldId="308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A0E663CC-48AD-4C28-F074-21133B5A8638}" dt="2021-09-27T10:08:29.272" v="79"/>
          <ac:graphicFrameMkLst>
            <pc:docMk/>
            <pc:sldMk cId="2815016653" sldId="308"/>
            <ac:graphicFrameMk id="25" creationId="{B60445FF-EFAC-4B96-AC3A-A2EFC08AC03F}"/>
          </ac:graphicFrameMkLst>
        </pc:graphicFrameChg>
      </pc:sldChg>
      <pc:sldChg chg="delSp modSp add ord replId">
        <pc:chgData name="Mrs Buchanan" userId="S::gw10stewartkayleigh5@glow.sch.uk::2cb0f274-4ec1-45c5-ae25-31fe484367f2" providerId="AD" clId="Web-{A0E663CC-48AD-4C28-F074-21133B5A8638}" dt="2021-09-27T10:11:32.464" v="171"/>
        <pc:sldMkLst>
          <pc:docMk/>
          <pc:sldMk cId="2995280597" sldId="309"/>
        </pc:sldMkLst>
        <pc:spChg chg="mod">
          <ac:chgData name="Mrs Buchanan" userId="S::gw10stewartkayleigh5@glow.sch.uk::2cb0f274-4ec1-45c5-ae25-31fe484367f2" providerId="AD" clId="Web-{A0E663CC-48AD-4C28-F074-21133B5A8638}" dt="2021-09-27T10:11:29.276" v="170" actId="20577"/>
          <ac:spMkLst>
            <pc:docMk/>
            <pc:sldMk cId="2995280597" sldId="309"/>
            <ac:spMk id="6" creationId="{79350359-AE02-401C-B264-F2D5D710796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1:18.417" v="167"/>
          <ac:spMkLst>
            <pc:docMk/>
            <pc:sldMk cId="2995280597" sldId="309"/>
            <ac:spMk id="19" creationId="{D5D2381A-17D8-4F71-BD2F-F8D62BF07434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1:18.401" v="166"/>
          <ac:spMkLst>
            <pc:docMk/>
            <pc:sldMk cId="2995280597" sldId="309"/>
            <ac:spMk id="20" creationId="{36A8ACB9-2231-41A1-A8B7-6A51A0F07FD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1:18.401" v="165"/>
          <ac:spMkLst>
            <pc:docMk/>
            <pc:sldMk cId="2995280597" sldId="309"/>
            <ac:spMk id="21" creationId="{803BE942-14F2-4950-8364-B94B2D8A5133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1:18.401" v="164"/>
          <ac:spMkLst>
            <pc:docMk/>
            <pc:sldMk cId="2995280597" sldId="309"/>
            <ac:spMk id="22" creationId="{E62B8C5E-8238-4BEF-BA3B-E3CBC0DE41C1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1:18.401" v="163"/>
          <ac:spMkLst>
            <pc:docMk/>
            <pc:sldMk cId="2995280597" sldId="309"/>
            <ac:spMk id="23" creationId="{8BBF02F9-892F-4854-A089-F52C51105FAA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11:18.401" v="162"/>
          <ac:spMkLst>
            <pc:docMk/>
            <pc:sldMk cId="2995280597" sldId="309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11:16.292" v="160" actId="20577"/>
          <ac:spMkLst>
            <pc:docMk/>
            <pc:sldMk cId="2995280597" sldId="309"/>
            <ac:spMk id="29" creationId="{DF65A773-FC43-49A0-B490-F626807E4827}"/>
          </ac:spMkLst>
        </pc:spChg>
        <pc:graphicFrameChg chg="del">
          <ac:chgData name="Mrs Buchanan" userId="S::gw10stewartkayleigh5@glow.sch.uk::2cb0f274-4ec1-45c5-ae25-31fe484367f2" providerId="AD" clId="Web-{A0E663CC-48AD-4C28-F074-21133B5A8638}" dt="2021-09-27T10:11:18.401" v="161"/>
          <ac:graphicFrameMkLst>
            <pc:docMk/>
            <pc:sldMk cId="2995280597" sldId="309"/>
            <ac:graphicFrameMk id="25" creationId="{B60445FF-EFAC-4B96-AC3A-A2EFC08AC03F}"/>
          </ac:graphicFrameMkLst>
        </pc:graphicFrameChg>
      </pc:sldChg>
      <pc:sldChg chg="addSp delSp modSp add replId">
        <pc:chgData name="Mrs Buchanan" userId="S::gw10stewartkayleigh5@glow.sch.uk::2cb0f274-4ec1-45c5-ae25-31fe484367f2" providerId="AD" clId="Web-{A0E663CC-48AD-4C28-F074-21133B5A8638}" dt="2021-09-27T10:07:22.693" v="43" actId="20577"/>
        <pc:sldMkLst>
          <pc:docMk/>
          <pc:sldMk cId="1375372104" sldId="310"/>
        </pc:sldMkLst>
        <pc:spChg chg="add del mod">
          <ac:chgData name="Mrs Buchanan" userId="S::gw10stewartkayleigh5@glow.sch.uk::2cb0f274-4ec1-45c5-ae25-31fe484367f2" providerId="AD" clId="Web-{A0E663CC-48AD-4C28-F074-21133B5A8638}" dt="2021-09-27T10:07:02.599" v="38" actId="20577"/>
          <ac:spMkLst>
            <pc:docMk/>
            <pc:sldMk cId="1375372104" sldId="310"/>
            <ac:spMk id="6" creationId="{79350359-AE02-401C-B264-F2D5D7107961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07:22.693" v="43" actId="20577"/>
          <ac:spMkLst>
            <pc:docMk/>
            <pc:sldMk cId="1375372104" sldId="310"/>
            <ac:spMk id="19" creationId="{D5D2381A-17D8-4F71-BD2F-F8D62BF07434}"/>
          </ac:spMkLst>
        </pc:spChg>
      </pc:sldChg>
      <pc:sldChg chg="addSp delSp modSp add replId">
        <pc:chgData name="Mrs Buchanan" userId="S::gw10stewartkayleigh5@glow.sch.uk::2cb0f274-4ec1-45c5-ae25-31fe484367f2" providerId="AD" clId="Web-{A0E663CC-48AD-4C28-F074-21133B5A8638}" dt="2021-09-27T10:08:48.898" v="96" actId="20577"/>
        <pc:sldMkLst>
          <pc:docMk/>
          <pc:sldMk cId="2835741299" sldId="311"/>
        </pc:sldMkLst>
        <pc:spChg chg="add del mod">
          <ac:chgData name="Mrs Buchanan" userId="S::gw10stewartkayleigh5@glow.sch.uk::2cb0f274-4ec1-45c5-ae25-31fe484367f2" providerId="AD" clId="Web-{A0E663CC-48AD-4C28-F074-21133B5A8638}" dt="2021-09-27T10:08:41.069" v="91" actId="20577"/>
          <ac:spMkLst>
            <pc:docMk/>
            <pc:sldMk cId="2835741299" sldId="311"/>
            <ac:spMk id="6" creationId="{79350359-AE02-401C-B264-F2D5D7107961}"/>
          </ac:spMkLst>
        </pc:spChg>
        <pc:spChg chg="mod">
          <ac:chgData name="Mrs Buchanan" userId="S::gw10stewartkayleigh5@glow.sch.uk::2cb0f274-4ec1-45c5-ae25-31fe484367f2" providerId="AD" clId="Web-{A0E663CC-48AD-4C28-F074-21133B5A8638}" dt="2021-09-27T10:08:48.898" v="96" actId="20577"/>
          <ac:spMkLst>
            <pc:docMk/>
            <pc:sldMk cId="2835741299" sldId="311"/>
            <ac:spMk id="19" creationId="{D5D2381A-17D8-4F71-BD2F-F8D62BF07434}"/>
          </ac:spMkLst>
        </pc:spChg>
      </pc:sldChg>
      <pc:sldChg chg="modSp new mod ord setBg">
        <pc:chgData name="Mrs Buchanan" userId="S::gw10stewartkayleigh5@glow.sch.uk::2cb0f274-4ec1-45c5-ae25-31fe484367f2" providerId="AD" clId="Web-{A0E663CC-48AD-4C28-F074-21133B5A8638}" dt="2021-09-27T10:30:16.910" v="197"/>
        <pc:sldMkLst>
          <pc:docMk/>
          <pc:sldMk cId="235015256" sldId="312"/>
        </pc:sldMkLst>
        <pc:spChg chg="mod">
          <ac:chgData name="Mrs Buchanan" userId="S::gw10stewartkayleigh5@glow.sch.uk::2cb0f274-4ec1-45c5-ae25-31fe484367f2" providerId="AD" clId="Web-{A0E663CC-48AD-4C28-F074-21133B5A8638}" dt="2021-09-27T10:28:38.470" v="196" actId="20577"/>
          <ac:spMkLst>
            <pc:docMk/>
            <pc:sldMk cId="235015256" sldId="312"/>
            <ac:spMk id="3" creationId="{B54C2F26-E365-4B9D-805B-3A535D3FE1C4}"/>
          </ac:spMkLst>
        </pc:spChg>
      </pc:sldChg>
      <pc:sldChg chg="addSp delSp modSp new mod ord setBg">
        <pc:chgData name="Mrs Buchanan" userId="S::gw10stewartkayleigh5@glow.sch.uk::2cb0f274-4ec1-45c5-ae25-31fe484367f2" providerId="AD" clId="Web-{A0E663CC-48AD-4C28-F074-21133B5A8638}" dt="2021-09-27T10:33:41.320" v="295" actId="14100"/>
        <pc:sldMkLst>
          <pc:docMk/>
          <pc:sldMk cId="658289923" sldId="313"/>
        </pc:sldMkLst>
        <pc:spChg chg="del">
          <ac:chgData name="Mrs Buchanan" userId="S::gw10stewartkayleigh5@glow.sch.uk::2cb0f274-4ec1-45c5-ae25-31fe484367f2" providerId="AD" clId="Web-{A0E663CC-48AD-4C28-F074-21133B5A8638}" dt="2021-09-27T10:30:49.285" v="209"/>
          <ac:spMkLst>
            <pc:docMk/>
            <pc:sldMk cId="658289923" sldId="313"/>
            <ac:spMk id="2" creationId="{C84D5626-53FE-40D2-8B87-A47699DFE7AD}"/>
          </ac:spMkLst>
        </pc:spChg>
        <pc:spChg chg="del">
          <ac:chgData name="Mrs Buchanan" userId="S::gw10stewartkayleigh5@glow.sch.uk::2cb0f274-4ec1-45c5-ae25-31fe484367f2" providerId="AD" clId="Web-{A0E663CC-48AD-4C28-F074-21133B5A8638}" dt="2021-09-27T10:30:50.348" v="210"/>
          <ac:spMkLst>
            <pc:docMk/>
            <pc:sldMk cId="658289923" sldId="313"/>
            <ac:spMk id="3" creationId="{FE9599A9-8542-47FE-BDA3-20C003C20AEF}"/>
          </ac:spMkLst>
        </pc:spChg>
        <pc:spChg chg="add mod">
          <ac:chgData name="Mrs Buchanan" userId="S::gw10stewartkayleigh5@glow.sch.uk::2cb0f274-4ec1-45c5-ae25-31fe484367f2" providerId="AD" clId="Web-{A0E663CC-48AD-4C28-F074-21133B5A8638}" dt="2021-09-27T10:33:38.820" v="293" actId="1076"/>
          <ac:spMkLst>
            <pc:docMk/>
            <pc:sldMk cId="658289923" sldId="313"/>
            <ac:spMk id="5" creationId="{C840989F-8799-4481-8250-53C7A25D31A4}"/>
          </ac:spMkLst>
        </pc:spChg>
        <pc:picChg chg="add del mod">
          <ac:chgData name="Mrs Buchanan" userId="S::gw10stewartkayleigh5@glow.sch.uk::2cb0f274-4ec1-45c5-ae25-31fe484367f2" providerId="AD" clId="Web-{A0E663CC-48AD-4C28-F074-21133B5A8638}" dt="2021-09-27T10:32:54.694" v="276"/>
          <ac:picMkLst>
            <pc:docMk/>
            <pc:sldMk cId="658289923" sldId="313"/>
            <ac:picMk id="6" creationId="{05696063-F76A-4FE0-A707-91BD84E25471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75"/>
          <ac:picMkLst>
            <pc:docMk/>
            <pc:sldMk cId="658289923" sldId="313"/>
            <ac:picMk id="7" creationId="{18BCADBA-D7B1-4D4F-9617-652351DF72D4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74"/>
          <ac:picMkLst>
            <pc:docMk/>
            <pc:sldMk cId="658289923" sldId="313"/>
            <ac:picMk id="8" creationId="{04B6DF17-56B1-42D1-ABB6-F92DA5F8E579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73"/>
          <ac:picMkLst>
            <pc:docMk/>
            <pc:sldMk cId="658289923" sldId="313"/>
            <ac:picMk id="9" creationId="{EF259F1A-B9F9-44BC-97AA-EDD415263B1D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72"/>
          <ac:picMkLst>
            <pc:docMk/>
            <pc:sldMk cId="658289923" sldId="313"/>
            <ac:picMk id="10" creationId="{99CC7840-08B6-4C4D-919D-86ABA187426F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71"/>
          <ac:picMkLst>
            <pc:docMk/>
            <pc:sldMk cId="658289923" sldId="313"/>
            <ac:picMk id="11" creationId="{05D6D584-EA8C-4122-B0A3-B9231F275CE6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70"/>
          <ac:picMkLst>
            <pc:docMk/>
            <pc:sldMk cId="658289923" sldId="313"/>
            <ac:picMk id="12" creationId="{6F84834B-E428-414A-A1A6-D71DB58BE60B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69"/>
          <ac:picMkLst>
            <pc:docMk/>
            <pc:sldMk cId="658289923" sldId="313"/>
            <ac:picMk id="13" creationId="{E4219D59-991E-47E7-A21F-5C1FC371F835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68"/>
          <ac:picMkLst>
            <pc:docMk/>
            <pc:sldMk cId="658289923" sldId="313"/>
            <ac:picMk id="14" creationId="{B551E470-59CB-463D-B005-F3BB334C660E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2.366" v="262"/>
          <ac:picMkLst>
            <pc:docMk/>
            <pc:sldMk cId="658289923" sldId="313"/>
            <ac:picMk id="15" creationId="{50067B4B-A8DA-441B-8BC6-C6263847E26E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67"/>
          <ac:picMkLst>
            <pc:docMk/>
            <pc:sldMk cId="658289923" sldId="313"/>
            <ac:picMk id="16" creationId="{19AEF70F-626C-47EE-975A-440D2EDC97A8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66"/>
          <ac:picMkLst>
            <pc:docMk/>
            <pc:sldMk cId="658289923" sldId="313"/>
            <ac:picMk id="17" creationId="{CE58205A-87A8-42E3-8E06-C836F4C72F93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65"/>
          <ac:picMkLst>
            <pc:docMk/>
            <pc:sldMk cId="658289923" sldId="313"/>
            <ac:picMk id="18" creationId="{B596309F-5FED-4B35-A790-F45877A692BD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64"/>
          <ac:picMkLst>
            <pc:docMk/>
            <pc:sldMk cId="658289923" sldId="313"/>
            <ac:picMk id="19" creationId="{100A3B73-475F-4584-8AD5-46B6711275DB}"/>
          </ac:picMkLst>
        </pc:picChg>
        <pc:picChg chg="add del mod">
          <ac:chgData name="Mrs Buchanan" userId="S::gw10stewartkayleigh5@glow.sch.uk::2cb0f274-4ec1-45c5-ae25-31fe484367f2" providerId="AD" clId="Web-{A0E663CC-48AD-4C28-F074-21133B5A8638}" dt="2021-09-27T10:32:54.694" v="263"/>
          <ac:picMkLst>
            <pc:docMk/>
            <pc:sldMk cId="658289923" sldId="313"/>
            <ac:picMk id="20" creationId="{BEC3C3E9-5AC1-41AC-AE10-E19020323272}"/>
          </ac:picMkLst>
        </pc:picChg>
        <pc:picChg chg="add mod">
          <ac:chgData name="Mrs Buchanan" userId="S::gw10stewartkayleigh5@glow.sch.uk::2cb0f274-4ec1-45c5-ae25-31fe484367f2" providerId="AD" clId="Web-{A0E663CC-48AD-4C28-F074-21133B5A8638}" dt="2021-09-27T10:33:41.320" v="295" actId="14100"/>
          <ac:picMkLst>
            <pc:docMk/>
            <pc:sldMk cId="658289923" sldId="313"/>
            <ac:picMk id="21" creationId="{8B6938AE-53AC-4B3F-A2BE-AF42584091A8}"/>
          </ac:picMkLst>
        </pc:picChg>
      </pc:sldChg>
      <pc:sldChg chg="add del replId">
        <pc:chgData name="Mrs Buchanan" userId="S::gw10stewartkayleigh5@glow.sch.uk::2cb0f274-4ec1-45c5-ae25-31fe484367f2" providerId="AD" clId="Web-{A0E663CC-48AD-4C28-F074-21133B5A8638}" dt="2021-09-27T10:28:32.485" v="194"/>
        <pc:sldMkLst>
          <pc:docMk/>
          <pc:sldMk cId="1176974213" sldId="313"/>
        </pc:sldMkLst>
      </pc:sldChg>
      <pc:sldChg chg="new del ord">
        <pc:chgData name="Mrs Buchanan" userId="S::gw10stewartkayleigh5@glow.sch.uk::2cb0f274-4ec1-45c5-ae25-31fe484367f2" providerId="AD" clId="Web-{A0E663CC-48AD-4C28-F074-21133B5A8638}" dt="2021-09-27T10:30:25.925" v="200"/>
        <pc:sldMkLst>
          <pc:docMk/>
          <pc:sldMk cId="1807800098" sldId="313"/>
        </pc:sldMkLst>
      </pc:sldChg>
      <pc:sldChg chg="new del">
        <pc:chgData name="Mrs Buchanan" userId="S::gw10stewartkayleigh5@glow.sch.uk::2cb0f274-4ec1-45c5-ae25-31fe484367f2" providerId="AD" clId="Web-{A0E663CC-48AD-4C28-F074-21133B5A8638}" dt="2021-09-27T10:30:32.597" v="204"/>
        <pc:sldMkLst>
          <pc:docMk/>
          <pc:sldMk cId="4186623662" sldId="313"/>
        </pc:sldMkLst>
      </pc:sldChg>
      <pc:sldChg chg="new del">
        <pc:chgData name="Mrs Buchanan" userId="S::gw10stewartkayleigh5@glow.sch.uk::2cb0f274-4ec1-45c5-ae25-31fe484367f2" providerId="AD" clId="Web-{A0E663CC-48AD-4C28-F074-21133B5A8638}" dt="2021-09-27T10:30:30.613" v="203"/>
        <pc:sldMkLst>
          <pc:docMk/>
          <pc:sldMk cId="1137027207" sldId="314"/>
        </pc:sldMkLst>
      </pc:sldChg>
    </pc:docChg>
  </pc:docChgLst>
  <pc:docChgLst>
    <pc:chgData name="Mrs McEwen" userId="S::gw08mcewenjacqueline@glow.sch.uk::8a2ce0ee-8b6b-4bbb-ab6b-33d676e88a28" providerId="AD" clId="Web-{FB34034E-5763-4FC4-B8B7-2E7AB4ADBC99}"/>
    <pc:docChg chg="addSld modSld">
      <pc:chgData name="Mrs McEwen" userId="S::gw08mcewenjacqueline@glow.sch.uk::8a2ce0ee-8b6b-4bbb-ab6b-33d676e88a28" providerId="AD" clId="Web-{FB34034E-5763-4FC4-B8B7-2E7AB4ADBC99}" dt="2021-10-05T15:34:30.193" v="27" actId="20577"/>
      <pc:docMkLst>
        <pc:docMk/>
      </pc:docMkLst>
      <pc:sldChg chg="addSp delSp modSp">
        <pc:chgData name="Mrs McEwen" userId="S::gw08mcewenjacqueline@glow.sch.uk::8a2ce0ee-8b6b-4bbb-ab6b-33d676e88a28" providerId="AD" clId="Web-{FB34034E-5763-4FC4-B8B7-2E7AB4ADBC99}" dt="2021-10-05T15:34:30.193" v="27" actId="20577"/>
        <pc:sldMkLst>
          <pc:docMk/>
          <pc:sldMk cId="1627948148" sldId="289"/>
        </pc:sldMkLst>
        <pc:spChg chg="del">
          <ac:chgData name="Mrs McEwen" userId="S::gw08mcewenjacqueline@glow.sch.uk::8a2ce0ee-8b6b-4bbb-ab6b-33d676e88a28" providerId="AD" clId="Web-{FB34034E-5763-4FC4-B8B7-2E7AB4ADBC99}" dt="2021-10-05T15:33:06.768" v="1"/>
          <ac:spMkLst>
            <pc:docMk/>
            <pc:sldMk cId="1627948148" sldId="289"/>
            <ac:spMk id="2" creationId="{C64DAC3B-FAB9-486E-8344-6F9249AE9012}"/>
          </ac:spMkLst>
        </pc:spChg>
        <pc:spChg chg="mod">
          <ac:chgData name="Mrs McEwen" userId="S::gw08mcewenjacqueline@glow.sch.uk::8a2ce0ee-8b6b-4bbb-ab6b-33d676e88a28" providerId="AD" clId="Web-{FB34034E-5763-4FC4-B8B7-2E7AB4ADBC99}" dt="2021-10-05T15:33:17.362" v="4" actId="20577"/>
          <ac:spMkLst>
            <pc:docMk/>
            <pc:sldMk cId="1627948148" sldId="289"/>
            <ac:spMk id="6" creationId="{79350359-AE02-401C-B264-F2D5D7107961}"/>
          </ac:spMkLst>
        </pc:spChg>
        <pc:spChg chg="mod">
          <ac:chgData name="Mrs McEwen" userId="S::gw08mcewenjacqueline@glow.sch.uk::8a2ce0ee-8b6b-4bbb-ab6b-33d676e88a28" providerId="AD" clId="Web-{FB34034E-5763-4FC4-B8B7-2E7AB4ADBC99}" dt="2021-10-05T15:33:57.489" v="14" actId="1076"/>
          <ac:spMkLst>
            <pc:docMk/>
            <pc:sldMk cId="1627948148" sldId="289"/>
            <ac:spMk id="11" creationId="{87B29AAD-929F-450A-8F42-228CE3A7BA4C}"/>
          </ac:spMkLst>
        </pc:spChg>
        <pc:spChg chg="mod">
          <ac:chgData name="Mrs McEwen" userId="S::gw08mcewenjacqueline@glow.sch.uk::8a2ce0ee-8b6b-4bbb-ab6b-33d676e88a28" providerId="AD" clId="Web-{FB34034E-5763-4FC4-B8B7-2E7AB4ADBC99}" dt="2021-10-05T15:33:54.520" v="13" actId="20577"/>
          <ac:spMkLst>
            <pc:docMk/>
            <pc:sldMk cId="1627948148" sldId="289"/>
            <ac:spMk id="12" creationId="{A3A39E57-EDD3-4209-AE4D-F9FC630F9890}"/>
          </ac:spMkLst>
        </pc:spChg>
        <pc:spChg chg="del">
          <ac:chgData name="Mrs McEwen" userId="S::gw08mcewenjacqueline@glow.sch.uk::8a2ce0ee-8b6b-4bbb-ab6b-33d676e88a28" providerId="AD" clId="Web-{FB34034E-5763-4FC4-B8B7-2E7AB4ADBC99}" dt="2021-10-05T15:33:32.847" v="6"/>
          <ac:spMkLst>
            <pc:docMk/>
            <pc:sldMk cId="1627948148" sldId="289"/>
            <ac:spMk id="13" creationId="{8375BC77-1D8F-48D9-A05A-14C1D38CB110}"/>
          </ac:spMkLst>
        </pc:spChg>
        <pc:spChg chg="add mod">
          <ac:chgData name="Mrs McEwen" userId="S::gw08mcewenjacqueline@glow.sch.uk::8a2ce0ee-8b6b-4bbb-ab6b-33d676e88a28" providerId="AD" clId="Web-{FB34034E-5763-4FC4-B8B7-2E7AB4ADBC99}" dt="2021-10-05T15:34:30.193" v="27" actId="20577"/>
          <ac:spMkLst>
            <pc:docMk/>
            <pc:sldMk cId="1627948148" sldId="289"/>
            <ac:spMk id="14" creationId="{4DD4F4B2-921D-4E5B-B345-50F8993B95F5}"/>
          </ac:spMkLst>
        </pc:spChg>
        <pc:spChg chg="add mod">
          <ac:chgData name="Mrs McEwen" userId="S::gw08mcewenjacqueline@glow.sch.uk::8a2ce0ee-8b6b-4bbb-ab6b-33d676e88a28" providerId="AD" clId="Web-{FB34034E-5763-4FC4-B8B7-2E7AB4ADBC99}" dt="2021-10-05T15:34:27.318" v="22" actId="1076"/>
          <ac:spMkLst>
            <pc:docMk/>
            <pc:sldMk cId="1627948148" sldId="289"/>
            <ac:spMk id="15" creationId="{07E9FB82-F841-47AD-AF45-960041A8D9F6}"/>
          </ac:spMkLst>
        </pc:spChg>
        <pc:spChg chg="mod">
          <ac:chgData name="Mrs McEwen" userId="S::gw08mcewenjacqueline@glow.sch.uk::8a2ce0ee-8b6b-4bbb-ab6b-33d676e88a28" providerId="AD" clId="Web-{FB34034E-5763-4FC4-B8B7-2E7AB4ADBC99}" dt="2021-10-05T15:34:05.286" v="15" actId="1076"/>
          <ac:spMkLst>
            <pc:docMk/>
            <pc:sldMk cId="1627948148" sldId="289"/>
            <ac:spMk id="16" creationId="{5F542253-AE7E-4F90-8C18-759B1A5A09FB}"/>
          </ac:spMkLst>
        </pc:spChg>
        <pc:spChg chg="add mod">
          <ac:chgData name="Mrs McEwen" userId="S::gw08mcewenjacqueline@glow.sch.uk::8a2ce0ee-8b6b-4bbb-ab6b-33d676e88a28" providerId="AD" clId="Web-{FB34034E-5763-4FC4-B8B7-2E7AB4ADBC99}" dt="2021-10-05T15:34:27.333" v="23" actId="1076"/>
          <ac:spMkLst>
            <pc:docMk/>
            <pc:sldMk cId="1627948148" sldId="289"/>
            <ac:spMk id="18" creationId="{B43F8C1F-AB28-4D16-93AD-9095E495B13B}"/>
          </ac:spMkLst>
        </pc:spChg>
        <pc:spChg chg="add mod">
          <ac:chgData name="Mrs McEwen" userId="S::gw08mcewenjacqueline@glow.sch.uk::8a2ce0ee-8b6b-4bbb-ab6b-33d676e88a28" providerId="AD" clId="Web-{FB34034E-5763-4FC4-B8B7-2E7AB4ADBC99}" dt="2021-10-05T15:34:27.333" v="24" actId="1076"/>
          <ac:spMkLst>
            <pc:docMk/>
            <pc:sldMk cId="1627948148" sldId="289"/>
            <ac:spMk id="19" creationId="{08960CE1-A66E-4C87-9EAE-DB87D368F28B}"/>
          </ac:spMkLst>
        </pc:spChg>
        <pc:spChg chg="add mod">
          <ac:chgData name="Mrs McEwen" userId="S::gw08mcewenjacqueline@glow.sch.uk::8a2ce0ee-8b6b-4bbb-ab6b-33d676e88a28" providerId="AD" clId="Web-{FB34034E-5763-4FC4-B8B7-2E7AB4ADBC99}" dt="2021-10-05T15:34:27.349" v="25" actId="1076"/>
          <ac:spMkLst>
            <pc:docMk/>
            <pc:sldMk cId="1627948148" sldId="289"/>
            <ac:spMk id="20" creationId="{6ECA5DFD-099B-4652-96C7-EF660C1FA1B9}"/>
          </ac:spMkLst>
        </pc:spChg>
        <pc:spChg chg="mod">
          <ac:chgData name="Mrs McEwen" userId="S::gw08mcewenjacqueline@glow.sch.uk::8a2ce0ee-8b6b-4bbb-ab6b-33d676e88a28" providerId="AD" clId="Web-{FB34034E-5763-4FC4-B8B7-2E7AB4ADBC99}" dt="2021-10-05T15:33:24.550" v="5" actId="1076"/>
          <ac:spMkLst>
            <pc:docMk/>
            <pc:sldMk cId="1627948148" sldId="289"/>
            <ac:spMk id="29" creationId="{DF65A773-FC43-49A0-B490-F626807E4827}"/>
          </ac:spMkLst>
        </pc:spChg>
        <pc:graphicFrameChg chg="del">
          <ac:chgData name="Mrs McEwen" userId="S::gw08mcewenjacqueline@glow.sch.uk::8a2ce0ee-8b6b-4bbb-ab6b-33d676e88a28" providerId="AD" clId="Web-{FB34034E-5763-4FC4-B8B7-2E7AB4ADBC99}" dt="2021-10-05T15:33:37.519" v="7"/>
          <ac:graphicFrameMkLst>
            <pc:docMk/>
            <pc:sldMk cId="1627948148" sldId="289"/>
            <ac:graphicFrameMk id="17" creationId="{6B9D6EDE-3A8E-43F1-BD40-8E5A6A4A8A90}"/>
          </ac:graphicFrameMkLst>
        </pc:graphicFrameChg>
      </pc:sldChg>
      <pc:sldChg chg="add replId">
        <pc:chgData name="Mrs McEwen" userId="S::gw08mcewenjacqueline@glow.sch.uk::8a2ce0ee-8b6b-4bbb-ab6b-33d676e88a28" providerId="AD" clId="Web-{FB34034E-5763-4FC4-B8B7-2E7AB4ADBC99}" dt="2021-10-05T15:33:06.706" v="0"/>
        <pc:sldMkLst>
          <pc:docMk/>
          <pc:sldMk cId="1862652972" sldId="318"/>
        </pc:sldMkLst>
      </pc:sldChg>
    </pc:docChg>
  </pc:docChgLst>
  <pc:docChgLst>
    <pc:chgData name="Mrs Buchanan" userId="S::gw10stewartkayleigh5@glow.sch.uk::2cb0f274-4ec1-45c5-ae25-31fe484367f2" providerId="AD" clId="Web-{057366B5-555A-001B-40FB-732FF71BBABD}"/>
    <pc:docChg chg="addSld delSld modSld sldOrd">
      <pc:chgData name="Mrs Buchanan" userId="S::gw10stewartkayleigh5@glow.sch.uk::2cb0f274-4ec1-45c5-ae25-31fe484367f2" providerId="AD" clId="Web-{057366B5-555A-001B-40FB-732FF71BBABD}" dt="2021-09-29T11:26:38.943" v="421" actId="1076"/>
      <pc:docMkLst>
        <pc:docMk/>
      </pc:docMkLst>
      <pc:sldChg chg="addSp modSp">
        <pc:chgData name="Mrs Buchanan" userId="S::gw10stewartkayleigh5@glow.sch.uk::2cb0f274-4ec1-45c5-ae25-31fe484367f2" providerId="AD" clId="Web-{057366B5-555A-001B-40FB-732FF71BBABD}" dt="2021-09-29T11:26:38.943" v="421" actId="1076"/>
        <pc:sldMkLst>
          <pc:docMk/>
          <pc:sldMk cId="598374697" sldId="257"/>
        </pc:sldMkLst>
        <pc:spChg chg="add mod">
          <ac:chgData name="Mrs Buchanan" userId="S::gw10stewartkayleigh5@glow.sch.uk::2cb0f274-4ec1-45c5-ae25-31fe484367f2" providerId="AD" clId="Web-{057366B5-555A-001B-40FB-732FF71BBABD}" dt="2021-09-29T11:00:30.951" v="253" actId="20577"/>
          <ac:spMkLst>
            <pc:docMk/>
            <pc:sldMk cId="598374697" sldId="257"/>
            <ac:spMk id="3" creationId="{3EA1115B-96E2-48B8-8D06-506043B46DB3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0:48.170" v="255" actId="14100"/>
          <ac:spMkLst>
            <pc:docMk/>
            <pc:sldMk cId="598374697" sldId="257"/>
            <ac:spMk id="19" creationId="{D5D2381A-17D8-4F71-BD2F-F8D62BF07434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26:38.943" v="421" actId="1076"/>
          <ac:spMkLst>
            <pc:docMk/>
            <pc:sldMk cId="598374697" sldId="257"/>
            <ac:spMk id="23" creationId="{5ADB8877-4F66-4A90-BB00-3FB996950C36}"/>
          </ac:spMkLst>
        </pc:spChg>
        <pc:picChg chg="mod">
          <ac:chgData name="Mrs Buchanan" userId="S::gw10stewartkayleigh5@glow.sch.uk::2cb0f274-4ec1-45c5-ae25-31fe484367f2" providerId="AD" clId="Web-{057366B5-555A-001B-40FB-732FF71BBABD}" dt="2021-09-29T11:00:52.405" v="256" actId="1076"/>
          <ac:picMkLst>
            <pc:docMk/>
            <pc:sldMk cId="598374697" sldId="257"/>
            <ac:picMk id="2" creationId="{79A7388F-E01C-41C1-9A97-339CA797D37C}"/>
          </ac:picMkLst>
        </pc:picChg>
      </pc:sldChg>
      <pc:sldChg chg="addSp modSp">
        <pc:chgData name="Mrs Buchanan" userId="S::gw10stewartkayleigh5@glow.sch.uk::2cb0f274-4ec1-45c5-ae25-31fe484367f2" providerId="AD" clId="Web-{057366B5-555A-001B-40FB-732FF71BBABD}" dt="2021-09-29T11:20:59.716" v="384" actId="1076"/>
        <pc:sldMkLst>
          <pc:docMk/>
          <pc:sldMk cId="2393834103" sldId="261"/>
        </pc:sldMkLst>
        <pc:spChg chg="add mod">
          <ac:chgData name="Mrs Buchanan" userId="S::gw10stewartkayleigh5@glow.sch.uk::2cb0f274-4ec1-45c5-ae25-31fe484367f2" providerId="AD" clId="Web-{057366B5-555A-001B-40FB-732FF71BBABD}" dt="2021-09-29T11:20:55.716" v="382" actId="1076"/>
          <ac:spMkLst>
            <pc:docMk/>
            <pc:sldMk cId="2393834103" sldId="261"/>
            <ac:spMk id="3" creationId="{1170CF48-D9D7-46ED-9E63-AFE8F4172A46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20:59.716" v="384" actId="1076"/>
          <ac:spMkLst>
            <pc:docMk/>
            <pc:sldMk cId="2393834103" sldId="261"/>
            <ac:spMk id="23" creationId="{B47027DE-DBF6-4B06-9D28-82F0C531116E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4:46.504" v="314" actId="1076"/>
        <pc:sldMkLst>
          <pc:docMk/>
          <pc:sldMk cId="254657128" sldId="262"/>
        </pc:sldMkLst>
        <pc:spChg chg="add mod">
          <ac:chgData name="Mrs Buchanan" userId="S::gw10stewartkayleigh5@glow.sch.uk::2cb0f274-4ec1-45c5-ae25-31fe484367f2" providerId="AD" clId="Web-{057366B5-555A-001B-40FB-732FF71BBABD}" dt="2021-09-29T11:04:29.613" v="311" actId="20577"/>
          <ac:spMkLst>
            <pc:docMk/>
            <pc:sldMk cId="254657128" sldId="262"/>
            <ac:spMk id="3" creationId="{0DBBAA56-094B-488D-8AA6-4B864ED6F0E8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04:46.504" v="314" actId="1076"/>
          <ac:spMkLst>
            <pc:docMk/>
            <pc:sldMk cId="254657128" sldId="262"/>
            <ac:spMk id="23" creationId="{ABEAC3D4-911C-4528-8FF0-212CB8CB1CC8}"/>
          </ac:spMkLst>
        </pc:spChg>
        <pc:picChg chg="mod">
          <ac:chgData name="Mrs Buchanan" userId="S::gw10stewartkayleigh5@glow.sch.uk::2cb0f274-4ec1-45c5-ae25-31fe484367f2" providerId="AD" clId="Web-{057366B5-555A-001B-40FB-732FF71BBABD}" dt="2021-09-29T11:04:33.473" v="312" actId="1076"/>
          <ac:picMkLst>
            <pc:docMk/>
            <pc:sldMk cId="254657128" sldId="262"/>
            <ac:picMk id="2" creationId="{B8E65622-B4FD-43EC-9613-C9A0A50941B7}"/>
          </ac:picMkLst>
        </pc:picChg>
      </pc:sldChg>
      <pc:sldChg chg="addSp modSp">
        <pc:chgData name="Mrs Buchanan" userId="S::gw10stewartkayleigh5@glow.sch.uk::2cb0f274-4ec1-45c5-ae25-31fe484367f2" providerId="AD" clId="Web-{057366B5-555A-001B-40FB-732FF71BBABD}" dt="2021-09-29T11:00:11.966" v="250" actId="20577"/>
        <pc:sldMkLst>
          <pc:docMk/>
          <pc:sldMk cId="3315354744" sldId="263"/>
        </pc:sldMkLst>
        <pc:spChg chg="add mod">
          <ac:chgData name="Mrs Buchanan" userId="S::gw10stewartkayleigh5@glow.sch.uk::2cb0f274-4ec1-45c5-ae25-31fe484367f2" providerId="AD" clId="Web-{057366B5-555A-001B-40FB-732FF71BBABD}" dt="2021-09-29T11:00:11.966" v="250" actId="20577"/>
          <ac:spMkLst>
            <pc:docMk/>
            <pc:sldMk cId="3315354744" sldId="263"/>
            <ac:spMk id="2" creationId="{8011EA56-D62F-4D23-9F64-9650492DF665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8:48.214" v="355" actId="1076"/>
        <pc:sldMkLst>
          <pc:docMk/>
          <pc:sldMk cId="3253785229" sldId="264"/>
        </pc:sldMkLst>
        <pc:spChg chg="add mod">
          <ac:chgData name="Mrs Buchanan" userId="S::gw10stewartkayleigh5@glow.sch.uk::2cb0f274-4ec1-45c5-ae25-31fe484367f2" providerId="AD" clId="Web-{057366B5-555A-001B-40FB-732FF71BBABD}" dt="2021-09-29T11:08:45.776" v="354" actId="1076"/>
          <ac:spMkLst>
            <pc:docMk/>
            <pc:sldMk cId="3253785229" sldId="264"/>
            <ac:spMk id="3" creationId="{25239FE1-A061-4BE2-8A11-4C3E66F98144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08:48.214" v="355" actId="1076"/>
          <ac:spMkLst>
            <pc:docMk/>
            <pc:sldMk cId="3253785229" sldId="264"/>
            <ac:spMk id="26" creationId="{EF702339-E6F2-49BF-A079-435389A18365}"/>
          </ac:spMkLst>
        </pc:spChg>
        <pc:picChg chg="mod">
          <ac:chgData name="Mrs Buchanan" userId="S::gw10stewartkayleigh5@glow.sch.uk::2cb0f274-4ec1-45c5-ae25-31fe484367f2" providerId="AD" clId="Web-{057366B5-555A-001B-40FB-732FF71BBABD}" dt="2021-09-29T11:08:42.870" v="353" actId="1076"/>
          <ac:picMkLst>
            <pc:docMk/>
            <pc:sldMk cId="3253785229" sldId="264"/>
            <ac:picMk id="2" creationId="{DDAAAD19-CD33-43D9-819A-0589A5231404}"/>
          </ac:picMkLst>
        </pc:picChg>
      </pc:sldChg>
      <pc:sldChg chg="modSp">
        <pc:chgData name="Mrs Buchanan" userId="S::gw10stewartkayleigh5@glow.sch.uk::2cb0f274-4ec1-45c5-ae25-31fe484367f2" providerId="AD" clId="Web-{057366B5-555A-001B-40FB-732FF71BBABD}" dt="2021-09-29T10:53:44.737" v="189" actId="1076"/>
        <pc:sldMkLst>
          <pc:docMk/>
          <pc:sldMk cId="1012661648" sldId="265"/>
        </pc:sldMkLst>
        <pc:spChg chg="mod">
          <ac:chgData name="Mrs Buchanan" userId="S::gw10stewartkayleigh5@glow.sch.uk::2cb0f274-4ec1-45c5-ae25-31fe484367f2" providerId="AD" clId="Web-{057366B5-555A-001B-40FB-732FF71BBABD}" dt="2021-09-29T10:53:43.425" v="188" actId="20577"/>
          <ac:spMkLst>
            <pc:docMk/>
            <pc:sldMk cId="1012661648" sldId="265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0:53:44.737" v="189" actId="1076"/>
          <ac:spMkLst>
            <pc:docMk/>
            <pc:sldMk cId="1012661648" sldId="265"/>
            <ac:spMk id="5" creationId="{E5D7D48A-A6D8-4313-9C0A-16926E978474}"/>
          </ac:spMkLst>
        </pc:spChg>
      </pc:sldChg>
      <pc:sldChg chg="modSp">
        <pc:chgData name="Mrs Buchanan" userId="S::gw10stewartkayleigh5@glow.sch.uk::2cb0f274-4ec1-45c5-ae25-31fe484367f2" providerId="AD" clId="Web-{057366B5-555A-001B-40FB-732FF71BBABD}" dt="2021-09-29T10:55:32.787" v="224" actId="1076"/>
        <pc:sldMkLst>
          <pc:docMk/>
          <pc:sldMk cId="23284904" sldId="266"/>
        </pc:sldMkLst>
        <pc:spChg chg="mod">
          <ac:chgData name="Mrs Buchanan" userId="S::gw10stewartkayleigh5@glow.sch.uk::2cb0f274-4ec1-45c5-ae25-31fe484367f2" providerId="AD" clId="Web-{057366B5-555A-001B-40FB-732FF71BBABD}" dt="2021-09-29T10:55:30.600" v="223" actId="20577"/>
          <ac:spMkLst>
            <pc:docMk/>
            <pc:sldMk cId="23284904" sldId="266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0:55:32.787" v="224" actId="1076"/>
          <ac:spMkLst>
            <pc:docMk/>
            <pc:sldMk cId="23284904" sldId="266"/>
            <ac:spMk id="5" creationId="{E5D7D48A-A6D8-4313-9C0A-16926E978474}"/>
          </ac:spMkLst>
        </pc:spChg>
      </pc:sldChg>
      <pc:sldChg chg="modSp">
        <pc:chgData name="Mrs Buchanan" userId="S::gw10stewartkayleigh5@glow.sch.uk::2cb0f274-4ec1-45c5-ae25-31fe484367f2" providerId="AD" clId="Web-{057366B5-555A-001B-40FB-732FF71BBABD}" dt="2021-09-29T10:54:13.004" v="197" actId="1076"/>
        <pc:sldMkLst>
          <pc:docMk/>
          <pc:sldMk cId="1461683742" sldId="267"/>
        </pc:sldMkLst>
        <pc:spChg chg="mod">
          <ac:chgData name="Mrs Buchanan" userId="S::gw10stewartkayleigh5@glow.sch.uk::2cb0f274-4ec1-45c5-ae25-31fe484367f2" providerId="AD" clId="Web-{057366B5-555A-001B-40FB-732FF71BBABD}" dt="2021-09-29T10:54:10.379" v="196" actId="14100"/>
          <ac:spMkLst>
            <pc:docMk/>
            <pc:sldMk cId="1461683742" sldId="267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0:54:13.004" v="197" actId="1076"/>
          <ac:spMkLst>
            <pc:docMk/>
            <pc:sldMk cId="1461683742" sldId="267"/>
            <ac:spMk id="5" creationId="{E5D7D48A-A6D8-4313-9C0A-16926E978474}"/>
          </ac:spMkLst>
        </pc:spChg>
      </pc:sldChg>
      <pc:sldChg chg="modSp">
        <pc:chgData name="Mrs Buchanan" userId="S::gw10stewartkayleigh5@glow.sch.uk::2cb0f274-4ec1-45c5-ae25-31fe484367f2" providerId="AD" clId="Web-{057366B5-555A-001B-40FB-732FF71BBABD}" dt="2021-09-29T10:52:57.971" v="177" actId="20577"/>
        <pc:sldMkLst>
          <pc:docMk/>
          <pc:sldMk cId="2520034048" sldId="268"/>
        </pc:sldMkLst>
        <pc:spChg chg="mod">
          <ac:chgData name="Mrs Buchanan" userId="S::gw10stewartkayleigh5@glow.sch.uk::2cb0f274-4ec1-45c5-ae25-31fe484367f2" providerId="AD" clId="Web-{057366B5-555A-001B-40FB-732FF71BBABD}" dt="2021-09-29T10:52:57.971" v="177" actId="20577"/>
          <ac:spMkLst>
            <pc:docMk/>
            <pc:sldMk cId="2520034048" sldId="268"/>
            <ac:spMk id="3" creationId="{944F3DDC-C5EF-42BB-A7CB-48865931F4B2}"/>
          </ac:spMkLst>
        </pc:spChg>
      </pc:sldChg>
      <pc:sldChg chg="modSp">
        <pc:chgData name="Mrs Buchanan" userId="S::gw10stewartkayleigh5@glow.sch.uk::2cb0f274-4ec1-45c5-ae25-31fe484367f2" providerId="AD" clId="Web-{057366B5-555A-001B-40FB-732FF71BBABD}" dt="2021-09-29T10:52:25.985" v="173" actId="1076"/>
        <pc:sldMkLst>
          <pc:docMk/>
          <pc:sldMk cId="3699085355" sldId="269"/>
        </pc:sldMkLst>
        <pc:spChg chg="mod">
          <ac:chgData name="Mrs Buchanan" userId="S::gw10stewartkayleigh5@glow.sch.uk::2cb0f274-4ec1-45c5-ae25-31fe484367f2" providerId="AD" clId="Web-{057366B5-555A-001B-40FB-732FF71BBABD}" dt="2021-09-29T10:52:25.985" v="173" actId="1076"/>
          <ac:spMkLst>
            <pc:docMk/>
            <pc:sldMk cId="3699085355" sldId="269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0:52:23.532" v="172" actId="1076"/>
          <ac:spMkLst>
            <pc:docMk/>
            <pc:sldMk cId="3699085355" sldId="269"/>
            <ac:spMk id="5" creationId="{E5D7D48A-A6D8-4313-9C0A-16926E978474}"/>
          </ac:spMkLst>
        </pc:spChg>
      </pc:sldChg>
      <pc:sldChg chg="modSp">
        <pc:chgData name="Mrs Buchanan" userId="S::gw10stewartkayleigh5@glow.sch.uk::2cb0f274-4ec1-45c5-ae25-31fe484367f2" providerId="AD" clId="Web-{057366B5-555A-001B-40FB-732FF71BBABD}" dt="2021-09-29T10:53:22.784" v="184" actId="1076"/>
        <pc:sldMkLst>
          <pc:docMk/>
          <pc:sldMk cId="1013541296" sldId="270"/>
        </pc:sldMkLst>
        <pc:spChg chg="mod">
          <ac:chgData name="Mrs Buchanan" userId="S::gw10stewartkayleigh5@glow.sch.uk::2cb0f274-4ec1-45c5-ae25-31fe484367f2" providerId="AD" clId="Web-{057366B5-555A-001B-40FB-732FF71BBABD}" dt="2021-09-29T10:53:22.784" v="184" actId="1076"/>
          <ac:spMkLst>
            <pc:docMk/>
            <pc:sldMk cId="1013541296" sldId="270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0:53:20.893" v="183" actId="1076"/>
          <ac:spMkLst>
            <pc:docMk/>
            <pc:sldMk cId="1013541296" sldId="270"/>
            <ac:spMk id="5" creationId="{E5D7D48A-A6D8-4313-9C0A-16926E978474}"/>
          </ac:spMkLst>
        </pc:spChg>
      </pc:sldChg>
      <pc:sldChg chg="modSp">
        <pc:chgData name="Mrs Buchanan" userId="S::gw10stewartkayleigh5@glow.sch.uk::2cb0f274-4ec1-45c5-ae25-31fe484367f2" providerId="AD" clId="Web-{057366B5-555A-001B-40FB-732FF71BBABD}" dt="2021-09-29T10:54:35.707" v="206" actId="1076"/>
        <pc:sldMkLst>
          <pc:docMk/>
          <pc:sldMk cId="3862336555" sldId="271"/>
        </pc:sldMkLst>
        <pc:spChg chg="mod">
          <ac:chgData name="Mrs Buchanan" userId="S::gw10stewartkayleigh5@glow.sch.uk::2cb0f274-4ec1-45c5-ae25-31fe484367f2" providerId="AD" clId="Web-{057366B5-555A-001B-40FB-732FF71BBABD}" dt="2021-09-29T10:54:33.442" v="205" actId="14100"/>
          <ac:spMkLst>
            <pc:docMk/>
            <pc:sldMk cId="3862336555" sldId="271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0:54:35.707" v="206" actId="1076"/>
          <ac:spMkLst>
            <pc:docMk/>
            <pc:sldMk cId="3862336555" sldId="271"/>
            <ac:spMk id="5" creationId="{E5D7D48A-A6D8-4313-9C0A-16926E978474}"/>
          </ac:spMkLst>
        </pc:spChg>
      </pc:sldChg>
      <pc:sldChg chg="modSp">
        <pc:chgData name="Mrs Buchanan" userId="S::gw10stewartkayleigh5@glow.sch.uk::2cb0f274-4ec1-45c5-ae25-31fe484367f2" providerId="AD" clId="Web-{057366B5-555A-001B-40FB-732FF71BBABD}" dt="2021-09-29T10:55:01.724" v="215" actId="1076"/>
        <pc:sldMkLst>
          <pc:docMk/>
          <pc:sldMk cId="3071297058" sldId="272"/>
        </pc:sldMkLst>
        <pc:spChg chg="mod">
          <ac:chgData name="Mrs Buchanan" userId="S::gw10stewartkayleigh5@glow.sch.uk::2cb0f274-4ec1-45c5-ae25-31fe484367f2" providerId="AD" clId="Web-{057366B5-555A-001B-40FB-732FF71BBABD}" dt="2021-09-29T10:54:56.489" v="213" actId="14100"/>
          <ac:spMkLst>
            <pc:docMk/>
            <pc:sldMk cId="3071297058" sldId="272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0:55:01.724" v="215" actId="1076"/>
          <ac:spMkLst>
            <pc:docMk/>
            <pc:sldMk cId="3071297058" sldId="272"/>
            <ac:spMk id="5" creationId="{E5D7D48A-A6D8-4313-9C0A-16926E978474}"/>
          </ac:spMkLst>
        </pc:spChg>
      </pc:sldChg>
      <pc:sldChg chg="modSp">
        <pc:chgData name="Mrs Buchanan" userId="S::gw10stewartkayleigh5@glow.sch.uk::2cb0f274-4ec1-45c5-ae25-31fe484367f2" providerId="AD" clId="Web-{057366B5-555A-001B-40FB-732FF71BBABD}" dt="2021-09-29T10:56:14.913" v="231" actId="1076"/>
        <pc:sldMkLst>
          <pc:docMk/>
          <pc:sldMk cId="835314747" sldId="273"/>
        </pc:sldMkLst>
        <pc:spChg chg="mod">
          <ac:chgData name="Mrs Buchanan" userId="S::gw10stewartkayleigh5@glow.sch.uk::2cb0f274-4ec1-45c5-ae25-31fe484367f2" providerId="AD" clId="Web-{057366B5-555A-001B-40FB-732FF71BBABD}" dt="2021-09-29T10:56:05.429" v="230" actId="14100"/>
          <ac:spMkLst>
            <pc:docMk/>
            <pc:sldMk cId="835314747" sldId="273"/>
            <ac:spMk id="3" creationId="{944F3DDC-C5EF-42BB-A7CB-48865931F4B2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0:56:14.913" v="231" actId="1076"/>
          <ac:spMkLst>
            <pc:docMk/>
            <pc:sldMk cId="835314747" sldId="273"/>
            <ac:spMk id="5" creationId="{E5D7D48A-A6D8-4313-9C0A-16926E978474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23:44.642" v="411" actId="1076"/>
        <pc:sldMkLst>
          <pc:docMk/>
          <pc:sldMk cId="2762018918" sldId="275"/>
        </pc:sldMkLst>
        <pc:spChg chg="add">
          <ac:chgData name="Mrs Buchanan" userId="S::gw10stewartkayleigh5@glow.sch.uk::2cb0f274-4ec1-45c5-ae25-31fe484367f2" providerId="AD" clId="Web-{057366B5-555A-001B-40FB-732FF71BBABD}" dt="2021-09-29T11:05:40.303" v="321"/>
          <ac:spMkLst>
            <pc:docMk/>
            <pc:sldMk cId="2762018918" sldId="275"/>
            <ac:spMk id="2" creationId="{F50D0CBB-9407-483C-9EF4-AFC8F69B0A33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23:44.642" v="411" actId="1076"/>
          <ac:spMkLst>
            <pc:docMk/>
            <pc:sldMk cId="2762018918" sldId="275"/>
            <ac:spMk id="26" creationId="{3ED042AA-5D9B-4B8B-A946-F49464462CF3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0:58:52.714" v="232" actId="1076"/>
          <ac:spMkLst>
            <pc:docMk/>
            <pc:sldMk cId="2762018918" sldId="275"/>
            <ac:spMk id="29" creationId="{DF65A773-FC43-49A0-B490-F626807E4827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22:23.890" v="395" actId="1076"/>
        <pc:sldMkLst>
          <pc:docMk/>
          <pc:sldMk cId="102534498" sldId="276"/>
        </pc:sldMkLst>
        <pc:spChg chg="add mod">
          <ac:chgData name="Mrs Buchanan" userId="S::gw10stewartkayleigh5@glow.sch.uk::2cb0f274-4ec1-45c5-ae25-31fe484367f2" providerId="AD" clId="Web-{057366B5-555A-001B-40FB-732FF71BBABD}" dt="2021-09-29T11:22:23.890" v="395" actId="1076"/>
          <ac:spMkLst>
            <pc:docMk/>
            <pc:sldMk cId="102534498" sldId="276"/>
            <ac:spMk id="14" creationId="{D9522BF5-2CFE-41DF-A16B-097F8D713836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20:01.277" v="371" actId="1076"/>
        <pc:sldMkLst>
          <pc:docMk/>
          <pc:sldMk cId="1085359335" sldId="280"/>
        </pc:sldMkLst>
        <pc:spChg chg="add mod">
          <ac:chgData name="Mrs Buchanan" userId="S::gw10stewartkayleigh5@glow.sch.uk::2cb0f274-4ec1-45c5-ae25-31fe484367f2" providerId="AD" clId="Web-{057366B5-555A-001B-40FB-732FF71BBABD}" dt="2021-09-29T11:19:59.433" v="370" actId="1076"/>
          <ac:spMkLst>
            <pc:docMk/>
            <pc:sldMk cId="1085359335" sldId="280"/>
            <ac:spMk id="2" creationId="{6FDBEBC0-24FF-4482-80C4-49E78A4B8166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19:56.168" v="362" actId="1076"/>
          <ac:spMkLst>
            <pc:docMk/>
            <pc:sldMk cId="1085359335" sldId="280"/>
            <ac:spMk id="19" creationId="{D5D2381A-17D8-4F71-BD2F-F8D62BF07434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19:56.183" v="363" actId="1076"/>
          <ac:spMkLst>
            <pc:docMk/>
            <pc:sldMk cId="1085359335" sldId="280"/>
            <ac:spMk id="20" creationId="{36A8ACB9-2231-41A1-A8B7-6A51A0F07FD1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19:56.199" v="364" actId="1076"/>
          <ac:spMkLst>
            <pc:docMk/>
            <pc:sldMk cId="1085359335" sldId="280"/>
            <ac:spMk id="21" creationId="{803BE942-14F2-4950-8364-B94B2D8A5133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19:56.215" v="365" actId="1076"/>
          <ac:spMkLst>
            <pc:docMk/>
            <pc:sldMk cId="1085359335" sldId="280"/>
            <ac:spMk id="22" creationId="{E62B8C5E-8238-4BEF-BA3B-E3CBC0DE41C1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19:56.230" v="366" actId="1076"/>
          <ac:spMkLst>
            <pc:docMk/>
            <pc:sldMk cId="1085359335" sldId="280"/>
            <ac:spMk id="23" creationId="{8BBF02F9-892F-4854-A089-F52C51105FAA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19:56.246" v="367" actId="1076"/>
          <ac:spMkLst>
            <pc:docMk/>
            <pc:sldMk cId="1085359335" sldId="280"/>
            <ac:spMk id="24" creationId="{F4BC626D-E1CD-4CE7-A2C4-7D8FB16FA76F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20:01.277" v="371" actId="1076"/>
          <ac:spMkLst>
            <pc:docMk/>
            <pc:sldMk cId="1085359335" sldId="280"/>
            <ac:spMk id="29" creationId="{DF65A773-FC43-49A0-B490-F626807E4827}"/>
          </ac:spMkLst>
        </pc:spChg>
        <pc:graphicFrameChg chg="mod">
          <ac:chgData name="Mrs Buchanan" userId="S::gw10stewartkayleigh5@glow.sch.uk::2cb0f274-4ec1-45c5-ae25-31fe484367f2" providerId="AD" clId="Web-{057366B5-555A-001B-40FB-732FF71BBABD}" dt="2021-09-29T11:19:56.261" v="368" actId="1076"/>
          <ac:graphicFrameMkLst>
            <pc:docMk/>
            <pc:sldMk cId="1085359335" sldId="280"/>
            <ac:graphicFrameMk id="25" creationId="{B60445FF-EFAC-4B96-AC3A-A2EFC08AC03F}"/>
          </ac:graphicFrameMkLst>
        </pc:graphicFrameChg>
      </pc:sldChg>
      <pc:sldChg chg="addSp modSp">
        <pc:chgData name="Mrs Buchanan" userId="S::gw10stewartkayleigh5@glow.sch.uk::2cb0f274-4ec1-45c5-ae25-31fe484367f2" providerId="AD" clId="Web-{057366B5-555A-001B-40FB-732FF71BBABD}" dt="2021-09-29T11:06:47.132" v="333" actId="1076"/>
        <pc:sldMkLst>
          <pc:docMk/>
          <pc:sldMk cId="2700933298" sldId="281"/>
        </pc:sldMkLst>
        <pc:spChg chg="add mod">
          <ac:chgData name="Mrs Buchanan" userId="S::gw10stewartkayleigh5@glow.sch.uk::2cb0f274-4ec1-45c5-ae25-31fe484367f2" providerId="AD" clId="Web-{057366B5-555A-001B-40FB-732FF71BBABD}" dt="2021-09-29T11:06:38.866" v="331" actId="1076"/>
          <ac:spMkLst>
            <pc:docMk/>
            <pc:sldMk cId="2700933298" sldId="281"/>
            <ac:spMk id="2" creationId="{8F633C08-A367-47F8-A92F-D375FB5E899C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06:47.132" v="333" actId="1076"/>
          <ac:spMkLst>
            <pc:docMk/>
            <pc:sldMk cId="2700933298" sldId="281"/>
            <ac:spMk id="26" creationId="{7C7C6673-E8DF-4363-AA6D-45F4D038A039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26:06.646" v="419" actId="20577"/>
        <pc:sldMkLst>
          <pc:docMk/>
          <pc:sldMk cId="1597370798" sldId="282"/>
        </pc:sldMkLst>
        <pc:spChg chg="add mod">
          <ac:chgData name="Mrs Buchanan" userId="S::gw10stewartkayleigh5@glow.sch.uk::2cb0f274-4ec1-45c5-ae25-31fe484367f2" providerId="AD" clId="Web-{057366B5-555A-001B-40FB-732FF71BBABD}" dt="2021-09-29T11:26:06.646" v="419" actId="20577"/>
          <ac:spMkLst>
            <pc:docMk/>
            <pc:sldMk cId="1597370798" sldId="282"/>
            <ac:spMk id="2" creationId="{CA15F647-1729-40F6-AFD7-2A3514BD6818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1:57.438" v="272" actId="20577"/>
        <pc:sldMkLst>
          <pc:docMk/>
          <pc:sldMk cId="2838201907" sldId="283"/>
        </pc:sldMkLst>
        <pc:spChg chg="add mod">
          <ac:chgData name="Mrs Buchanan" userId="S::gw10stewartkayleigh5@glow.sch.uk::2cb0f274-4ec1-45c5-ae25-31fe484367f2" providerId="AD" clId="Web-{057366B5-555A-001B-40FB-732FF71BBABD}" dt="2021-09-29T11:01:57.438" v="272" actId="20577"/>
          <ac:spMkLst>
            <pc:docMk/>
            <pc:sldMk cId="2838201907" sldId="283"/>
            <ac:spMk id="2" creationId="{90266190-C0C0-441C-A82D-24F8E3D13F61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7:51.462" v="344" actId="1076"/>
        <pc:sldMkLst>
          <pc:docMk/>
          <pc:sldMk cId="989099434" sldId="286"/>
        </pc:sldMkLst>
        <pc:spChg chg="add mod">
          <ac:chgData name="Mrs Buchanan" userId="S::gw10stewartkayleigh5@glow.sch.uk::2cb0f274-4ec1-45c5-ae25-31fe484367f2" providerId="AD" clId="Web-{057366B5-555A-001B-40FB-732FF71BBABD}" dt="2021-09-29T11:07:22.664" v="338" actId="20577"/>
          <ac:spMkLst>
            <pc:docMk/>
            <pc:sldMk cId="989099434" sldId="286"/>
            <ac:spMk id="2" creationId="{A13D5B6D-4243-40C6-9F7A-DAAF661DFB6F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07:51.462" v="344" actId="1076"/>
          <ac:spMkLst>
            <pc:docMk/>
            <pc:sldMk cId="989099434" sldId="286"/>
            <ac:spMk id="3" creationId="{FC05FB5D-FC70-4E6E-BA54-F85F6C94549E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3:13.143" v="294" actId="1076"/>
        <pc:sldMkLst>
          <pc:docMk/>
          <pc:sldMk cId="422210227" sldId="287"/>
        </pc:sldMkLst>
        <pc:spChg chg="add mod">
          <ac:chgData name="Mrs Buchanan" userId="S::gw10stewartkayleigh5@glow.sch.uk::2cb0f274-4ec1-45c5-ae25-31fe484367f2" providerId="AD" clId="Web-{057366B5-555A-001B-40FB-732FF71BBABD}" dt="2021-09-29T11:03:06.549" v="292" actId="20577"/>
          <ac:spMkLst>
            <pc:docMk/>
            <pc:sldMk cId="422210227" sldId="287"/>
            <ac:spMk id="2" creationId="{9CA0604A-4308-4690-A54D-D9EB1C3136AA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03:13.143" v="294" actId="1076"/>
          <ac:spMkLst>
            <pc:docMk/>
            <pc:sldMk cId="422210227" sldId="287"/>
            <ac:spMk id="26" creationId="{7E1D29C3-BF78-4B80-B71B-A3F09C17873C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5:23.318" v="320" actId="1076"/>
        <pc:sldMkLst>
          <pc:docMk/>
          <pc:sldMk cId="3450757355" sldId="288"/>
        </pc:sldMkLst>
        <pc:spChg chg="add mod">
          <ac:chgData name="Mrs Buchanan" userId="S::gw10stewartkayleigh5@glow.sch.uk::2cb0f274-4ec1-45c5-ae25-31fe484367f2" providerId="AD" clId="Web-{057366B5-555A-001B-40FB-732FF71BBABD}" dt="2021-09-29T11:05:14.146" v="318" actId="1076"/>
          <ac:spMkLst>
            <pc:docMk/>
            <pc:sldMk cId="3450757355" sldId="288"/>
            <ac:spMk id="2" creationId="{B48437C4-0F2E-4C4C-B5D5-7F4E41C5F1CC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05:23.318" v="320" actId="1076"/>
          <ac:spMkLst>
            <pc:docMk/>
            <pc:sldMk cId="3450757355" sldId="288"/>
            <ac:spMk id="26" creationId="{BD558A0A-884D-45EB-8800-16E71E4D23B1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3:36.831" v="299" actId="1076"/>
        <pc:sldMkLst>
          <pc:docMk/>
          <pc:sldMk cId="1627948148" sldId="289"/>
        </pc:sldMkLst>
        <pc:spChg chg="add mod">
          <ac:chgData name="Mrs Buchanan" userId="S::gw10stewartkayleigh5@glow.sch.uk::2cb0f274-4ec1-45c5-ae25-31fe484367f2" providerId="AD" clId="Web-{057366B5-555A-001B-40FB-732FF71BBABD}" dt="2021-09-29T11:03:36.831" v="299" actId="1076"/>
          <ac:spMkLst>
            <pc:docMk/>
            <pc:sldMk cId="1627948148" sldId="289"/>
            <ac:spMk id="2" creationId="{C64DAC3B-FAB9-486E-8344-6F9249AE9012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7:34.274" v="342" actId="20577"/>
        <pc:sldMkLst>
          <pc:docMk/>
          <pc:sldMk cId="609530455" sldId="290"/>
        </pc:sldMkLst>
        <pc:spChg chg="add mod">
          <ac:chgData name="Mrs Buchanan" userId="S::gw10stewartkayleigh5@glow.sch.uk::2cb0f274-4ec1-45c5-ae25-31fe484367f2" providerId="AD" clId="Web-{057366B5-555A-001B-40FB-732FF71BBABD}" dt="2021-09-29T11:07:34.274" v="342" actId="20577"/>
          <ac:spMkLst>
            <pc:docMk/>
            <pc:sldMk cId="609530455" sldId="290"/>
            <ac:spMk id="2" creationId="{C00471C2-89D2-423B-A249-311C135D4D3C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20:29.950" v="377" actId="20577"/>
        <pc:sldMkLst>
          <pc:docMk/>
          <pc:sldMk cId="2883593356" sldId="291"/>
        </pc:sldMkLst>
        <pc:spChg chg="add mod">
          <ac:chgData name="Mrs Buchanan" userId="S::gw10stewartkayleigh5@glow.sch.uk::2cb0f274-4ec1-45c5-ae25-31fe484367f2" providerId="AD" clId="Web-{057366B5-555A-001B-40FB-732FF71BBABD}" dt="2021-09-29T11:20:23.200" v="374" actId="1076"/>
          <ac:spMkLst>
            <pc:docMk/>
            <pc:sldMk cId="2883593356" sldId="291"/>
            <ac:spMk id="2" creationId="{8BD9320D-A70A-45E8-9148-BBA523F36F79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20:29.950" v="377" actId="20577"/>
          <ac:spMkLst>
            <pc:docMk/>
            <pc:sldMk cId="2883593356" sldId="291"/>
            <ac:spMk id="3" creationId="{C89FF9B7-9BE0-478C-A70D-4992C34C0DDC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2:36.017" v="280" actId="1076"/>
        <pc:sldMkLst>
          <pc:docMk/>
          <pc:sldMk cId="1159524461" sldId="292"/>
        </pc:sldMkLst>
        <pc:spChg chg="add mod">
          <ac:chgData name="Mrs Buchanan" userId="S::gw10stewartkayleigh5@glow.sch.uk::2cb0f274-4ec1-45c5-ae25-31fe484367f2" providerId="AD" clId="Web-{057366B5-555A-001B-40FB-732FF71BBABD}" dt="2021-09-29T11:02:36.017" v="280" actId="1076"/>
          <ac:spMkLst>
            <pc:docMk/>
            <pc:sldMk cId="1159524461" sldId="292"/>
            <ac:spMk id="2" creationId="{77393D86-E211-463E-B295-35812328701C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8:19.072" v="348" actId="1076"/>
        <pc:sldMkLst>
          <pc:docMk/>
          <pc:sldMk cId="1789172149" sldId="293"/>
        </pc:sldMkLst>
        <pc:spChg chg="add mod">
          <ac:chgData name="Mrs Buchanan" userId="S::gw10stewartkayleigh5@glow.sch.uk::2cb0f274-4ec1-45c5-ae25-31fe484367f2" providerId="AD" clId="Web-{057366B5-555A-001B-40FB-732FF71BBABD}" dt="2021-09-29T11:08:14.510" v="346" actId="20577"/>
          <ac:spMkLst>
            <pc:docMk/>
            <pc:sldMk cId="1789172149" sldId="293"/>
            <ac:spMk id="2" creationId="{542F250B-8275-49B3-AEFD-CAA3F917FB41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08:19.072" v="348" actId="1076"/>
          <ac:spMkLst>
            <pc:docMk/>
            <pc:sldMk cId="1789172149" sldId="293"/>
            <ac:spMk id="26" creationId="{1B1A3647-61E4-4BCD-946B-079CB4ABF64A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2:31.673" v="278" actId="1076"/>
        <pc:sldMkLst>
          <pc:docMk/>
          <pc:sldMk cId="1882834901" sldId="295"/>
        </pc:sldMkLst>
        <pc:spChg chg="add mod">
          <ac:chgData name="Mrs Buchanan" userId="S::gw10stewartkayleigh5@glow.sch.uk::2cb0f274-4ec1-45c5-ae25-31fe484367f2" providerId="AD" clId="Web-{057366B5-555A-001B-40FB-732FF71BBABD}" dt="2021-09-29T11:02:21.907" v="275" actId="20577"/>
          <ac:spMkLst>
            <pc:docMk/>
            <pc:sldMk cId="1882834901" sldId="295"/>
            <ac:spMk id="2" creationId="{9DB363EF-910B-4F90-B2C0-2D7F3EA96F09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2:31.673" v="278" actId="1076"/>
          <ac:spMkLst>
            <pc:docMk/>
            <pc:sldMk cId="1882834901" sldId="295"/>
            <ac:spMk id="19" creationId="{D5D2381A-17D8-4F71-BD2F-F8D62BF07434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02:26.970" v="277" actId="1076"/>
          <ac:spMkLst>
            <pc:docMk/>
            <pc:sldMk cId="1882834901" sldId="295"/>
            <ac:spMk id="26" creationId="{EE2866BC-D58D-4225-B624-94EC18D94CFA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22:43.203" v="401" actId="1076"/>
        <pc:sldMkLst>
          <pc:docMk/>
          <pc:sldMk cId="2952777626" sldId="296"/>
        </pc:sldMkLst>
        <pc:spChg chg="add mod">
          <ac:chgData name="Mrs Buchanan" userId="S::gw10stewartkayleigh5@glow.sch.uk::2cb0f274-4ec1-45c5-ae25-31fe484367f2" providerId="AD" clId="Web-{057366B5-555A-001B-40FB-732FF71BBABD}" dt="2021-09-29T11:22:43.203" v="401" actId="1076"/>
          <ac:spMkLst>
            <pc:docMk/>
            <pc:sldMk cId="2952777626" sldId="296"/>
            <ac:spMk id="14" creationId="{D9522BF5-2CFE-41DF-A16B-097F8D713836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19:31.370" v="359" actId="1076"/>
        <pc:sldMkLst>
          <pc:docMk/>
          <pc:sldMk cId="4026629159" sldId="297"/>
        </pc:sldMkLst>
        <pc:spChg chg="add mod">
          <ac:chgData name="Mrs Buchanan" userId="S::gw10stewartkayleigh5@glow.sch.uk::2cb0f274-4ec1-45c5-ae25-31fe484367f2" providerId="AD" clId="Web-{057366B5-555A-001B-40FB-732FF71BBABD}" dt="2021-09-29T11:19:27.901" v="357" actId="1076"/>
          <ac:spMkLst>
            <pc:docMk/>
            <pc:sldMk cId="4026629159" sldId="297"/>
            <ac:spMk id="2" creationId="{1ADE02EE-5F1F-45BE-9EA6-03372C55B4BE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19:31.370" v="359" actId="1076"/>
          <ac:spMkLst>
            <pc:docMk/>
            <pc:sldMk cId="4026629159" sldId="297"/>
            <ac:spMk id="26" creationId="{55086AFE-A6AB-4996-BABC-744C25A7F140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21:55.858" v="391" actId="1076"/>
        <pc:sldMkLst>
          <pc:docMk/>
          <pc:sldMk cId="1295127254" sldId="301"/>
        </pc:sldMkLst>
        <pc:spChg chg="add mod">
          <ac:chgData name="Mrs Buchanan" userId="S::gw10stewartkayleigh5@glow.sch.uk::2cb0f274-4ec1-45c5-ae25-31fe484367f2" providerId="AD" clId="Web-{057366B5-555A-001B-40FB-732FF71BBABD}" dt="2021-09-29T11:21:55.858" v="391" actId="1076"/>
          <ac:spMkLst>
            <pc:docMk/>
            <pc:sldMk cId="1295127254" sldId="301"/>
            <ac:spMk id="2" creationId="{395C564E-8BB3-4853-8C99-CD0D0F023E03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23:09.891" v="409" actId="1076"/>
        <pc:sldMkLst>
          <pc:docMk/>
          <pc:sldMk cId="188739383" sldId="302"/>
        </pc:sldMkLst>
        <pc:spChg chg="add mod">
          <ac:chgData name="Mrs Buchanan" userId="S::gw10stewartkayleigh5@glow.sch.uk::2cb0f274-4ec1-45c5-ae25-31fe484367f2" providerId="AD" clId="Web-{057366B5-555A-001B-40FB-732FF71BBABD}" dt="2021-09-29T11:23:01.719" v="407" actId="20577"/>
          <ac:spMkLst>
            <pc:docMk/>
            <pc:sldMk cId="188739383" sldId="302"/>
            <ac:spMk id="18" creationId="{D9522BF5-2CFE-41DF-A16B-097F8D713836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23:09.891" v="409" actId="1076"/>
          <ac:spMkLst>
            <pc:docMk/>
            <pc:sldMk cId="188739383" sldId="302"/>
            <ac:spMk id="26" creationId="{199B946D-6D49-4D1F-B742-B82A667637C7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1:33.499" v="269" actId="1076"/>
        <pc:sldMkLst>
          <pc:docMk/>
          <pc:sldMk cId="829073190" sldId="306"/>
        </pc:sldMkLst>
        <pc:spChg chg="add mod">
          <ac:chgData name="Mrs Buchanan" userId="S::gw10stewartkayleigh5@glow.sch.uk::2cb0f274-4ec1-45c5-ae25-31fe484367f2" providerId="AD" clId="Web-{057366B5-555A-001B-40FB-732FF71BBABD}" dt="2021-09-29T11:01:33.499" v="269" actId="1076"/>
          <ac:spMkLst>
            <pc:docMk/>
            <pc:sldMk cId="829073190" sldId="306"/>
            <ac:spMk id="2" creationId="{FA9F71A1-C565-454B-8E23-F54B237101C1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1:31.687" v="267" actId="1076"/>
          <ac:spMkLst>
            <pc:docMk/>
            <pc:sldMk cId="829073190" sldId="306"/>
            <ac:spMk id="19" creationId="{D5D2381A-17D8-4F71-BD2F-F8D62BF07434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1:31.624" v="262" actId="1076"/>
          <ac:spMkLst>
            <pc:docMk/>
            <pc:sldMk cId="829073190" sldId="306"/>
            <ac:spMk id="20" creationId="{36A8ACB9-2231-41A1-A8B7-6A51A0F07FD1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1:31.640" v="263" actId="1076"/>
          <ac:spMkLst>
            <pc:docMk/>
            <pc:sldMk cId="829073190" sldId="306"/>
            <ac:spMk id="21" creationId="{803BE942-14F2-4950-8364-B94B2D8A5133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1:31.656" v="264" actId="1076"/>
          <ac:spMkLst>
            <pc:docMk/>
            <pc:sldMk cId="829073190" sldId="306"/>
            <ac:spMk id="22" creationId="{E62B8C5E-8238-4BEF-BA3B-E3CBC0DE41C1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1:31.671" v="265" actId="1076"/>
          <ac:spMkLst>
            <pc:docMk/>
            <pc:sldMk cId="829073190" sldId="306"/>
            <ac:spMk id="23" creationId="{8BBF02F9-892F-4854-A089-F52C51105FAA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1:31.687" v="266" actId="1076"/>
          <ac:spMkLst>
            <pc:docMk/>
            <pc:sldMk cId="829073190" sldId="306"/>
            <ac:spMk id="24" creationId="{F4BC626D-E1CD-4CE7-A2C4-7D8FB16FA76F}"/>
          </ac:spMkLst>
        </pc:spChg>
        <pc:graphicFrameChg chg="mod">
          <ac:chgData name="Mrs Buchanan" userId="S::gw10stewartkayleigh5@glow.sch.uk::2cb0f274-4ec1-45c5-ae25-31fe484367f2" providerId="AD" clId="Web-{057366B5-555A-001B-40FB-732FF71BBABD}" dt="2021-09-29T11:01:31.718" v="268" actId="1076"/>
          <ac:graphicFrameMkLst>
            <pc:docMk/>
            <pc:sldMk cId="829073190" sldId="306"/>
            <ac:graphicFrameMk id="25" creationId="{B60445FF-EFAC-4B96-AC3A-A2EFC08AC03F}"/>
          </ac:graphicFrameMkLst>
        </pc:graphicFrameChg>
      </pc:sldChg>
      <pc:sldChg chg="addSp modSp">
        <pc:chgData name="Mrs Buchanan" userId="S::gw10stewartkayleigh5@glow.sch.uk::2cb0f274-4ec1-45c5-ae25-31fe484367f2" providerId="AD" clId="Web-{057366B5-555A-001B-40FB-732FF71BBABD}" dt="2021-09-29T11:04:09.706" v="308" actId="1076"/>
        <pc:sldMkLst>
          <pc:docMk/>
          <pc:sldMk cId="411953098" sldId="307"/>
        </pc:sldMkLst>
        <pc:spChg chg="add mod">
          <ac:chgData name="Mrs Buchanan" userId="S::gw10stewartkayleigh5@glow.sch.uk::2cb0f274-4ec1-45c5-ae25-31fe484367f2" providerId="AD" clId="Web-{057366B5-555A-001B-40FB-732FF71BBABD}" dt="2021-09-29T11:03:57.331" v="301" actId="1076"/>
          <ac:spMkLst>
            <pc:docMk/>
            <pc:sldMk cId="411953098" sldId="307"/>
            <ac:spMk id="2" creationId="{60AD6518-E6E0-46B7-B2D5-376B33F5973C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4:09.597" v="302" actId="1076"/>
          <ac:spMkLst>
            <pc:docMk/>
            <pc:sldMk cId="411953098" sldId="307"/>
            <ac:spMk id="19" creationId="{D5D2381A-17D8-4F71-BD2F-F8D62BF07434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4:09.613" v="303" actId="1076"/>
          <ac:spMkLst>
            <pc:docMk/>
            <pc:sldMk cId="411953098" sldId="307"/>
            <ac:spMk id="20" creationId="{36A8ACB9-2231-41A1-A8B7-6A51A0F07FD1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4:09.628" v="304" actId="1076"/>
          <ac:spMkLst>
            <pc:docMk/>
            <pc:sldMk cId="411953098" sldId="307"/>
            <ac:spMk id="21" creationId="{803BE942-14F2-4950-8364-B94B2D8A5133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4:09.644" v="305" actId="1076"/>
          <ac:spMkLst>
            <pc:docMk/>
            <pc:sldMk cId="411953098" sldId="307"/>
            <ac:spMk id="22" creationId="{E62B8C5E-8238-4BEF-BA3B-E3CBC0DE41C1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4:09.660" v="306" actId="1076"/>
          <ac:spMkLst>
            <pc:docMk/>
            <pc:sldMk cId="411953098" sldId="307"/>
            <ac:spMk id="23" creationId="{8BBF02F9-892F-4854-A089-F52C51105FAA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04:09.675" v="307" actId="1076"/>
          <ac:spMkLst>
            <pc:docMk/>
            <pc:sldMk cId="411953098" sldId="307"/>
            <ac:spMk id="24" creationId="{F4BC626D-E1CD-4CE7-A2C4-7D8FB16FA76F}"/>
          </ac:spMkLst>
        </pc:spChg>
        <pc:graphicFrameChg chg="mod">
          <ac:chgData name="Mrs Buchanan" userId="S::gw10stewartkayleigh5@glow.sch.uk::2cb0f274-4ec1-45c5-ae25-31fe484367f2" providerId="AD" clId="Web-{057366B5-555A-001B-40FB-732FF71BBABD}" dt="2021-09-29T11:04:09.706" v="308" actId="1076"/>
          <ac:graphicFrameMkLst>
            <pc:docMk/>
            <pc:sldMk cId="411953098" sldId="307"/>
            <ac:graphicFrameMk id="25" creationId="{B60445FF-EFAC-4B96-AC3A-A2EFC08AC03F}"/>
          </ac:graphicFrameMkLst>
        </pc:graphicFrameChg>
      </pc:sldChg>
      <pc:sldChg chg="addSp modSp">
        <pc:chgData name="Mrs Buchanan" userId="S::gw10stewartkayleigh5@glow.sch.uk::2cb0f274-4ec1-45c5-ae25-31fe484367f2" providerId="AD" clId="Web-{057366B5-555A-001B-40FB-732FF71BBABD}" dt="2021-09-29T11:06:05.069" v="324" actId="1076"/>
        <pc:sldMkLst>
          <pc:docMk/>
          <pc:sldMk cId="2815016653" sldId="308"/>
        </pc:sldMkLst>
        <pc:spChg chg="add mod">
          <ac:chgData name="Mrs Buchanan" userId="S::gw10stewartkayleigh5@glow.sch.uk::2cb0f274-4ec1-45c5-ae25-31fe484367f2" providerId="AD" clId="Web-{057366B5-555A-001B-40FB-732FF71BBABD}" dt="2021-09-29T11:06:05.069" v="324" actId="1076"/>
          <ac:spMkLst>
            <pc:docMk/>
            <pc:sldMk cId="2815016653" sldId="308"/>
            <ac:spMk id="2" creationId="{19E50AD2-5131-4851-9AE7-FBAE7691B707}"/>
          </ac:spMkLst>
        </pc:spChg>
      </pc:sldChg>
      <pc:sldChg chg="addSp delSp modSp">
        <pc:chgData name="Mrs Buchanan" userId="S::gw10stewartkayleigh5@glow.sch.uk::2cb0f274-4ec1-45c5-ae25-31fe484367f2" providerId="AD" clId="Web-{057366B5-555A-001B-40FB-732FF71BBABD}" dt="2021-09-29T11:24:41.065" v="414"/>
        <pc:sldMkLst>
          <pc:docMk/>
          <pc:sldMk cId="1375372104" sldId="310"/>
        </pc:sldMkLst>
        <pc:spChg chg="add del mod">
          <ac:chgData name="Mrs Buchanan" userId="S::gw10stewartkayleigh5@glow.sch.uk::2cb0f274-4ec1-45c5-ae25-31fe484367f2" providerId="AD" clId="Web-{057366B5-555A-001B-40FB-732FF71BBABD}" dt="2021-09-29T11:22:08.046" v="392"/>
          <ac:spMkLst>
            <pc:docMk/>
            <pc:sldMk cId="1375372104" sldId="310"/>
            <ac:spMk id="2" creationId="{D7AAC7ED-88E9-4383-839F-7DAEEDB734C4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1:24:41.065" v="414"/>
          <ac:spMkLst>
            <pc:docMk/>
            <pc:sldMk cId="1375372104" sldId="310"/>
            <ac:spMk id="19" creationId="{D5D2381A-17D8-4F71-BD2F-F8D62BF07434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21:44.280" v="389" actId="1076"/>
          <ac:spMkLst>
            <pc:docMk/>
            <pc:sldMk cId="1375372104" sldId="310"/>
            <ac:spMk id="26" creationId="{A4766C3E-4683-4DD0-8039-4AAFA356B69D}"/>
          </ac:spMkLst>
        </pc:spChg>
      </pc:sldChg>
      <pc:sldChg chg="addSp modSp">
        <pc:chgData name="Mrs Buchanan" userId="S::gw10stewartkayleigh5@glow.sch.uk::2cb0f274-4ec1-45c5-ae25-31fe484367f2" providerId="AD" clId="Web-{057366B5-555A-001B-40FB-732FF71BBABD}" dt="2021-09-29T11:06:21.366" v="329" actId="1076"/>
        <pc:sldMkLst>
          <pc:docMk/>
          <pc:sldMk cId="2835741299" sldId="311"/>
        </pc:sldMkLst>
        <pc:spChg chg="add mod">
          <ac:chgData name="Mrs Buchanan" userId="S::gw10stewartkayleigh5@glow.sch.uk::2cb0f274-4ec1-45c5-ae25-31fe484367f2" providerId="AD" clId="Web-{057366B5-555A-001B-40FB-732FF71BBABD}" dt="2021-09-29T11:06:18.069" v="327" actId="20577"/>
          <ac:spMkLst>
            <pc:docMk/>
            <pc:sldMk cId="2835741299" sldId="311"/>
            <ac:spMk id="2" creationId="{6C1FFBCE-369A-4735-A56B-E05421A9761D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1:06:21.366" v="329" actId="1076"/>
          <ac:spMkLst>
            <pc:docMk/>
            <pc:sldMk cId="2835741299" sldId="311"/>
            <ac:spMk id="26" creationId="{CA93918C-32FD-4F81-87EA-E49A62D67BFA}"/>
          </ac:spMkLst>
        </pc:spChg>
      </pc:sldChg>
      <pc:sldChg chg="addSp delSp modSp ord">
        <pc:chgData name="Mrs Buchanan" userId="S::gw10stewartkayleigh5@glow.sch.uk::2cb0f274-4ec1-45c5-ae25-31fe484367f2" providerId="AD" clId="Web-{057366B5-555A-001B-40FB-732FF71BBABD}" dt="2021-09-29T10:51:36.734" v="165" actId="20577"/>
        <pc:sldMkLst>
          <pc:docMk/>
          <pc:sldMk cId="235015256" sldId="312"/>
        </pc:sldMkLst>
        <pc:spChg chg="del">
          <ac:chgData name="Mrs Buchanan" userId="S::gw10stewartkayleigh5@glow.sch.uk::2cb0f274-4ec1-45c5-ae25-31fe484367f2" providerId="AD" clId="Web-{057366B5-555A-001B-40FB-732FF71BBABD}" dt="2021-09-29T10:36:55.743" v="54"/>
          <ac:spMkLst>
            <pc:docMk/>
            <pc:sldMk cId="235015256" sldId="312"/>
            <ac:spMk id="2" creationId="{6A33E848-D3CB-4BB3-BA0B-85499FD21D51}"/>
          </ac:spMkLst>
        </pc:spChg>
        <pc:spChg chg="mod">
          <ac:chgData name="Mrs Buchanan" userId="S::gw10stewartkayleigh5@glow.sch.uk::2cb0f274-4ec1-45c5-ae25-31fe484367f2" providerId="AD" clId="Web-{057366B5-555A-001B-40FB-732FF71BBABD}" dt="2021-09-29T10:38:21.074" v="79" actId="14100"/>
          <ac:spMkLst>
            <pc:docMk/>
            <pc:sldMk cId="235015256" sldId="312"/>
            <ac:spMk id="3" creationId="{B54C2F26-E365-4B9D-805B-3A535D3FE1C4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0:38:03.386" v="74" actId="20577"/>
          <ac:spMkLst>
            <pc:docMk/>
            <pc:sldMk cId="235015256" sldId="312"/>
            <ac:spMk id="5" creationId="{FF93BD64-13D7-4004-AC42-978A16670B38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0:51:36.734" v="165" actId="20577"/>
          <ac:spMkLst>
            <pc:docMk/>
            <pc:sldMk cId="235015256" sldId="312"/>
            <ac:spMk id="8" creationId="{2893D543-BC48-4247-A446-B0F6C35B218E}"/>
          </ac:spMkLst>
        </pc:spChg>
        <pc:picChg chg="add mod">
          <ac:chgData name="Mrs Buchanan" userId="S::gw10stewartkayleigh5@glow.sch.uk::2cb0f274-4ec1-45c5-ae25-31fe484367f2" providerId="AD" clId="Web-{057366B5-555A-001B-40FB-732FF71BBABD}" dt="2021-09-29T10:37:45.073" v="69" actId="1076"/>
          <ac:picMkLst>
            <pc:docMk/>
            <pc:sldMk cId="235015256" sldId="312"/>
            <ac:picMk id="7" creationId="{55BC0A00-F35A-4A7F-842D-A572EF82458C}"/>
          </ac:picMkLst>
        </pc:picChg>
      </pc:sldChg>
      <pc:sldChg chg="modSp">
        <pc:chgData name="Mrs Buchanan" userId="S::gw10stewartkayleigh5@glow.sch.uk::2cb0f274-4ec1-45c5-ae25-31fe484367f2" providerId="AD" clId="Web-{057366B5-555A-001B-40FB-732FF71BBABD}" dt="2021-09-29T10:38:56.856" v="80" actId="14100"/>
        <pc:sldMkLst>
          <pc:docMk/>
          <pc:sldMk cId="658289923" sldId="313"/>
        </pc:sldMkLst>
        <pc:spChg chg="mod">
          <ac:chgData name="Mrs Buchanan" userId="S::gw10stewartkayleigh5@glow.sch.uk::2cb0f274-4ec1-45c5-ae25-31fe484367f2" providerId="AD" clId="Web-{057366B5-555A-001B-40FB-732FF71BBABD}" dt="2021-09-29T10:38:56.856" v="80" actId="14100"/>
          <ac:spMkLst>
            <pc:docMk/>
            <pc:sldMk cId="658289923" sldId="313"/>
            <ac:spMk id="5" creationId="{C840989F-8799-4481-8250-53C7A25D31A4}"/>
          </ac:spMkLst>
        </pc:spChg>
      </pc:sldChg>
      <pc:sldChg chg="addSp delSp modSp new del">
        <pc:chgData name="Mrs Buchanan" userId="S::gw10stewartkayleigh5@glow.sch.uk::2cb0f274-4ec1-45c5-ae25-31fe484367f2" providerId="AD" clId="Web-{057366B5-555A-001B-40FB-732FF71BBABD}" dt="2021-09-29T10:35:43.398" v="22"/>
        <pc:sldMkLst>
          <pc:docMk/>
          <pc:sldMk cId="3657413594" sldId="314"/>
        </pc:sldMkLst>
        <pc:spChg chg="mod">
          <ac:chgData name="Mrs Buchanan" userId="S::gw10stewartkayleigh5@glow.sch.uk::2cb0f274-4ec1-45c5-ae25-31fe484367f2" providerId="AD" clId="Web-{057366B5-555A-001B-40FB-732FF71BBABD}" dt="2021-09-29T10:35:30.788" v="18"/>
          <ac:spMkLst>
            <pc:docMk/>
            <pc:sldMk cId="3657413594" sldId="314"/>
            <ac:spMk id="2" creationId="{DC2A5E91-2CF5-4FDA-8C11-AF18A7936F09}"/>
          </ac:spMkLst>
        </pc:spChg>
        <pc:spChg chg="add del mod">
          <ac:chgData name="Mrs Buchanan" userId="S::gw10stewartkayleigh5@glow.sch.uk::2cb0f274-4ec1-45c5-ae25-31fe484367f2" providerId="AD" clId="Web-{057366B5-555A-001B-40FB-732FF71BBABD}" dt="2021-09-29T10:35:03.975" v="6"/>
          <ac:spMkLst>
            <pc:docMk/>
            <pc:sldMk cId="3657413594" sldId="314"/>
            <ac:spMk id="5" creationId="{10C50728-9FCE-4030-AAED-D6551AEB8E1F}"/>
          </ac:spMkLst>
        </pc:spChg>
      </pc:sldChg>
      <pc:sldChg chg="new del">
        <pc:chgData name="Mrs Buchanan" userId="S::gw10stewartkayleigh5@glow.sch.uk::2cb0f274-4ec1-45c5-ae25-31fe484367f2" providerId="AD" clId="Web-{057366B5-555A-001B-40FB-732FF71BBABD}" dt="2021-09-29T10:35:39.679" v="20"/>
        <pc:sldMkLst>
          <pc:docMk/>
          <pc:sldMk cId="539327158" sldId="315"/>
        </pc:sldMkLst>
      </pc:sldChg>
      <pc:sldChg chg="delSp modSp add del replId">
        <pc:chgData name="Mrs Buchanan" userId="S::gw10stewartkayleigh5@glow.sch.uk::2cb0f274-4ec1-45c5-ae25-31fe484367f2" providerId="AD" clId="Web-{057366B5-555A-001B-40FB-732FF71BBABD}" dt="2021-09-29T10:36:11.492" v="38"/>
        <pc:sldMkLst>
          <pc:docMk/>
          <pc:sldMk cId="3819835074" sldId="315"/>
        </pc:sldMkLst>
        <pc:spChg chg="del mod">
          <ac:chgData name="Mrs Buchanan" userId="S::gw10stewartkayleigh5@glow.sch.uk::2cb0f274-4ec1-45c5-ae25-31fe484367f2" providerId="AD" clId="Web-{057366B5-555A-001B-40FB-732FF71BBABD}" dt="2021-09-29T10:36:08.539" v="36"/>
          <ac:spMkLst>
            <pc:docMk/>
            <pc:sldMk cId="3819835074" sldId="315"/>
            <ac:spMk id="5" creationId="{C840989F-8799-4481-8250-53C7A25D31A4}"/>
          </ac:spMkLst>
        </pc:spChg>
        <pc:picChg chg="del">
          <ac:chgData name="Mrs Buchanan" userId="S::gw10stewartkayleigh5@glow.sch.uk::2cb0f274-4ec1-45c5-ae25-31fe484367f2" providerId="AD" clId="Web-{057366B5-555A-001B-40FB-732FF71BBABD}" dt="2021-09-29T10:36:01.680" v="34"/>
          <ac:picMkLst>
            <pc:docMk/>
            <pc:sldMk cId="3819835074" sldId="315"/>
            <ac:picMk id="21" creationId="{8B6938AE-53AC-4B3F-A2BE-AF42584091A8}"/>
          </ac:picMkLst>
        </pc:picChg>
      </pc:sldChg>
      <pc:sldChg chg="addSp delSp modSp new mod setBg">
        <pc:chgData name="Mrs Buchanan" userId="S::gw10stewartkayleigh5@glow.sch.uk::2cb0f274-4ec1-45c5-ae25-31fe484367f2" providerId="AD" clId="Web-{057366B5-555A-001B-40FB-732FF71BBABD}" dt="2021-09-29T10:37:42.260" v="68" actId="1076"/>
        <pc:sldMkLst>
          <pc:docMk/>
          <pc:sldMk cId="1286103588" sldId="316"/>
        </pc:sldMkLst>
        <pc:spChg chg="del">
          <ac:chgData name="Mrs Buchanan" userId="S::gw10stewartkayleigh5@glow.sch.uk::2cb0f274-4ec1-45c5-ae25-31fe484367f2" providerId="AD" clId="Web-{057366B5-555A-001B-40FB-732FF71BBABD}" dt="2021-09-29T10:36:14.227" v="39"/>
          <ac:spMkLst>
            <pc:docMk/>
            <pc:sldMk cId="1286103588" sldId="316"/>
            <ac:spMk id="2" creationId="{489A50B0-4C0F-452A-9F85-A997C60DCF51}"/>
          </ac:spMkLst>
        </pc:spChg>
        <pc:spChg chg="add mod">
          <ac:chgData name="Mrs Buchanan" userId="S::gw10stewartkayleigh5@glow.sch.uk::2cb0f274-4ec1-45c5-ae25-31fe484367f2" providerId="AD" clId="Web-{057366B5-555A-001B-40FB-732FF71BBABD}" dt="2021-09-29T10:37:38.745" v="67" actId="14100"/>
          <ac:spMkLst>
            <pc:docMk/>
            <pc:sldMk cId="1286103588" sldId="316"/>
            <ac:spMk id="4" creationId="{D4079AD7-43AD-4EEF-8912-C9358A5D3684}"/>
          </ac:spMkLst>
        </pc:spChg>
        <pc:picChg chg="add mod">
          <ac:chgData name="Mrs Buchanan" userId="S::gw10stewartkayleigh5@glow.sch.uk::2cb0f274-4ec1-45c5-ae25-31fe484367f2" providerId="AD" clId="Web-{057366B5-555A-001B-40FB-732FF71BBABD}" dt="2021-09-29T10:37:42.260" v="68" actId="1076"/>
          <ac:picMkLst>
            <pc:docMk/>
            <pc:sldMk cId="1286103588" sldId="316"/>
            <ac:picMk id="6" creationId="{EA0E6C88-8862-4CCB-9641-2821E0B528E7}"/>
          </ac:picMkLst>
        </pc:picChg>
      </pc:sldChg>
      <pc:sldChg chg="add replId">
        <pc:chgData name="Mrs Buchanan" userId="S::gw10stewartkayleigh5@glow.sch.uk::2cb0f274-4ec1-45c5-ae25-31fe484367f2" providerId="AD" clId="Web-{057366B5-555A-001B-40FB-732FF71BBABD}" dt="2021-09-29T10:37:56.870" v="71"/>
        <pc:sldMkLst>
          <pc:docMk/>
          <pc:sldMk cId="3177024394" sldId="317"/>
        </pc:sldMkLst>
      </pc:sldChg>
      <pc:sldChg chg="add del replId">
        <pc:chgData name="Mrs Buchanan" userId="S::gw10stewartkayleigh5@glow.sch.uk::2cb0f274-4ec1-45c5-ae25-31fe484367f2" providerId="AD" clId="Web-{057366B5-555A-001B-40FB-732FF71BBABD}" dt="2021-09-29T11:07:27.352" v="340"/>
        <pc:sldMkLst>
          <pc:docMk/>
          <pc:sldMk cId="1073617904" sldId="31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27F39FA-D0AD-4C76-83E7-E8F4C1145F3B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CE011F7-C8C4-466F-8DB4-B9726184C7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375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3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ional5maths.co.uk/free-n3-lifeskill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bitesize/subjects/zyc76sg" TargetMode="External"/><Relationship Id="rId2" Type="http://schemas.openxmlformats.org/officeDocument/2006/relationships/hyperlink" Target="http://www.national5maths.co.uk/free-national-4-math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bitesize/subjects/ztrjmp3" TargetMode="External"/><Relationship Id="rId2" Type="http://schemas.openxmlformats.org/officeDocument/2006/relationships/hyperlink" Target="http://www.national5maths.co.uk/free-national-5-maths-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bitesize/subjects/z6nygk7" TargetMode="External"/><Relationship Id="rId2" Type="http://schemas.openxmlformats.org/officeDocument/2006/relationships/hyperlink" Target="http://www.highermathematics.co.uk/higher-maths-whole-cours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sn.uk.ne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bitesize/subjects/zb27hyc" TargetMode="External"/><Relationship Id="rId2" Type="http://schemas.openxmlformats.org/officeDocument/2006/relationships/hyperlink" Target="http://www.national5maths.co.uk/n5-lifeskills-math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ynamicmaths.co.uk/NQCourseIndex/G)_Higher_Applications_of_Mathematics.ph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gw08mcewenjacqueline@ea.dumgal.sch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40989F-8799-4481-8250-53C7A25D31A4}"/>
              </a:ext>
            </a:extLst>
          </p:cNvPr>
          <p:cNvSpPr/>
          <p:nvPr/>
        </p:nvSpPr>
        <p:spPr>
          <a:xfrm>
            <a:off x="432471" y="988958"/>
            <a:ext cx="6940838" cy="470898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Annan Academy</a:t>
            </a:r>
            <a:endParaRPr lang="en-US" sz="1000" dirty="0">
              <a:solidFill>
                <a:schemeClr val="bg1"/>
              </a:solidFill>
            </a:endParaRPr>
          </a:p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Senior Phase Information Sessions</a:t>
            </a:r>
          </a:p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2024-2025</a:t>
            </a:r>
          </a:p>
        </p:txBody>
      </p:sp>
      <p:pic>
        <p:nvPicPr>
          <p:cNvPr id="21" name="Picture 21" descr="Logo&#10;&#10;Description automatically generated">
            <a:extLst>
              <a:ext uri="{FF2B5EF4-FFF2-40B4-BE49-F238E27FC236}">
                <a16:creationId xmlns:a16="http://schemas.microsoft.com/office/drawing/2014/main" id="{8B6938AE-53AC-4B3F-A2BE-AF4258409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1667" y="1259417"/>
            <a:ext cx="3673475" cy="427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8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44F3DDC-C5EF-42BB-A7CB-48865931F4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1032" y="3602038"/>
            <a:ext cx="11179967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400" dirty="0">
                <a:cs typeface="Calibri" panose="020F0502020204030204"/>
              </a:rPr>
              <a:t>Miss McLeod</a:t>
            </a:r>
            <a:endParaRPr lang="en-US" sz="4400" dirty="0"/>
          </a:p>
          <a:p>
            <a:endParaRPr lang="en-US" sz="4400" dirty="0">
              <a:cs typeface="Calibri" panose="020F0502020204030204"/>
            </a:endParaRPr>
          </a:p>
          <a:p>
            <a:pPr algn="l"/>
            <a:endParaRPr lang="en-US" sz="4400" dirty="0">
              <a:cs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D7D48A-A6D8-4313-9C0A-16926E978474}"/>
              </a:ext>
            </a:extLst>
          </p:cNvPr>
          <p:cNvSpPr/>
          <p:nvPr/>
        </p:nvSpPr>
        <p:spPr>
          <a:xfrm>
            <a:off x="1941918" y="1716561"/>
            <a:ext cx="8784984" cy="157735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650" b="1" dirty="0" err="1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Maths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83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9350359-AE02-401C-B264-F2D5D7107961}"/>
              </a:ext>
            </a:extLst>
          </p:cNvPr>
          <p:cNvSpPr txBox="1"/>
          <p:nvPr/>
        </p:nvSpPr>
        <p:spPr>
          <a:xfrm>
            <a:off x="1686985" y="914400"/>
            <a:ext cx="270086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National 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C63A64-3462-4618-943F-F088F5A1DE76}"/>
              </a:ext>
            </a:extLst>
          </p:cNvPr>
          <p:cNvSpPr/>
          <p:nvPr/>
        </p:nvSpPr>
        <p:spPr>
          <a:xfrm>
            <a:off x="359835" y="1998682"/>
            <a:ext cx="5376332" cy="10477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u="sng" dirty="0">
                <a:solidFill>
                  <a:srgbClr val="000000"/>
                </a:solidFill>
                <a:latin typeface="Calibri"/>
                <a:ea typeface="Arial"/>
                <a:cs typeface="Arial"/>
              </a:rPr>
              <a:t>Units covered​</a:t>
            </a:r>
            <a:endParaRPr lang="en-US" sz="2000" b="1" u="sng" dirty="0">
              <a:solidFill>
                <a:srgbClr val="000000"/>
              </a:solidFill>
              <a:latin typeface="Calibri"/>
              <a:ea typeface="Arial"/>
              <a:cs typeface="Calibri" panose="020F0502020204030204"/>
            </a:endParaRPr>
          </a:p>
          <a:p>
            <a:r>
              <a:rPr lang="en-US" sz="2000" dirty="0">
                <a:solidFill>
                  <a:srgbClr val="000000"/>
                </a:solidFill>
                <a:cs typeface="Arial"/>
              </a:rPr>
              <a:t>Shape, Space &amp; Measure, Managing Money &amp; Data, Numeracy.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29AAD-929F-450A-8F42-228CE3A7BA4C}"/>
              </a:ext>
            </a:extLst>
          </p:cNvPr>
          <p:cNvSpPr/>
          <p:nvPr/>
        </p:nvSpPr>
        <p:spPr>
          <a:xfrm>
            <a:off x="6272230" y="1696524"/>
            <a:ext cx="5405086" cy="8794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Supported Study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chemeClr val="tx1"/>
                </a:solidFill>
                <a:cs typeface="Calibri"/>
              </a:rPr>
              <a:t>To be arranged</a:t>
            </a:r>
            <a:endParaRPr lang="en-US" sz="20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39E57-EDD3-4209-AE4D-F9FC630F9890}"/>
              </a:ext>
            </a:extLst>
          </p:cNvPr>
          <p:cNvSpPr/>
          <p:nvPr/>
        </p:nvSpPr>
        <p:spPr>
          <a:xfrm>
            <a:off x="370418" y="3669048"/>
            <a:ext cx="5355166" cy="10265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Assessment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Pupils need to pass 3 assessments, one for each of the above units.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542253-AE7E-4F90-8C18-759B1A5A09FB}"/>
              </a:ext>
            </a:extLst>
          </p:cNvPr>
          <p:cNvSpPr/>
          <p:nvPr/>
        </p:nvSpPr>
        <p:spPr>
          <a:xfrm>
            <a:off x="6272230" y="4274174"/>
            <a:ext cx="5376332" cy="14560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Top Tips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Additional practice and support is available on the website Free National 3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Maths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(</a:t>
            </a:r>
            <a:r>
              <a:rPr lang="en-US" sz="2000" dirty="0">
                <a:solidFill>
                  <a:srgbClr val="000000"/>
                </a:solidFill>
                <a:cs typeface="Calibri"/>
                <a:hlinkClick r:id="rId2"/>
              </a:rPr>
              <a:t>www.national5maths.co.uk/free-n3-lifeskills/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).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65A773-FC43-49A0-B490-F626807E4827}"/>
              </a:ext>
            </a:extLst>
          </p:cNvPr>
          <p:cNvSpPr/>
          <p:nvPr/>
        </p:nvSpPr>
        <p:spPr>
          <a:xfrm>
            <a:off x="1878133" y="0"/>
            <a:ext cx="8435734" cy="95508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err="1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Maths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87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9350359-AE02-401C-B264-F2D5D7107961}"/>
              </a:ext>
            </a:extLst>
          </p:cNvPr>
          <p:cNvSpPr txBox="1"/>
          <p:nvPr/>
        </p:nvSpPr>
        <p:spPr>
          <a:xfrm>
            <a:off x="1686985" y="914400"/>
            <a:ext cx="270086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</a:rPr>
              <a:t>National 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C63A64-3462-4618-943F-F088F5A1DE76}"/>
              </a:ext>
            </a:extLst>
          </p:cNvPr>
          <p:cNvSpPr/>
          <p:nvPr/>
        </p:nvSpPr>
        <p:spPr>
          <a:xfrm>
            <a:off x="359835" y="1998682"/>
            <a:ext cx="5376332" cy="10477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u="sng" dirty="0">
                <a:solidFill>
                  <a:srgbClr val="000000"/>
                </a:solidFill>
                <a:latin typeface="Calibri"/>
                <a:ea typeface="Arial"/>
                <a:cs typeface="Arial"/>
              </a:rPr>
              <a:t>Units covered​</a:t>
            </a:r>
            <a:endParaRPr lang="en-US" sz="2000" b="1" u="sng" dirty="0">
              <a:solidFill>
                <a:srgbClr val="000000"/>
              </a:solidFill>
              <a:latin typeface="Calibri"/>
              <a:ea typeface="Arial"/>
              <a:cs typeface="Calibri" panose="020F0502020204030204"/>
            </a:endParaRPr>
          </a:p>
          <a:p>
            <a:r>
              <a:rPr lang="en-US" sz="2000" dirty="0">
                <a:solidFill>
                  <a:srgbClr val="000000"/>
                </a:solidFill>
                <a:cs typeface="Arial"/>
              </a:rPr>
              <a:t>Expressions &amp; Formulae, Relationships, Numeracy.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29AAD-929F-450A-8F42-228CE3A7BA4C}"/>
              </a:ext>
            </a:extLst>
          </p:cNvPr>
          <p:cNvSpPr/>
          <p:nvPr/>
        </p:nvSpPr>
        <p:spPr>
          <a:xfrm>
            <a:off x="6272230" y="1585854"/>
            <a:ext cx="5405086" cy="93670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Supported Study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chemeClr val="tx1"/>
                </a:solidFill>
                <a:cs typeface="Calibri"/>
              </a:rPr>
              <a:t>To be arranged</a:t>
            </a:r>
            <a:endParaRPr lang="en-US" sz="20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39E57-EDD3-4209-AE4D-F9FC630F9890}"/>
              </a:ext>
            </a:extLst>
          </p:cNvPr>
          <p:cNvSpPr/>
          <p:nvPr/>
        </p:nvSpPr>
        <p:spPr>
          <a:xfrm>
            <a:off x="370418" y="3669048"/>
            <a:ext cx="5355166" cy="2553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Assessment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Pupils need to pass 3 assessments, one for each of the above units.</a:t>
            </a: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The also need to pass the Added Value Assessment at the end of the course.  This consists of a calculator and a non-calculator paper, both of which are sat in class time &amp; marked by the class teacher.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542253-AE7E-4F90-8C18-759B1A5A09FB}"/>
              </a:ext>
            </a:extLst>
          </p:cNvPr>
          <p:cNvSpPr/>
          <p:nvPr/>
        </p:nvSpPr>
        <p:spPr>
          <a:xfrm>
            <a:off x="6300984" y="3675186"/>
            <a:ext cx="5376332" cy="203779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Top Tips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Additional practice and support is available on the class Team, the website Free National 4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Maths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(</a:t>
            </a:r>
            <a:r>
              <a:rPr lang="en-US" sz="2000" dirty="0">
                <a:solidFill>
                  <a:srgbClr val="000000"/>
                </a:solidFill>
                <a:cs typeface="Calibri"/>
                <a:hlinkClick r:id="rId2"/>
              </a:rPr>
              <a:t>www.national5maths.co.uk/free-national-4-maths/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) and BBC Bitesize </a:t>
            </a: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(</a:t>
            </a:r>
            <a:r>
              <a:rPr lang="en-US" sz="2000" dirty="0">
                <a:solidFill>
                  <a:srgbClr val="000000"/>
                </a:solidFill>
                <a:cs typeface="Calibri"/>
                <a:hlinkClick r:id="rId3"/>
              </a:rPr>
              <a:t>www.bbc.co.uk/bitesize/subjects/zyc76sg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).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65A773-FC43-49A0-B490-F626807E4827}"/>
              </a:ext>
            </a:extLst>
          </p:cNvPr>
          <p:cNvSpPr/>
          <p:nvPr/>
        </p:nvSpPr>
        <p:spPr>
          <a:xfrm>
            <a:off x="1878133" y="0"/>
            <a:ext cx="8435734" cy="95508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err="1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Maths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425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9350359-AE02-401C-B264-F2D5D7107961}"/>
              </a:ext>
            </a:extLst>
          </p:cNvPr>
          <p:cNvSpPr txBox="1"/>
          <p:nvPr/>
        </p:nvSpPr>
        <p:spPr>
          <a:xfrm>
            <a:off x="1686985" y="623934"/>
            <a:ext cx="270086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National 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C63A64-3462-4618-943F-F088F5A1DE76}"/>
              </a:ext>
            </a:extLst>
          </p:cNvPr>
          <p:cNvSpPr/>
          <p:nvPr/>
        </p:nvSpPr>
        <p:spPr>
          <a:xfrm>
            <a:off x="323493" y="1298394"/>
            <a:ext cx="5634844" cy="9050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u="sng" dirty="0">
                <a:solidFill>
                  <a:srgbClr val="000000"/>
                </a:solidFill>
                <a:latin typeface="Calibri"/>
                <a:ea typeface="Arial"/>
                <a:cs typeface="Arial"/>
              </a:rPr>
              <a:t>Units covered​</a:t>
            </a:r>
            <a:endParaRPr lang="en-US" sz="2000" b="1" u="sng" dirty="0">
              <a:solidFill>
                <a:srgbClr val="000000"/>
              </a:solidFill>
              <a:latin typeface="Calibri"/>
              <a:ea typeface="Arial"/>
              <a:cs typeface="Calibri" panose="020F0502020204030204"/>
            </a:endParaRPr>
          </a:p>
          <a:p>
            <a:r>
              <a:rPr lang="en-US" sz="2000" dirty="0">
                <a:solidFill>
                  <a:srgbClr val="000000"/>
                </a:solidFill>
                <a:cs typeface="Arial"/>
              </a:rPr>
              <a:t>Expressions &amp; Formulae, Relationships, Applications.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39E57-EDD3-4209-AE4D-F9FC630F9890}"/>
              </a:ext>
            </a:extLst>
          </p:cNvPr>
          <p:cNvSpPr/>
          <p:nvPr/>
        </p:nvSpPr>
        <p:spPr>
          <a:xfrm>
            <a:off x="344797" y="4205198"/>
            <a:ext cx="5613540" cy="19297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Prelim – what will be covered?</a:t>
            </a:r>
          </a:p>
          <a:p>
            <a:r>
              <a:rPr lang="en-US" sz="2000" dirty="0">
                <a:solidFill>
                  <a:srgbClr val="000000"/>
                </a:solidFill>
                <a:ea typeface="+mn-lt"/>
                <a:cs typeface="Calibri"/>
              </a:rPr>
              <a:t>All topics from the Expressions &amp; Formulae Unit, along with the topics covered from the Relationships and Applications Units. Pupils will be told the topics to revise from Relationships &amp; Applications.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endParaRPr lang="en-US" sz="20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75BC77-1D8F-48D9-A05A-14C1D38CB110}"/>
              </a:ext>
            </a:extLst>
          </p:cNvPr>
          <p:cNvSpPr/>
          <p:nvPr/>
        </p:nvSpPr>
        <p:spPr>
          <a:xfrm>
            <a:off x="323493" y="2685326"/>
            <a:ext cx="5634844" cy="380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ea typeface="+mn-lt"/>
                <a:cs typeface="+mn-lt"/>
              </a:rPr>
              <a:t>Exam</a:t>
            </a:r>
            <a:endParaRPr lang="en-US" sz="2000" dirty="0">
              <a:solidFill>
                <a:srgbClr val="000000"/>
              </a:solidFill>
              <a:cs typeface="Calibri" panose="020F0502020204030204"/>
            </a:endParaRPr>
          </a:p>
          <a:p>
            <a:endParaRPr lang="en-US" sz="2000" dirty="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542253-AE7E-4F90-8C18-759B1A5A09FB}"/>
              </a:ext>
            </a:extLst>
          </p:cNvPr>
          <p:cNvSpPr/>
          <p:nvPr/>
        </p:nvSpPr>
        <p:spPr>
          <a:xfrm>
            <a:off x="6357286" y="3428999"/>
            <a:ext cx="5376332" cy="23763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Top Tips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Additional practice and support is available on the class Team, Scholar, Achieve, the website Free National 5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Maths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(</a:t>
            </a:r>
            <a:r>
              <a:rPr lang="en-US" sz="2000" dirty="0">
                <a:solidFill>
                  <a:srgbClr val="000000"/>
                </a:solidFill>
                <a:cs typeface="Calibri"/>
                <a:hlinkClick r:id="rId2"/>
              </a:rPr>
              <a:t>www.national5maths.co.uk/free-national-5-maths-2/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)  and BBC Bitesize </a:t>
            </a: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(</a:t>
            </a:r>
            <a:r>
              <a:rPr lang="en-US" sz="2000" dirty="0">
                <a:solidFill>
                  <a:srgbClr val="000000"/>
                </a:solidFill>
                <a:cs typeface="Calibri"/>
                <a:hlinkClick r:id="rId3"/>
              </a:rPr>
              <a:t>www.bbc.co.uk/bitesize/subjects/ztrjmp3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).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65A773-FC43-49A0-B490-F626807E4827}"/>
              </a:ext>
            </a:extLst>
          </p:cNvPr>
          <p:cNvSpPr/>
          <p:nvPr/>
        </p:nvSpPr>
        <p:spPr>
          <a:xfrm>
            <a:off x="1878133" y="-24085"/>
            <a:ext cx="8435734" cy="95508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err="1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Maths</a:t>
            </a:r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64DAC3B-FAB9-486E-8344-6F9249AE9012}"/>
              </a:ext>
            </a:extLst>
          </p:cNvPr>
          <p:cNvSpPr/>
          <p:nvPr/>
        </p:nvSpPr>
        <p:spPr>
          <a:xfrm>
            <a:off x="9960369" y="64412"/>
            <a:ext cx="2074332" cy="910166"/>
          </a:xfrm>
          <a:prstGeom prst="round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cs typeface="Calibri"/>
              </a:rPr>
              <a:t>SQA Exam  </a:t>
            </a:r>
          </a:p>
          <a:p>
            <a:pPr algn="ctr"/>
            <a:r>
              <a:rPr lang="en-US" b="1" dirty="0">
                <a:solidFill>
                  <a:srgbClr val="000000"/>
                </a:solidFill>
                <a:cs typeface="Calibri"/>
              </a:rPr>
              <a:t>14th May 2025</a:t>
            </a:r>
          </a:p>
        </p:txBody>
      </p:sp>
      <p:graphicFrame>
        <p:nvGraphicFramePr>
          <p:cNvPr id="14" name="Table 17">
            <a:extLst>
              <a:ext uri="{FF2B5EF4-FFF2-40B4-BE49-F238E27FC236}">
                <a16:creationId xmlns:a16="http://schemas.microsoft.com/office/drawing/2014/main" id="{B60445FF-EFAC-4B96-AC3A-A2EFC08AC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757086"/>
              </p:ext>
            </p:extLst>
          </p:nvPr>
        </p:nvGraphicFramePr>
        <p:xfrm>
          <a:off x="1086534" y="2685326"/>
          <a:ext cx="4871803" cy="11505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2990">
                  <a:extLst>
                    <a:ext uri="{9D8B030D-6E8A-4147-A177-3AD203B41FA5}">
                      <a16:colId xmlns:a16="http://schemas.microsoft.com/office/drawing/2014/main" val="1789034057"/>
                    </a:ext>
                  </a:extLst>
                </a:gridCol>
                <a:gridCol w="797120">
                  <a:extLst>
                    <a:ext uri="{9D8B030D-6E8A-4147-A177-3AD203B41FA5}">
                      <a16:colId xmlns:a16="http://schemas.microsoft.com/office/drawing/2014/main" val="1110435583"/>
                    </a:ext>
                  </a:extLst>
                </a:gridCol>
                <a:gridCol w="1341693">
                  <a:extLst>
                    <a:ext uri="{9D8B030D-6E8A-4147-A177-3AD203B41FA5}">
                      <a16:colId xmlns:a16="http://schemas.microsoft.com/office/drawing/2014/main" val="1382042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Question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Timing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7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Paper 1 (Non-Calculator)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1hr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700003"/>
                  </a:ext>
                </a:extLst>
              </a:tr>
              <a:tr h="40888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Paper 2 (Calculator)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50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1hr 30mins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750460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87B29AAD-929F-450A-8F42-228CE3A7BA4C}"/>
              </a:ext>
            </a:extLst>
          </p:cNvPr>
          <p:cNvSpPr/>
          <p:nvPr/>
        </p:nvSpPr>
        <p:spPr>
          <a:xfrm>
            <a:off x="6357286" y="1645901"/>
            <a:ext cx="5405086" cy="1211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Supported Study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chemeClr val="tx1"/>
                </a:solidFill>
                <a:cs typeface="Calibri"/>
              </a:rPr>
              <a:t>To be arranged</a:t>
            </a:r>
            <a:endParaRPr lang="en-US" sz="20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2652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9350359-AE02-401C-B264-F2D5D7107961}"/>
              </a:ext>
            </a:extLst>
          </p:cNvPr>
          <p:cNvSpPr txBox="1"/>
          <p:nvPr/>
        </p:nvSpPr>
        <p:spPr>
          <a:xfrm>
            <a:off x="1644455" y="677228"/>
            <a:ext cx="270086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</a:rPr>
              <a:t>Higher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C63A64-3462-4618-943F-F088F5A1DE76}"/>
              </a:ext>
            </a:extLst>
          </p:cNvPr>
          <p:cNvSpPr/>
          <p:nvPr/>
        </p:nvSpPr>
        <p:spPr>
          <a:xfrm>
            <a:off x="323491" y="1649678"/>
            <a:ext cx="5634844" cy="9632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u="sng" dirty="0">
                <a:solidFill>
                  <a:srgbClr val="000000"/>
                </a:solidFill>
                <a:latin typeface="Calibri"/>
                <a:ea typeface="Arial"/>
                <a:cs typeface="Arial"/>
              </a:rPr>
              <a:t>Units covered​</a:t>
            </a:r>
            <a:endParaRPr lang="en-US" sz="2000" b="1" u="sng" dirty="0">
              <a:solidFill>
                <a:srgbClr val="000000"/>
              </a:solidFill>
              <a:latin typeface="Calibri"/>
              <a:ea typeface="Arial"/>
              <a:cs typeface="Calibri" panose="020F0502020204030204"/>
            </a:endParaRPr>
          </a:p>
          <a:p>
            <a:r>
              <a:rPr lang="en-US" sz="2000" dirty="0">
                <a:solidFill>
                  <a:srgbClr val="000000"/>
                </a:solidFill>
                <a:cs typeface="Arial"/>
              </a:rPr>
              <a:t>Expressions &amp; Functions, Relationships &amp; Calculus, Applications.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39E57-EDD3-4209-AE4D-F9FC630F9890}"/>
              </a:ext>
            </a:extLst>
          </p:cNvPr>
          <p:cNvSpPr/>
          <p:nvPr/>
        </p:nvSpPr>
        <p:spPr>
          <a:xfrm>
            <a:off x="366099" y="4648114"/>
            <a:ext cx="5613540" cy="13544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Prelim – what will be covered?</a:t>
            </a:r>
          </a:p>
          <a:p>
            <a:r>
              <a:rPr lang="en-US" sz="2000" dirty="0">
                <a:solidFill>
                  <a:srgbClr val="000000"/>
                </a:solidFill>
                <a:ea typeface="+mn-lt"/>
                <a:cs typeface="Calibri"/>
              </a:rPr>
              <a:t>All topics from the Expressions &amp; Functions Unit, along with the topics covered from the Relationships &amp; Calculus Unit.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endParaRPr lang="en-US" sz="20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75BC77-1D8F-48D9-A05A-14C1D38CB110}"/>
              </a:ext>
            </a:extLst>
          </p:cNvPr>
          <p:cNvSpPr/>
          <p:nvPr/>
        </p:nvSpPr>
        <p:spPr>
          <a:xfrm>
            <a:off x="344795" y="3060118"/>
            <a:ext cx="5634844" cy="380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>
                <a:solidFill>
                  <a:srgbClr val="000000"/>
                </a:solidFill>
                <a:ea typeface="+mn-lt"/>
                <a:cs typeface="+mn-lt"/>
              </a:rPr>
              <a:t>Exam</a:t>
            </a:r>
            <a:endParaRPr lang="en-US" sz="2000">
              <a:solidFill>
                <a:srgbClr val="000000"/>
              </a:solidFill>
              <a:cs typeface="Calibri" panose="020F0502020204030204"/>
            </a:endParaRPr>
          </a:p>
          <a:p>
            <a:endParaRPr lang="en-US" sz="200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542253-AE7E-4F90-8C18-759B1A5A09FB}"/>
              </a:ext>
            </a:extLst>
          </p:cNvPr>
          <p:cNvSpPr/>
          <p:nvPr/>
        </p:nvSpPr>
        <p:spPr>
          <a:xfrm>
            <a:off x="6233666" y="4141757"/>
            <a:ext cx="5376332" cy="23671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Top Tips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Additional practice and support is available on Scholar, Achieve, the website Free Higher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Maths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(</a:t>
            </a:r>
            <a:r>
              <a:rPr lang="en-US" sz="2000" dirty="0">
                <a:solidFill>
                  <a:srgbClr val="000000"/>
                </a:solidFill>
                <a:cs typeface="Calibri"/>
                <a:hlinkClick r:id="rId2"/>
              </a:rPr>
              <a:t>www.highermathematics.co.uk/higher-maths-whole-course/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), BBC Bitesize </a:t>
            </a: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(</a:t>
            </a:r>
            <a:r>
              <a:rPr lang="en-US" sz="2000" dirty="0">
                <a:solidFill>
                  <a:srgbClr val="000000"/>
                </a:solidFill>
                <a:cs typeface="Calibri"/>
                <a:hlinkClick r:id="rId3"/>
              </a:rPr>
              <a:t>www.bbc.co.uk/bitesize/subjects/z6nygk7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) and HSN Notes (</a:t>
            </a:r>
            <a:r>
              <a:rPr lang="en-US" sz="2000" dirty="0">
                <a:solidFill>
                  <a:srgbClr val="000000"/>
                </a:solidFill>
                <a:cs typeface="Calibri"/>
                <a:hlinkClick r:id="rId4"/>
              </a:rPr>
              <a:t>www.hsn.uk.net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).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65A773-FC43-49A0-B490-F626807E4827}"/>
              </a:ext>
            </a:extLst>
          </p:cNvPr>
          <p:cNvSpPr/>
          <p:nvPr/>
        </p:nvSpPr>
        <p:spPr>
          <a:xfrm>
            <a:off x="1878133" y="-24085"/>
            <a:ext cx="8435734" cy="95508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err="1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Maths</a:t>
            </a:r>
            <a:endParaRPr lang="en-US" dirty="0"/>
          </a:p>
        </p:txBody>
      </p:sp>
      <p:graphicFrame>
        <p:nvGraphicFramePr>
          <p:cNvPr id="14" name="Table 17">
            <a:extLst>
              <a:ext uri="{FF2B5EF4-FFF2-40B4-BE49-F238E27FC236}">
                <a16:creationId xmlns:a16="http://schemas.microsoft.com/office/drawing/2014/main" id="{B60445FF-EFAC-4B96-AC3A-A2EFC08AC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954561"/>
              </p:ext>
            </p:extLst>
          </p:nvPr>
        </p:nvGraphicFramePr>
        <p:xfrm>
          <a:off x="1107836" y="3060118"/>
          <a:ext cx="4871803" cy="11505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2990">
                  <a:extLst>
                    <a:ext uri="{9D8B030D-6E8A-4147-A177-3AD203B41FA5}">
                      <a16:colId xmlns:a16="http://schemas.microsoft.com/office/drawing/2014/main" val="1789034057"/>
                    </a:ext>
                  </a:extLst>
                </a:gridCol>
                <a:gridCol w="797120">
                  <a:extLst>
                    <a:ext uri="{9D8B030D-6E8A-4147-A177-3AD203B41FA5}">
                      <a16:colId xmlns:a16="http://schemas.microsoft.com/office/drawing/2014/main" val="1110435583"/>
                    </a:ext>
                  </a:extLst>
                </a:gridCol>
                <a:gridCol w="1341693">
                  <a:extLst>
                    <a:ext uri="{9D8B030D-6E8A-4147-A177-3AD203B41FA5}">
                      <a16:colId xmlns:a16="http://schemas.microsoft.com/office/drawing/2014/main" val="1382042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Question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Timing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7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Paper 1 (Non-Calculator)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1hr 15mins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700003"/>
                  </a:ext>
                </a:extLst>
              </a:tr>
              <a:tr h="40888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Paper 2 (Calculator)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1hr 30mins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750460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87B29AAD-929F-450A-8F42-228CE3A7BA4C}"/>
              </a:ext>
            </a:extLst>
          </p:cNvPr>
          <p:cNvSpPr/>
          <p:nvPr/>
        </p:nvSpPr>
        <p:spPr>
          <a:xfrm>
            <a:off x="6343691" y="1649678"/>
            <a:ext cx="5376332" cy="13253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Supported Study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chemeClr val="tx1"/>
                </a:solidFill>
                <a:cs typeface="Calibri"/>
              </a:rPr>
              <a:t>To be arranged</a:t>
            </a:r>
            <a:endParaRPr lang="en-US" sz="20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64DAC3B-FAB9-486E-8344-6F9249AE9012}"/>
              </a:ext>
            </a:extLst>
          </p:cNvPr>
          <p:cNvSpPr/>
          <p:nvPr/>
        </p:nvSpPr>
        <p:spPr>
          <a:xfrm>
            <a:off x="9935174" y="124778"/>
            <a:ext cx="2074332" cy="910166"/>
          </a:xfrm>
          <a:prstGeom prst="round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cs typeface="Calibri"/>
              </a:rPr>
              <a:t>SQA Exam </a:t>
            </a:r>
          </a:p>
          <a:p>
            <a:pPr algn="ctr"/>
            <a:r>
              <a:rPr lang="en-US" b="1" dirty="0">
                <a:solidFill>
                  <a:srgbClr val="000000"/>
                </a:solidFill>
                <a:cs typeface="Calibri"/>
              </a:rPr>
              <a:t>12th May 2025</a:t>
            </a:r>
          </a:p>
        </p:txBody>
      </p:sp>
    </p:spTree>
    <p:extLst>
      <p:ext uri="{BB962C8B-B14F-4D97-AF65-F5344CB8AC3E}">
        <p14:creationId xmlns:p14="http://schemas.microsoft.com/office/powerpoint/2010/main" val="271834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9350359-AE02-401C-B264-F2D5D7107961}"/>
              </a:ext>
            </a:extLst>
          </p:cNvPr>
          <p:cNvSpPr txBox="1"/>
          <p:nvPr/>
        </p:nvSpPr>
        <p:spPr>
          <a:xfrm>
            <a:off x="1347926" y="935936"/>
            <a:ext cx="270086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>
                <a:solidFill>
                  <a:srgbClr val="000000"/>
                </a:solidFill>
              </a:rPr>
              <a:t>National 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C63A64-3462-4618-943F-F088F5A1DE76}"/>
              </a:ext>
            </a:extLst>
          </p:cNvPr>
          <p:cNvSpPr/>
          <p:nvPr/>
        </p:nvSpPr>
        <p:spPr>
          <a:xfrm>
            <a:off x="312841" y="1628047"/>
            <a:ext cx="5634844" cy="11832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u="sng" dirty="0">
                <a:solidFill>
                  <a:srgbClr val="000000"/>
                </a:solidFill>
                <a:latin typeface="Calibri"/>
                <a:ea typeface="Arial"/>
                <a:cs typeface="Arial"/>
              </a:rPr>
              <a:t>Units covered​</a:t>
            </a:r>
            <a:endParaRPr lang="en-US" sz="2000" b="1" u="sng" dirty="0">
              <a:solidFill>
                <a:srgbClr val="000000"/>
              </a:solidFill>
              <a:latin typeface="Calibri"/>
              <a:ea typeface="Arial"/>
              <a:cs typeface="Calibri" panose="020F0502020204030204"/>
            </a:endParaRPr>
          </a:p>
          <a:p>
            <a:r>
              <a:rPr lang="en-US" sz="2000" dirty="0">
                <a:solidFill>
                  <a:schemeClr val="tx1"/>
                </a:solidFill>
                <a:cs typeface="Arial"/>
              </a:rPr>
              <a:t>Managing Finance &amp;Statistics, Geometry &amp; Measures and Numeracy.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B29AAD-929F-450A-8F42-228CE3A7BA4C}"/>
              </a:ext>
            </a:extLst>
          </p:cNvPr>
          <p:cNvSpPr/>
          <p:nvPr/>
        </p:nvSpPr>
        <p:spPr>
          <a:xfrm>
            <a:off x="6479949" y="1628047"/>
            <a:ext cx="5376332" cy="11276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chemeClr val="tx1"/>
                </a:solidFill>
                <a:cs typeface="Calibri"/>
              </a:rPr>
              <a:t>Supported Study</a:t>
            </a:r>
            <a:endParaRPr lang="en-US" sz="2000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chemeClr val="tx1"/>
                </a:solidFill>
                <a:cs typeface="Calibri"/>
              </a:rPr>
              <a:t>To be arranged</a:t>
            </a:r>
            <a:endParaRPr lang="en-US" sz="20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39E57-EDD3-4209-AE4D-F9FC630F9890}"/>
              </a:ext>
            </a:extLst>
          </p:cNvPr>
          <p:cNvSpPr/>
          <p:nvPr/>
        </p:nvSpPr>
        <p:spPr>
          <a:xfrm>
            <a:off x="334145" y="4460379"/>
            <a:ext cx="5613540" cy="13544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Prelim – what will be covered?</a:t>
            </a:r>
          </a:p>
          <a:p>
            <a:r>
              <a:rPr lang="en-US" sz="2000" dirty="0">
                <a:solidFill>
                  <a:srgbClr val="000000"/>
                </a:solidFill>
                <a:ea typeface="+mn-lt"/>
                <a:cs typeface="Calibri"/>
              </a:rPr>
              <a:t>All topics from </a:t>
            </a:r>
            <a:r>
              <a:rPr lang="en-US" sz="2000" dirty="0">
                <a:solidFill>
                  <a:schemeClr val="tx1"/>
                </a:solidFill>
                <a:ea typeface="+mn-lt"/>
                <a:cs typeface="Calibri"/>
              </a:rPr>
              <a:t>the Numeracy Unit, along with the topics covered from the Managing Finance &amp; Statistics Unit.</a:t>
            </a:r>
            <a:endParaRPr lang="en-US" sz="2000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en-US" sz="20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75BC77-1D8F-48D9-A05A-14C1D38CB110}"/>
              </a:ext>
            </a:extLst>
          </p:cNvPr>
          <p:cNvSpPr/>
          <p:nvPr/>
        </p:nvSpPr>
        <p:spPr>
          <a:xfrm>
            <a:off x="312841" y="3079368"/>
            <a:ext cx="5634844" cy="380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ea typeface="+mn-lt"/>
                <a:cs typeface="+mn-lt"/>
              </a:rPr>
              <a:t>Exam</a:t>
            </a:r>
            <a:endParaRPr lang="en-US" sz="2000" dirty="0">
              <a:solidFill>
                <a:srgbClr val="000000"/>
              </a:solidFill>
              <a:cs typeface="Calibri" panose="020F0502020204030204"/>
            </a:endParaRPr>
          </a:p>
          <a:p>
            <a:endParaRPr lang="en-US" sz="2000" dirty="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542253-AE7E-4F90-8C18-759B1A5A09FB}"/>
              </a:ext>
            </a:extLst>
          </p:cNvPr>
          <p:cNvSpPr/>
          <p:nvPr/>
        </p:nvSpPr>
        <p:spPr>
          <a:xfrm>
            <a:off x="6479949" y="3531320"/>
            <a:ext cx="5376332" cy="22834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Top Tips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chemeClr val="tx1"/>
                </a:solidFill>
                <a:cs typeface="Calibri"/>
              </a:rPr>
              <a:t>Additional practice and support is available on the class Team,  Scholar, Achieve, the website Free National 5 Applications of </a:t>
            </a:r>
            <a:r>
              <a:rPr lang="en-US" sz="2000" dirty="0" err="1">
                <a:solidFill>
                  <a:schemeClr val="tx1"/>
                </a:solidFill>
                <a:cs typeface="Calibri"/>
              </a:rPr>
              <a:t>Maths</a:t>
            </a:r>
            <a:r>
              <a:rPr lang="en-US" sz="2000" dirty="0">
                <a:solidFill>
                  <a:schemeClr val="tx1"/>
                </a:solidFill>
                <a:cs typeface="Calibri"/>
              </a:rPr>
              <a:t> (</a:t>
            </a:r>
            <a:r>
              <a:rPr lang="en-US" sz="2000" dirty="0">
                <a:solidFill>
                  <a:schemeClr val="tx1"/>
                </a:solidFill>
                <a:cs typeface="Calibri"/>
                <a:hlinkClick r:id="rId2"/>
              </a:rPr>
              <a:t>www.national5maths.co.uk/n5-lifeskills-maths/</a:t>
            </a:r>
            <a:r>
              <a:rPr lang="en-US" sz="2000" dirty="0">
                <a:solidFill>
                  <a:schemeClr val="tx1"/>
                </a:solidFill>
                <a:cs typeface="Calibri"/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>
                <a:solidFill>
                  <a:schemeClr val="tx1"/>
                </a:solidFill>
                <a:cs typeface="Calibri"/>
              </a:rPr>
              <a:t>and BBC Bitesize </a:t>
            </a:r>
          </a:p>
          <a:p>
            <a:r>
              <a:rPr lang="en-US" sz="2000" dirty="0">
                <a:solidFill>
                  <a:schemeClr val="tx1"/>
                </a:solidFill>
                <a:cs typeface="Calibri"/>
              </a:rPr>
              <a:t>(</a:t>
            </a:r>
            <a:r>
              <a:rPr lang="en-US" sz="2000" dirty="0">
                <a:solidFill>
                  <a:schemeClr val="tx1"/>
                </a:solidFill>
                <a:cs typeface="Calibri"/>
                <a:hlinkClick r:id="rId3"/>
              </a:rPr>
              <a:t>www.bbc.co.uk/bitesize/subjects/zb27hyc</a:t>
            </a:r>
            <a:r>
              <a:rPr lang="en-US" sz="2000" dirty="0">
                <a:solidFill>
                  <a:schemeClr val="tx1"/>
                </a:solidFill>
                <a:cs typeface="Calibri"/>
              </a:rPr>
              <a:t> ).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65A773-FC43-49A0-B490-F626807E4827}"/>
              </a:ext>
            </a:extLst>
          </p:cNvPr>
          <p:cNvSpPr/>
          <p:nvPr/>
        </p:nvSpPr>
        <p:spPr>
          <a:xfrm>
            <a:off x="1537891" y="3824"/>
            <a:ext cx="8435734" cy="95508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Applications of </a:t>
            </a:r>
            <a:r>
              <a:rPr lang="en-US" sz="5400" b="1" dirty="0" err="1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Maths</a:t>
            </a:r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64DAC3B-FAB9-486E-8344-6F9249AE9012}"/>
              </a:ext>
            </a:extLst>
          </p:cNvPr>
          <p:cNvSpPr/>
          <p:nvPr/>
        </p:nvSpPr>
        <p:spPr>
          <a:xfrm>
            <a:off x="9973625" y="61418"/>
            <a:ext cx="2074332" cy="910166"/>
          </a:xfrm>
          <a:prstGeom prst="round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cs typeface="Calibri"/>
              </a:rPr>
              <a:t>SQA Exam </a:t>
            </a:r>
          </a:p>
          <a:p>
            <a:pPr algn="ctr"/>
            <a:r>
              <a:rPr lang="en-US" b="1" dirty="0">
                <a:solidFill>
                  <a:srgbClr val="000000"/>
                </a:solidFill>
                <a:cs typeface="Calibri"/>
              </a:rPr>
              <a:t>16th May 2025</a:t>
            </a:r>
          </a:p>
        </p:txBody>
      </p:sp>
      <p:graphicFrame>
        <p:nvGraphicFramePr>
          <p:cNvPr id="14" name="Table 17">
            <a:extLst>
              <a:ext uri="{FF2B5EF4-FFF2-40B4-BE49-F238E27FC236}">
                <a16:creationId xmlns:a16="http://schemas.microsoft.com/office/drawing/2014/main" id="{B60445FF-EFAC-4B96-AC3A-A2EFC08AC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083916"/>
              </p:ext>
            </p:extLst>
          </p:nvPr>
        </p:nvGraphicFramePr>
        <p:xfrm>
          <a:off x="1075882" y="3079368"/>
          <a:ext cx="4871803" cy="11505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2990">
                  <a:extLst>
                    <a:ext uri="{9D8B030D-6E8A-4147-A177-3AD203B41FA5}">
                      <a16:colId xmlns:a16="http://schemas.microsoft.com/office/drawing/2014/main" val="1789034057"/>
                    </a:ext>
                  </a:extLst>
                </a:gridCol>
                <a:gridCol w="797120">
                  <a:extLst>
                    <a:ext uri="{9D8B030D-6E8A-4147-A177-3AD203B41FA5}">
                      <a16:colId xmlns:a16="http://schemas.microsoft.com/office/drawing/2014/main" val="1110435583"/>
                    </a:ext>
                  </a:extLst>
                </a:gridCol>
                <a:gridCol w="1341693">
                  <a:extLst>
                    <a:ext uri="{9D8B030D-6E8A-4147-A177-3AD203B41FA5}">
                      <a16:colId xmlns:a16="http://schemas.microsoft.com/office/drawing/2014/main" val="1382042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Question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Timing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7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Paper 1 (Non-Calculator)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50mins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700003"/>
                  </a:ext>
                </a:extLst>
              </a:tr>
              <a:tr h="40888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Paper 2 (Calculator)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55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dirty="0"/>
                        <a:t>1hr 40mins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7504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026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9350359-AE02-401C-B264-F2D5D7107961}"/>
              </a:ext>
            </a:extLst>
          </p:cNvPr>
          <p:cNvSpPr txBox="1"/>
          <p:nvPr/>
        </p:nvSpPr>
        <p:spPr>
          <a:xfrm>
            <a:off x="1599850" y="908230"/>
            <a:ext cx="270086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</a:rPr>
              <a:t>Higher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C63A64-3462-4618-943F-F088F5A1DE76}"/>
              </a:ext>
            </a:extLst>
          </p:cNvPr>
          <p:cNvSpPr/>
          <p:nvPr/>
        </p:nvSpPr>
        <p:spPr>
          <a:xfrm>
            <a:off x="323491" y="1649678"/>
            <a:ext cx="5634844" cy="9632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000" b="1" u="sng" dirty="0">
                <a:solidFill>
                  <a:srgbClr val="000000"/>
                </a:solidFill>
                <a:latin typeface="Calibri"/>
                <a:ea typeface="Arial"/>
                <a:cs typeface="Arial"/>
              </a:rPr>
              <a:t>Topics covered​</a:t>
            </a:r>
            <a:endParaRPr lang="en-US" sz="2000" b="1" u="sng" dirty="0">
              <a:solidFill>
                <a:srgbClr val="000000"/>
              </a:solidFill>
              <a:latin typeface="Calibri"/>
              <a:ea typeface="Arial"/>
              <a:cs typeface="Calibri" panose="020F0502020204030204"/>
            </a:endParaRPr>
          </a:p>
          <a:p>
            <a:r>
              <a:rPr lang="en-US" sz="2000" dirty="0">
                <a:solidFill>
                  <a:srgbClr val="000000"/>
                </a:solidFill>
                <a:cs typeface="Arial"/>
              </a:rPr>
              <a:t>Finance, Mathematical Modelling, Statistics &amp; Probability and Planning &amp; Decision Making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A39E57-EDD3-4209-AE4D-F9FC630F9890}"/>
              </a:ext>
            </a:extLst>
          </p:cNvPr>
          <p:cNvSpPr/>
          <p:nvPr/>
        </p:nvSpPr>
        <p:spPr>
          <a:xfrm>
            <a:off x="366099" y="4648114"/>
            <a:ext cx="5613540" cy="1189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Prelim – what will be covered?</a:t>
            </a:r>
          </a:p>
          <a:p>
            <a:r>
              <a:rPr lang="en-US" sz="2000" dirty="0">
                <a:solidFill>
                  <a:srgbClr val="000000"/>
                </a:solidFill>
                <a:ea typeface="+mn-lt"/>
                <a:cs typeface="Calibri"/>
              </a:rPr>
              <a:t>All topics covered so far from </a:t>
            </a:r>
            <a:r>
              <a:rPr lang="en-US" sz="2000" dirty="0">
                <a:solidFill>
                  <a:srgbClr val="000000"/>
                </a:solidFill>
                <a:cs typeface="Arial"/>
              </a:rPr>
              <a:t>Finance, Statistics &amp; Probability and Planning &amp; Decision Making.</a:t>
            </a:r>
          </a:p>
          <a:p>
            <a:endParaRPr lang="en-US" sz="20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375BC77-1D8F-48D9-A05A-14C1D38CB110}"/>
              </a:ext>
            </a:extLst>
          </p:cNvPr>
          <p:cNvSpPr/>
          <p:nvPr/>
        </p:nvSpPr>
        <p:spPr>
          <a:xfrm>
            <a:off x="639484" y="3028152"/>
            <a:ext cx="4850499" cy="380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endParaRPr lang="en-US" sz="2000" dirty="0">
              <a:solidFill>
                <a:srgbClr val="000000"/>
              </a:solidFill>
              <a:cs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542253-AE7E-4F90-8C18-759B1A5A09FB}"/>
              </a:ext>
            </a:extLst>
          </p:cNvPr>
          <p:cNvSpPr/>
          <p:nvPr/>
        </p:nvSpPr>
        <p:spPr>
          <a:xfrm>
            <a:off x="6343691" y="3617752"/>
            <a:ext cx="5376332" cy="23671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Top Tips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rgbClr val="000000"/>
                </a:solidFill>
                <a:cs typeface="Calibri"/>
              </a:rPr>
              <a:t>Additional practice and support is available on the class Team, Scholar and the website Dynamic </a:t>
            </a:r>
            <a:r>
              <a:rPr lang="en-US" sz="2000" dirty="0" err="1">
                <a:solidFill>
                  <a:srgbClr val="000000"/>
                </a:solidFill>
                <a:cs typeface="Calibri"/>
              </a:rPr>
              <a:t>Maths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 (</a:t>
            </a:r>
            <a:r>
              <a:rPr lang="en-US" sz="2000" dirty="0">
                <a:solidFill>
                  <a:srgbClr val="000000"/>
                </a:solidFill>
                <a:cs typeface="Calibri"/>
                <a:hlinkClick r:id="rId2"/>
              </a:rPr>
              <a:t>https://www.dynamicmaths.co.uk/NQCourseIndex/G)_Higher_Applications_of_Mathematics.php</a:t>
            </a:r>
            <a:r>
              <a:rPr lang="en-US" sz="2000" dirty="0">
                <a:solidFill>
                  <a:srgbClr val="000000"/>
                </a:solidFill>
                <a:cs typeface="Calibri"/>
              </a:rPr>
              <a:t>)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65A773-FC43-49A0-B490-F626807E4827}"/>
              </a:ext>
            </a:extLst>
          </p:cNvPr>
          <p:cNvSpPr/>
          <p:nvPr/>
        </p:nvSpPr>
        <p:spPr>
          <a:xfrm>
            <a:off x="1878133" y="-24085"/>
            <a:ext cx="8435734" cy="95508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Applications of </a:t>
            </a:r>
            <a:r>
              <a:rPr lang="en-US" sz="5400" b="1" dirty="0" err="1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Maths</a:t>
            </a:r>
            <a:endParaRPr lang="en-US" dirty="0"/>
          </a:p>
        </p:txBody>
      </p:sp>
      <p:graphicFrame>
        <p:nvGraphicFramePr>
          <p:cNvPr id="14" name="Table 17">
            <a:extLst>
              <a:ext uri="{FF2B5EF4-FFF2-40B4-BE49-F238E27FC236}">
                <a16:creationId xmlns:a16="http://schemas.microsoft.com/office/drawing/2014/main" id="{B60445FF-EFAC-4B96-AC3A-A2EFC08AC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47283"/>
              </p:ext>
            </p:extLst>
          </p:nvPr>
        </p:nvGraphicFramePr>
        <p:xfrm>
          <a:off x="639485" y="3029237"/>
          <a:ext cx="487180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2990">
                  <a:extLst>
                    <a:ext uri="{9D8B030D-6E8A-4147-A177-3AD203B41FA5}">
                      <a16:colId xmlns:a16="http://schemas.microsoft.com/office/drawing/2014/main" val="1789034057"/>
                    </a:ext>
                  </a:extLst>
                </a:gridCol>
                <a:gridCol w="797120">
                  <a:extLst>
                    <a:ext uri="{9D8B030D-6E8A-4147-A177-3AD203B41FA5}">
                      <a16:colId xmlns:a16="http://schemas.microsoft.com/office/drawing/2014/main" val="1110435583"/>
                    </a:ext>
                  </a:extLst>
                </a:gridCol>
                <a:gridCol w="1341693">
                  <a:extLst>
                    <a:ext uri="{9D8B030D-6E8A-4147-A177-3AD203B41FA5}">
                      <a16:colId xmlns:a16="http://schemas.microsoft.com/office/drawing/2014/main" val="1382042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/>
                        <a:t>Timing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77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Exam  (Calculator)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2hrs 5mins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70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Project (Exam Conditions)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8hrs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517009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87B29AAD-929F-450A-8F42-228CE3A7BA4C}"/>
              </a:ext>
            </a:extLst>
          </p:cNvPr>
          <p:cNvSpPr/>
          <p:nvPr/>
        </p:nvSpPr>
        <p:spPr>
          <a:xfrm>
            <a:off x="6343691" y="1649679"/>
            <a:ext cx="5376332" cy="9632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000" b="1" u="sng" dirty="0">
                <a:solidFill>
                  <a:srgbClr val="000000"/>
                </a:solidFill>
                <a:cs typeface="Calibri"/>
              </a:rPr>
              <a:t>Supported Study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en-US" sz="2000" dirty="0">
                <a:solidFill>
                  <a:schemeClr val="tx1"/>
                </a:solidFill>
                <a:cs typeface="Calibri"/>
              </a:rPr>
              <a:t>To be arranged</a:t>
            </a:r>
            <a:endParaRPr lang="en-US" sz="20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64DAC3B-FAB9-486E-8344-6F9249AE9012}"/>
              </a:ext>
            </a:extLst>
          </p:cNvPr>
          <p:cNvSpPr/>
          <p:nvPr/>
        </p:nvSpPr>
        <p:spPr>
          <a:xfrm>
            <a:off x="9935174" y="124778"/>
            <a:ext cx="2074332" cy="910166"/>
          </a:xfrm>
          <a:prstGeom prst="roundRect">
            <a:avLst/>
          </a:prstGeom>
          <a:solidFill>
            <a:srgbClr val="FFFF0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cs typeface="Calibri"/>
              </a:rPr>
              <a:t>SQA Exam </a:t>
            </a:r>
          </a:p>
          <a:p>
            <a:pPr algn="ctr"/>
            <a:r>
              <a:rPr lang="en-US" b="1" dirty="0">
                <a:solidFill>
                  <a:srgbClr val="000000"/>
                </a:solidFill>
                <a:cs typeface="Calibri"/>
              </a:rPr>
              <a:t>16th May 2025</a:t>
            </a:r>
          </a:p>
        </p:txBody>
      </p:sp>
    </p:spTree>
    <p:extLst>
      <p:ext uri="{BB962C8B-B14F-4D97-AF65-F5344CB8AC3E}">
        <p14:creationId xmlns:p14="http://schemas.microsoft.com/office/powerpoint/2010/main" val="313442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3A39E57-EDD3-4209-AE4D-F9FC630F9890}"/>
              </a:ext>
            </a:extLst>
          </p:cNvPr>
          <p:cNvSpPr/>
          <p:nvPr/>
        </p:nvSpPr>
        <p:spPr>
          <a:xfrm>
            <a:off x="276157" y="1286076"/>
            <a:ext cx="10816563" cy="25945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US" sz="2800" b="1" u="sng" dirty="0">
                <a:solidFill>
                  <a:srgbClr val="000000"/>
                </a:solidFill>
                <a:cs typeface="Calibri"/>
              </a:rPr>
              <a:t>Changes to courses from 2022/23</a:t>
            </a:r>
          </a:p>
          <a:p>
            <a:endParaRPr lang="en-US" sz="2000" b="1" u="sng" dirty="0">
              <a:solidFill>
                <a:srgbClr val="000000"/>
              </a:solidFill>
              <a:cs typeface="Calibri"/>
            </a:endParaRPr>
          </a:p>
          <a:p>
            <a:endParaRPr lang="en-US" sz="2000" dirty="0">
              <a:solidFill>
                <a:srgbClr val="000000"/>
              </a:solidFill>
              <a:ea typeface="+mn-lt"/>
              <a:cs typeface="Calibri"/>
            </a:endParaRPr>
          </a:p>
          <a:p>
            <a:r>
              <a:rPr lang="en-US" sz="2000" b="1" dirty="0">
                <a:solidFill>
                  <a:srgbClr val="000000"/>
                </a:solidFill>
                <a:ea typeface="+mn-lt"/>
                <a:cs typeface="Calibri"/>
              </a:rPr>
              <a:t>National 5 </a:t>
            </a:r>
            <a:r>
              <a:rPr lang="en-US" sz="2000" dirty="0">
                <a:solidFill>
                  <a:srgbClr val="000000"/>
                </a:solidFill>
                <a:ea typeface="+mn-lt"/>
                <a:cs typeface="Calibri"/>
              </a:rPr>
              <a:t>– vectors, similarity &amp; 3D coordinates have returned to the course.</a:t>
            </a:r>
          </a:p>
          <a:p>
            <a:endParaRPr lang="en-US" sz="2000" dirty="0">
              <a:solidFill>
                <a:srgbClr val="000000"/>
              </a:solidFill>
              <a:ea typeface="+mn-lt"/>
              <a:cs typeface="Calibri"/>
            </a:endParaRPr>
          </a:p>
          <a:p>
            <a:r>
              <a:rPr lang="en-US" sz="2000" b="1" dirty="0">
                <a:solidFill>
                  <a:srgbClr val="000000"/>
                </a:solidFill>
                <a:ea typeface="+mn-lt"/>
                <a:cs typeface="Calibri"/>
              </a:rPr>
              <a:t>Higher</a:t>
            </a:r>
            <a:r>
              <a:rPr lang="en-US" sz="2000" dirty="0">
                <a:solidFill>
                  <a:srgbClr val="000000"/>
                </a:solidFill>
                <a:ea typeface="+mn-lt"/>
                <a:cs typeface="Calibri"/>
              </a:rPr>
              <a:t> – vectors &amp; recurrence relations have returned to the course.</a:t>
            </a:r>
          </a:p>
          <a:p>
            <a:r>
              <a:rPr lang="en-US" sz="2000" dirty="0">
                <a:solidFill>
                  <a:srgbClr val="000000"/>
                </a:solidFill>
                <a:ea typeface="+mn-lt"/>
                <a:cs typeface="Calibri"/>
              </a:rPr>
              <a:t> </a:t>
            </a:r>
            <a:endParaRPr lang="en-US" sz="2000" dirty="0">
              <a:solidFill>
                <a:srgbClr val="000000"/>
              </a:solidFill>
              <a:ea typeface="+mn-lt"/>
              <a:cs typeface="+mn-lt"/>
            </a:endParaRPr>
          </a:p>
          <a:p>
            <a:endParaRPr lang="en-US" sz="2000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F65A773-FC43-49A0-B490-F626807E4827}"/>
              </a:ext>
            </a:extLst>
          </p:cNvPr>
          <p:cNvSpPr/>
          <p:nvPr/>
        </p:nvSpPr>
        <p:spPr>
          <a:xfrm>
            <a:off x="1878133" y="-24085"/>
            <a:ext cx="8435734" cy="95508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dirty="0" err="1">
                <a:ln w="2857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Berlin Sans FB"/>
              </a:rPr>
              <a:t>Maths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44F3DDC-C5EF-42BB-A7CB-48865931F4B2}"/>
              </a:ext>
            </a:extLst>
          </p:cNvPr>
          <p:cNvSpPr txBox="1">
            <a:spLocks/>
          </p:cNvSpPr>
          <p:nvPr/>
        </p:nvSpPr>
        <p:spPr>
          <a:xfrm>
            <a:off x="441461" y="4235705"/>
            <a:ext cx="11179967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dirty="0">
                <a:cs typeface="Calibri" panose="020F0502020204030204"/>
              </a:rPr>
              <a:t>PTC: </a:t>
            </a:r>
            <a:r>
              <a:rPr lang="en-US" sz="4400" dirty="0" err="1">
                <a:cs typeface="Calibri" panose="020F0502020204030204"/>
              </a:rPr>
              <a:t>Mrs</a:t>
            </a:r>
            <a:r>
              <a:rPr lang="en-US" sz="4400" dirty="0">
                <a:cs typeface="Calibri" panose="020F0502020204030204"/>
              </a:rPr>
              <a:t> McEwen</a:t>
            </a:r>
            <a:endParaRPr lang="en-US" sz="4400" dirty="0"/>
          </a:p>
          <a:p>
            <a:pPr marL="0" indent="0" algn="ctr">
              <a:buNone/>
            </a:pPr>
            <a:r>
              <a:rPr lang="en-US" sz="4400" dirty="0">
                <a:ea typeface="+mn-lt"/>
                <a:cs typeface="+mn-lt"/>
                <a:hlinkClick r:id="rId2"/>
              </a:rPr>
              <a:t>gw08mcewenjacqueline@ea.dumgal.sch.uk</a:t>
            </a:r>
            <a:endParaRPr lang="en-US" dirty="0"/>
          </a:p>
          <a:p>
            <a:endParaRPr lang="en-US" sz="4400" dirty="0">
              <a:cs typeface="Calibri" panose="020F0502020204030204"/>
            </a:endParaRPr>
          </a:p>
          <a:p>
            <a:endParaRPr lang="en-US" sz="4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08643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535D1B96C34442826C7EF13F339BFB" ma:contentTypeVersion="4" ma:contentTypeDescription="Create a new document." ma:contentTypeScope="" ma:versionID="53c316300f48b8a03594b974eccfbaa4">
  <xsd:schema xmlns:xsd="http://www.w3.org/2001/XMLSchema" xmlns:xs="http://www.w3.org/2001/XMLSchema" xmlns:p="http://schemas.microsoft.com/office/2006/metadata/properties" xmlns:ns2="d5881f3c-6b51-469f-90d2-3a7ee9fe23e7" targetNamespace="http://schemas.microsoft.com/office/2006/metadata/properties" ma:root="true" ma:fieldsID="38e82a887783ef8581ba102d4cc96f88" ns2:_="">
    <xsd:import namespace="d5881f3c-6b51-469f-90d2-3a7ee9fe23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881f3c-6b51-469f-90d2-3a7ee9fe23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6A6F86-068E-44BD-95D0-0501E82942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75F20C-C82A-46CB-AA50-08F0085E632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5881f3c-6b51-469f-90d2-3a7ee9fe23e7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9D4D97-095E-4351-9F51-20D1BAAF9D15}">
  <ds:schemaRefs>
    <ds:schemaRef ds:uri="d5881f3c-6b51-469f-90d2-3a7ee9fe23e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570</TotalTime>
  <Words>762</Words>
  <Application>Microsoft Office PowerPoint</Application>
  <PresentationFormat>Widescreen</PresentationFormat>
  <Paragraphs>127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Berlin Sans FB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Jacqueline McEwen</dc:creator>
  <cp:lastModifiedBy>Jacqueline McEwen</cp:lastModifiedBy>
  <cp:revision>74</cp:revision>
  <cp:lastPrinted>2022-10-06T13:23:39Z</cp:lastPrinted>
  <dcterms:created xsi:type="dcterms:W3CDTF">2021-09-21T15:51:08Z</dcterms:created>
  <dcterms:modified xsi:type="dcterms:W3CDTF">2024-09-08T10:10:32Z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0x010100D9535D1B96C34442826C7EF13F339BFB</vt:lpwstr>
  </property>
</Properties>
</file>