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7" r:id="rId3"/>
    <p:sldId id="328" r:id="rId4"/>
    <p:sldId id="298" r:id="rId5"/>
    <p:sldId id="329" r:id="rId6"/>
    <p:sldId id="291" r:id="rId7"/>
    <p:sldId id="299" r:id="rId8"/>
    <p:sldId id="337" r:id="rId9"/>
    <p:sldId id="336" r:id="rId10"/>
    <p:sldId id="292" r:id="rId11"/>
    <p:sldId id="330" r:id="rId12"/>
    <p:sldId id="306" r:id="rId13"/>
    <p:sldId id="305" r:id="rId14"/>
    <p:sldId id="331" r:id="rId15"/>
    <p:sldId id="307" r:id="rId16"/>
    <p:sldId id="332" r:id="rId17"/>
    <p:sldId id="308" r:id="rId18"/>
    <p:sldId id="309" r:id="rId19"/>
    <p:sldId id="304" r:id="rId20"/>
    <p:sldId id="333" r:id="rId21"/>
    <p:sldId id="311" r:id="rId22"/>
    <p:sldId id="310" r:id="rId23"/>
    <p:sldId id="334" r:id="rId24"/>
    <p:sldId id="312" r:id="rId25"/>
    <p:sldId id="296" r:id="rId26"/>
    <p:sldId id="335" r:id="rId27"/>
    <p:sldId id="319" r:id="rId28"/>
    <p:sldId id="302" r:id="rId29"/>
    <p:sldId id="303" r:id="rId30"/>
    <p:sldId id="313" r:id="rId31"/>
    <p:sldId id="314" r:id="rId32"/>
    <p:sldId id="315" r:id="rId33"/>
    <p:sldId id="341" r:id="rId34"/>
    <p:sldId id="320" r:id="rId35"/>
    <p:sldId id="343" r:id="rId36"/>
    <p:sldId id="344" r:id="rId37"/>
    <p:sldId id="325" r:id="rId38"/>
    <p:sldId id="339" r:id="rId39"/>
    <p:sldId id="342" r:id="rId40"/>
    <p:sldId id="32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8F9A6-5672-425E-B301-F4F7739F95F6}" v="18" dt="2024-09-15T15:33:30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Campbell" userId="S::gw08campbellcheryl@glow.sch.uk::b7bf2f95-c8f1-43ff-8581-ad922754f18b" providerId="AD" clId="Web-{98DFA241-5AED-4F0D-A46E-B8A0058F7081}"/>
    <pc:docChg chg="modSld">
      <pc:chgData name="Mrs Campbell" userId="S::gw08campbellcheryl@glow.sch.uk::b7bf2f95-c8f1-43ff-8581-ad922754f18b" providerId="AD" clId="Web-{98DFA241-5AED-4F0D-A46E-B8A0058F7081}" dt="2024-09-10T19:15:45.080" v="157"/>
      <pc:docMkLst>
        <pc:docMk/>
      </pc:docMkLst>
      <pc:sldChg chg="modSp">
        <pc:chgData name="Mrs Campbell" userId="S::gw08campbellcheryl@glow.sch.uk::b7bf2f95-c8f1-43ff-8581-ad922754f18b" providerId="AD" clId="Web-{98DFA241-5AED-4F0D-A46E-B8A0058F7081}" dt="2024-09-10T19:13:09.154" v="52"/>
        <pc:sldMkLst>
          <pc:docMk/>
          <pc:sldMk cId="3197720884" sldId="298"/>
        </pc:sldMkLst>
        <pc:graphicFrameChg chg="mod modGraphic">
          <ac:chgData name="Mrs Campbell" userId="S::gw08campbellcheryl@glow.sch.uk::b7bf2f95-c8f1-43ff-8581-ad922754f18b" providerId="AD" clId="Web-{98DFA241-5AED-4F0D-A46E-B8A0058F7081}" dt="2024-09-10T19:13:09.154" v="52"/>
          <ac:graphicFrameMkLst>
            <pc:docMk/>
            <pc:sldMk cId="3197720884" sldId="298"/>
            <ac:graphicFrameMk id="6" creationId="{23B7B4FD-34E4-25F3-2C50-B5DA770FD651}"/>
          </ac:graphicFrameMkLst>
        </pc:graphicFrameChg>
      </pc:sldChg>
      <pc:sldChg chg="modSp">
        <pc:chgData name="Mrs Campbell" userId="S::gw08campbellcheryl@glow.sch.uk::b7bf2f95-c8f1-43ff-8581-ad922754f18b" providerId="AD" clId="Web-{98DFA241-5AED-4F0D-A46E-B8A0058F7081}" dt="2024-09-10T19:15:45.080" v="157"/>
        <pc:sldMkLst>
          <pc:docMk/>
          <pc:sldMk cId="3925902492" sldId="312"/>
        </pc:sldMkLst>
        <pc:graphicFrameChg chg="mod modGraphic">
          <ac:chgData name="Mrs Campbell" userId="S::gw08campbellcheryl@glow.sch.uk::b7bf2f95-c8f1-43ff-8581-ad922754f18b" providerId="AD" clId="Web-{98DFA241-5AED-4F0D-A46E-B8A0058F7081}" dt="2024-09-10T19:15:45.080" v="157"/>
          <ac:graphicFrameMkLst>
            <pc:docMk/>
            <pc:sldMk cId="3925902492" sldId="312"/>
            <ac:graphicFrameMk id="8" creationId="{C6DBDF2E-EFCE-3C84-F579-C05ACBBD0775}"/>
          </ac:graphicFrameMkLst>
        </pc:graphicFrameChg>
      </pc:sldChg>
    </pc:docChg>
  </pc:docChgLst>
  <pc:docChgLst>
    <pc:chgData name="Miss Ash" userId="S::gw13ashsamantha@glow.sch.uk::7044af28-ed07-45de-b922-aa71760c305a" providerId="AD" clId="Web-{6BA4526E-BB6E-C70B-20F9-E59DABDFC142}"/>
    <pc:docChg chg="modSld">
      <pc:chgData name="Miss Ash" userId="S::gw13ashsamantha@glow.sch.uk::7044af28-ed07-45de-b922-aa71760c305a" providerId="AD" clId="Web-{6BA4526E-BB6E-C70B-20F9-E59DABDFC142}" dt="2024-09-12T13:28:56.387" v="168"/>
      <pc:docMkLst>
        <pc:docMk/>
      </pc:docMkLst>
      <pc:sldChg chg="modSp">
        <pc:chgData name="Miss Ash" userId="S::gw13ashsamantha@glow.sch.uk::7044af28-ed07-45de-b922-aa71760c305a" providerId="AD" clId="Web-{6BA4526E-BB6E-C70B-20F9-E59DABDFC142}" dt="2024-09-12T13:16:34.396" v="0" actId="20577"/>
        <pc:sldMkLst>
          <pc:docMk/>
          <pc:sldMk cId="997016370" sldId="319"/>
        </pc:sldMkLst>
        <pc:spChg chg="mod">
          <ac:chgData name="Miss Ash" userId="S::gw13ashsamantha@glow.sch.uk::7044af28-ed07-45de-b922-aa71760c305a" providerId="AD" clId="Web-{6BA4526E-BB6E-C70B-20F9-E59DABDFC142}" dt="2024-09-12T13:16:34.396" v="0" actId="20577"/>
          <ac:spMkLst>
            <pc:docMk/>
            <pc:sldMk cId="997016370" sldId="319"/>
            <ac:spMk id="6" creationId="{3FEB44DE-E146-4400-CEC2-EE28F8D57326}"/>
          </ac:spMkLst>
        </pc:spChg>
      </pc:sldChg>
      <pc:sldChg chg="modSp">
        <pc:chgData name="Miss Ash" userId="S::gw13ashsamantha@glow.sch.uk::7044af28-ed07-45de-b922-aa71760c305a" providerId="AD" clId="Web-{6BA4526E-BB6E-C70B-20F9-E59DABDFC142}" dt="2024-09-12T13:23:26.471" v="160" actId="20577"/>
        <pc:sldMkLst>
          <pc:docMk/>
          <pc:sldMk cId="1914470513" sldId="325"/>
        </pc:sldMkLst>
        <pc:spChg chg="mod">
          <ac:chgData name="Miss Ash" userId="S::gw13ashsamantha@glow.sch.uk::7044af28-ed07-45de-b922-aa71760c305a" providerId="AD" clId="Web-{6BA4526E-BB6E-C70B-20F9-E59DABDFC142}" dt="2024-09-12T13:22:27.813" v="141" actId="20577"/>
          <ac:spMkLst>
            <pc:docMk/>
            <pc:sldMk cId="1914470513" sldId="325"/>
            <ac:spMk id="2" creationId="{8C1B4DA2-12FD-2FBB-6DD3-33C99D726B46}"/>
          </ac:spMkLst>
        </pc:spChg>
        <pc:spChg chg="mod">
          <ac:chgData name="Miss Ash" userId="S::gw13ashsamantha@glow.sch.uk::7044af28-ed07-45de-b922-aa71760c305a" providerId="AD" clId="Web-{6BA4526E-BB6E-C70B-20F9-E59DABDFC142}" dt="2024-09-12T13:23:26.471" v="160" actId="20577"/>
          <ac:spMkLst>
            <pc:docMk/>
            <pc:sldMk cId="1914470513" sldId="325"/>
            <ac:spMk id="3" creationId="{78001134-6A77-71D0-5638-4E62741F46AB}"/>
          </ac:spMkLst>
        </pc:spChg>
      </pc:sldChg>
      <pc:sldChg chg="mod modShow">
        <pc:chgData name="Miss Ash" userId="S::gw13ashsamantha@glow.sch.uk::7044af28-ed07-45de-b922-aa71760c305a" providerId="AD" clId="Web-{6BA4526E-BB6E-C70B-20F9-E59DABDFC142}" dt="2024-09-12T13:23:29.111" v="161"/>
        <pc:sldMkLst>
          <pc:docMk/>
          <pc:sldMk cId="1359785733" sldId="326"/>
        </pc:sldMkLst>
      </pc:sldChg>
      <pc:sldChg chg="modSp">
        <pc:chgData name="Miss Ash" userId="S::gw13ashsamantha@glow.sch.uk::7044af28-ed07-45de-b922-aa71760c305a" providerId="AD" clId="Web-{6BA4526E-BB6E-C70B-20F9-E59DABDFC142}" dt="2024-09-12T13:23:36.034" v="162" actId="20577"/>
        <pc:sldMkLst>
          <pc:docMk/>
          <pc:sldMk cId="2568668467" sldId="339"/>
        </pc:sldMkLst>
        <pc:spChg chg="mod">
          <ac:chgData name="Miss Ash" userId="S::gw13ashsamantha@glow.sch.uk::7044af28-ed07-45de-b922-aa71760c305a" providerId="AD" clId="Web-{6BA4526E-BB6E-C70B-20F9-E59DABDFC142}" dt="2024-09-12T13:23:36.034" v="162" actId="20577"/>
          <ac:spMkLst>
            <pc:docMk/>
            <pc:sldMk cId="2568668467" sldId="339"/>
            <ac:spMk id="5" creationId="{D96322CC-07FC-F4EE-1291-A70C50B63568}"/>
          </ac:spMkLst>
        </pc:spChg>
      </pc:sldChg>
      <pc:sldChg chg="modSp">
        <pc:chgData name="Miss Ash" userId="S::gw13ashsamantha@glow.sch.uk::7044af28-ed07-45de-b922-aa71760c305a" providerId="AD" clId="Web-{6BA4526E-BB6E-C70B-20F9-E59DABDFC142}" dt="2024-09-12T13:28:56.387" v="168"/>
        <pc:sldMkLst>
          <pc:docMk/>
          <pc:sldMk cId="621166458" sldId="342"/>
        </pc:sldMkLst>
        <pc:spChg chg="mod">
          <ac:chgData name="Miss Ash" userId="S::gw13ashsamantha@glow.sch.uk::7044af28-ed07-45de-b922-aa71760c305a" providerId="AD" clId="Web-{6BA4526E-BB6E-C70B-20F9-E59DABDFC142}" dt="2024-09-12T13:23:41.065" v="163" actId="20577"/>
          <ac:spMkLst>
            <pc:docMk/>
            <pc:sldMk cId="621166458" sldId="342"/>
            <ac:spMk id="5" creationId="{D96322CC-07FC-F4EE-1291-A70C50B63568}"/>
          </ac:spMkLst>
        </pc:spChg>
        <pc:picChg chg="mod modCrop">
          <ac:chgData name="Miss Ash" userId="S::gw13ashsamantha@glow.sch.uk::7044af28-ed07-45de-b922-aa71760c305a" providerId="AD" clId="Web-{6BA4526E-BB6E-C70B-20F9-E59DABDFC142}" dt="2024-09-12T13:28:56.387" v="168"/>
          <ac:picMkLst>
            <pc:docMk/>
            <pc:sldMk cId="621166458" sldId="342"/>
            <ac:picMk id="18" creationId="{98355914-40AC-E74E-280D-2D2F649ED026}"/>
          </ac:picMkLst>
        </pc:picChg>
      </pc:sldChg>
    </pc:docChg>
  </pc:docChgLst>
  <pc:docChgLst>
    <pc:chgData name="Mr Kidd" userId="S::gw15kidddominicadam@glow.sch.uk::7bda8298-4f73-4057-ae31-5f7338f82de6" providerId="AD" clId="Web-{2CDDC34C-2200-EC34-4F77-56CA1215BD2D}"/>
    <pc:docChg chg="modSld">
      <pc:chgData name="Mr Kidd" userId="S::gw15kidddominicadam@glow.sch.uk::7bda8298-4f73-4057-ae31-5f7338f82de6" providerId="AD" clId="Web-{2CDDC34C-2200-EC34-4F77-56CA1215BD2D}" dt="2024-09-10T17:05:31.580" v="75" actId="20577"/>
      <pc:docMkLst>
        <pc:docMk/>
      </pc:docMkLst>
      <pc:sldChg chg="modSp">
        <pc:chgData name="Mr Kidd" userId="S::gw15kidddominicadam@glow.sch.uk::7bda8298-4f73-4057-ae31-5f7338f82de6" providerId="AD" clId="Web-{2CDDC34C-2200-EC34-4F77-56CA1215BD2D}" dt="2024-09-10T17:05:31.580" v="75" actId="20577"/>
        <pc:sldMkLst>
          <pc:docMk/>
          <pc:sldMk cId="948217562" sldId="315"/>
        </pc:sldMkLst>
        <pc:spChg chg="mod">
          <ac:chgData name="Mr Kidd" userId="S::gw15kidddominicadam@glow.sch.uk::7bda8298-4f73-4057-ae31-5f7338f82de6" providerId="AD" clId="Web-{2CDDC34C-2200-EC34-4F77-56CA1215BD2D}" dt="2024-09-10T17:05:31.580" v="75" actId="20577"/>
          <ac:spMkLst>
            <pc:docMk/>
            <pc:sldMk cId="948217562" sldId="315"/>
            <ac:spMk id="3" creationId="{78001134-6A77-71D0-5638-4E62741F46AB}"/>
          </ac:spMkLst>
        </pc:spChg>
      </pc:sldChg>
    </pc:docChg>
  </pc:docChgLst>
  <pc:docChgLst>
    <pc:chgData name="Mrs Campbell" userId="S::gw08campbellcheryl@glow.sch.uk::b7bf2f95-c8f1-43ff-8581-ad922754f18b" providerId="AD" clId="Web-{5BCF42DE-DD42-DC7C-026B-33B292E32AD5}"/>
    <pc:docChg chg="modSld">
      <pc:chgData name="Mrs Campbell" userId="S::gw08campbellcheryl@glow.sch.uk::b7bf2f95-c8f1-43ff-8581-ad922754f18b" providerId="AD" clId="Web-{5BCF42DE-DD42-DC7C-026B-33B292E32AD5}" dt="2024-09-10T14:52:39.429" v="110"/>
      <pc:docMkLst>
        <pc:docMk/>
      </pc:docMkLst>
      <pc:sldChg chg="modSp">
        <pc:chgData name="Mrs Campbell" userId="S::gw08campbellcheryl@glow.sch.uk::b7bf2f95-c8f1-43ff-8581-ad922754f18b" providerId="AD" clId="Web-{5BCF42DE-DD42-DC7C-026B-33B292E32AD5}" dt="2024-09-10T14:27:04.485" v="13"/>
        <pc:sldMkLst>
          <pc:docMk/>
          <pc:sldMk cId="3197720884" sldId="298"/>
        </pc:sldMkLst>
        <pc:graphicFrameChg chg="mod modGraphic">
          <ac:chgData name="Mrs Campbell" userId="S::gw08campbellcheryl@glow.sch.uk::b7bf2f95-c8f1-43ff-8581-ad922754f18b" providerId="AD" clId="Web-{5BCF42DE-DD42-DC7C-026B-33B292E32AD5}" dt="2024-09-10T14:27:04.485" v="13"/>
          <ac:graphicFrameMkLst>
            <pc:docMk/>
            <pc:sldMk cId="3197720884" sldId="298"/>
            <ac:graphicFrameMk id="6" creationId="{23B7B4FD-34E4-25F3-2C50-B5DA770FD651}"/>
          </ac:graphicFrameMkLst>
        </pc:graphicFrameChg>
      </pc:sldChg>
      <pc:sldChg chg="modSp">
        <pc:chgData name="Mrs Campbell" userId="S::gw08campbellcheryl@glow.sch.uk::b7bf2f95-c8f1-43ff-8581-ad922754f18b" providerId="AD" clId="Web-{5BCF42DE-DD42-DC7C-026B-33B292E32AD5}" dt="2024-09-10T14:52:39.429" v="110"/>
        <pc:sldMkLst>
          <pc:docMk/>
          <pc:sldMk cId="3209302529" sldId="299"/>
        </pc:sldMkLst>
        <pc:graphicFrameChg chg="mod modGraphic">
          <ac:chgData name="Mrs Campbell" userId="S::gw08campbellcheryl@glow.sch.uk::b7bf2f95-c8f1-43ff-8581-ad922754f18b" providerId="AD" clId="Web-{5BCF42DE-DD42-DC7C-026B-33B292E32AD5}" dt="2024-09-10T14:52:39.429" v="110"/>
          <ac:graphicFrameMkLst>
            <pc:docMk/>
            <pc:sldMk cId="3209302529" sldId="299"/>
            <ac:graphicFrameMk id="8" creationId="{C6DBDF2E-EFCE-3C84-F579-C05ACBBD0775}"/>
          </ac:graphicFrameMkLst>
        </pc:graphicFrameChg>
      </pc:sldChg>
      <pc:sldChg chg="delSp modSp delAnim">
        <pc:chgData name="Mrs Campbell" userId="S::gw08campbellcheryl@glow.sch.uk::b7bf2f95-c8f1-43ff-8581-ad922754f18b" providerId="AD" clId="Web-{5BCF42DE-DD42-DC7C-026B-33B292E32AD5}" dt="2024-09-10T14:31:15.510" v="37" actId="20577"/>
        <pc:sldMkLst>
          <pc:docMk/>
          <pc:sldMk cId="3469337446" sldId="337"/>
        </pc:sldMkLst>
        <pc:spChg chg="mod">
          <ac:chgData name="Mrs Campbell" userId="S::gw08campbellcheryl@glow.sch.uk::b7bf2f95-c8f1-43ff-8581-ad922754f18b" providerId="AD" clId="Web-{5BCF42DE-DD42-DC7C-026B-33B292E32AD5}" dt="2024-09-10T14:31:15.510" v="37" actId="20577"/>
          <ac:spMkLst>
            <pc:docMk/>
            <pc:sldMk cId="3469337446" sldId="337"/>
            <ac:spMk id="22" creationId="{E62B8C5E-8238-4BEF-BA3B-E3CBC0DE41C1}"/>
          </ac:spMkLst>
        </pc:spChg>
        <pc:spChg chg="del mod">
          <ac:chgData name="Mrs Campbell" userId="S::gw08campbellcheryl@glow.sch.uk::b7bf2f95-c8f1-43ff-8581-ad922754f18b" providerId="AD" clId="Web-{5BCF42DE-DD42-DC7C-026B-33B292E32AD5}" dt="2024-09-10T14:28:03.565" v="15"/>
          <ac:spMkLst>
            <pc:docMk/>
            <pc:sldMk cId="3469337446" sldId="337"/>
            <ac:spMk id="26" creationId="{C9A982F5-2AB4-4D4F-9FD0-F6C7571C8769}"/>
          </ac:spMkLst>
        </pc:spChg>
      </pc:sldChg>
    </pc:docChg>
  </pc:docChgLst>
  <pc:docChgLst>
    <pc:chgData name="Mr Kidd" userId="S::gw15kidddominicadam@glow.sch.uk::7bda8298-4f73-4057-ae31-5f7338f82de6" providerId="AD" clId="Web-{C637F4D7-18B4-1A85-8B24-170851EF134E}"/>
    <pc:docChg chg="addSld modSld">
      <pc:chgData name="Mr Kidd" userId="S::gw15kidddominicadam@glow.sch.uk::7bda8298-4f73-4057-ae31-5f7338f82de6" providerId="AD" clId="Web-{C637F4D7-18B4-1A85-8B24-170851EF134E}" dt="2024-09-12T10:37:34.557" v="771" actId="1076"/>
      <pc:docMkLst>
        <pc:docMk/>
      </pc:docMkLst>
      <pc:sldChg chg="modSp delAnim">
        <pc:chgData name="Mr Kidd" userId="S::gw15kidddominicadam@glow.sch.uk::7bda8298-4f73-4057-ae31-5f7338f82de6" providerId="AD" clId="Web-{C637F4D7-18B4-1A85-8B24-170851EF134E}" dt="2024-09-12T10:31:09.439" v="637" actId="1076"/>
        <pc:sldMkLst>
          <pc:docMk/>
          <pc:sldMk cId="948217562" sldId="315"/>
        </pc:sldMkLst>
        <pc:spChg chg="mod">
          <ac:chgData name="Mr Kidd" userId="S::gw15kidddominicadam@glow.sch.uk::7bda8298-4f73-4057-ae31-5f7338f82de6" providerId="AD" clId="Web-{C637F4D7-18B4-1A85-8B24-170851EF134E}" dt="2024-09-12T09:31:11.472" v="2" actId="20577"/>
          <ac:spMkLst>
            <pc:docMk/>
            <pc:sldMk cId="948217562" sldId="315"/>
            <ac:spMk id="2" creationId="{8C1B4DA2-12FD-2FBB-6DD3-33C99D726B46}"/>
          </ac:spMkLst>
        </pc:spChg>
        <pc:spChg chg="mod">
          <ac:chgData name="Mr Kidd" userId="S::gw15kidddominicadam@glow.sch.uk::7bda8298-4f73-4057-ae31-5f7338f82de6" providerId="AD" clId="Web-{C637F4D7-18B4-1A85-8B24-170851EF134E}" dt="2024-09-12T10:31:09.439" v="637" actId="1076"/>
          <ac:spMkLst>
            <pc:docMk/>
            <pc:sldMk cId="948217562" sldId="315"/>
            <ac:spMk id="3" creationId="{78001134-6A77-71D0-5638-4E62741F46AB}"/>
          </ac:spMkLst>
        </pc:spChg>
        <pc:picChg chg="mod">
          <ac:chgData name="Mr Kidd" userId="S::gw15kidddominicadam@glow.sch.uk::7bda8298-4f73-4057-ae31-5f7338f82de6" providerId="AD" clId="Web-{C637F4D7-18B4-1A85-8B24-170851EF134E}" dt="2024-09-12T10:30:34.296" v="630" actId="1076"/>
          <ac:picMkLst>
            <pc:docMk/>
            <pc:sldMk cId="948217562" sldId="315"/>
            <ac:picMk id="4" creationId="{C53F9556-9027-FEE9-8CBD-7D7AF33E04CB}"/>
          </ac:picMkLst>
        </pc:picChg>
      </pc:sldChg>
      <pc:sldChg chg="mod modShow">
        <pc:chgData name="Mr Kidd" userId="S::gw15kidddominicadam@glow.sch.uk::7bda8298-4f73-4057-ae31-5f7338f82de6" providerId="AD" clId="Web-{C637F4D7-18B4-1A85-8B24-170851EF134E}" dt="2024-09-12T09:36:31.493" v="209"/>
        <pc:sldMkLst>
          <pc:docMk/>
          <pc:sldMk cId="3833201440" sldId="318"/>
        </pc:sldMkLst>
      </pc:sldChg>
      <pc:sldChg chg="mod modShow">
        <pc:chgData name="Mr Kidd" userId="S::gw15kidddominicadam@glow.sch.uk::7bda8298-4f73-4057-ae31-5f7338f82de6" providerId="AD" clId="Web-{C637F4D7-18B4-1A85-8B24-170851EF134E}" dt="2024-09-12T09:36:36.712" v="210"/>
        <pc:sldMkLst>
          <pc:docMk/>
          <pc:sldMk cId="2399446244" sldId="338"/>
        </pc:sldMkLst>
      </pc:sldChg>
      <pc:sldChg chg="addSp modSp new addAnim delAnim modAnim">
        <pc:chgData name="Mr Kidd" userId="S::gw15kidddominicadam@glow.sch.uk::7bda8298-4f73-4057-ae31-5f7338f82de6" providerId="AD" clId="Web-{C637F4D7-18B4-1A85-8B24-170851EF134E}" dt="2024-09-12T10:37:34.557" v="771" actId="1076"/>
        <pc:sldMkLst>
          <pc:docMk/>
          <pc:sldMk cId="1081518824" sldId="341"/>
        </pc:sldMkLst>
        <pc:spChg chg="mod">
          <ac:chgData name="Mr Kidd" userId="S::gw15kidddominicadam@glow.sch.uk::7bda8298-4f73-4057-ae31-5f7338f82de6" providerId="AD" clId="Web-{C637F4D7-18B4-1A85-8B24-170851EF134E}" dt="2024-09-12T10:05:17.434" v="349" actId="20577"/>
          <ac:spMkLst>
            <pc:docMk/>
            <pc:sldMk cId="1081518824" sldId="341"/>
            <ac:spMk id="2" creationId="{3958BAE8-1ECD-7395-A6AC-336158EF482A}"/>
          </ac:spMkLst>
        </pc:spChg>
        <pc:spChg chg="mod ord">
          <ac:chgData name="Mr Kidd" userId="S::gw15kidddominicadam@glow.sch.uk::7bda8298-4f73-4057-ae31-5f7338f82de6" providerId="AD" clId="Web-{C637F4D7-18B4-1A85-8B24-170851EF134E}" dt="2024-09-12T10:37:31.307" v="770"/>
          <ac:spMkLst>
            <pc:docMk/>
            <pc:sldMk cId="1081518824" sldId="341"/>
            <ac:spMk id="3" creationId="{5D8A29E9-2371-30CE-B8D9-3C106237A6DF}"/>
          </ac:spMkLst>
        </pc:spChg>
        <pc:picChg chg="add mod">
          <ac:chgData name="Mr Kidd" userId="S::gw15kidddominicadam@glow.sch.uk::7bda8298-4f73-4057-ae31-5f7338f82de6" providerId="AD" clId="Web-{C637F4D7-18B4-1A85-8B24-170851EF134E}" dt="2024-09-12T10:37:34.557" v="771" actId="1076"/>
          <ac:picMkLst>
            <pc:docMk/>
            <pc:sldMk cId="1081518824" sldId="341"/>
            <ac:picMk id="4" creationId="{DBA503C5-83EE-A97D-EDDF-D02BF22A377D}"/>
          </ac:picMkLst>
        </pc:picChg>
        <pc:picChg chg="add mod">
          <ac:chgData name="Mr Kidd" userId="S::gw15kidddominicadam@glow.sch.uk::7bda8298-4f73-4057-ae31-5f7338f82de6" providerId="AD" clId="Web-{C637F4D7-18B4-1A85-8B24-170851EF134E}" dt="2024-09-12T10:35:36.534" v="697" actId="1076"/>
          <ac:picMkLst>
            <pc:docMk/>
            <pc:sldMk cId="1081518824" sldId="341"/>
            <ac:picMk id="5" creationId="{BD79CDBA-F053-990B-B481-8AFA94435042}"/>
          </ac:picMkLst>
        </pc:picChg>
        <pc:picChg chg="add mod">
          <ac:chgData name="Mr Kidd" userId="S::gw15kidddominicadam@glow.sch.uk::7bda8298-4f73-4057-ae31-5f7338f82de6" providerId="AD" clId="Web-{C637F4D7-18B4-1A85-8B24-170851EF134E}" dt="2024-09-12T10:35:38.784" v="698" actId="1076"/>
          <ac:picMkLst>
            <pc:docMk/>
            <pc:sldMk cId="1081518824" sldId="341"/>
            <ac:picMk id="6" creationId="{43276021-397B-7ECD-608C-5A2BF7807F26}"/>
          </ac:picMkLst>
        </pc:picChg>
      </pc:sldChg>
    </pc:docChg>
  </pc:docChgLst>
  <pc:docChgLst>
    <pc:chgData name="Mrs Campbell" userId="S::gw08campbellcheryl@glow.sch.uk::b7bf2f95-c8f1-43ff-8581-ad922754f18b" providerId="AD" clId="Web-{2C07D7C5-3E7A-A6A1-D4B9-2843ED371038}"/>
    <pc:docChg chg="addSld delSld modSld sldOrd">
      <pc:chgData name="Mrs Campbell" userId="S::gw08campbellcheryl@glow.sch.uk::b7bf2f95-c8f1-43ff-8581-ad922754f18b" providerId="AD" clId="Web-{2C07D7C5-3E7A-A6A1-D4B9-2843ED371038}" dt="2024-09-12T12:41:38.338" v="11"/>
      <pc:docMkLst>
        <pc:docMk/>
      </pc:docMkLst>
      <pc:sldChg chg="mod modShow">
        <pc:chgData name="Mrs Campbell" userId="S::gw08campbellcheryl@glow.sch.uk::b7bf2f95-c8f1-43ff-8581-ad922754f18b" providerId="AD" clId="Web-{2C07D7C5-3E7A-A6A1-D4B9-2843ED371038}" dt="2024-09-12T12:22:16.265" v="1"/>
        <pc:sldMkLst>
          <pc:docMk/>
          <pc:sldMk cId="3525216374" sldId="308"/>
        </pc:sldMkLst>
      </pc:sldChg>
      <pc:sldChg chg="mod modShow">
        <pc:chgData name="Mrs Campbell" userId="S::gw08campbellcheryl@glow.sch.uk::b7bf2f95-c8f1-43ff-8581-ad922754f18b" providerId="AD" clId="Web-{2C07D7C5-3E7A-A6A1-D4B9-2843ED371038}" dt="2024-09-12T12:22:22.531" v="2"/>
        <pc:sldMkLst>
          <pc:docMk/>
          <pc:sldMk cId="75178442" sldId="309"/>
        </pc:sldMkLst>
      </pc:sldChg>
      <pc:sldChg chg="mod modShow">
        <pc:chgData name="Mrs Campbell" userId="S::gw08campbellcheryl@glow.sch.uk::b7bf2f95-c8f1-43ff-8581-ad922754f18b" providerId="AD" clId="Web-{2C07D7C5-3E7A-A6A1-D4B9-2843ED371038}" dt="2024-09-12T12:41:13.961" v="8"/>
        <pc:sldMkLst>
          <pc:docMk/>
          <pc:sldMk cId="1779555591" sldId="323"/>
        </pc:sldMkLst>
      </pc:sldChg>
      <pc:sldChg chg="ord">
        <pc:chgData name="Mrs Campbell" userId="S::gw08campbellcheryl@glow.sch.uk::b7bf2f95-c8f1-43ff-8581-ad922754f18b" providerId="AD" clId="Web-{2C07D7C5-3E7A-A6A1-D4B9-2843ED371038}" dt="2024-09-12T12:41:31.462" v="10"/>
        <pc:sldMkLst>
          <pc:docMk/>
          <pc:sldMk cId="1914470513" sldId="325"/>
        </pc:sldMkLst>
      </pc:sldChg>
      <pc:sldChg chg="mod modShow">
        <pc:chgData name="Mrs Campbell" userId="S::gw08campbellcheryl@glow.sch.uk::b7bf2f95-c8f1-43ff-8581-ad922754f18b" providerId="AD" clId="Web-{2C07D7C5-3E7A-A6A1-D4B9-2843ED371038}" dt="2024-09-12T12:22:10.374" v="0"/>
        <pc:sldMkLst>
          <pc:docMk/>
          <pc:sldMk cId="245907729" sldId="332"/>
        </pc:sldMkLst>
      </pc:sldChg>
      <pc:sldChg chg="mod modShow">
        <pc:chgData name="Mrs Campbell" userId="S::gw08campbellcheryl@glow.sch.uk::b7bf2f95-c8f1-43ff-8581-ad922754f18b" providerId="AD" clId="Web-{2C07D7C5-3E7A-A6A1-D4B9-2843ED371038}" dt="2024-09-12T12:33:10.056" v="6"/>
        <pc:sldMkLst>
          <pc:docMk/>
          <pc:sldMk cId="2896993096" sldId="336"/>
        </pc:sldMkLst>
      </pc:sldChg>
      <pc:sldChg chg="mod modShow">
        <pc:chgData name="Mrs Campbell" userId="S::gw08campbellcheryl@glow.sch.uk::b7bf2f95-c8f1-43ff-8581-ad922754f18b" providerId="AD" clId="Web-{2C07D7C5-3E7A-A6A1-D4B9-2843ED371038}" dt="2024-09-12T12:33:05.665" v="5"/>
        <pc:sldMkLst>
          <pc:docMk/>
          <pc:sldMk cId="3469337446" sldId="337"/>
        </pc:sldMkLst>
      </pc:sldChg>
      <pc:sldChg chg="ord">
        <pc:chgData name="Mrs Campbell" userId="S::gw08campbellcheryl@glow.sch.uk::b7bf2f95-c8f1-43ff-8581-ad922754f18b" providerId="AD" clId="Web-{2C07D7C5-3E7A-A6A1-D4B9-2843ED371038}" dt="2024-09-12T12:41:27.915" v="9"/>
        <pc:sldMkLst>
          <pc:docMk/>
          <pc:sldMk cId="2568668467" sldId="339"/>
        </pc:sldMkLst>
      </pc:sldChg>
      <pc:sldChg chg="del">
        <pc:chgData name="Mrs Campbell" userId="S::gw08campbellcheryl@glow.sch.uk::b7bf2f95-c8f1-43ff-8581-ad922754f18b" providerId="AD" clId="Web-{2C07D7C5-3E7A-A6A1-D4B9-2843ED371038}" dt="2024-09-12T12:39:56.956" v="7"/>
        <pc:sldMkLst>
          <pc:docMk/>
          <pc:sldMk cId="1814784998" sldId="340"/>
        </pc:sldMkLst>
      </pc:sldChg>
      <pc:sldChg chg="add ord replId">
        <pc:chgData name="Mrs Campbell" userId="S::gw08campbellcheryl@glow.sch.uk::b7bf2f95-c8f1-43ff-8581-ad922754f18b" providerId="AD" clId="Web-{2C07D7C5-3E7A-A6A1-D4B9-2843ED371038}" dt="2024-09-12T12:41:38.338" v="11"/>
        <pc:sldMkLst>
          <pc:docMk/>
          <pc:sldMk cId="621166458" sldId="342"/>
        </pc:sldMkLst>
      </pc:sldChg>
    </pc:docChg>
  </pc:docChgLst>
  <pc:docChgLst>
    <pc:chgData name="Mrs Campbell" userId="S::gw08campbellcheryl@glow.sch.uk::b7bf2f95-c8f1-43ff-8581-ad922754f18b" providerId="AD" clId="Web-{A1C92A7A-4481-B2EE-E0EC-AD22FE36E8A3}"/>
    <pc:docChg chg="addSld modSld">
      <pc:chgData name="Mrs Campbell" userId="S::gw08campbellcheryl@glow.sch.uk::b7bf2f95-c8f1-43ff-8581-ad922754f18b" providerId="AD" clId="Web-{A1C92A7A-4481-B2EE-E0EC-AD22FE36E8A3}" dt="2024-09-12T13:57:11.737" v="79"/>
      <pc:docMkLst>
        <pc:docMk/>
      </pc:docMkLst>
      <pc:sldChg chg="modSp">
        <pc:chgData name="Mrs Campbell" userId="S::gw08campbellcheryl@glow.sch.uk::b7bf2f95-c8f1-43ff-8581-ad922754f18b" providerId="AD" clId="Web-{A1C92A7A-4481-B2EE-E0EC-AD22FE36E8A3}" dt="2024-09-12T13:37:55.259" v="18" actId="20577"/>
        <pc:sldMkLst>
          <pc:docMk/>
          <pc:sldMk cId="1319719048" sldId="320"/>
        </pc:sldMkLst>
        <pc:spChg chg="mod">
          <ac:chgData name="Mrs Campbell" userId="S::gw08campbellcheryl@glow.sch.uk::b7bf2f95-c8f1-43ff-8581-ad922754f18b" providerId="AD" clId="Web-{A1C92A7A-4481-B2EE-E0EC-AD22FE36E8A3}" dt="2024-09-12T13:34:47.534" v="6" actId="14100"/>
          <ac:spMkLst>
            <pc:docMk/>
            <pc:sldMk cId="1319719048" sldId="320"/>
            <ac:spMk id="2" creationId="{8C1B4DA2-12FD-2FBB-6DD3-33C99D726B46}"/>
          </ac:spMkLst>
        </pc:spChg>
        <pc:spChg chg="mod">
          <ac:chgData name="Mrs Campbell" userId="S::gw08campbellcheryl@glow.sch.uk::b7bf2f95-c8f1-43ff-8581-ad922754f18b" providerId="AD" clId="Web-{A1C92A7A-4481-B2EE-E0EC-AD22FE36E8A3}" dt="2024-09-12T13:37:55.259" v="18" actId="20577"/>
          <ac:spMkLst>
            <pc:docMk/>
            <pc:sldMk cId="1319719048" sldId="320"/>
            <ac:spMk id="3" creationId="{78001134-6A77-71D0-5638-4E62741F46AB}"/>
          </ac:spMkLst>
        </pc:spChg>
      </pc:sldChg>
      <pc:sldChg chg="mod modShow">
        <pc:chgData name="Mrs Campbell" userId="S::gw08campbellcheryl@glow.sch.uk::b7bf2f95-c8f1-43ff-8581-ad922754f18b" providerId="AD" clId="Web-{A1C92A7A-4481-B2EE-E0EC-AD22FE36E8A3}" dt="2024-09-12T13:35:46.817" v="7"/>
        <pc:sldMkLst>
          <pc:docMk/>
          <pc:sldMk cId="1037287714" sldId="322"/>
        </pc:sldMkLst>
      </pc:sldChg>
      <pc:sldChg chg="addSp delSp modSp new">
        <pc:chgData name="Mrs Campbell" userId="S::gw08campbellcheryl@glow.sch.uk::b7bf2f95-c8f1-43ff-8581-ad922754f18b" providerId="AD" clId="Web-{A1C92A7A-4481-B2EE-E0EC-AD22FE36E8A3}" dt="2024-09-12T13:48:00.046" v="46" actId="1076"/>
        <pc:sldMkLst>
          <pc:docMk/>
          <pc:sldMk cId="3575550828" sldId="343"/>
        </pc:sldMkLst>
        <pc:spChg chg="mod">
          <ac:chgData name="Mrs Campbell" userId="S::gw08campbellcheryl@glow.sch.uk::b7bf2f95-c8f1-43ff-8581-ad922754f18b" providerId="AD" clId="Web-{A1C92A7A-4481-B2EE-E0EC-AD22FE36E8A3}" dt="2024-09-12T13:47:56.030" v="45" actId="14100"/>
          <ac:spMkLst>
            <pc:docMk/>
            <pc:sldMk cId="3575550828" sldId="343"/>
            <ac:spMk id="2" creationId="{6D4F97AD-3FF1-84B9-AC3E-6F00F219C753}"/>
          </ac:spMkLst>
        </pc:spChg>
        <pc:spChg chg="del mod">
          <ac:chgData name="Mrs Campbell" userId="S::gw08campbellcheryl@glow.sch.uk::b7bf2f95-c8f1-43ff-8581-ad922754f18b" providerId="AD" clId="Web-{A1C92A7A-4481-B2EE-E0EC-AD22FE36E8A3}" dt="2024-09-12T13:47:25.701" v="41"/>
          <ac:spMkLst>
            <pc:docMk/>
            <pc:sldMk cId="3575550828" sldId="343"/>
            <ac:spMk id="3" creationId="{956AD482-4707-911F-9789-D40ACBAA5D88}"/>
          </ac:spMkLst>
        </pc:spChg>
        <pc:picChg chg="add mod ord">
          <ac:chgData name="Mrs Campbell" userId="S::gw08campbellcheryl@glow.sch.uk::b7bf2f95-c8f1-43ff-8581-ad922754f18b" providerId="AD" clId="Web-{A1C92A7A-4481-B2EE-E0EC-AD22FE36E8A3}" dt="2024-09-12T13:48:00.046" v="46" actId="1076"/>
          <ac:picMkLst>
            <pc:docMk/>
            <pc:sldMk cId="3575550828" sldId="343"/>
            <ac:picMk id="4" creationId="{D8F286FC-B386-5AE5-9481-4BC8AC404064}"/>
          </ac:picMkLst>
        </pc:picChg>
      </pc:sldChg>
      <pc:sldChg chg="addSp delSp modSp add replId addAnim">
        <pc:chgData name="Mrs Campbell" userId="S::gw08campbellcheryl@glow.sch.uk::b7bf2f95-c8f1-43ff-8581-ad922754f18b" providerId="AD" clId="Web-{A1C92A7A-4481-B2EE-E0EC-AD22FE36E8A3}" dt="2024-09-12T13:57:11.737" v="79"/>
        <pc:sldMkLst>
          <pc:docMk/>
          <pc:sldMk cId="1981580813" sldId="344"/>
        </pc:sldMkLst>
        <pc:spChg chg="mod">
          <ac:chgData name="Mrs Campbell" userId="S::gw08campbellcheryl@glow.sch.uk::b7bf2f95-c8f1-43ff-8581-ad922754f18b" providerId="AD" clId="Web-{A1C92A7A-4481-B2EE-E0EC-AD22FE36E8A3}" dt="2024-09-12T13:48:42.735" v="62" actId="20577"/>
          <ac:spMkLst>
            <pc:docMk/>
            <pc:sldMk cId="1981580813" sldId="344"/>
            <ac:spMk id="2" creationId="{6D4F97AD-3FF1-84B9-AC3E-6F00F219C753}"/>
          </ac:spMkLst>
        </pc:spChg>
        <pc:spChg chg="add del mod">
          <ac:chgData name="Mrs Campbell" userId="S::gw08campbellcheryl@glow.sch.uk::b7bf2f95-c8f1-43ff-8581-ad922754f18b" providerId="AD" clId="Web-{A1C92A7A-4481-B2EE-E0EC-AD22FE36E8A3}" dt="2024-09-12T13:50:21.051" v="63"/>
          <ac:spMkLst>
            <pc:docMk/>
            <pc:sldMk cId="1981580813" sldId="344"/>
            <ac:spMk id="5" creationId="{D984283E-386A-C87F-52CE-EE29957A92C5}"/>
          </ac:spMkLst>
        </pc:spChg>
        <pc:spChg chg="add del mod">
          <ac:chgData name="Mrs Campbell" userId="S::gw08campbellcheryl@glow.sch.uk::b7bf2f95-c8f1-43ff-8581-ad922754f18b" providerId="AD" clId="Web-{A1C92A7A-4481-B2EE-E0EC-AD22FE36E8A3}" dt="2024-09-12T13:52:01.055" v="67"/>
          <ac:spMkLst>
            <pc:docMk/>
            <pc:sldMk cId="1981580813" sldId="344"/>
            <ac:spMk id="8" creationId="{BFFE3FF0-52F2-16EF-C027-BFEDD88D7C38}"/>
          </ac:spMkLst>
        </pc:spChg>
        <pc:picChg chg="del">
          <ac:chgData name="Mrs Campbell" userId="S::gw08campbellcheryl@glow.sch.uk::b7bf2f95-c8f1-43ff-8581-ad922754f18b" providerId="AD" clId="Web-{A1C92A7A-4481-B2EE-E0EC-AD22FE36E8A3}" dt="2024-09-12T13:48:22.797" v="48"/>
          <ac:picMkLst>
            <pc:docMk/>
            <pc:sldMk cId="1981580813" sldId="344"/>
            <ac:picMk id="4" creationId="{D8F286FC-B386-5AE5-9481-4BC8AC404064}"/>
          </ac:picMkLst>
        </pc:picChg>
        <pc:picChg chg="add del mod ord">
          <ac:chgData name="Mrs Campbell" userId="S::gw08campbellcheryl@glow.sch.uk::b7bf2f95-c8f1-43ff-8581-ad922754f18b" providerId="AD" clId="Web-{A1C92A7A-4481-B2EE-E0EC-AD22FE36E8A3}" dt="2024-09-12T13:50:33.098" v="66"/>
          <ac:picMkLst>
            <pc:docMk/>
            <pc:sldMk cId="1981580813" sldId="344"/>
            <ac:picMk id="6" creationId="{1D59DDA6-FD82-485C-037F-2FB36E12373B}"/>
          </ac:picMkLst>
        </pc:picChg>
        <pc:picChg chg="add mod ord">
          <ac:chgData name="Mrs Campbell" userId="S::gw08campbellcheryl@glow.sch.uk::b7bf2f95-c8f1-43ff-8581-ad922754f18b" providerId="AD" clId="Web-{A1C92A7A-4481-B2EE-E0EC-AD22FE36E8A3}" dt="2024-09-12T13:52:09.586" v="70" actId="1076"/>
          <ac:picMkLst>
            <pc:docMk/>
            <pc:sldMk cId="1981580813" sldId="344"/>
            <ac:picMk id="9" creationId="{48279DBA-DF43-D708-614B-56C0D5D1B67B}"/>
          </ac:picMkLst>
        </pc:picChg>
        <pc:picChg chg="add mod">
          <ac:chgData name="Mrs Campbell" userId="S::gw08campbellcheryl@glow.sch.uk::b7bf2f95-c8f1-43ff-8581-ad922754f18b" providerId="AD" clId="Web-{A1C92A7A-4481-B2EE-E0EC-AD22FE36E8A3}" dt="2024-09-12T13:55:03.217" v="73" actId="1076"/>
          <ac:picMkLst>
            <pc:docMk/>
            <pc:sldMk cId="1981580813" sldId="344"/>
            <ac:picMk id="10" creationId="{1EBC542C-D500-5D17-DCF8-54D0E25DF2D9}"/>
          </ac:picMkLst>
        </pc:picChg>
        <pc:picChg chg="add mod">
          <ac:chgData name="Mrs Campbell" userId="S::gw08campbellcheryl@glow.sch.uk::b7bf2f95-c8f1-43ff-8581-ad922754f18b" providerId="AD" clId="Web-{A1C92A7A-4481-B2EE-E0EC-AD22FE36E8A3}" dt="2024-09-12T13:57:04.847" v="78" actId="1076"/>
          <ac:picMkLst>
            <pc:docMk/>
            <pc:sldMk cId="1981580813" sldId="344"/>
            <ac:picMk id="11" creationId="{D27BF725-7129-BEAE-E237-10AD24A3B6A4}"/>
          </ac:picMkLst>
        </pc:picChg>
      </pc:sldChg>
    </pc:docChg>
  </pc:docChgLst>
  <pc:docChgLst>
    <pc:chgData name="Miss Ash" userId="S::gw13ashsamantha@glow.sch.uk::7044af28-ed07-45de-b922-aa71760c305a" providerId="AD" clId="Web-{232D7972-5046-6B24-D028-88CA69EA3A14}"/>
    <pc:docChg chg="addSld modSld">
      <pc:chgData name="Miss Ash" userId="S::gw13ashsamantha@glow.sch.uk::7044af28-ed07-45de-b922-aa71760c305a" providerId="AD" clId="Web-{232D7972-5046-6B24-D028-88CA69EA3A14}" dt="2024-09-10T16:15:24.444" v="147" actId="14100"/>
      <pc:docMkLst>
        <pc:docMk/>
      </pc:docMkLst>
      <pc:sldChg chg="addSp delSp modSp addAnim delAnim">
        <pc:chgData name="Miss Ash" userId="S::gw13ashsamantha@glow.sch.uk::7044af28-ed07-45de-b922-aa71760c305a" providerId="AD" clId="Web-{232D7972-5046-6B24-D028-88CA69EA3A14}" dt="2024-09-10T16:14:22.130" v="127" actId="1076"/>
        <pc:sldMkLst>
          <pc:docMk/>
          <pc:sldMk cId="3255259697" sldId="304"/>
        </pc:sldMkLst>
        <pc:spChg chg="add del mod">
          <ac:chgData name="Miss Ash" userId="S::gw13ashsamantha@glow.sch.uk::7044af28-ed07-45de-b922-aa71760c305a" providerId="AD" clId="Web-{232D7972-5046-6B24-D028-88CA69EA3A14}" dt="2024-09-10T15:59:53.925" v="34"/>
          <ac:spMkLst>
            <pc:docMk/>
            <pc:sldMk cId="3255259697" sldId="304"/>
            <ac:spMk id="3" creationId="{E30871F0-7012-0C62-5FDF-7445C3F23E67}"/>
          </ac:spMkLst>
        </pc:spChg>
        <pc:spChg chg="mod">
          <ac:chgData name="Miss Ash" userId="S::gw13ashsamantha@glow.sch.uk::7044af28-ed07-45de-b922-aa71760c305a" providerId="AD" clId="Web-{232D7972-5046-6B24-D028-88CA69EA3A14}" dt="2024-09-10T16:14:22.130" v="127" actId="1076"/>
          <ac:spMkLst>
            <pc:docMk/>
            <pc:sldMk cId="3255259697" sldId="304"/>
            <ac:spMk id="12" creationId="{A3A39E57-EDD3-4209-AE4D-F9FC630F9890}"/>
          </ac:spMkLst>
        </pc:spChg>
        <pc:spChg chg="mod">
          <ac:chgData name="Miss Ash" userId="S::gw13ashsamantha@glow.sch.uk::7044af28-ed07-45de-b922-aa71760c305a" providerId="AD" clId="Web-{232D7972-5046-6B24-D028-88CA69EA3A14}" dt="2024-09-10T15:59:32.143" v="30" actId="20577"/>
          <ac:spMkLst>
            <pc:docMk/>
            <pc:sldMk cId="3255259697" sldId="304"/>
            <ac:spMk id="14" creationId="{E14E3A71-781C-47C3-8B6B-56E955BF39EE}"/>
          </ac:spMkLst>
        </pc:spChg>
        <pc:picChg chg="mod">
          <ac:chgData name="Miss Ash" userId="S::gw13ashsamantha@glow.sch.uk::7044af28-ed07-45de-b922-aa71760c305a" providerId="AD" clId="Web-{232D7972-5046-6B24-D028-88CA69EA3A14}" dt="2024-09-10T16:14:18.536" v="126" actId="1076"/>
          <ac:picMkLst>
            <pc:docMk/>
            <pc:sldMk cId="3255259697" sldId="304"/>
            <ac:picMk id="4" creationId="{D6D2E035-729C-3862-1094-AC1996530FCD}"/>
          </ac:picMkLst>
        </pc:picChg>
      </pc:sldChg>
      <pc:sldChg chg="modSp">
        <pc:chgData name="Miss Ash" userId="S::gw13ashsamantha@glow.sch.uk::7044af28-ed07-45de-b922-aa71760c305a" providerId="AD" clId="Web-{232D7972-5046-6B24-D028-88CA69EA3A14}" dt="2024-09-10T16:15:24.444" v="147" actId="14100"/>
        <pc:sldMkLst>
          <pc:docMk/>
          <pc:sldMk cId="2718213654" sldId="310"/>
        </pc:sldMkLst>
        <pc:spChg chg="mod">
          <ac:chgData name="Miss Ash" userId="S::gw13ashsamantha@glow.sch.uk::7044af28-ed07-45de-b922-aa71760c305a" providerId="AD" clId="Web-{232D7972-5046-6B24-D028-88CA69EA3A14}" dt="2024-09-10T16:15:24.444" v="147" actId="14100"/>
          <ac:spMkLst>
            <pc:docMk/>
            <pc:sldMk cId="2718213654" sldId="310"/>
            <ac:spMk id="12" creationId="{A3A39E57-EDD3-4209-AE4D-F9FC630F9890}"/>
          </ac:spMkLst>
        </pc:spChg>
        <pc:spChg chg="mod">
          <ac:chgData name="Miss Ash" userId="S::gw13ashsamantha@glow.sch.uk::7044af28-ed07-45de-b922-aa71760c305a" providerId="AD" clId="Web-{232D7972-5046-6B24-D028-88CA69EA3A14}" dt="2024-09-10T16:15:14.850" v="144" actId="20577"/>
          <ac:spMkLst>
            <pc:docMk/>
            <pc:sldMk cId="2718213654" sldId="310"/>
            <ac:spMk id="14" creationId="{E14E3A71-781C-47C3-8B6B-56E955BF39EE}"/>
          </ac:spMkLst>
        </pc:spChg>
        <pc:picChg chg="mod">
          <ac:chgData name="Miss Ash" userId="S::gw13ashsamantha@glow.sch.uk::7044af28-ed07-45de-b922-aa71760c305a" providerId="AD" clId="Web-{232D7972-5046-6B24-D028-88CA69EA3A14}" dt="2024-09-10T16:14:41.240" v="129" actId="1076"/>
          <ac:picMkLst>
            <pc:docMk/>
            <pc:sldMk cId="2718213654" sldId="310"/>
            <ac:picMk id="4" creationId="{D6D2E035-729C-3862-1094-AC1996530FCD}"/>
          </ac:picMkLst>
        </pc:picChg>
      </pc:sldChg>
      <pc:sldChg chg="addSp delSp modSp new addAnim delAnim">
        <pc:chgData name="Miss Ash" userId="S::gw13ashsamantha@glow.sch.uk::7044af28-ed07-45de-b922-aa71760c305a" providerId="AD" clId="Web-{232D7972-5046-6B24-D028-88CA69EA3A14}" dt="2024-09-10T16:07:33.505" v="94"/>
        <pc:sldMkLst>
          <pc:docMk/>
          <pc:sldMk cId="2568668467" sldId="339"/>
        </pc:sldMkLst>
        <pc:spChg chg="del">
          <ac:chgData name="Miss Ash" userId="S::gw13ashsamantha@glow.sch.uk::7044af28-ed07-45de-b922-aa71760c305a" providerId="AD" clId="Web-{232D7972-5046-6B24-D028-88CA69EA3A14}" dt="2024-09-10T16:00:55.037" v="49"/>
          <ac:spMkLst>
            <pc:docMk/>
            <pc:sldMk cId="2568668467" sldId="339"/>
            <ac:spMk id="2" creationId="{31FAFE42-5863-A77D-522C-61B61D434FBA}"/>
          </ac:spMkLst>
        </pc:spChg>
        <pc:spChg chg="del">
          <ac:chgData name="Miss Ash" userId="S::gw13ashsamantha@glow.sch.uk::7044af28-ed07-45de-b922-aa71760c305a" providerId="AD" clId="Web-{232D7972-5046-6B24-D028-88CA69EA3A14}" dt="2024-09-10T16:02:05.461" v="50"/>
          <ac:spMkLst>
            <pc:docMk/>
            <pc:sldMk cId="2568668467" sldId="339"/>
            <ac:spMk id="3" creationId="{24948A68-C038-DCC3-97F6-DA98D4ADBC0C}"/>
          </ac:spMkLst>
        </pc:spChg>
        <pc:spChg chg="add mod">
          <ac:chgData name="Miss Ash" userId="S::gw13ashsamantha@glow.sch.uk::7044af28-ed07-45de-b922-aa71760c305a" providerId="AD" clId="Web-{232D7972-5046-6B24-D028-88CA69EA3A14}" dt="2024-09-10T16:00:53.334" v="48" actId="20577"/>
          <ac:spMkLst>
            <pc:docMk/>
            <pc:sldMk cId="2568668467" sldId="339"/>
            <ac:spMk id="5" creationId="{D96322CC-07FC-F4EE-1291-A70C50B63568}"/>
          </ac:spMkLst>
        </pc:spChg>
        <pc:spChg chg="add mod">
          <ac:chgData name="Miss Ash" userId="S::gw13ashsamantha@glow.sch.uk::7044af28-ed07-45de-b922-aa71760c305a" providerId="AD" clId="Web-{232D7972-5046-6B24-D028-88CA69EA3A14}" dt="2024-09-10T16:05:25.281" v="77" actId="1076"/>
          <ac:spMkLst>
            <pc:docMk/>
            <pc:sldMk cId="2568668467" sldId="339"/>
            <ac:spMk id="7" creationId="{59F63501-FB8E-F946-F14A-34B5991A2238}"/>
          </ac:spMkLst>
        </pc:spChg>
        <pc:spChg chg="add mod">
          <ac:chgData name="Miss Ash" userId="S::gw13ashsamantha@glow.sch.uk::7044af28-ed07-45de-b922-aa71760c305a" providerId="AD" clId="Web-{232D7972-5046-6B24-D028-88CA69EA3A14}" dt="2024-09-10T16:05:30.203" v="78" actId="1076"/>
          <ac:spMkLst>
            <pc:docMk/>
            <pc:sldMk cId="2568668467" sldId="339"/>
            <ac:spMk id="9" creationId="{05D35000-294C-3DAC-42CF-E6C4C9863AF5}"/>
          </ac:spMkLst>
        </pc:spChg>
        <pc:spChg chg="add del mod">
          <ac:chgData name="Miss Ash" userId="S::gw13ashsamantha@glow.sch.uk::7044af28-ed07-45de-b922-aa71760c305a" providerId="AD" clId="Web-{232D7972-5046-6B24-D028-88CA69EA3A14}" dt="2024-09-10T16:05:10.171" v="73"/>
          <ac:spMkLst>
            <pc:docMk/>
            <pc:sldMk cId="2568668467" sldId="339"/>
            <ac:spMk id="12" creationId="{48A35638-091D-9AEE-4016-CBA35A2DE8A9}"/>
          </ac:spMkLst>
        </pc:spChg>
        <pc:spChg chg="add del">
          <ac:chgData name="Miss Ash" userId="S::gw13ashsamantha@glow.sch.uk::7044af28-ed07-45de-b922-aa71760c305a" providerId="AD" clId="Web-{232D7972-5046-6B24-D028-88CA69EA3A14}" dt="2024-09-10T16:07:33.505" v="94"/>
          <ac:spMkLst>
            <pc:docMk/>
            <pc:sldMk cId="2568668467" sldId="339"/>
            <ac:spMk id="15" creationId="{1FB6ECE7-D33D-C955-F65D-0DABFB755E52}"/>
          </ac:spMkLst>
        </pc:spChg>
        <pc:picChg chg="add del mod ord">
          <ac:chgData name="Miss Ash" userId="S::gw13ashsamantha@glow.sch.uk::7044af28-ed07-45de-b922-aa71760c305a" providerId="AD" clId="Web-{232D7972-5046-6B24-D028-88CA69EA3A14}" dt="2024-09-10T16:05:05.312" v="72"/>
          <ac:picMkLst>
            <pc:docMk/>
            <pc:sldMk cId="2568668467" sldId="339"/>
            <ac:picMk id="6" creationId="{C0EF3036-0EE6-D5AB-AAA8-52235797211B}"/>
          </ac:picMkLst>
        </pc:picChg>
        <pc:picChg chg="add mod">
          <ac:chgData name="Miss Ash" userId="S::gw13ashsamantha@glow.sch.uk::7044af28-ed07-45de-b922-aa71760c305a" providerId="AD" clId="Web-{232D7972-5046-6B24-D028-88CA69EA3A14}" dt="2024-09-10T16:03:51.311" v="63" actId="1076"/>
          <ac:picMkLst>
            <pc:docMk/>
            <pc:sldMk cId="2568668467" sldId="339"/>
            <ac:picMk id="10" creationId="{A5D755DF-23E0-DE10-B2DD-5E47AC73CA06}"/>
          </ac:picMkLst>
        </pc:picChg>
        <pc:picChg chg="add mod ord">
          <ac:chgData name="Miss Ash" userId="S::gw13ashsamantha@glow.sch.uk::7044af28-ed07-45de-b922-aa71760c305a" providerId="AD" clId="Web-{232D7972-5046-6B24-D028-88CA69EA3A14}" dt="2024-09-10T16:05:19.047" v="76"/>
          <ac:picMkLst>
            <pc:docMk/>
            <pc:sldMk cId="2568668467" sldId="339"/>
            <ac:picMk id="13" creationId="{8EA25F6F-2E0E-B711-BED9-247213648181}"/>
          </ac:picMkLst>
        </pc:picChg>
      </pc:sldChg>
      <pc:sldChg chg="addSp delSp modSp add replId addAnim delAnim modAnim">
        <pc:chgData name="Miss Ash" userId="S::gw13ashsamantha@glow.sch.uk::7044af28-ed07-45de-b922-aa71760c305a" providerId="AD" clId="Web-{232D7972-5046-6B24-D028-88CA69EA3A14}" dt="2024-09-10T16:13:24.627" v="125" actId="1076"/>
        <pc:sldMkLst>
          <pc:docMk/>
          <pc:sldMk cId="1814784998" sldId="340"/>
        </pc:sldMkLst>
        <pc:spChg chg="add del mod">
          <ac:chgData name="Miss Ash" userId="S::gw13ashsamantha@glow.sch.uk::7044af28-ed07-45de-b922-aa71760c305a" providerId="AD" clId="Web-{232D7972-5046-6B24-D028-88CA69EA3A14}" dt="2024-09-10T16:05:52.657" v="79"/>
          <ac:spMkLst>
            <pc:docMk/>
            <pc:sldMk cId="1814784998" sldId="340"/>
            <ac:spMk id="3" creationId="{C6DA3908-E2C2-3BCD-94C0-A414848BBF6B}"/>
          </ac:spMkLst>
        </pc:spChg>
        <pc:spChg chg="del mod">
          <ac:chgData name="Miss Ash" userId="S::gw13ashsamantha@glow.sch.uk::7044af28-ed07-45de-b922-aa71760c305a" providerId="AD" clId="Web-{232D7972-5046-6B24-D028-88CA69EA3A14}" dt="2024-09-10T16:04:32.279" v="69"/>
          <ac:spMkLst>
            <pc:docMk/>
            <pc:sldMk cId="1814784998" sldId="340"/>
            <ac:spMk id="7" creationId="{59F63501-FB8E-F946-F14A-34B5991A2238}"/>
          </ac:spMkLst>
        </pc:spChg>
        <pc:spChg chg="del">
          <ac:chgData name="Miss Ash" userId="S::gw13ashsamantha@glow.sch.uk::7044af28-ed07-45de-b922-aa71760c305a" providerId="AD" clId="Web-{232D7972-5046-6B24-D028-88CA69EA3A14}" dt="2024-09-10T16:04:23.513" v="67"/>
          <ac:spMkLst>
            <pc:docMk/>
            <pc:sldMk cId="1814784998" sldId="340"/>
            <ac:spMk id="9" creationId="{05D35000-294C-3DAC-42CF-E6C4C9863AF5}"/>
          </ac:spMkLst>
        </pc:spChg>
        <pc:spChg chg="add mod">
          <ac:chgData name="Miss Ash" userId="S::gw13ashsamantha@glow.sch.uk::7044af28-ed07-45de-b922-aa71760c305a" providerId="AD" clId="Web-{232D7972-5046-6B24-D028-88CA69EA3A14}" dt="2024-09-10T16:06:15.549" v="84" actId="1076"/>
          <ac:spMkLst>
            <pc:docMk/>
            <pc:sldMk cId="1814784998" sldId="340"/>
            <ac:spMk id="11" creationId="{28F649BB-CDDC-80C9-B9EB-3647C2ABFE67}"/>
          </ac:spMkLst>
        </pc:spChg>
        <pc:spChg chg="add mod">
          <ac:chgData name="Miss Ash" userId="S::gw13ashsamantha@glow.sch.uk::7044af28-ed07-45de-b922-aa71760c305a" providerId="AD" clId="Web-{232D7972-5046-6B24-D028-88CA69EA3A14}" dt="2024-09-10T16:06:53.128" v="88" actId="1076"/>
          <ac:spMkLst>
            <pc:docMk/>
            <pc:sldMk cId="1814784998" sldId="340"/>
            <ac:spMk id="14" creationId="{0082F820-AA1C-BA16-E176-9D39A97F4EED}"/>
          </ac:spMkLst>
        </pc:spChg>
        <pc:spChg chg="add mod">
          <ac:chgData name="Miss Ash" userId="S::gw13ashsamantha@glow.sch.uk::7044af28-ed07-45de-b922-aa71760c305a" providerId="AD" clId="Web-{232D7972-5046-6B24-D028-88CA69EA3A14}" dt="2024-09-10T16:12:30.032" v="121" actId="1076"/>
          <ac:spMkLst>
            <pc:docMk/>
            <pc:sldMk cId="1814784998" sldId="340"/>
            <ac:spMk id="17" creationId="{0B7DA398-4114-C679-DE6E-9E343A7E1A87}"/>
          </ac:spMkLst>
        </pc:spChg>
        <pc:picChg chg="add mod ord">
          <ac:chgData name="Miss Ash" userId="S::gw13ashsamantha@glow.sch.uk::7044af28-ed07-45de-b922-aa71760c305a" providerId="AD" clId="Web-{232D7972-5046-6B24-D028-88CA69EA3A14}" dt="2024-09-10T16:05:58.470" v="81" actId="14100"/>
          <ac:picMkLst>
            <pc:docMk/>
            <pc:sldMk cId="1814784998" sldId="340"/>
            <ac:picMk id="4" creationId="{9EDA0BAB-A7CA-DBEC-9D8C-4469F6F16560}"/>
          </ac:picMkLst>
        </pc:picChg>
        <pc:picChg chg="del mod">
          <ac:chgData name="Miss Ash" userId="S::gw13ashsamantha@glow.sch.uk::7044af28-ed07-45de-b922-aa71760c305a" providerId="AD" clId="Web-{232D7972-5046-6B24-D028-88CA69EA3A14}" dt="2024-09-10T16:04:33.420" v="71"/>
          <ac:picMkLst>
            <pc:docMk/>
            <pc:sldMk cId="1814784998" sldId="340"/>
            <ac:picMk id="6" creationId="{C0EF3036-0EE6-D5AB-AAA8-52235797211B}"/>
          </ac:picMkLst>
        </pc:picChg>
        <pc:picChg chg="del">
          <ac:chgData name="Miss Ash" userId="S::gw13ashsamantha@glow.sch.uk::7044af28-ed07-45de-b922-aa71760c305a" providerId="AD" clId="Web-{232D7972-5046-6B24-D028-88CA69EA3A14}" dt="2024-09-10T16:04:22.263" v="66"/>
          <ac:picMkLst>
            <pc:docMk/>
            <pc:sldMk cId="1814784998" sldId="340"/>
            <ac:picMk id="10" creationId="{A5D755DF-23E0-DE10-B2DD-5E47AC73CA06}"/>
          </ac:picMkLst>
        </pc:picChg>
        <pc:picChg chg="add mod">
          <ac:chgData name="Miss Ash" userId="S::gw13ashsamantha@glow.sch.uk::7044af28-ed07-45de-b922-aa71760c305a" providerId="AD" clId="Web-{232D7972-5046-6B24-D028-88CA69EA3A14}" dt="2024-09-10T16:10:52.669" v="109" actId="1076"/>
          <ac:picMkLst>
            <pc:docMk/>
            <pc:sldMk cId="1814784998" sldId="340"/>
            <ac:picMk id="12" creationId="{EB726D10-E4E4-BC11-4151-5B0B95D93766}"/>
          </ac:picMkLst>
        </pc:picChg>
        <pc:picChg chg="add mod">
          <ac:chgData name="Miss Ash" userId="S::gw13ashsamantha@glow.sch.uk::7044af28-ed07-45de-b922-aa71760c305a" providerId="AD" clId="Web-{232D7972-5046-6B24-D028-88CA69EA3A14}" dt="2024-09-10T16:12:26.969" v="120" actId="1076"/>
          <ac:picMkLst>
            <pc:docMk/>
            <pc:sldMk cId="1814784998" sldId="340"/>
            <ac:picMk id="15" creationId="{4F4236CE-D01A-C6A1-9AE0-99E52744BC82}"/>
          </ac:picMkLst>
        </pc:picChg>
        <pc:picChg chg="add mod">
          <ac:chgData name="Miss Ash" userId="S::gw13ashsamantha@glow.sch.uk::7044af28-ed07-45de-b922-aa71760c305a" providerId="AD" clId="Web-{232D7972-5046-6B24-D028-88CA69EA3A14}" dt="2024-09-10T16:12:33.579" v="122" actId="1076"/>
          <ac:picMkLst>
            <pc:docMk/>
            <pc:sldMk cId="1814784998" sldId="340"/>
            <ac:picMk id="18" creationId="{98355914-40AC-E74E-280D-2D2F649ED026}"/>
          </ac:picMkLst>
        </pc:picChg>
        <pc:picChg chg="add mod">
          <ac:chgData name="Miss Ash" userId="S::gw13ashsamantha@glow.sch.uk::7044af28-ed07-45de-b922-aa71760c305a" providerId="AD" clId="Web-{232D7972-5046-6B24-D028-88CA69EA3A14}" dt="2024-09-10T16:13:24.627" v="125" actId="1076"/>
          <ac:picMkLst>
            <pc:docMk/>
            <pc:sldMk cId="1814784998" sldId="340"/>
            <ac:picMk id="19" creationId="{F2F1266A-38F4-C3C8-D923-018180ED1980}"/>
          </ac:picMkLst>
        </pc:picChg>
      </pc:sldChg>
    </pc:docChg>
  </pc:docChgLst>
  <pc:docChgLst>
    <pc:chgData name="Mrs Campbell" userId="b7bf2f95-c8f1-43ff-8581-ad922754f18b" providerId="ADAL" clId="{A3B8F9A6-5672-425E-B301-F4F7739F95F6}"/>
    <pc:docChg chg="delSld modSld">
      <pc:chgData name="Mrs Campbell" userId="b7bf2f95-c8f1-43ff-8581-ad922754f18b" providerId="ADAL" clId="{A3B8F9A6-5672-425E-B301-F4F7739F95F6}" dt="2024-09-15T15:35:26.135" v="74" actId="2696"/>
      <pc:docMkLst>
        <pc:docMk/>
      </pc:docMkLst>
      <pc:sldChg chg="modSp mod">
        <pc:chgData name="Mrs Campbell" userId="b7bf2f95-c8f1-43ff-8581-ad922754f18b" providerId="ADAL" clId="{A3B8F9A6-5672-425E-B301-F4F7739F95F6}" dt="2024-09-15T15:32:36.270" v="41" actId="20577"/>
        <pc:sldMkLst>
          <pc:docMk/>
          <pc:sldMk cId="1301308265" sldId="256"/>
        </pc:sldMkLst>
        <pc:spChg chg="mod">
          <ac:chgData name="Mrs Campbell" userId="b7bf2f95-c8f1-43ff-8581-ad922754f18b" providerId="ADAL" clId="{A3B8F9A6-5672-425E-B301-F4F7739F95F6}" dt="2024-09-15T15:32:36.270" v="41" actId="20577"/>
          <ac:spMkLst>
            <pc:docMk/>
            <pc:sldMk cId="1301308265" sldId="256"/>
            <ac:spMk id="6" creationId="{22F2F3F6-544B-BB30-454A-5DF146696BB0}"/>
          </ac:spMkLst>
        </pc:spChg>
      </pc:sldChg>
      <pc:sldChg chg="modAnim">
        <pc:chgData name="Mrs Campbell" userId="b7bf2f95-c8f1-43ff-8581-ad922754f18b" providerId="ADAL" clId="{A3B8F9A6-5672-425E-B301-F4F7739F95F6}" dt="2024-09-07T18:53:25.359" v="8"/>
        <pc:sldMkLst>
          <pc:docMk/>
          <pc:sldMk cId="671128137" sldId="302"/>
        </pc:sldMkLst>
      </pc:sldChg>
      <pc:sldChg chg="modAnim">
        <pc:chgData name="Mrs Campbell" userId="b7bf2f95-c8f1-43ff-8581-ad922754f18b" providerId="ADAL" clId="{A3B8F9A6-5672-425E-B301-F4F7739F95F6}" dt="2024-09-07T18:53:53.827" v="13"/>
        <pc:sldMkLst>
          <pc:docMk/>
          <pc:sldMk cId="4079328216" sldId="303"/>
        </pc:sldMkLst>
      </pc:sldChg>
      <pc:sldChg chg="mod modShow">
        <pc:chgData name="Mrs Campbell" userId="b7bf2f95-c8f1-43ff-8581-ad922754f18b" providerId="ADAL" clId="{A3B8F9A6-5672-425E-B301-F4F7739F95F6}" dt="2024-09-15T14:32:46.389" v="17" actId="729"/>
        <pc:sldMkLst>
          <pc:docMk/>
          <pc:sldMk cId="3525216374" sldId="308"/>
        </pc:sldMkLst>
      </pc:sldChg>
      <pc:sldChg chg="mod modShow">
        <pc:chgData name="Mrs Campbell" userId="b7bf2f95-c8f1-43ff-8581-ad922754f18b" providerId="ADAL" clId="{A3B8F9A6-5672-425E-B301-F4F7739F95F6}" dt="2024-09-15T14:32:51.535" v="18" actId="729"/>
        <pc:sldMkLst>
          <pc:docMk/>
          <pc:sldMk cId="75178442" sldId="309"/>
        </pc:sldMkLst>
      </pc:sldChg>
      <pc:sldChg chg="modSp mod">
        <pc:chgData name="Mrs Campbell" userId="b7bf2f95-c8f1-43ff-8581-ad922754f18b" providerId="ADAL" clId="{A3B8F9A6-5672-425E-B301-F4F7739F95F6}" dt="2024-09-15T15:35:15.895" v="73" actId="20577"/>
        <pc:sldMkLst>
          <pc:docMk/>
          <pc:sldMk cId="948217562" sldId="315"/>
        </pc:sldMkLst>
        <pc:spChg chg="mod">
          <ac:chgData name="Mrs Campbell" userId="b7bf2f95-c8f1-43ff-8581-ad922754f18b" providerId="ADAL" clId="{A3B8F9A6-5672-425E-B301-F4F7739F95F6}" dt="2024-09-15T15:35:15.895" v="73" actId="20577"/>
          <ac:spMkLst>
            <pc:docMk/>
            <pc:sldMk cId="948217562" sldId="315"/>
            <ac:spMk id="2" creationId="{8C1B4DA2-12FD-2FBB-6DD3-33C99D726B46}"/>
          </ac:spMkLst>
        </pc:spChg>
      </pc:sldChg>
      <pc:sldChg chg="del">
        <pc:chgData name="Mrs Campbell" userId="b7bf2f95-c8f1-43ff-8581-ad922754f18b" providerId="ADAL" clId="{A3B8F9A6-5672-425E-B301-F4F7739F95F6}" dt="2024-09-15T14:48:58.744" v="19" actId="47"/>
        <pc:sldMkLst>
          <pc:docMk/>
          <pc:sldMk cId="3833201440" sldId="318"/>
        </pc:sldMkLst>
      </pc:sldChg>
      <pc:sldChg chg="modSp mod">
        <pc:chgData name="Mrs Campbell" userId="b7bf2f95-c8f1-43ff-8581-ad922754f18b" providerId="ADAL" clId="{A3B8F9A6-5672-425E-B301-F4F7739F95F6}" dt="2024-09-15T15:33:36.083" v="60" actId="14100"/>
        <pc:sldMkLst>
          <pc:docMk/>
          <pc:sldMk cId="1319719048" sldId="320"/>
        </pc:sldMkLst>
        <pc:spChg chg="mod">
          <ac:chgData name="Mrs Campbell" userId="b7bf2f95-c8f1-43ff-8581-ad922754f18b" providerId="ADAL" clId="{A3B8F9A6-5672-425E-B301-F4F7739F95F6}" dt="2024-09-15T15:33:15.056" v="51" actId="20577"/>
          <ac:spMkLst>
            <pc:docMk/>
            <pc:sldMk cId="1319719048" sldId="320"/>
            <ac:spMk id="2" creationId="{8C1B4DA2-12FD-2FBB-6DD3-33C99D726B46}"/>
          </ac:spMkLst>
        </pc:spChg>
        <pc:spChg chg="mod">
          <ac:chgData name="Mrs Campbell" userId="b7bf2f95-c8f1-43ff-8581-ad922754f18b" providerId="ADAL" clId="{A3B8F9A6-5672-425E-B301-F4F7739F95F6}" dt="2024-09-15T15:33:30.410" v="59" actId="20577"/>
          <ac:spMkLst>
            <pc:docMk/>
            <pc:sldMk cId="1319719048" sldId="320"/>
            <ac:spMk id="3" creationId="{78001134-6A77-71D0-5638-4E62741F46AB}"/>
          </ac:spMkLst>
        </pc:spChg>
        <pc:picChg chg="mod">
          <ac:chgData name="Mrs Campbell" userId="b7bf2f95-c8f1-43ff-8581-ad922754f18b" providerId="ADAL" clId="{A3B8F9A6-5672-425E-B301-F4F7739F95F6}" dt="2024-09-15T15:33:36.083" v="60" actId="14100"/>
          <ac:picMkLst>
            <pc:docMk/>
            <pc:sldMk cId="1319719048" sldId="320"/>
            <ac:picMk id="5" creationId="{0B1FACF0-ADEC-2A38-004C-D3191F0FCC67}"/>
          </ac:picMkLst>
        </pc:picChg>
      </pc:sldChg>
      <pc:sldChg chg="del">
        <pc:chgData name="Mrs Campbell" userId="b7bf2f95-c8f1-43ff-8581-ad922754f18b" providerId="ADAL" clId="{A3B8F9A6-5672-425E-B301-F4F7739F95F6}" dt="2024-09-15T14:51:53.411" v="20" actId="47"/>
        <pc:sldMkLst>
          <pc:docMk/>
          <pc:sldMk cId="1037287714" sldId="322"/>
        </pc:sldMkLst>
      </pc:sldChg>
      <pc:sldChg chg="del mod modShow">
        <pc:chgData name="Mrs Campbell" userId="b7bf2f95-c8f1-43ff-8581-ad922754f18b" providerId="ADAL" clId="{A3B8F9A6-5672-425E-B301-F4F7739F95F6}" dt="2024-09-15T15:34:04.141" v="61" actId="2696"/>
        <pc:sldMkLst>
          <pc:docMk/>
          <pc:sldMk cId="1779555591" sldId="323"/>
        </pc:sldMkLst>
      </pc:sldChg>
      <pc:sldChg chg="del">
        <pc:chgData name="Mrs Campbell" userId="b7bf2f95-c8f1-43ff-8581-ad922754f18b" providerId="ADAL" clId="{A3B8F9A6-5672-425E-B301-F4F7739F95F6}" dt="2024-09-15T14:58:06.906" v="22" actId="2696"/>
        <pc:sldMkLst>
          <pc:docMk/>
          <pc:sldMk cId="1359785733" sldId="326"/>
        </pc:sldMkLst>
      </pc:sldChg>
      <pc:sldChg chg="mod modShow">
        <pc:chgData name="Mrs Campbell" userId="b7bf2f95-c8f1-43ff-8581-ad922754f18b" providerId="ADAL" clId="{A3B8F9A6-5672-425E-B301-F4F7739F95F6}" dt="2024-09-15T14:32:42.410" v="16" actId="729"/>
        <pc:sldMkLst>
          <pc:docMk/>
          <pc:sldMk cId="245907729" sldId="332"/>
        </pc:sldMkLst>
      </pc:sldChg>
      <pc:sldChg chg="mod modShow">
        <pc:chgData name="Mrs Campbell" userId="b7bf2f95-c8f1-43ff-8581-ad922754f18b" providerId="ADAL" clId="{A3B8F9A6-5672-425E-B301-F4F7739F95F6}" dt="2024-09-15T14:31:50.959" v="15" actId="729"/>
        <pc:sldMkLst>
          <pc:docMk/>
          <pc:sldMk cId="2896993096" sldId="336"/>
        </pc:sldMkLst>
      </pc:sldChg>
      <pc:sldChg chg="mod modShow">
        <pc:chgData name="Mrs Campbell" userId="b7bf2f95-c8f1-43ff-8581-ad922754f18b" providerId="ADAL" clId="{A3B8F9A6-5672-425E-B301-F4F7739F95F6}" dt="2024-09-15T14:31:43.257" v="14" actId="729"/>
        <pc:sldMkLst>
          <pc:docMk/>
          <pc:sldMk cId="3469337446" sldId="337"/>
        </pc:sldMkLst>
      </pc:sldChg>
      <pc:sldChg chg="del">
        <pc:chgData name="Mrs Campbell" userId="b7bf2f95-c8f1-43ff-8581-ad922754f18b" providerId="ADAL" clId="{A3B8F9A6-5672-425E-B301-F4F7739F95F6}" dt="2024-09-15T15:35:26.135" v="74" actId="2696"/>
        <pc:sldMkLst>
          <pc:docMk/>
          <pc:sldMk cId="2399446244" sldId="338"/>
        </pc:sldMkLst>
      </pc:sldChg>
    </pc:docChg>
  </pc:docChgLst>
  <pc:docChgLst>
    <pc:chgData name="Mrs Campbell" userId="S::gw08campbellcheryl@glow.sch.uk::b7bf2f95-c8f1-43ff-8581-ad922754f18b" providerId="AD" clId="Web-{2DC0EC0D-4AF1-5F6B-C354-FDD0B4D29006}"/>
    <pc:docChg chg="modSld">
      <pc:chgData name="Mrs Campbell" userId="S::gw08campbellcheryl@glow.sch.uk::b7bf2f95-c8f1-43ff-8581-ad922754f18b" providerId="AD" clId="Web-{2DC0EC0D-4AF1-5F6B-C354-FDD0B4D29006}" dt="2024-09-12T17:59:25.604" v="8" actId="20577"/>
      <pc:docMkLst>
        <pc:docMk/>
      </pc:docMkLst>
      <pc:sldChg chg="modSp">
        <pc:chgData name="Mrs Campbell" userId="S::gw08campbellcheryl@glow.sch.uk::b7bf2f95-c8f1-43ff-8581-ad922754f18b" providerId="AD" clId="Web-{2DC0EC0D-4AF1-5F6B-C354-FDD0B4D29006}" dt="2024-09-12T17:59:25.604" v="8" actId="20577"/>
        <pc:sldMkLst>
          <pc:docMk/>
          <pc:sldMk cId="900661426" sldId="329"/>
        </pc:sldMkLst>
        <pc:spChg chg="mod">
          <ac:chgData name="Mrs Campbell" userId="S::gw08campbellcheryl@glow.sch.uk::b7bf2f95-c8f1-43ff-8581-ad922754f18b" providerId="AD" clId="Web-{2DC0EC0D-4AF1-5F6B-C354-FDD0B4D29006}" dt="2024-09-12T17:59:09.572" v="6" actId="20577"/>
          <ac:spMkLst>
            <pc:docMk/>
            <pc:sldMk cId="900661426" sldId="329"/>
            <ac:spMk id="22" creationId="{E62B8C5E-8238-4BEF-BA3B-E3CBC0DE41C1}"/>
          </ac:spMkLst>
        </pc:spChg>
        <pc:spChg chg="mod">
          <ac:chgData name="Mrs Campbell" userId="S::gw08campbellcheryl@glow.sch.uk::b7bf2f95-c8f1-43ff-8581-ad922754f18b" providerId="AD" clId="Web-{2DC0EC0D-4AF1-5F6B-C354-FDD0B4D29006}" dt="2024-09-12T17:59:25.604" v="8" actId="20577"/>
          <ac:spMkLst>
            <pc:docMk/>
            <pc:sldMk cId="900661426" sldId="329"/>
            <ac:spMk id="26" creationId="{C9A982F5-2AB4-4D4F-9FD0-F6C7571C87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1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0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41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1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94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1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5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5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3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3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1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5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2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9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A937E-6E24-41FF-BD69-7592D6D7F190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5C3A-CEB8-5D8E-B469-DCDAF8F03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05" y="-1093"/>
            <a:ext cx="9156912" cy="1096900"/>
          </a:xfrm>
        </p:spPr>
        <p:txBody>
          <a:bodyPr/>
          <a:lstStyle/>
          <a:p>
            <a:pPr algn="ctr"/>
            <a:r>
              <a:rPr lang="en-GB">
                <a:latin typeface="Gill Sans Nova Ultra Bold" panose="020B0B02020104020203" pitchFamily="34" charset="0"/>
              </a:rPr>
              <a:t>Science Faculty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C0A2A-9CAD-8C32-5C7F-314084984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393" y="1167688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GB" sz="4000" b="1"/>
              <a:t>Overview of Assessment and Revision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8A193-D1E8-7D65-A25E-29264B4C2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38" y="3868698"/>
            <a:ext cx="7339646" cy="2608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2F3F6-544B-BB30-454A-5DF146696BB0}"/>
              </a:ext>
            </a:extLst>
          </p:cNvPr>
          <p:cNvSpPr txBox="1"/>
          <p:nvPr/>
        </p:nvSpPr>
        <p:spPr>
          <a:xfrm>
            <a:off x="1873038" y="2760702"/>
            <a:ext cx="61010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cs typeface="Calibri" panose="020F0502020204030204"/>
              </a:rPr>
              <a:t>PTC: Mrs Campbell</a:t>
            </a:r>
            <a:endParaRPr lang="en-US" sz="2400" dirty="0"/>
          </a:p>
          <a:p>
            <a:pPr algn="ctr"/>
            <a:r>
              <a:rPr lang="en-US" sz="2400" dirty="0">
                <a:ea typeface="+mn-lt"/>
                <a:cs typeface="+mn-lt"/>
              </a:rPr>
              <a:t>gw08campbellcheryl@ea.dumgal.sch.uk</a:t>
            </a:r>
            <a:endParaRPr lang="en-US" sz="2400" dirty="0"/>
          </a:p>
          <a:p>
            <a:endParaRPr lang="en-US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130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4" y="175170"/>
            <a:ext cx="2700866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188406" y="964887"/>
            <a:ext cx="5376332" cy="1418913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Chemical Changes and Structure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Nature’s Chemistry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Chemistry in Society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105854" y="3179999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  – what will be covered?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1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Chemical Changes and Structure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Chemistry in Society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          Nuclear Chemistry, </a:t>
            </a:r>
            <a:r>
              <a:rPr lang="en-US" sz="20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Fertilisers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,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          Plastics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                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-</a:t>
            </a:r>
          </a:p>
          <a:p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E3A71-781C-47C3-8B6B-56E955BF39EE}"/>
              </a:ext>
            </a:extLst>
          </p:cNvPr>
          <p:cNvSpPr/>
          <p:nvPr/>
        </p:nvSpPr>
        <p:spPr>
          <a:xfrm>
            <a:off x="105854" y="5048987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– what will be covered?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Chemistry in Society –  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         Electrochemical cells, 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         Metals, Chemical Analysis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2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Nature’s Chemistry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513" y="3375809"/>
            <a:ext cx="5534338" cy="27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4" y="175170"/>
            <a:ext cx="2700866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5BC77-1D8F-48D9-A05A-14C1D38CB110}"/>
              </a:ext>
            </a:extLst>
          </p:cNvPr>
          <p:cNvSpPr/>
          <p:nvPr/>
        </p:nvSpPr>
        <p:spPr>
          <a:xfrm>
            <a:off x="5913317" y="2423762"/>
            <a:ext cx="6174705" cy="358138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B9D6EDE-3A8E-43F1-BD40-8E5A6A4A8A90}"/>
              </a:ext>
            </a:extLst>
          </p:cNvPr>
          <p:cNvGraphicFramePr>
            <a:graphicFrameLocks noGrp="1"/>
          </p:cNvGraphicFramePr>
          <p:nvPr/>
        </p:nvGraphicFramePr>
        <p:xfrm>
          <a:off x="6867357" y="2429388"/>
          <a:ext cx="522066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035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201072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695558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 paper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2hrs 30mins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393D86-E211-463E-B295-35812328701C}"/>
              </a:ext>
            </a:extLst>
          </p:cNvPr>
          <p:cNvSpPr/>
          <p:nvPr/>
        </p:nvSpPr>
        <p:spPr>
          <a:xfrm>
            <a:off x="6867356" y="1054340"/>
            <a:ext cx="2467143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1st May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3484666"/>
            <a:ext cx="5534338" cy="27671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0DA50A-6F08-8DB9-B120-C81DBCF9FAA0}"/>
              </a:ext>
            </a:extLst>
          </p:cNvPr>
          <p:cNvSpPr/>
          <p:nvPr/>
        </p:nvSpPr>
        <p:spPr>
          <a:xfrm>
            <a:off x="448130" y="1507534"/>
            <a:ext cx="4116915" cy="4165065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25 to make up 20% of final mark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1hr 30 mins.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0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9" grpId="0"/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9" y="142875"/>
            <a:ext cx="1069692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 N5 Supported Study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758044"/>
              </p:ext>
            </p:extLst>
          </p:nvPr>
        </p:nvGraphicFramePr>
        <p:xfrm>
          <a:off x="205739" y="1230035"/>
          <a:ext cx="108527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96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283359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423753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4242779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 Campbell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Miss 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2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/>
                          <a:ea typeface="Verdana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/>
                          <a:ea typeface="Verdana"/>
                        </a:rPr>
                        <a:t>F22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/>
                          <a:ea typeface="Verdana"/>
                        </a:rPr>
                        <a:t>Mr Aitken</a:t>
                      </a:r>
                      <a:endParaRPr lang="en-GB" sz="2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4364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738" y="3860851"/>
            <a:ext cx="2637517" cy="26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2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4" y="175170"/>
            <a:ext cx="2700866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188406" y="964887"/>
            <a:ext cx="5376332" cy="1418913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Chemical Changes and Structure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 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Nature’s Chemistry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Chemistry in Society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105854" y="3179999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  – what will be covered?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1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Chemical Changes and Structure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Chemistry in Society 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          (All topics except Equilibrium)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                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-</a:t>
            </a:r>
          </a:p>
          <a:p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E3A71-781C-47C3-8B6B-56E955BF39EE}"/>
              </a:ext>
            </a:extLst>
          </p:cNvPr>
          <p:cNvSpPr/>
          <p:nvPr/>
        </p:nvSpPr>
        <p:spPr>
          <a:xfrm>
            <a:off x="105854" y="5048987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– what will be covered?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Chemistry in Society –  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         Equilibrium topic only 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2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Nature’s Chemistry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3798991"/>
            <a:ext cx="5534338" cy="27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41032A-4080-DBBA-2B60-A591A21CAAF7}"/>
              </a:ext>
            </a:extLst>
          </p:cNvPr>
          <p:cNvSpPr/>
          <p:nvPr/>
        </p:nvSpPr>
        <p:spPr>
          <a:xfrm>
            <a:off x="5768668" y="2145242"/>
            <a:ext cx="5747810" cy="461665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4" y="175170"/>
            <a:ext cx="2700866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393D86-E211-463E-B295-35812328701C}"/>
              </a:ext>
            </a:extLst>
          </p:cNvPr>
          <p:cNvSpPr/>
          <p:nvPr/>
        </p:nvSpPr>
        <p:spPr>
          <a:xfrm>
            <a:off x="6867356" y="1054340"/>
            <a:ext cx="2333793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1st May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3798991"/>
            <a:ext cx="5534338" cy="2767169"/>
          </a:xfrm>
          <a:prstGeom prst="rect">
            <a:avLst/>
          </a:prstGeom>
        </p:spPr>
      </p:pic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6D275217-960D-7DBE-A29B-CFC3BD4F86D1}"/>
              </a:ext>
            </a:extLst>
          </p:cNvPr>
          <p:cNvGraphicFramePr>
            <a:graphicFrameLocks noGrp="1"/>
          </p:cNvGraphicFramePr>
          <p:nvPr/>
        </p:nvGraphicFramePr>
        <p:xfrm>
          <a:off x="6762309" y="2146405"/>
          <a:ext cx="4754169" cy="1470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862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137710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244597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459767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1 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mins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2 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 20 mins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7504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6D18DC6-32C7-E83A-04D4-56FF50085B92}"/>
              </a:ext>
            </a:extLst>
          </p:cNvPr>
          <p:cNvSpPr/>
          <p:nvPr/>
        </p:nvSpPr>
        <p:spPr>
          <a:xfrm>
            <a:off x="484416" y="1350296"/>
            <a:ext cx="4116915" cy="4165065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30 to make up 20% of final mark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2hr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1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9" grpId="0"/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8" y="142875"/>
            <a:ext cx="1163990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 Higher Supported Study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74431"/>
              </p:ext>
            </p:extLst>
          </p:nvPr>
        </p:nvGraphicFramePr>
        <p:xfrm>
          <a:off x="234314" y="1563410"/>
          <a:ext cx="108527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96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283359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423753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4242779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 Campbell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2963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3.30 - 4.30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S13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Miss 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0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/>
                          <a:ea typeface="Verdana"/>
                        </a:rPr>
                        <a:t>F22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/>
                          <a:ea typeface="Verdana"/>
                        </a:rPr>
                        <a:t>Mr Aitken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06303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4182682"/>
            <a:ext cx="2463347" cy="24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3" y="175170"/>
            <a:ext cx="3295241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Advanced Higher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188406" y="964887"/>
            <a:ext cx="5478969" cy="1642020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Inorganic and Physical Chemistry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Organic Chemistry &amp;  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          Instrumental Analysis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Researching Chemistry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105854" y="3179999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  – what will be covered?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1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Inorganic and Physical Chemistry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Researching Chemistry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          (Except Organic Practical Techniques)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                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-</a:t>
            </a:r>
          </a:p>
          <a:p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E3A71-781C-47C3-8B6B-56E955BF39EE}"/>
              </a:ext>
            </a:extLst>
          </p:cNvPr>
          <p:cNvSpPr/>
          <p:nvPr/>
        </p:nvSpPr>
        <p:spPr>
          <a:xfrm>
            <a:off x="105854" y="5048987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– what will be covered?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Researching Chemistry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         (Organic Practical Techniques)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2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Organic Chemistry &amp; 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         Instrumental Analysis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3798991"/>
            <a:ext cx="5534338" cy="27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41032A-4080-DBBA-2B60-A591A21CAAF7}"/>
              </a:ext>
            </a:extLst>
          </p:cNvPr>
          <p:cNvSpPr/>
          <p:nvPr/>
        </p:nvSpPr>
        <p:spPr>
          <a:xfrm>
            <a:off x="5768668" y="2145242"/>
            <a:ext cx="5747810" cy="461665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3" y="175170"/>
            <a:ext cx="3295241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Advanced Higher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393D86-E211-463E-B295-35812328701C}"/>
              </a:ext>
            </a:extLst>
          </p:cNvPr>
          <p:cNvSpPr/>
          <p:nvPr/>
        </p:nvSpPr>
        <p:spPr>
          <a:xfrm>
            <a:off x="6762309" y="947709"/>
            <a:ext cx="2276916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SQA Exam </a:t>
            </a:r>
            <a:endParaRPr lang="en-US">
              <a:solidFill>
                <a:srgbClr val="FFFFFF"/>
              </a:solidFill>
              <a:latin typeface="Trebuchet MS" panose="020B0603020202020204"/>
              <a:ea typeface="Verdana"/>
              <a:cs typeface="Calibri"/>
            </a:endParaRPr>
          </a:p>
          <a:p>
            <a:pPr algn="ctr"/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24th May 2024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3798991"/>
            <a:ext cx="5534338" cy="2767169"/>
          </a:xfrm>
          <a:prstGeom prst="rect">
            <a:avLst/>
          </a:prstGeom>
        </p:spPr>
      </p:pic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6D275217-960D-7DBE-A29B-CFC3BD4F8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6467"/>
              </p:ext>
            </p:extLst>
          </p:nvPr>
        </p:nvGraphicFramePr>
        <p:xfrm>
          <a:off x="6762309" y="2146405"/>
          <a:ext cx="4754169" cy="1374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862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137710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244597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459767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 Paper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 scaled to 120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</a:t>
                      </a:r>
                      <a:r>
                        <a:rPr lang="en-US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hrs</a:t>
                      </a:r>
                      <a:endParaRPr lang="en-US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E08D05E-50D3-50AE-D329-30AA940F7F97}"/>
              </a:ext>
            </a:extLst>
          </p:cNvPr>
          <p:cNvSpPr/>
          <p:nvPr/>
        </p:nvSpPr>
        <p:spPr>
          <a:xfrm>
            <a:off x="484416" y="1350296"/>
            <a:ext cx="4116915" cy="4165065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Project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25 marks scaled to 40 to make up 25% of final mark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– practical – in school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project report – at home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2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9" grpId="0"/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8" y="142875"/>
            <a:ext cx="1163990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 AH Supported Study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552048"/>
              </p:ext>
            </p:extLst>
          </p:nvPr>
        </p:nvGraphicFramePr>
        <p:xfrm>
          <a:off x="234314" y="1563410"/>
          <a:ext cx="1085278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96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283359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423753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4242779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 Campbell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2963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498" y="3353707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3528483" y="200261"/>
            <a:ext cx="27008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154696" y="968052"/>
            <a:ext cx="5695929" cy="1418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Dynamics and Space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Electricity and Properties of Matter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Waves and Radiation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149096" y="2990727"/>
            <a:ext cx="5886428" cy="1418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  – what will be covered?</a:t>
            </a:r>
          </a:p>
          <a:p>
            <a:r>
              <a:rPr lang="en-US" sz="2000" b="1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Waves, Dynamics and Electricity</a:t>
            </a:r>
            <a:endParaRPr lang="en-US"/>
          </a:p>
          <a:p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0996" y="-7974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E3A71-781C-47C3-8B6B-56E955BF39EE}"/>
              </a:ext>
            </a:extLst>
          </p:cNvPr>
          <p:cNvSpPr/>
          <p:nvPr/>
        </p:nvSpPr>
        <p:spPr>
          <a:xfrm>
            <a:off x="147583" y="5172892"/>
            <a:ext cx="5875845" cy="1255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-  what will be covered?</a:t>
            </a:r>
          </a:p>
          <a:p>
            <a:r>
              <a:rPr lang="en-US" sz="2000" b="1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Space, Properties of Matter and Radiation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2E035-729C-3862-1094-AC199653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516" y="2382685"/>
            <a:ext cx="5244905" cy="26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214284" y="126986"/>
            <a:ext cx="27008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National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97369" y="1011630"/>
            <a:ext cx="4116915" cy="12380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 Cell Biology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 Multicellular Organisms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 Life on Earth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68792" y="3115357"/>
            <a:ext cx="5865283" cy="1026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(Jan)– what will be covered?</a:t>
            </a:r>
            <a:endParaRPr lang="en-US" sz="20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3 Life on Earth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1 Cell Biology      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1017" y="-119722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2ED2ED-CA85-43F3-9D30-7D0FBDA2A759}"/>
              </a:ext>
            </a:extLst>
          </p:cNvPr>
          <p:cNvSpPr/>
          <p:nvPr/>
        </p:nvSpPr>
        <p:spPr>
          <a:xfrm>
            <a:off x="68792" y="4731885"/>
            <a:ext cx="5865282" cy="1026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– what will be covered?</a:t>
            </a:r>
            <a:endParaRPr lang="en-US" sz="2000">
              <a:solidFill>
                <a:srgbClr val="7030A0"/>
              </a:solidFill>
              <a:latin typeface="Verdana"/>
              <a:ea typeface="Verdana"/>
              <a:cs typeface="+mn-lt"/>
            </a:endParaRP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2 Multicellular Organisms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B1ADE-A9EC-E4C0-ACEE-2F93067C6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7" y="3602941"/>
            <a:ext cx="5538736" cy="27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3528483" y="200261"/>
            <a:ext cx="27008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5BC77-1D8F-48D9-A05A-14C1D38CB110}"/>
              </a:ext>
            </a:extLst>
          </p:cNvPr>
          <p:cNvSpPr/>
          <p:nvPr/>
        </p:nvSpPr>
        <p:spPr>
          <a:xfrm>
            <a:off x="5564738" y="2717706"/>
            <a:ext cx="577338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B9D6EDE-3A8E-43F1-BD40-8E5A6A4A8A90}"/>
              </a:ext>
            </a:extLst>
          </p:cNvPr>
          <p:cNvGraphicFramePr>
            <a:graphicFrameLocks noGrp="1"/>
          </p:cNvGraphicFramePr>
          <p:nvPr/>
        </p:nvGraphicFramePr>
        <p:xfrm>
          <a:off x="6518470" y="2706821"/>
          <a:ext cx="4819651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955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133570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470126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 paper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135 scaled to 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2hrs </a:t>
                      </a:r>
                    </a:p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30mins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0996" y="-7974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393D86-E211-463E-B295-35812328701C}"/>
              </a:ext>
            </a:extLst>
          </p:cNvPr>
          <p:cNvSpPr/>
          <p:nvPr/>
        </p:nvSpPr>
        <p:spPr>
          <a:xfrm>
            <a:off x="7115006" y="1122578"/>
            <a:ext cx="2371893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15th May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2E035-729C-3862-1094-AC199653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49" y="4088524"/>
            <a:ext cx="5244905" cy="26224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59E0F2-57B1-956A-6B80-0C3784CED651}"/>
              </a:ext>
            </a:extLst>
          </p:cNvPr>
          <p:cNvSpPr/>
          <p:nvPr/>
        </p:nvSpPr>
        <p:spPr>
          <a:xfrm>
            <a:off x="448130" y="1507534"/>
            <a:ext cx="4116915" cy="4165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25 to make up 20% of final mark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1hr 30 mins.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1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9" grpId="0"/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8" y="142875"/>
            <a:ext cx="1163990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 N5 Supported Study</a:t>
            </a:r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848231"/>
              </p:ext>
            </p:extLst>
          </p:nvPr>
        </p:nvGraphicFramePr>
        <p:xfrm>
          <a:off x="234314" y="1563410"/>
          <a:ext cx="1085278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96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283359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423753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4242779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Miss 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6536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F29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Mrs </a:t>
                      </a:r>
                      <a:r>
                        <a:rPr lang="en-GB" sz="2800" err="1">
                          <a:latin typeface="Verdana"/>
                          <a:ea typeface="Verdana"/>
                        </a:rPr>
                        <a:t>Gardette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0537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3615095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3528483" y="200261"/>
            <a:ext cx="27008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154696" y="968052"/>
            <a:ext cx="5695929" cy="1418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 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Particles and Waves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Our Dynamic Universe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Electricity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222487" y="3287369"/>
            <a:ext cx="5873513" cy="1728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  – what will be covered?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r>
              <a:rPr lang="en-US" sz="2000" b="1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Unit 2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 Our Dynamic Universe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en-US" sz="2000" b="1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Unit 1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 Particles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en-US" sz="2000">
              <a:solidFill>
                <a:srgbClr val="000000"/>
              </a:solidFill>
              <a:latin typeface="Verdana"/>
              <a:ea typeface="Verdana"/>
              <a:cs typeface="+mn-lt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0996" y="-7974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E3A71-781C-47C3-8B6B-56E955BF39EE}"/>
              </a:ext>
            </a:extLst>
          </p:cNvPr>
          <p:cNvSpPr/>
          <p:nvPr/>
        </p:nvSpPr>
        <p:spPr>
          <a:xfrm>
            <a:off x="220154" y="5330130"/>
            <a:ext cx="5875845" cy="1255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-  what will be covered?</a:t>
            </a:r>
          </a:p>
          <a:p>
            <a:r>
              <a:rPr lang="en-US" sz="2000" b="1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Unit 1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 Waves</a:t>
            </a:r>
            <a:endParaRPr lang="en-US">
              <a:latin typeface="Verdana"/>
              <a:ea typeface="Verdana"/>
            </a:endParaRP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Electricity</a:t>
            </a:r>
            <a:endParaRPr lang="en-US" sz="2000" b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2E035-729C-3862-1094-AC199653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988" y="2382954"/>
            <a:ext cx="5244905" cy="26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3528483" y="200261"/>
            <a:ext cx="27008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5BC77-1D8F-48D9-A05A-14C1D38CB110}"/>
              </a:ext>
            </a:extLst>
          </p:cNvPr>
          <p:cNvSpPr/>
          <p:nvPr/>
        </p:nvSpPr>
        <p:spPr>
          <a:xfrm>
            <a:off x="5555212" y="2534362"/>
            <a:ext cx="577338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0996" y="-7974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393D86-E211-463E-B295-35812328701C}"/>
              </a:ext>
            </a:extLst>
          </p:cNvPr>
          <p:cNvSpPr/>
          <p:nvPr/>
        </p:nvSpPr>
        <p:spPr>
          <a:xfrm>
            <a:off x="7115006" y="1122578"/>
            <a:ext cx="2371893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15th May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2E035-729C-3862-1094-AC199653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49" y="4136149"/>
            <a:ext cx="5244905" cy="2622453"/>
          </a:xfrm>
          <a:prstGeom prst="rect">
            <a:avLst/>
          </a:prstGeom>
        </p:spPr>
      </p:pic>
      <p:graphicFrame>
        <p:nvGraphicFramePr>
          <p:cNvPr id="5" name="Table 17">
            <a:extLst>
              <a:ext uri="{FF2B5EF4-FFF2-40B4-BE49-F238E27FC236}">
                <a16:creationId xmlns:a16="http://schemas.microsoft.com/office/drawing/2014/main" id="{5B59BD02-1CFA-1770-BAE3-AF4188F115BD}"/>
              </a:ext>
            </a:extLst>
          </p:cNvPr>
          <p:cNvGraphicFramePr>
            <a:graphicFrameLocks noGrp="1"/>
          </p:cNvGraphicFramePr>
          <p:nvPr/>
        </p:nvGraphicFramePr>
        <p:xfrm>
          <a:off x="6584975" y="2534362"/>
          <a:ext cx="474362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7099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245539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100982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32491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mins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 scaled to 95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 15min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95044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8569F8A-C5CA-0FAD-6CD8-77FE9E50BD09}"/>
              </a:ext>
            </a:extLst>
          </p:cNvPr>
          <p:cNvSpPr/>
          <p:nvPr/>
        </p:nvSpPr>
        <p:spPr>
          <a:xfrm>
            <a:off x="484416" y="1350296"/>
            <a:ext cx="4116915" cy="4165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30 to make up 20% of final mark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2hr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0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9" grpId="0"/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8" y="142875"/>
            <a:ext cx="1163990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 Higher Supported Study</a:t>
            </a:r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434739"/>
              </p:ext>
            </p:extLst>
          </p:nvPr>
        </p:nvGraphicFramePr>
        <p:xfrm>
          <a:off x="234314" y="1563410"/>
          <a:ext cx="1085278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96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283359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423753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4242779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Miss 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2963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3.30 - 4.30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F29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Mrs </a:t>
                      </a:r>
                      <a:r>
                        <a:rPr lang="en-GB" sz="2800" err="1">
                          <a:latin typeface="Verdana"/>
                          <a:ea typeface="Verdana"/>
                        </a:rPr>
                        <a:t>Gardette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44913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3615095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8024904" y="198137"/>
            <a:ext cx="270086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215902" y="1021940"/>
            <a:ext cx="5376332" cy="14087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covered:</a:t>
            </a:r>
          </a:p>
          <a:p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 Living Environment</a:t>
            </a:r>
          </a:p>
          <a:p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 Earth’s Resources</a:t>
            </a:r>
          </a:p>
          <a:p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 Sustainability</a:t>
            </a:r>
            <a:endParaRPr lang="en-US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215901" y="4090569"/>
            <a:ext cx="5840757" cy="1026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1(Jan)  – what will be covered?</a:t>
            </a:r>
            <a:endParaRPr lang="en-US" sz="20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1 Living Environment</a:t>
            </a: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2 Earth’s Resources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362502" y="-48570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latin typeface="Berlin Sans FB"/>
              </a:rPr>
              <a:t>Environmental Science</a:t>
            </a:r>
            <a:endParaRPr lang="en-US">
              <a:solidFill>
                <a:srgbClr val="92D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0D686-EF04-47DA-9249-0C1C77AC3168}"/>
              </a:ext>
            </a:extLst>
          </p:cNvPr>
          <p:cNvSpPr/>
          <p:nvPr/>
        </p:nvSpPr>
        <p:spPr>
          <a:xfrm>
            <a:off x="215900" y="5424862"/>
            <a:ext cx="5840759" cy="1026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– what will be covered?</a:t>
            </a:r>
            <a:endParaRPr lang="en-US" sz="2000">
              <a:solidFill>
                <a:srgbClr val="7030A0"/>
              </a:solidFill>
              <a:latin typeface="Verdana"/>
              <a:ea typeface="Verdana"/>
              <a:cs typeface="+mn-lt"/>
            </a:endParaRPr>
          </a:p>
          <a:p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3 Sustainability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F7C36-3CB7-82B1-14A8-68FD5DB8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436" y="2873181"/>
            <a:ext cx="5355166" cy="30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8024904" y="198137"/>
            <a:ext cx="270086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5BC77-1D8F-48D9-A05A-14C1D38CB110}"/>
              </a:ext>
            </a:extLst>
          </p:cNvPr>
          <p:cNvSpPr/>
          <p:nvPr/>
        </p:nvSpPr>
        <p:spPr>
          <a:xfrm>
            <a:off x="5791200" y="2478494"/>
            <a:ext cx="5638800" cy="4933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B9D6EDE-3A8E-43F1-BD40-8E5A6A4A8A90}"/>
              </a:ext>
            </a:extLst>
          </p:cNvPr>
          <p:cNvGraphicFramePr>
            <a:graphicFrameLocks noGrp="1"/>
          </p:cNvGraphicFramePr>
          <p:nvPr/>
        </p:nvGraphicFramePr>
        <p:xfrm>
          <a:off x="6865898" y="2478494"/>
          <a:ext cx="4564102" cy="1114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8127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474024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 paper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2hrs </a:t>
                      </a:r>
                    </a:p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30mins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362502" y="-48570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latin typeface="Berlin Sans FB"/>
              </a:rPr>
              <a:t>Environmental Science</a:t>
            </a:r>
            <a:endParaRPr lang="en-US">
              <a:solidFill>
                <a:srgbClr val="92D05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522BF5-2CFE-41DF-A16B-097F8D713836}"/>
              </a:ext>
            </a:extLst>
          </p:cNvPr>
          <p:cNvSpPr/>
          <p:nvPr/>
        </p:nvSpPr>
        <p:spPr>
          <a:xfrm>
            <a:off x="6260043" y="1015180"/>
            <a:ext cx="2398182" cy="9101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28th May 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F7C36-3CB7-82B1-14A8-68FD5DB8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41" y="3744038"/>
            <a:ext cx="5355166" cy="30652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8CE412-8EF8-B8B2-AFB8-11FC48F07BE5}"/>
              </a:ext>
            </a:extLst>
          </p:cNvPr>
          <p:cNvSpPr/>
          <p:nvPr/>
        </p:nvSpPr>
        <p:spPr>
          <a:xfrm>
            <a:off x="484416" y="1350296"/>
            <a:ext cx="4116915" cy="4165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25 to make up 20% of final mark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1hr 30 min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1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9" grpId="0"/>
      <p:bldP spid="14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3726" y="104775"/>
            <a:ext cx="10696926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Environmental Science N5 Supported Study</a:t>
            </a:r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521469"/>
              </p:ext>
            </p:extLst>
          </p:nvPr>
        </p:nvGraphicFramePr>
        <p:xfrm>
          <a:off x="310515" y="2099310"/>
          <a:ext cx="859631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345134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953022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/>
                          <a:ea typeface="Verdana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/>
                          <a:ea typeface="Verdana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Ms Muir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156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752" y="3722371"/>
            <a:ext cx="2890838" cy="2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E3A6-64EA-C5B4-C86E-0B6BD587B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7" y="667725"/>
            <a:ext cx="9932987" cy="5744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Online Resources</a:t>
            </a:r>
          </a:p>
          <a:p>
            <a:endParaRPr lang="en-GB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C35B9C-C312-1EE0-3A54-1914DAFB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7" y="-145036"/>
            <a:ext cx="1081881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Berlin Sans FB"/>
              </a:rPr>
              <a:t>Revision Strategies for Sciences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43BA9-077F-247F-2508-4CF36B340BB3}"/>
              </a:ext>
            </a:extLst>
          </p:cNvPr>
          <p:cNvSpPr/>
          <p:nvPr/>
        </p:nvSpPr>
        <p:spPr>
          <a:xfrm>
            <a:off x="98946" y="1180340"/>
            <a:ext cx="5747810" cy="133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PowerPoints used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Revision materials for each Key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Past Papers and Marking Schemes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65C70-7C55-C1C0-DCED-ED02799B3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851" y="889965"/>
            <a:ext cx="1727328" cy="17273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7B88ED-84B1-54F9-44BB-CB9E82B53A4E}"/>
              </a:ext>
            </a:extLst>
          </p:cNvPr>
          <p:cNvSpPr/>
          <p:nvPr/>
        </p:nvSpPr>
        <p:spPr>
          <a:xfrm>
            <a:off x="30686" y="4281937"/>
            <a:ext cx="5816069" cy="1295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BBC Bitesize (N5 and Higher)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Course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Quizzes &amp; Check tests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387B7D-DED3-7E88-E60A-0DE9F5CDB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156" y="4410483"/>
            <a:ext cx="1135436" cy="11354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926C10A-AB6C-0524-722C-0AF97C82FD3F}"/>
              </a:ext>
            </a:extLst>
          </p:cNvPr>
          <p:cNvSpPr/>
          <p:nvPr/>
        </p:nvSpPr>
        <p:spPr>
          <a:xfrm>
            <a:off x="98946" y="5858207"/>
            <a:ext cx="5747810" cy="955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West 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Video lessons for all topics/key areas </a:t>
            </a:r>
          </a:p>
          <a:p>
            <a:endParaRPr lang="en-US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3B0E51-1BBC-A7BC-9AD5-3FF5C0FF7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350" y="5717256"/>
            <a:ext cx="975242" cy="9752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0B9BECF-B727-0A32-B144-44B53410E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197" y="2728964"/>
            <a:ext cx="1158698" cy="11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1E616D-C0C4-2500-A179-B0AFF9F05C48}"/>
              </a:ext>
            </a:extLst>
          </p:cNvPr>
          <p:cNvSpPr/>
          <p:nvPr/>
        </p:nvSpPr>
        <p:spPr>
          <a:xfrm>
            <a:off x="98946" y="2705668"/>
            <a:ext cx="5747810" cy="133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Achieve (N5 and Higher)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Definitions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Links to past paper questions by topic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1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  <p:bldP spid="9" grpId="0" animBg="1"/>
      <p:bldP spid="1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E3A6-64EA-C5B4-C86E-0B6BD587B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7" y="667725"/>
            <a:ext cx="9932987" cy="5744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Online Resources</a:t>
            </a:r>
          </a:p>
          <a:p>
            <a:endParaRPr lang="en-GB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C35B9C-C312-1EE0-3A54-1914DAFB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7" y="-145036"/>
            <a:ext cx="1081881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Berlin Sans FB"/>
              </a:rPr>
              <a:t>Revision Strategies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43BA9-077F-247F-2508-4CF36B340BB3}"/>
              </a:ext>
            </a:extLst>
          </p:cNvPr>
          <p:cNvSpPr/>
          <p:nvPr/>
        </p:nvSpPr>
        <p:spPr>
          <a:xfrm>
            <a:off x="98947" y="1162625"/>
            <a:ext cx="5873227" cy="1177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SQA Past Papers and Marking Schemes</a:t>
            </a:r>
            <a:endParaRPr lang="en-US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2018 – 2024 past exam papers 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Marking schemes used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7B88ED-84B1-54F9-44BB-CB9E82B53A4E}"/>
              </a:ext>
            </a:extLst>
          </p:cNvPr>
          <p:cNvSpPr/>
          <p:nvPr/>
        </p:nvSpPr>
        <p:spPr>
          <a:xfrm>
            <a:off x="98947" y="2436958"/>
            <a:ext cx="5873226" cy="133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SQA Understanding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Exemplars of students’ exam responses and commentary on marks awarded. </a:t>
            </a:r>
            <a:endParaRPr lang="en-US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Exemplars of assignments/projects.</a:t>
            </a:r>
            <a:endParaRPr lang="en-US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chemeClr val="tx1"/>
              </a:solidFill>
              <a:latin typeface="Trebuchet MS" panose="020B0603020202020204"/>
              <a:ea typeface="Verdana" panose="020B0604030504040204" pitchFamily="34" charset="0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6C10A-AB6C-0524-722C-0AF97C82FD3F}"/>
              </a:ext>
            </a:extLst>
          </p:cNvPr>
          <p:cNvSpPr/>
          <p:nvPr/>
        </p:nvSpPr>
        <p:spPr>
          <a:xfrm>
            <a:off x="98947" y="3863090"/>
            <a:ext cx="5873226" cy="1016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SQA Subject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Course Specification – list of required knowledge and skills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16E0AF-3E12-ACFA-D6D4-CD689A02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62" y="778294"/>
            <a:ext cx="1946016" cy="1946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A3975-FFD0-8016-C45D-193A2E88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8" y="2311435"/>
            <a:ext cx="3448050" cy="1323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39D5AD-0770-B04B-97CC-C3B1157C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399" y="3635410"/>
            <a:ext cx="1471744" cy="1471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D75CC2-5A98-71FB-81BC-8DD05E3CF7FB}"/>
              </a:ext>
            </a:extLst>
          </p:cNvPr>
          <p:cNvSpPr/>
          <p:nvPr/>
        </p:nvSpPr>
        <p:spPr>
          <a:xfrm>
            <a:off x="51329" y="5626716"/>
            <a:ext cx="5920844" cy="1215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e-</a:t>
            </a:r>
            <a:r>
              <a:rPr lang="en-US" sz="2000" b="1" u="sng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sgoil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National Webinars for each subject in evenings</a:t>
            </a:r>
          </a:p>
          <a:p>
            <a:endParaRPr lang="en-US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C5857D-CCC4-A14B-4EBE-B271FC7E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347" y="5624990"/>
            <a:ext cx="1031529" cy="12159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38BBF2-8665-66C7-A362-E1447EAB220E}"/>
              </a:ext>
            </a:extLst>
          </p:cNvPr>
          <p:cNvSpPr/>
          <p:nvPr/>
        </p:nvSpPr>
        <p:spPr>
          <a:xfrm>
            <a:off x="98947" y="4928260"/>
            <a:ext cx="5873226" cy="650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Scholar (N5, Higher and AH)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cs typeface="Arial"/>
              </a:rPr>
              <a:t>Course notes, animations and check tests</a:t>
            </a:r>
          </a:p>
        </p:txBody>
      </p:sp>
      <p:pic>
        <p:nvPicPr>
          <p:cNvPr id="2050" name="Picture 2" descr="Scholar Online Learning">
            <a:extLst>
              <a:ext uri="{FF2B5EF4-FFF2-40B4-BE49-F238E27FC236}">
                <a16:creationId xmlns:a16="http://schemas.microsoft.com/office/drawing/2014/main" id="{9927616E-17DC-F6A1-4406-BEB9735CF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81" y="4847147"/>
            <a:ext cx="3605002" cy="7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  <p:bldP spid="9" grpId="0" animBg="1"/>
      <p:bldP spid="13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3161998" y="126986"/>
            <a:ext cx="27008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National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278797" y="2112296"/>
            <a:ext cx="4116915" cy="4165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25 to make up 20% of final mark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1hr 30 mins.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5BC77-1D8F-48D9-A05A-14C1D38CB110}"/>
              </a:ext>
            </a:extLst>
          </p:cNvPr>
          <p:cNvSpPr/>
          <p:nvPr/>
        </p:nvSpPr>
        <p:spPr>
          <a:xfrm>
            <a:off x="5695951" y="2126683"/>
            <a:ext cx="5598322" cy="3718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B9D6EDE-3A8E-43F1-BD40-8E5A6A4A8A90}"/>
              </a:ext>
            </a:extLst>
          </p:cNvPr>
          <p:cNvGraphicFramePr>
            <a:graphicFrameLocks noGrp="1"/>
          </p:cNvGraphicFramePr>
          <p:nvPr/>
        </p:nvGraphicFramePr>
        <p:xfrm>
          <a:off x="7035539" y="2114906"/>
          <a:ext cx="4582584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0728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149466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172390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 paper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2hrs 30mins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1017" y="-119722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9FF9B7-9BE0-478C-A70D-4992C34C0DDC}"/>
              </a:ext>
            </a:extLst>
          </p:cNvPr>
          <p:cNvSpPr/>
          <p:nvPr/>
        </p:nvSpPr>
        <p:spPr>
          <a:xfrm>
            <a:off x="5623380" y="965377"/>
            <a:ext cx="2932770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27th May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B1ADE-A9EC-E4C0-ACEE-2F93067C6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32" y="3699703"/>
            <a:ext cx="5538736" cy="27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29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5BE5-AAD5-49BE-128F-B16E48D3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4" y="156238"/>
            <a:ext cx="8596668" cy="1320800"/>
          </a:xfrm>
        </p:spPr>
        <p:txBody>
          <a:bodyPr/>
          <a:lstStyle/>
          <a:p>
            <a:r>
              <a:rPr lang="en-GB">
                <a:solidFill>
                  <a:srgbClr val="7030A0"/>
                </a:solidFill>
                <a:latin typeface="Gill Sans Nova Ultra Bold" panose="020B0B02020104020203" pitchFamily="34" charset="0"/>
              </a:rPr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9603-22DA-9680-822A-979F5DFE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4" y="816638"/>
            <a:ext cx="9590616" cy="5665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Encourage your young person to:</a:t>
            </a:r>
          </a:p>
          <a:p>
            <a:pPr marL="0" indent="0">
              <a:buNone/>
            </a:pPr>
            <a:r>
              <a:rPr lang="en-GB" sz="2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 Use the resources available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            - online 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            - study support (free tuition!)</a:t>
            </a:r>
          </a:p>
          <a:p>
            <a:pPr marL="0" indent="0">
              <a:buNone/>
            </a:pPr>
            <a:r>
              <a:rPr lang="en-GB" sz="2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 Complete all homework issued on time </a:t>
            </a:r>
          </a:p>
          <a:p>
            <a:pPr marL="0" indent="0">
              <a:buNone/>
            </a:pPr>
            <a:r>
              <a:rPr lang="en-GB" sz="2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– this allows them to consolidate their learning and  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receive valuable feedback.</a:t>
            </a:r>
          </a:p>
          <a:p>
            <a:pPr marL="0" indent="0">
              <a:buNone/>
            </a:pPr>
            <a:r>
              <a:rPr lang="en-GB" sz="2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 Ask for help when they need it 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           - in class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           - break/lunch/after-school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           - email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           - during supported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151E7-B9CD-DBF9-5058-2EF4038D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12" y="4182618"/>
            <a:ext cx="3344228" cy="267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5BE5-AAD5-49BE-128F-B16E48D3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584"/>
            <a:ext cx="8596668" cy="1320800"/>
          </a:xfrm>
        </p:spPr>
        <p:txBody>
          <a:bodyPr/>
          <a:lstStyle/>
          <a:p>
            <a:r>
              <a:rPr lang="en-GB">
                <a:solidFill>
                  <a:srgbClr val="7030A0"/>
                </a:solidFill>
                <a:latin typeface="Gill Sans Nova Ultra Bold" panose="020B0B02020104020203" pitchFamily="34" charset="0"/>
              </a:rPr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9603-22DA-9680-822A-979F5DFE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" y="705984"/>
            <a:ext cx="10057341" cy="60413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Encourage your young person to:</a:t>
            </a:r>
          </a:p>
          <a:p>
            <a:pPr marL="0" indent="0">
              <a:buNone/>
            </a:pPr>
            <a:r>
              <a:rPr lang="en-GB" sz="2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 To be working at home 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– even when homework has not been set.  (Reading over notes, 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doing past papers)</a:t>
            </a:r>
          </a:p>
          <a:p>
            <a:pPr marL="0" indent="0">
              <a:buNone/>
            </a:pPr>
            <a:r>
              <a:rPr lang="en-GB" sz="2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 Use a variety of revision strategies </a:t>
            </a: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– find what works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- practise past paper questions (essential) 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- writing notes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- mind-maps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- flash-cards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- recording themselves reading through notes</a:t>
            </a:r>
          </a:p>
          <a:p>
            <a:pPr marL="0" indent="0">
              <a:buNone/>
            </a:pPr>
            <a:r>
              <a:rPr lang="en-GB" sz="2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 Start now!  </a:t>
            </a: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(If not already!)</a:t>
            </a:r>
          </a:p>
          <a:p>
            <a:pPr marL="0" indent="0">
              <a:buNone/>
            </a:pPr>
            <a:r>
              <a:rPr lang="en-GB" sz="2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 Take care of themselves 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      – eat, sleep and take time out </a:t>
            </a:r>
          </a:p>
          <a:p>
            <a:pPr marL="0" indent="0">
              <a:buNone/>
            </a:pP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32FDB-B071-73FF-AAF9-035D58DA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90" y="4042424"/>
            <a:ext cx="3023870" cy="27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228600"/>
            <a:ext cx="9542991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/>
              </a:rPr>
              <a:t>Strategies specific to 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32" y="1220823"/>
            <a:ext cx="10137977" cy="563432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600" dirty="0">
                <a:latin typeface="Verdana"/>
                <a:ea typeface="Verdana"/>
              </a:rPr>
              <a:t>Use glossaries provided to learn key terms</a:t>
            </a: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342900">
              <a:buFont typeface="Courier New" charset="2"/>
              <a:buChar char="o"/>
            </a:pPr>
            <a:r>
              <a:rPr lang="en-GB" sz="2400" dirty="0">
                <a:latin typeface="Verdana"/>
                <a:ea typeface="Verdana"/>
              </a:rPr>
              <a:t>Parents can quiz their children using the glossaries</a:t>
            </a:r>
          </a:p>
          <a:p>
            <a:r>
              <a:rPr lang="en-GB" sz="2600" dirty="0">
                <a:highlight>
                  <a:srgbClr val="FFFF00"/>
                </a:highlight>
                <a:latin typeface="Verdana"/>
                <a:ea typeface="Verdana"/>
              </a:rPr>
              <a:t>Highlight </a:t>
            </a:r>
            <a:r>
              <a:rPr lang="en-GB" sz="2600" dirty="0">
                <a:latin typeface="Verdana"/>
                <a:ea typeface="Verdana"/>
              </a:rPr>
              <a:t>– Get in the habit of highlighting important parts of questions</a:t>
            </a:r>
          </a:p>
          <a:p>
            <a:r>
              <a:rPr lang="en-GB" sz="2600" dirty="0">
                <a:latin typeface="Verdana"/>
                <a:ea typeface="Verdana"/>
              </a:rPr>
              <a:t>Flash cards – make flash cards on big concepts, not just key terms.</a:t>
            </a:r>
          </a:p>
          <a:p>
            <a:pPr lvl="1">
              <a:buFont typeface="Courier New" charset="2"/>
              <a:buChar char="o"/>
            </a:pPr>
            <a:r>
              <a:rPr lang="en-GB" sz="2400" dirty="0">
                <a:latin typeface="Verdana"/>
                <a:ea typeface="Verdana"/>
              </a:rPr>
              <a:t>Parents can then use these to quiz their children</a:t>
            </a:r>
          </a:p>
          <a:p>
            <a:r>
              <a:rPr lang="en-GB" sz="2600" dirty="0">
                <a:latin typeface="Verdana"/>
                <a:ea typeface="Verdana"/>
              </a:rPr>
              <a:t>Practise problem solving questions – calculations and graph work</a:t>
            </a: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600" dirty="0">
                <a:latin typeface="Verdana"/>
                <a:ea typeface="Verdana"/>
              </a:rPr>
              <a:t>Questions on experiments – Use a highlighter to highlight the aim, learn examples of variables, controls and reliability</a:t>
            </a: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600" dirty="0">
                <a:latin typeface="Verdana"/>
                <a:ea typeface="Verdana"/>
              </a:rPr>
              <a:t>Spend more time on "describe" and "explain" questions</a:t>
            </a:r>
          </a:p>
          <a:p>
            <a:r>
              <a:rPr lang="en-GB" sz="2600" dirty="0">
                <a:latin typeface="Verdana"/>
                <a:ea typeface="Verdana"/>
              </a:rPr>
              <a:t>Aim to have done all relevant past paper questions by the prelim.</a:t>
            </a:r>
          </a:p>
          <a:p>
            <a:endParaRPr lang="en-GB" sz="2600" dirty="0">
              <a:latin typeface="Verdana"/>
              <a:ea typeface="Verdana"/>
            </a:endParaRP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F9556-9027-FEE9-8CBD-7D7AF33E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677" y="232925"/>
            <a:ext cx="1517647" cy="18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A29E9-2371-30CE-B8D9-3C106237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9256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Google " national 5 / Higher Biology past papers" </a:t>
            </a:r>
          </a:p>
          <a:p>
            <a:r>
              <a:rPr lang="en-US" sz="2800"/>
              <a:t>The SQA website </a:t>
            </a:r>
          </a:p>
          <a:p>
            <a:r>
              <a:rPr lang="en-US" sz="2800"/>
              <a:t>Class Teams- Hyperlink document – should be available in all bio</a:t>
            </a:r>
            <a:r>
              <a:rPr lang="en-US" sz="2400"/>
              <a:t>logy </a:t>
            </a:r>
            <a:r>
              <a:rPr lang="en-US" sz="2800"/>
              <a:t>teams</a:t>
            </a:r>
          </a:p>
          <a:p>
            <a:r>
              <a:rPr lang="en-US" sz="2800"/>
              <a:t>The hyperlink document allows pupils to pick questions based on topic and if they are problem solving.</a:t>
            </a:r>
          </a:p>
          <a:p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8BAE8-1ECD-7395-A6AC-336158EF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8044"/>
            <a:ext cx="8596668" cy="1320800"/>
          </a:xfrm>
        </p:spPr>
        <p:txBody>
          <a:bodyPr/>
          <a:lstStyle/>
          <a:p>
            <a:r>
              <a:rPr lang="en-GB">
                <a:solidFill>
                  <a:srgbClr val="7030A0"/>
                </a:solidFill>
                <a:latin typeface="Gill Sans Nova Ultra Bold"/>
              </a:rPr>
              <a:t>Where to find past papers </a:t>
            </a:r>
          </a:p>
        </p:txBody>
      </p:sp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DBA503C5-83EE-A97D-EDDF-D02BF22A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6" y="1"/>
            <a:ext cx="10105108" cy="6858000"/>
          </a:xfrm>
          <a:prstGeom prst="rect">
            <a:avLst/>
          </a:prstGeom>
        </p:spPr>
      </p:pic>
      <p:pic>
        <p:nvPicPr>
          <p:cNvPr id="5" name="Picture 4" descr="A paper with text on it&#10;&#10;Description automatically generated">
            <a:extLst>
              <a:ext uri="{FF2B5EF4-FFF2-40B4-BE49-F238E27FC236}">
                <a16:creationId xmlns:a16="http://schemas.microsoft.com/office/drawing/2014/main" id="{BD79CDBA-F053-990B-B481-8AFA9443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749" y="0"/>
            <a:ext cx="6612584" cy="6858000"/>
          </a:xfrm>
          <a:prstGeom prst="rect">
            <a:avLst/>
          </a:prstGeom>
        </p:spPr>
      </p:pic>
      <p:pic>
        <p:nvPicPr>
          <p:cNvPr id="6" name="Picture 5" descr="A white sheet with black text&#10;&#10;Description automatically generated">
            <a:extLst>
              <a:ext uri="{FF2B5EF4-FFF2-40B4-BE49-F238E27FC236}">
                <a16:creationId xmlns:a16="http://schemas.microsoft.com/office/drawing/2014/main" id="{43276021-397B-7ECD-608C-5A2BF7807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5" y="1978674"/>
            <a:ext cx="1214493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228600"/>
            <a:ext cx="12521561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/>
              </a:rPr>
              <a:t>Strategies specific to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73" y="771525"/>
            <a:ext cx="10366530" cy="59888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600" dirty="0">
                <a:latin typeface="Verdana"/>
                <a:ea typeface="Verdana"/>
              </a:rPr>
              <a:t>Learn steps for calculations and show all working.</a:t>
            </a:r>
          </a:p>
          <a:p>
            <a:r>
              <a:rPr lang="en-GB" sz="2600" dirty="0">
                <a:latin typeface="Verdana"/>
                <a:ea typeface="Verdana"/>
              </a:rPr>
              <a:t>Ensure data booklet is used for relationships.</a:t>
            </a:r>
          </a:p>
          <a:p>
            <a:r>
              <a:rPr lang="en-GB" sz="2600" dirty="0">
                <a:latin typeface="Verdana"/>
                <a:ea typeface="Verdana"/>
              </a:rPr>
              <a:t>Correctly round final answers in calculations.</a:t>
            </a:r>
          </a:p>
          <a:p>
            <a:r>
              <a:rPr lang="en-GB" sz="2600" dirty="0">
                <a:latin typeface="Verdana"/>
                <a:ea typeface="Verdana"/>
              </a:rPr>
              <a:t>Be careful with units – only put them in when required.</a:t>
            </a:r>
          </a:p>
          <a:p>
            <a:r>
              <a:rPr lang="en-GB" sz="2600" dirty="0">
                <a:latin typeface="Verdana"/>
                <a:ea typeface="Verdana"/>
              </a:rPr>
              <a:t>Learn basic chemistry definitions, chemical tests, processes and chemical reactions.</a:t>
            </a:r>
          </a:p>
          <a:p>
            <a:r>
              <a:rPr lang="en-GB" sz="2600" dirty="0">
                <a:latin typeface="Verdana"/>
                <a:ea typeface="Verdana"/>
              </a:rPr>
              <a:t>When a 2 mark answers requires an explanation then they should demonstrate a deeper understanding of the concept.</a:t>
            </a:r>
          </a:p>
          <a:p>
            <a:r>
              <a:rPr lang="en-GB" sz="2600" dirty="0"/>
              <a:t>Be familiar with ‘common chemical apparatus’, ‘general practical techniques’, ‘analytical methods’ and importantly, ‘presenting experimental work’.  Be able to draw a table, graph and          calculate an average.</a:t>
            </a:r>
          </a:p>
          <a:p>
            <a:r>
              <a:rPr lang="en-GB" sz="2600" dirty="0"/>
              <a:t>Practise ‘open-ended’ questions.  </a:t>
            </a:r>
          </a:p>
          <a:p>
            <a:r>
              <a:rPr lang="en-GB" sz="2600" dirty="0"/>
              <a:t>Assignment/Project – follow structure in ‘Instructions for Candidates’</a:t>
            </a: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FACF0-ADEC-2A38-004C-D3191F0F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547" y="5618602"/>
            <a:ext cx="1862483" cy="12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97AD-3FF1-84B9-AC3E-6F00F219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3" y="2381"/>
            <a:ext cx="10739792" cy="57070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7030A0"/>
                </a:solidFill>
                <a:latin typeface="Gill Sans Nova Ultra Bold"/>
              </a:rPr>
              <a:t>Where to find Resources on Teams</a:t>
            </a:r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D8F286FC-B386-5AE5-9481-4BC8AC404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80" y="612776"/>
            <a:ext cx="9959058" cy="5630991"/>
          </a:xfrm>
        </p:spPr>
      </p:pic>
    </p:spTree>
    <p:extLst>
      <p:ext uri="{BB962C8B-B14F-4D97-AF65-F5344CB8AC3E}">
        <p14:creationId xmlns:p14="http://schemas.microsoft.com/office/powerpoint/2010/main" val="3575550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97AD-3FF1-84B9-AC3E-6F00F219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3" y="2381"/>
            <a:ext cx="10739792" cy="57070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7030A0"/>
                </a:solidFill>
                <a:latin typeface="Gill Sans Nova Ultra Bold"/>
              </a:rPr>
              <a:t>Using the Hyperlinked document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279DBA-DF43-D708-614B-56C0D5D1B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38" y="572013"/>
            <a:ext cx="4723797" cy="5998874"/>
          </a:xfrm>
        </p:spPr>
      </p:pic>
      <p:pic>
        <p:nvPicPr>
          <p:cNvPr id="10" name="Picture 9" descr="A screenshot of a test&#10;&#10;Description automatically generated">
            <a:extLst>
              <a:ext uri="{FF2B5EF4-FFF2-40B4-BE49-F238E27FC236}">
                <a16:creationId xmlns:a16="http://schemas.microsoft.com/office/drawing/2014/main" id="{1EBC542C-D500-5D17-DCF8-54D0E25DF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07" y="569160"/>
            <a:ext cx="4762500" cy="4867275"/>
          </a:xfrm>
          <a:prstGeom prst="rect">
            <a:avLst/>
          </a:prstGeom>
        </p:spPr>
      </p:pic>
      <p:pic>
        <p:nvPicPr>
          <p:cNvPr id="11" name="Picture 10" descr="A screenshot of a question&#10;&#10;Description automatically generated">
            <a:extLst>
              <a:ext uri="{FF2B5EF4-FFF2-40B4-BE49-F238E27FC236}">
                <a16:creationId xmlns:a16="http://schemas.microsoft.com/office/drawing/2014/main" id="{D27BF725-7129-BEAE-E237-10AD24A3B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74" y="1519238"/>
            <a:ext cx="50006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228600"/>
            <a:ext cx="10366530" cy="1320800"/>
          </a:xfrm>
        </p:spPr>
        <p:txBody>
          <a:bodyPr/>
          <a:lstStyle/>
          <a:p>
            <a:r>
              <a:rPr lang="en-GB">
                <a:solidFill>
                  <a:srgbClr val="7030A0"/>
                </a:solidFill>
                <a:latin typeface="Gill Sans Nova Ultra Bold"/>
              </a:rPr>
              <a:t>Strategies specific to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73" y="771525"/>
            <a:ext cx="10366530" cy="59888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600">
                <a:latin typeface="Verdana"/>
                <a:ea typeface="Verdana"/>
              </a:rPr>
              <a:t>Know how to respond to various ‘command words’ such as ‘show’ a particular answer is correct.  </a:t>
            </a:r>
            <a:endParaRPr lang="en-US">
              <a:latin typeface="Verdana"/>
              <a:ea typeface="Verdana"/>
            </a:endParaRPr>
          </a:p>
          <a:p>
            <a:r>
              <a:rPr lang="en-GB" sz="2600">
                <a:latin typeface="Verdana"/>
                <a:ea typeface="Verdana"/>
              </a:rPr>
              <a:t>Follow advice given about how to answer calculation questions: highlight information, then FIFA. </a:t>
            </a:r>
          </a:p>
          <a:p>
            <a:r>
              <a:rPr lang="en-GB" sz="2600">
                <a:latin typeface="Verdana"/>
                <a:ea typeface="Verdana"/>
              </a:rPr>
              <a:t>Use relationship sheet and data sheet, pay attention to significant figures and units given in a question.</a:t>
            </a:r>
          </a:p>
          <a:p>
            <a:r>
              <a:rPr lang="en-GB" sz="2600">
                <a:latin typeface="Verdana"/>
                <a:ea typeface="Verdana"/>
              </a:rPr>
              <a:t>Practise all types of question e.g. ‘open-ended’ questions – look at understanding standards materials for exemplars.</a:t>
            </a:r>
          </a:p>
          <a:p>
            <a:r>
              <a:rPr lang="en-GB" sz="2600">
                <a:latin typeface="Verdana"/>
                <a:ea typeface="Verdana"/>
              </a:rPr>
              <a:t>Write answers clearly so markers can see all steps.</a:t>
            </a:r>
          </a:p>
          <a:p>
            <a:r>
              <a:rPr lang="en-GB" sz="2600">
                <a:latin typeface="Verdana"/>
                <a:ea typeface="Verdana"/>
              </a:rPr>
              <a:t>Be familiar with allocation of marks by looking at </a:t>
            </a:r>
          </a:p>
          <a:p>
            <a:pPr marL="0" indent="0">
              <a:buNone/>
            </a:pPr>
            <a:r>
              <a:rPr lang="en-GB" sz="2600">
                <a:latin typeface="Verdana"/>
                <a:ea typeface="Verdana"/>
              </a:rPr>
              <a:t>   SQA marking schemes.</a:t>
            </a:r>
            <a:endParaRPr lang="en-GB">
              <a:latin typeface="Verdana"/>
              <a:ea typeface="Verdana"/>
            </a:endParaRPr>
          </a:p>
          <a:p>
            <a:pPr marL="457200" indent="-457200"/>
            <a:r>
              <a:rPr lang="en-GB" sz="2600">
                <a:latin typeface="Verdana"/>
                <a:ea typeface="Verdana"/>
              </a:rPr>
              <a:t>Take care to use correct scientific language appropriate for the level.</a:t>
            </a:r>
            <a:endParaRPr lang="en-GB">
              <a:latin typeface="Verdana"/>
              <a:ea typeface="Verdana"/>
            </a:endParaRPr>
          </a:p>
          <a:p>
            <a:endParaRPr lang="en-GB" sz="2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F0CE6-C1FD-D825-D7E8-D33E5C41A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EA25F6F-2E0E-B711-BED9-247213648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881" y="1488996"/>
            <a:ext cx="9013268" cy="5223959"/>
          </a:xfr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96322CC-07FC-F4EE-1291-A70C50B63568}"/>
              </a:ext>
            </a:extLst>
          </p:cNvPr>
          <p:cNvSpPr txBox="1">
            <a:spLocks/>
          </p:cNvSpPr>
          <p:nvPr/>
        </p:nvSpPr>
        <p:spPr>
          <a:xfrm>
            <a:off x="132998" y="142875"/>
            <a:ext cx="11639901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 Revision Resources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9F63501-FB8E-F946-F14A-34B5991A2238}"/>
              </a:ext>
            </a:extLst>
          </p:cNvPr>
          <p:cNvSpPr/>
          <p:nvPr/>
        </p:nvSpPr>
        <p:spPr>
          <a:xfrm>
            <a:off x="1481967" y="5855540"/>
            <a:ext cx="734290" cy="304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5D35000-294C-3DAC-42CF-E6C4C9863AF5}"/>
              </a:ext>
            </a:extLst>
          </p:cNvPr>
          <p:cNvSpPr/>
          <p:nvPr/>
        </p:nvSpPr>
        <p:spPr>
          <a:xfrm>
            <a:off x="5844740" y="1565092"/>
            <a:ext cx="734290" cy="304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5D755DF-23E0-DE10-B2DD-5E47AC73C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471" y="2261703"/>
            <a:ext cx="82391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96322CC-07FC-F4EE-1291-A70C50B63568}"/>
              </a:ext>
            </a:extLst>
          </p:cNvPr>
          <p:cNvSpPr txBox="1">
            <a:spLocks/>
          </p:cNvSpPr>
          <p:nvPr/>
        </p:nvSpPr>
        <p:spPr>
          <a:xfrm>
            <a:off x="132998" y="142875"/>
            <a:ext cx="11639901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 Revision Resources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EDA0BAB-A7CA-DBEC-9D8C-4469F6F16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50" y="1166114"/>
            <a:ext cx="9684861" cy="5675993"/>
          </a:xfr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28F649BB-CDDC-80C9-B9EB-3647C2ABFE67}"/>
              </a:ext>
            </a:extLst>
          </p:cNvPr>
          <p:cNvSpPr/>
          <p:nvPr/>
        </p:nvSpPr>
        <p:spPr>
          <a:xfrm>
            <a:off x="6286441" y="1283540"/>
            <a:ext cx="734290" cy="304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EB726D10-E4E4-BC11-4151-5B0B95D93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239" y="1160508"/>
            <a:ext cx="8172450" cy="4267200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0082F820-AA1C-BA16-E176-9D39A97F4EED}"/>
              </a:ext>
            </a:extLst>
          </p:cNvPr>
          <p:cNvSpPr/>
          <p:nvPr/>
        </p:nvSpPr>
        <p:spPr>
          <a:xfrm>
            <a:off x="6296774" y="3063261"/>
            <a:ext cx="734290" cy="304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4F4236CE-D01A-C6A1-9AE0-99E52744B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111" y="1690304"/>
            <a:ext cx="8169705" cy="4650627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0B7DA398-4114-C679-DE6E-9E343A7E1A87}"/>
              </a:ext>
            </a:extLst>
          </p:cNvPr>
          <p:cNvSpPr/>
          <p:nvPr/>
        </p:nvSpPr>
        <p:spPr>
          <a:xfrm>
            <a:off x="7732950" y="2679617"/>
            <a:ext cx="734290" cy="304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98355914-40AC-E74E-280D-2D2F649ED0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9" r="76" b="-50903"/>
          <a:stretch/>
        </p:blipFill>
        <p:spPr>
          <a:xfrm>
            <a:off x="135711" y="1165573"/>
            <a:ext cx="12048229" cy="5892341"/>
          </a:xfrm>
          <a:prstGeom prst="rect">
            <a:avLst/>
          </a:prstGeom>
        </p:spPr>
      </p:pic>
      <p:pic>
        <p:nvPicPr>
          <p:cNvPr id="19" name="Picture 18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F2F1266A-38F4-C3C8-D923-018180ED1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89" y="4433426"/>
            <a:ext cx="10685098" cy="42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1A8D5D-3EF5-164C-A41C-F742945E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133350"/>
            <a:ext cx="940117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 N5 Supported Study</a:t>
            </a:r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3B7B4FD-34E4-25F3-2C50-B5DA770FD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469586"/>
              </p:ext>
            </p:extLst>
          </p:nvPr>
        </p:nvGraphicFramePr>
        <p:xfrm>
          <a:off x="323850" y="1484313"/>
          <a:ext cx="859631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345134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953022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3.30 - 4.30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F21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Ms Muir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88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/>
                          <a:ea typeface="Verdana"/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/>
                          <a:ea typeface="Verdana"/>
                        </a:rPr>
                        <a:t>3.30 - 4.30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/>
                          <a:ea typeface="Verdana"/>
                        </a:rPr>
                        <a:t>F27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/>
                          <a:ea typeface="Verdana"/>
                        </a:rPr>
                        <a:t>Mr Davies</a:t>
                      </a:r>
                      <a:endParaRPr lang="en-GB" sz="2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97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81E5867-8119-B360-98B3-7D2BC262F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62" y="3689311"/>
            <a:ext cx="2890838" cy="2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228600"/>
            <a:ext cx="11270656" cy="1320800"/>
          </a:xfrm>
        </p:spPr>
        <p:txBody>
          <a:bodyPr/>
          <a:lstStyle/>
          <a:p>
            <a:r>
              <a:rPr lang="en-GB">
                <a:solidFill>
                  <a:srgbClr val="7030A0"/>
                </a:solidFill>
                <a:latin typeface="Gill Sans Nova Ultra Bold" panose="020B0B02020104020203" pitchFamily="34" charset="0"/>
              </a:rPr>
              <a:t>Strategies specific to N5 Env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73" y="771525"/>
            <a:ext cx="10766394" cy="5988871"/>
          </a:xfrm>
        </p:spPr>
        <p:txBody>
          <a:bodyPr>
            <a:normAutofit/>
          </a:bodyPr>
          <a:lstStyle/>
          <a:p>
            <a:r>
              <a:rPr lang="en-GB" sz="2800"/>
              <a:t>Learn the definitions in the course specification and have the ability to express them accurately using scientifically appropriate terminology.</a:t>
            </a:r>
          </a:p>
          <a:p>
            <a:r>
              <a:rPr lang="en-GB" sz="2800">
                <a:latin typeface="Verdana" panose="020B0604030504040204" pitchFamily="34" charset="0"/>
                <a:ea typeface="Verdana" panose="020B0604030504040204" pitchFamily="34" charset="0"/>
              </a:rPr>
              <a:t>Answer ‘describe’ and ‘explain’ questions appropriately.</a:t>
            </a:r>
          </a:p>
          <a:p>
            <a:r>
              <a:rPr lang="en-GB" sz="2800"/>
              <a:t>Be familiar with the apparatus and techniques and be aware of the purpose and methodology of each.</a:t>
            </a:r>
          </a:p>
          <a:p>
            <a:r>
              <a:rPr lang="en-GB" sz="2800"/>
              <a:t>Practise how to structure answers for extended response questions which involve multiple marks.  </a:t>
            </a:r>
          </a:p>
          <a:p>
            <a:r>
              <a:rPr lang="en-GB" sz="2800"/>
              <a:t>Use past papers and marking schemes to gain an                    understanding of the expected level and depth of        response.</a:t>
            </a:r>
            <a:endParaRPr lang="en-GB" sz="2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15 Reasons Why You Should Study Environmental Science – Savera Society For  Human Initiatives">
            <a:extLst>
              <a:ext uri="{FF2B5EF4-FFF2-40B4-BE49-F238E27FC236}">
                <a16:creationId xmlns:a16="http://schemas.microsoft.com/office/drawing/2014/main" id="{AC664199-2D77-4CE4-E9B6-548894E0F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4667250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5D2381A-17D8-4F71-BD2F-F8D62BF07434}"/>
              </a:ext>
            </a:extLst>
          </p:cNvPr>
          <p:cNvSpPr txBox="1"/>
          <p:nvPr/>
        </p:nvSpPr>
        <p:spPr>
          <a:xfrm>
            <a:off x="3287112" y="206069"/>
            <a:ext cx="29231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Higher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8ACB9-2231-41A1-A8B7-6A51A0F07FD1}"/>
              </a:ext>
            </a:extLst>
          </p:cNvPr>
          <p:cNvSpPr/>
          <p:nvPr/>
        </p:nvSpPr>
        <p:spPr>
          <a:xfrm>
            <a:off x="129115" y="1275704"/>
            <a:ext cx="5747810" cy="1331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DNA and the Genome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Metabolism and Survival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Sustainability and Interdependence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B8C5E-8238-4BEF-BA3B-E3CBC0DE41C1}"/>
              </a:ext>
            </a:extLst>
          </p:cNvPr>
          <p:cNvSpPr/>
          <p:nvPr/>
        </p:nvSpPr>
        <p:spPr>
          <a:xfrm>
            <a:off x="129114" y="3863320"/>
            <a:ext cx="5876925" cy="984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1(Jan) – what will be covered?</a:t>
            </a:r>
            <a:endParaRPr lang="en-US" sz="2000" dirty="0">
              <a:solidFill>
                <a:srgbClr val="7030A0"/>
              </a:solidFill>
              <a:latin typeface="Verdana"/>
              <a:ea typeface="Verdana"/>
              <a:cs typeface="+mn-l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 DNA and the Genome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 Metabolism and Survival</a:t>
            </a:r>
            <a:endParaRPr lang="en-US" dirty="0">
              <a:latin typeface="Verdana"/>
              <a:ea typeface="Verdana"/>
            </a:endParaRPr>
          </a:p>
          <a:p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667001" y="-40638"/>
            <a:ext cx="8232871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A982F5-2AB4-4D4F-9FD0-F6C7571C8769}"/>
              </a:ext>
            </a:extLst>
          </p:cNvPr>
          <p:cNvSpPr/>
          <p:nvPr/>
        </p:nvSpPr>
        <p:spPr>
          <a:xfrm>
            <a:off x="129114" y="5181831"/>
            <a:ext cx="5876925" cy="984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(Apr)– what will be covered?</a:t>
            </a:r>
            <a:endParaRPr lang="en-US" sz="2000" dirty="0">
              <a:solidFill>
                <a:srgbClr val="7030A0"/>
              </a:solidFill>
              <a:latin typeface="Verdana"/>
              <a:ea typeface="Verdana"/>
              <a:cs typeface="+mn-l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 Sustainability and Interdependence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D534B-C8E6-5F08-FA83-6A4586C44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229" y="3984273"/>
            <a:ext cx="5395385" cy="2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9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5D2381A-17D8-4F71-BD2F-F8D62BF07434}"/>
              </a:ext>
            </a:extLst>
          </p:cNvPr>
          <p:cNvSpPr txBox="1"/>
          <p:nvPr/>
        </p:nvSpPr>
        <p:spPr>
          <a:xfrm>
            <a:off x="3287112" y="206069"/>
            <a:ext cx="29231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Higher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BF02F9-892F-4854-A089-F52C51105FAA}"/>
              </a:ext>
            </a:extLst>
          </p:cNvPr>
          <p:cNvSpPr/>
          <p:nvPr/>
        </p:nvSpPr>
        <p:spPr>
          <a:xfrm>
            <a:off x="5664197" y="2652006"/>
            <a:ext cx="574781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25" name="Table 17">
            <a:extLst>
              <a:ext uri="{FF2B5EF4-FFF2-40B4-BE49-F238E27FC236}">
                <a16:creationId xmlns:a16="http://schemas.microsoft.com/office/drawing/2014/main" id="{B60445FF-EFAC-4B96-AC3A-A2EFC08AC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12882"/>
              </p:ext>
            </p:extLst>
          </p:nvPr>
        </p:nvGraphicFramePr>
        <p:xfrm>
          <a:off x="6657838" y="2652006"/>
          <a:ext cx="4754169" cy="1470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862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137710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244597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459767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1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mins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2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 20 mins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750460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667001" y="-40638"/>
            <a:ext cx="8232871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788E5D-1F8C-15AA-4C01-8E6770C44064}"/>
              </a:ext>
            </a:extLst>
          </p:cNvPr>
          <p:cNvSpPr/>
          <p:nvPr/>
        </p:nvSpPr>
        <p:spPr>
          <a:xfrm>
            <a:off x="7096126" y="1089177"/>
            <a:ext cx="2932770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27</a:t>
            </a:r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th May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D534B-C8E6-5F08-FA83-6A4586C44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29" y="4250368"/>
            <a:ext cx="5395385" cy="25028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01BBCE-DEA0-8A57-8046-4C30E5372E0C}"/>
              </a:ext>
            </a:extLst>
          </p:cNvPr>
          <p:cNvSpPr/>
          <p:nvPr/>
        </p:nvSpPr>
        <p:spPr>
          <a:xfrm>
            <a:off x="484416" y="1350296"/>
            <a:ext cx="4116915" cy="4165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30 to make up 20% of final mark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2hr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5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9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4" y="209550"/>
            <a:ext cx="1069692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 Higher Supported Study</a:t>
            </a:r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195736"/>
              </p:ext>
            </p:extLst>
          </p:nvPr>
        </p:nvGraphicFramePr>
        <p:xfrm>
          <a:off x="462915" y="1550988"/>
          <a:ext cx="859631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345134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953022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/>
                          <a:ea typeface="Verdana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Verdana"/>
                          <a:ea typeface="Verdana"/>
                        </a:rPr>
                        <a:t>F21</a:t>
                      </a:r>
                      <a:endParaRPr lang="en-GB" sz="2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Verdana"/>
                          <a:ea typeface="Verdana"/>
                        </a:rPr>
                        <a:t>Ms Muir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156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3.30 - 4.30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F27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</a:rPr>
                        <a:t>Mr Davies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0797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627" y="3824287"/>
            <a:ext cx="2890838" cy="2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0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5D2381A-17D8-4F71-BD2F-F8D62BF07434}"/>
              </a:ext>
            </a:extLst>
          </p:cNvPr>
          <p:cNvSpPr txBox="1"/>
          <p:nvPr/>
        </p:nvSpPr>
        <p:spPr>
          <a:xfrm>
            <a:off x="3287111" y="206069"/>
            <a:ext cx="346203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Advanced Higher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8ACB9-2231-41A1-A8B7-6A51A0F07FD1}"/>
              </a:ext>
            </a:extLst>
          </p:cNvPr>
          <p:cNvSpPr/>
          <p:nvPr/>
        </p:nvSpPr>
        <p:spPr>
          <a:xfrm>
            <a:off x="129115" y="1275704"/>
            <a:ext cx="5747810" cy="1331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Cells and Proteins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Organisms and Evolution</a:t>
            </a:r>
          </a:p>
          <a:p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Investigative Biology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B8C5E-8238-4BEF-BA3B-E3CBC0DE41C1}"/>
              </a:ext>
            </a:extLst>
          </p:cNvPr>
          <p:cNvSpPr/>
          <p:nvPr/>
        </p:nvSpPr>
        <p:spPr>
          <a:xfrm>
            <a:off x="129114" y="3863320"/>
            <a:ext cx="5876925" cy="13295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(Jan) – what will be covered?</a:t>
            </a:r>
            <a:endParaRPr lang="en-US" sz="2000">
              <a:solidFill>
                <a:srgbClr val="7030A0"/>
              </a:solidFill>
              <a:latin typeface="Verdana"/>
              <a:ea typeface="Verdana"/>
              <a:cs typeface="+mn-lt"/>
            </a:endParaRPr>
          </a:p>
          <a:p>
            <a:r>
              <a:rPr lang="en-US" sz="2000" b="1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Unit 1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Cells and Proteins</a:t>
            </a:r>
          </a:p>
          <a:p>
            <a:r>
              <a:rPr lang="en-US" sz="2000" b="1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Unit 2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Organisms and evolution</a:t>
            </a:r>
            <a:endParaRPr lang="en-US">
              <a:latin typeface="Verdana"/>
              <a:ea typeface="Verdana"/>
            </a:endParaRPr>
          </a:p>
          <a:p>
            <a:r>
              <a:rPr lang="en-US" sz="2000" b="1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Unit 3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 Investigative Biology</a:t>
            </a:r>
          </a:p>
          <a:p>
            <a:endParaRPr lang="en-US" sz="2000">
              <a:solidFill>
                <a:srgbClr val="000000"/>
              </a:solidFill>
              <a:latin typeface="Trebuchet MS" panose="020B0603020202020204"/>
              <a:ea typeface="Verdana"/>
              <a:cs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667001" y="-40638"/>
            <a:ext cx="8232871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</a:t>
            </a:r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D534B-C8E6-5F08-FA83-6A4586C44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229" y="3984273"/>
            <a:ext cx="5395385" cy="2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5D2381A-17D8-4F71-BD2F-F8D62BF07434}"/>
              </a:ext>
            </a:extLst>
          </p:cNvPr>
          <p:cNvSpPr txBox="1"/>
          <p:nvPr/>
        </p:nvSpPr>
        <p:spPr>
          <a:xfrm>
            <a:off x="3287111" y="206069"/>
            <a:ext cx="351645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Advanced Higher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BF02F9-892F-4854-A089-F52C51105FAA}"/>
              </a:ext>
            </a:extLst>
          </p:cNvPr>
          <p:cNvSpPr/>
          <p:nvPr/>
        </p:nvSpPr>
        <p:spPr>
          <a:xfrm>
            <a:off x="5664197" y="2652006"/>
            <a:ext cx="574781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25" name="Table 17">
            <a:extLst>
              <a:ext uri="{FF2B5EF4-FFF2-40B4-BE49-F238E27FC236}">
                <a16:creationId xmlns:a16="http://schemas.microsoft.com/office/drawing/2014/main" id="{B60445FF-EFAC-4B96-AC3A-A2EFC08AC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61359"/>
              </p:ext>
            </p:extLst>
          </p:nvPr>
        </p:nvGraphicFramePr>
        <p:xfrm>
          <a:off x="6657838" y="2652006"/>
          <a:ext cx="4754169" cy="1374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862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137710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244597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459767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 Paper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scaled to 120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hours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667001" y="-40638"/>
            <a:ext cx="8232871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788E5D-1F8C-15AA-4C01-8E6770C44064}"/>
              </a:ext>
            </a:extLst>
          </p:cNvPr>
          <p:cNvSpPr/>
          <p:nvPr/>
        </p:nvSpPr>
        <p:spPr>
          <a:xfrm>
            <a:off x="7096126" y="1089177"/>
            <a:ext cx="2932770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27</a:t>
            </a:r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th May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D534B-C8E6-5F08-FA83-6A4586C44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29" y="4250368"/>
            <a:ext cx="5395385" cy="25028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01BBCE-DEA0-8A57-8046-4C30E5372E0C}"/>
              </a:ext>
            </a:extLst>
          </p:cNvPr>
          <p:cNvSpPr/>
          <p:nvPr/>
        </p:nvSpPr>
        <p:spPr>
          <a:xfrm>
            <a:off x="484416" y="1350296"/>
            <a:ext cx="4116915" cy="4165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30 marks scaled to 40 to make up 20% of final mark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– practical – in school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project report – at home</a:t>
            </a: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9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9" grpId="0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2050</Words>
  <Application>Microsoft Office PowerPoint</Application>
  <PresentationFormat>Widescreen</PresentationFormat>
  <Paragraphs>575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Berlin Sans FB</vt:lpstr>
      <vt:lpstr>Calibri</vt:lpstr>
      <vt:lpstr>Courier New</vt:lpstr>
      <vt:lpstr>Gill Sans Nova Ultra Bold</vt:lpstr>
      <vt:lpstr>Trebuchet MS</vt:lpstr>
      <vt:lpstr>Verdana</vt:lpstr>
      <vt:lpstr>Wingdings 3</vt:lpstr>
      <vt:lpstr>Facet</vt:lpstr>
      <vt:lpstr>Science Faculty</vt:lpstr>
      <vt:lpstr>PowerPoint Presentation</vt:lpstr>
      <vt:lpstr>PowerPoint Presentation</vt:lpstr>
      <vt:lpstr>Biology N5 Supported Study</vt:lpstr>
      <vt:lpstr>PowerPoint Presentation</vt:lpstr>
      <vt:lpstr>PowerPoint Presentation</vt:lpstr>
      <vt:lpstr>Biology Higher Supported Study</vt:lpstr>
      <vt:lpstr>PowerPoint Presentation</vt:lpstr>
      <vt:lpstr>PowerPoint Presentation</vt:lpstr>
      <vt:lpstr>PowerPoint Presentation</vt:lpstr>
      <vt:lpstr>PowerPoint Presentation</vt:lpstr>
      <vt:lpstr>Chemistry N5 Supported Study</vt:lpstr>
      <vt:lpstr>PowerPoint Presentation</vt:lpstr>
      <vt:lpstr>PowerPoint Presentation</vt:lpstr>
      <vt:lpstr>Chemistry Higher Supported Study</vt:lpstr>
      <vt:lpstr>PowerPoint Presentation</vt:lpstr>
      <vt:lpstr>PowerPoint Presentation</vt:lpstr>
      <vt:lpstr>Chemistry AH Supported Study</vt:lpstr>
      <vt:lpstr>PowerPoint Presentation</vt:lpstr>
      <vt:lpstr>PowerPoint Presentation</vt:lpstr>
      <vt:lpstr>Physics N5 Supported Study</vt:lpstr>
      <vt:lpstr>PowerPoint Presentation</vt:lpstr>
      <vt:lpstr>PowerPoint Presentation</vt:lpstr>
      <vt:lpstr>Physics Higher Supported Study</vt:lpstr>
      <vt:lpstr>PowerPoint Presentation</vt:lpstr>
      <vt:lpstr>PowerPoint Presentation</vt:lpstr>
      <vt:lpstr>Environmental Science N5 Supported Study</vt:lpstr>
      <vt:lpstr>Revision Strategies for Sciences</vt:lpstr>
      <vt:lpstr>Revision Strategies</vt:lpstr>
      <vt:lpstr>How can you help?</vt:lpstr>
      <vt:lpstr>How can you help?</vt:lpstr>
      <vt:lpstr>Strategies specific to Biology</vt:lpstr>
      <vt:lpstr>Where to find past papers </vt:lpstr>
      <vt:lpstr>Strategies specific to Chemistry</vt:lpstr>
      <vt:lpstr>Where to find Resources on Teams</vt:lpstr>
      <vt:lpstr>Using the Hyperlinked document</vt:lpstr>
      <vt:lpstr>Strategies specific to Physics</vt:lpstr>
      <vt:lpstr>PowerPoint Presentation</vt:lpstr>
      <vt:lpstr>PowerPoint Presentation</vt:lpstr>
      <vt:lpstr>Strategies specific to N5 Env Science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Faculty</dc:title>
  <dc:creator>Mrs Campbell</dc:creator>
  <cp:lastModifiedBy>Mrs Campbell</cp:lastModifiedBy>
  <cp:revision>5</cp:revision>
  <dcterms:created xsi:type="dcterms:W3CDTF">2022-10-07T09:14:28Z</dcterms:created>
  <dcterms:modified xsi:type="dcterms:W3CDTF">2024-09-15T15:35:33Z</dcterms:modified>
</cp:coreProperties>
</file>