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hyperlink" Target="https://www.myworldofwork.co.uk/" TargetMode="External"/><Relationship Id="rId4" Type="http://schemas.openxmlformats.org/officeDocument/2006/relationships/hyperlink" Target="https://blogs.glowscotland.org.uk/glowblogs/annanacademy/option-choices/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Curriculum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242" y="2662636"/>
            <a:ext cx="9520158" cy="2086368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Curriculum review completed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Pupils will have the opportunity to study towards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qualifications over S3 and S4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Improving outcomes for learners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900" y="109936"/>
            <a:ext cx="2438400" cy="2438400"/>
          </a:xfrm>
          <a:prstGeom prst="rect">
            <a:avLst/>
          </a:prstGeom>
        </p:spPr>
      </p:pic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56E21E66-1DFA-D2B6-68A3-D243CE221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8897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71"/>
    </mc:Choice>
    <mc:Fallback xmlns="">
      <p:transition spd="slow" advTm="65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Timeline of Activities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966609"/>
              </p:ext>
            </p:extLst>
          </p:nvPr>
        </p:nvGraphicFramePr>
        <p:xfrm>
          <a:off x="419100" y="2098166"/>
          <a:ext cx="11277600" cy="3959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8614">
                  <a:extLst>
                    <a:ext uri="{9D8B030D-6E8A-4147-A177-3AD203B41FA5}">
                      <a16:colId xmlns:a16="http://schemas.microsoft.com/office/drawing/2014/main" val="794134860"/>
                    </a:ext>
                  </a:extLst>
                </a:gridCol>
                <a:gridCol w="8928986">
                  <a:extLst>
                    <a:ext uri="{9D8B030D-6E8A-4147-A177-3AD203B41FA5}">
                      <a16:colId xmlns:a16="http://schemas.microsoft.com/office/drawing/2014/main" val="4046817587"/>
                    </a:ext>
                  </a:extLst>
                </a:gridCol>
              </a:tblGrid>
              <a:tr h="37116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Activity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5944459"/>
                  </a:ext>
                </a:extLst>
              </a:tr>
              <a:tr h="645347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October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Skills Development Scotland will work with pupils to explore careers etc.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Option booklet made available to pupils and parents/carers on the school website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1159233"/>
                  </a:ext>
                </a:extLst>
              </a:tr>
              <a:tr h="599917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November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PTPS visit caseload during Tutor time</a:t>
                      </a: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Pupils will complete a practice option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1081449"/>
                  </a:ext>
                </a:extLst>
              </a:tr>
              <a:tr h="37116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13/12/23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S2 Parents Information Evening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1389"/>
                  </a:ext>
                </a:extLst>
              </a:tr>
              <a:tr h="37116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18/12/23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S2 Reports issued this week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3192407"/>
                  </a:ext>
                </a:extLst>
              </a:tr>
              <a:tr h="37116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10/01/24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S2 Parents’ Evening</a:t>
                      </a: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PT PS presentation to Tutor groups and option form issued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3477238"/>
                  </a:ext>
                </a:extLst>
              </a:tr>
              <a:tr h="7423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Week Commencing 15/01/23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PT PS meet pupils individually to discuss options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2223219"/>
                  </a:ext>
                </a:extLst>
              </a:tr>
              <a:tr h="37116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28/01/24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S2 Options return deadline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589522"/>
                  </a:ext>
                </a:extLst>
              </a:tr>
            </a:tbl>
          </a:graphicData>
        </a:graphic>
      </p:graphicFrame>
      <p:pic>
        <p:nvPicPr>
          <p:cNvPr id="1026" name="Picture 2" descr="Annan Academy – Welcome to annan academy webs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591" y="122413"/>
            <a:ext cx="1914525" cy="19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E6CA7E0-9AAC-D91C-DD9E-ADD97B647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2392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309"/>
    </mc:Choice>
    <mc:Fallback>
      <p:transition spd="slow" advTm="121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B4DC-0401-C927-6B3E-DAE31E354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Useful information and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5F4C5-E278-185C-047C-82FD7AD30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901" y="2015732"/>
            <a:ext cx="11284073" cy="3450613"/>
          </a:xfrm>
        </p:spPr>
        <p:txBody>
          <a:bodyPr>
            <a:norm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Annan Academy website -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Option Choices – Annan Academy (glowscotland.org.uk)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My World of Work -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World of Work |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3F5778-0844-4CC3-A07E-DF4E768DBF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915" t="10046" r="21763" b="11556"/>
          <a:stretch/>
        </p:blipFill>
        <p:spPr>
          <a:xfrm>
            <a:off x="724452" y="3157991"/>
            <a:ext cx="5371548" cy="3449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FF91FD-B5E6-DB73-D77A-F19F52FD1B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197" r="2913" b="5455"/>
          <a:stretch/>
        </p:blipFill>
        <p:spPr>
          <a:xfrm>
            <a:off x="6678937" y="3157991"/>
            <a:ext cx="5230033" cy="3449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A6CF3D-84C8-2787-CDE0-2F7A30A3F7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8914" y="148462"/>
            <a:ext cx="2046184" cy="2046184"/>
          </a:xfrm>
          <a:prstGeom prst="rect">
            <a:avLst/>
          </a:prstGeom>
        </p:spPr>
      </p:pic>
      <p:pic>
        <p:nvPicPr>
          <p:cNvPr id="31" name="Audio 30">
            <a:hlinkClick r:id="" action="ppaction://media"/>
            <a:extLst>
              <a:ext uri="{FF2B5EF4-FFF2-40B4-BE49-F238E27FC236}">
                <a16:creationId xmlns:a16="http://schemas.microsoft.com/office/drawing/2014/main" id="{65A7B76D-5C31-8BA3-ED67-588C8AA916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4781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83"/>
    </mc:Choice>
    <mc:Fallback xmlns="">
      <p:transition spd="slow" advTm="29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264</TotalTime>
  <Words>140</Words>
  <Application>Microsoft Office PowerPoint</Application>
  <PresentationFormat>Widescreen</PresentationFormat>
  <Paragraphs>27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Palatino Linotype</vt:lpstr>
      <vt:lpstr>Verdana</vt:lpstr>
      <vt:lpstr>Gallery</vt:lpstr>
      <vt:lpstr>Curriculum Change</vt:lpstr>
      <vt:lpstr>Timeline of Activities</vt:lpstr>
      <vt:lpstr>Useful information and links</vt:lpstr>
    </vt:vector>
  </TitlesOfParts>
  <Company>Dumfries and Galloway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Change</dc:title>
  <dc:creator>Lisa Clark</dc:creator>
  <cp:lastModifiedBy>lisa heslop</cp:lastModifiedBy>
  <cp:revision>14</cp:revision>
  <dcterms:created xsi:type="dcterms:W3CDTF">2023-09-22T09:17:17Z</dcterms:created>
  <dcterms:modified xsi:type="dcterms:W3CDTF">2023-09-28T11:42:16Z</dcterms:modified>
</cp:coreProperties>
</file>