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1.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2.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3" r:id="rId2"/>
    <p:sldMasterId id="2147483708" r:id="rId3"/>
    <p:sldMasterId id="2147483801" r:id="rId4"/>
    <p:sldMasterId id="2147483672" r:id="rId5"/>
    <p:sldMasterId id="2147483901" r:id="rId6"/>
    <p:sldMasterId id="2147483765" r:id="rId7"/>
    <p:sldMasterId id="2147483789" r:id="rId8"/>
    <p:sldMasterId id="2147483777" r:id="rId9"/>
    <p:sldMasterId id="2147483696" r:id="rId10"/>
    <p:sldMasterId id="2147483925" r:id="rId11"/>
  </p:sldMasterIdLst>
  <p:notesMasterIdLst>
    <p:notesMasterId r:id="rId37"/>
  </p:notesMasterIdLst>
  <p:handoutMasterIdLst>
    <p:handoutMasterId r:id="rId38"/>
  </p:handoutMasterIdLst>
  <p:sldIdLst>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28" r:id="rId27"/>
    <p:sldId id="324" r:id="rId28"/>
    <p:sldId id="325" r:id="rId29"/>
    <p:sldId id="326" r:id="rId30"/>
    <p:sldId id="327" r:id="rId31"/>
    <p:sldId id="344" r:id="rId32"/>
    <p:sldId id="345" r:id="rId33"/>
    <p:sldId id="346" r:id="rId34"/>
    <p:sldId id="347" r:id="rId35"/>
    <p:sldId id="348" r:id="rId36"/>
  </p:sldIdLst>
  <p:sldSz cx="10009188" cy="6858000"/>
  <p:notesSz cx="6858000" cy="9144000"/>
  <p:defaultTextStyle>
    <a:defPPr>
      <a:defRPr lang="en-GB"/>
    </a:defPPr>
    <a:lvl1pPr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Tahoma" panose="020B0604030504040204" pitchFamily="34" charset="0"/>
        <a:ea typeface="+mn-ea"/>
        <a:cs typeface="+mn-cs"/>
      </a:defRPr>
    </a:lvl5pPr>
    <a:lvl6pPr marL="2286000" algn="l" defTabSz="914400" rtl="0" eaLnBrk="1" latinLnBrk="0" hangingPunct="1">
      <a:defRPr sz="1200" kern="1200">
        <a:solidFill>
          <a:schemeClr val="tx1"/>
        </a:solidFill>
        <a:latin typeface="Tahoma" panose="020B0604030504040204" pitchFamily="34" charset="0"/>
        <a:ea typeface="+mn-ea"/>
        <a:cs typeface="+mn-cs"/>
      </a:defRPr>
    </a:lvl6pPr>
    <a:lvl7pPr marL="2743200" algn="l" defTabSz="914400" rtl="0" eaLnBrk="1" latinLnBrk="0" hangingPunct="1">
      <a:defRPr sz="1200" kern="1200">
        <a:solidFill>
          <a:schemeClr val="tx1"/>
        </a:solidFill>
        <a:latin typeface="Tahoma" panose="020B0604030504040204" pitchFamily="34" charset="0"/>
        <a:ea typeface="+mn-ea"/>
        <a:cs typeface="+mn-cs"/>
      </a:defRPr>
    </a:lvl7pPr>
    <a:lvl8pPr marL="3200400" algn="l" defTabSz="914400" rtl="0" eaLnBrk="1" latinLnBrk="0" hangingPunct="1">
      <a:defRPr sz="1200" kern="1200">
        <a:solidFill>
          <a:schemeClr val="tx1"/>
        </a:solidFill>
        <a:latin typeface="Tahoma" panose="020B0604030504040204" pitchFamily="34" charset="0"/>
        <a:ea typeface="+mn-ea"/>
        <a:cs typeface="+mn-cs"/>
      </a:defRPr>
    </a:lvl8pPr>
    <a:lvl9pPr marL="3657600" algn="l" defTabSz="914400" rtl="0" eaLnBrk="1" latinLnBrk="0" hangingPunct="1">
      <a:defRPr sz="12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4" autoAdjust="0"/>
  </p:normalViewPr>
  <p:slideViewPr>
    <p:cSldViewPr>
      <p:cViewPr varScale="1">
        <p:scale>
          <a:sx n="76" d="100"/>
          <a:sy n="76" d="100"/>
        </p:scale>
        <p:origin x="114" y="618"/>
      </p:cViewPr>
      <p:guideLst>
        <p:guide orient="horz" pos="2160"/>
        <p:guide pos="3153"/>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85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PASS OR FAIL</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PASS OR FAIL</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85FC988D-EA6E-4F64-85AE-D9F3E617FB7F}"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5651F19D-533C-4843-8B8F-5A61ED177B0E}" type="presOf" srcId="{74015B47-2FDA-4742-86A0-4BC0BB6FB75E}" destId="{BD62B62D-FF5C-44BA-9C6E-A755D7A8B4E3}" srcOrd="0" destOrd="0" presId="urn:microsoft.com/office/officeart/2005/8/layout/default"/>
    <dgm:cxn modelId="{6292E48A-A7D2-4AC0-A38B-0B96D92CF59A}"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36%</a:t>
          </a:r>
        </a:p>
        <a:p>
          <a:r>
            <a:rPr lang="en-GB" dirty="0"/>
            <a:t>64%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5E6D586C-106E-4D69-BFBF-A29DD748DE3B}" srcId="{04B5D7B7-03D4-48CF-901F-07F43F11BB34}" destId="{74015B47-2FDA-4742-86A0-4BC0BB6FB75E}" srcOrd="0" destOrd="0" parTransId="{00E75344-EF52-4A13-9FE6-25B01258E137}" sibTransId="{B31F2D7C-05A3-4411-9742-C06A291F8E87}"/>
    <dgm:cxn modelId="{777DF0AC-9632-4C2C-9E21-344C676C9BB2}" type="presOf" srcId="{04B5D7B7-03D4-48CF-901F-07F43F11BB34}" destId="{F0C35D35-C1F6-453F-83B4-311BA9C867A0}" srcOrd="0" destOrd="0" presId="urn:microsoft.com/office/officeart/2005/8/layout/default"/>
    <dgm:cxn modelId="{7AA754CD-7F13-47EB-BF14-B0E0A661A456}" type="presOf" srcId="{74015B47-2FDA-4742-86A0-4BC0BB6FB75E}" destId="{BD62B62D-FF5C-44BA-9C6E-A755D7A8B4E3}" srcOrd="0" destOrd="0" presId="urn:microsoft.com/office/officeart/2005/8/layout/default"/>
    <dgm:cxn modelId="{8A918149-D33E-4EF4-BE9B-A652520ACBAE}"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Commence end of January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13.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8 Hours = 12 Periods</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14.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May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15.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2 Hours and 30 Minutes</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16.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January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a:ext uri="{C62137D5-CB1D-491B-B009-E17868A290BF}">
      <dgm14:recolorImg xmlns:dgm14="http://schemas.microsoft.com/office/drawing/2010/diagram" val="1"/>
    </a:ext>
  </dgm:extLst>
</dgm:dataModel>
</file>

<file path=ppt/diagrams/data17.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2 Hours and 30 Minutes</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23" minVer="http://schemas.openxmlformats.org/drawingml/2006/diagram"/>
    </a:ext>
    <a:ext uri="{C62137D5-CB1D-491B-B009-E17868A290BF}">
      <dgm14:recolorImg xmlns:dgm14="http://schemas.microsoft.com/office/drawing/2010/diagram" val="1"/>
    </a:ext>
  </dgm:extLst>
</dgm:dataModel>
</file>

<file path=ppt/diagrams/data18.xml><?xml version="1.0" encoding="utf-8"?>
<dgm:dataModel xmlns:dgm="http://schemas.openxmlformats.org/drawingml/2006/diagram" xmlns:a="http://schemas.openxmlformats.org/drawingml/2006/main">
  <dgm:ptLst>
    <dgm:pt modelId="{05C76FFD-EE33-4861-8A6A-A48506019DB4}" type="doc">
      <dgm:prSet loTypeId="urn:microsoft.com/office/officeart/2011/layout/CircleProcess" loCatId="officeonline" qsTypeId="urn:microsoft.com/office/officeart/2005/8/quickstyle/3d2" qsCatId="3D" csTypeId="urn:microsoft.com/office/officeart/2005/8/colors/colorful5" csCatId="colorful" phldr="1"/>
      <dgm:spPr/>
      <dgm:t>
        <a:bodyPr/>
        <a:lstStyle/>
        <a:p>
          <a:endParaRPr lang="en-GB"/>
        </a:p>
      </dgm:t>
    </dgm:pt>
    <dgm:pt modelId="{7AEE3CFB-87D0-4E59-90B1-DCCA163B046C}">
      <dgm:prSet phldrT="[Text]" custT="1"/>
      <dgm:spPr/>
      <dgm:t>
        <a:bodyPr/>
        <a:lstStyle/>
        <a:p>
          <a:r>
            <a:rPr lang="en-GB" sz="1400" b="1" dirty="0">
              <a:latin typeface="Century Gothic" panose="020B0502020202020204" pitchFamily="34" charset="0"/>
            </a:rPr>
            <a:t>Folio 1 Shower Gel Bottle</a:t>
          </a:r>
        </a:p>
      </dgm:t>
    </dgm:pt>
    <dgm:pt modelId="{E54D02D7-AAB6-4174-88EA-9B13CD996740}" type="parTrans" cxnId="{0A9039DC-42EA-426C-B982-7978827CF83D}">
      <dgm:prSet/>
      <dgm:spPr/>
      <dgm:t>
        <a:bodyPr/>
        <a:lstStyle/>
        <a:p>
          <a:endParaRPr lang="en-GB" sz="1400"/>
        </a:p>
      </dgm:t>
    </dgm:pt>
    <dgm:pt modelId="{E0FD3CC5-D8BD-48C7-98F1-E3FAA89C7D0E}" type="sibTrans" cxnId="{0A9039DC-42EA-426C-B982-7978827CF83D}">
      <dgm:prSet/>
      <dgm:spPr/>
      <dgm:t>
        <a:bodyPr/>
        <a:lstStyle/>
        <a:p>
          <a:endParaRPr lang="en-GB" sz="1400"/>
        </a:p>
      </dgm:t>
    </dgm:pt>
    <dgm:pt modelId="{BE2AE100-C05B-4029-AC18-AEB7B049FAAA}">
      <dgm:prSet phldrT="[Text]" custT="1"/>
      <dgm:spPr/>
      <dgm:t>
        <a:bodyPr/>
        <a:lstStyle/>
        <a:p>
          <a:r>
            <a:rPr lang="en-GB" sz="1400" b="1" dirty="0">
              <a:latin typeface="Century Gothic" panose="020B0502020202020204" pitchFamily="34" charset="0"/>
            </a:rPr>
            <a:t>Folio 2 Children’s Toothpaste</a:t>
          </a:r>
        </a:p>
      </dgm:t>
    </dgm:pt>
    <dgm:pt modelId="{713FFC88-49E0-49ED-84A4-55C5F1E13BF8}" type="parTrans" cxnId="{A96FA619-14DA-4F92-B3CB-EAA6B4136929}">
      <dgm:prSet/>
      <dgm:spPr/>
      <dgm:t>
        <a:bodyPr/>
        <a:lstStyle/>
        <a:p>
          <a:endParaRPr lang="en-GB" sz="1400"/>
        </a:p>
      </dgm:t>
    </dgm:pt>
    <dgm:pt modelId="{78CCE583-580D-4A36-AA4D-6C38BDBF2629}" type="sibTrans" cxnId="{A96FA619-14DA-4F92-B3CB-EAA6B4136929}">
      <dgm:prSet/>
      <dgm:spPr/>
      <dgm:t>
        <a:bodyPr/>
        <a:lstStyle/>
        <a:p>
          <a:endParaRPr lang="en-GB" sz="1400"/>
        </a:p>
      </dgm:t>
    </dgm:pt>
    <dgm:pt modelId="{462B88E3-28F2-4401-8335-B1BFCB0BE2DE}">
      <dgm:prSet phldrT="[Text]" custT="1"/>
      <dgm:spPr/>
      <dgm:t>
        <a:bodyPr/>
        <a:lstStyle/>
        <a:p>
          <a:r>
            <a:rPr lang="en-GB" sz="1200" b="1" dirty="0">
              <a:latin typeface="Century Gothic" panose="020B0502020202020204" pitchFamily="34" charset="0"/>
            </a:rPr>
            <a:t>Folio 3 Mechanical Toy</a:t>
          </a:r>
        </a:p>
      </dgm:t>
    </dgm:pt>
    <dgm:pt modelId="{F4343AB7-D980-4D30-8E1B-EFC7975588CC}" type="parTrans" cxnId="{B456ADA5-25AC-4887-89DD-637184A1F452}">
      <dgm:prSet/>
      <dgm:spPr/>
      <dgm:t>
        <a:bodyPr/>
        <a:lstStyle/>
        <a:p>
          <a:endParaRPr lang="en-GB" sz="1400"/>
        </a:p>
      </dgm:t>
    </dgm:pt>
    <dgm:pt modelId="{B8E117DD-8489-40B0-9D44-95325C79C3A9}" type="sibTrans" cxnId="{B456ADA5-25AC-4887-89DD-637184A1F452}">
      <dgm:prSet/>
      <dgm:spPr/>
      <dgm:t>
        <a:bodyPr/>
        <a:lstStyle/>
        <a:p>
          <a:endParaRPr lang="en-GB" sz="1400"/>
        </a:p>
      </dgm:t>
    </dgm:pt>
    <dgm:pt modelId="{C38F7DC9-5DAC-4872-9655-9658D1C97131}">
      <dgm:prSet phldrT="[Text]" custT="1"/>
      <dgm:spPr/>
      <dgm:t>
        <a:bodyPr/>
        <a:lstStyle/>
        <a:p>
          <a:r>
            <a:rPr lang="en-GB" sz="1400" b="1" dirty="0">
              <a:latin typeface="Century Gothic" panose="020B0502020202020204" pitchFamily="34" charset="0"/>
            </a:rPr>
            <a:t>Folio 4 Festival Ticket</a:t>
          </a:r>
        </a:p>
      </dgm:t>
    </dgm:pt>
    <dgm:pt modelId="{B2EB0D9C-6BA5-4BCF-B3D7-214543FD82EC}" type="parTrans" cxnId="{45FECA1E-7681-4E79-AD1D-5448B662473F}">
      <dgm:prSet/>
      <dgm:spPr/>
      <dgm:t>
        <a:bodyPr/>
        <a:lstStyle/>
        <a:p>
          <a:endParaRPr lang="en-GB" sz="1400"/>
        </a:p>
      </dgm:t>
    </dgm:pt>
    <dgm:pt modelId="{E59A1BCD-E482-4227-9FBA-C7F32FB1A8AB}" type="sibTrans" cxnId="{45FECA1E-7681-4E79-AD1D-5448B662473F}">
      <dgm:prSet/>
      <dgm:spPr/>
      <dgm:t>
        <a:bodyPr/>
        <a:lstStyle/>
        <a:p>
          <a:endParaRPr lang="en-GB" sz="1400"/>
        </a:p>
      </dgm:t>
    </dgm:pt>
    <dgm:pt modelId="{22871691-A9AA-4B01-B910-4F811FE0FCED}">
      <dgm:prSet phldrT="[Text]" custT="1"/>
      <dgm:spPr/>
      <dgm:t>
        <a:bodyPr/>
        <a:lstStyle/>
        <a:p>
          <a:r>
            <a:rPr lang="en-GB" sz="1400" b="1" dirty="0">
              <a:latin typeface="Century Gothic" panose="020B0502020202020204" pitchFamily="34" charset="0"/>
            </a:rPr>
            <a:t>SQA Set Course Assessment</a:t>
          </a:r>
        </a:p>
      </dgm:t>
    </dgm:pt>
    <dgm:pt modelId="{EC085598-5842-4945-A916-F71C9D945C8F}" type="parTrans" cxnId="{2B587936-A410-408F-87E3-E48A7A0E4F6A}">
      <dgm:prSet/>
      <dgm:spPr/>
      <dgm:t>
        <a:bodyPr/>
        <a:lstStyle/>
        <a:p>
          <a:endParaRPr lang="en-GB" sz="1400"/>
        </a:p>
      </dgm:t>
    </dgm:pt>
    <dgm:pt modelId="{A83B8D26-F480-42B3-9C17-E1B00FE8B02C}" type="sibTrans" cxnId="{2B587936-A410-408F-87E3-E48A7A0E4F6A}">
      <dgm:prSet/>
      <dgm:spPr/>
      <dgm:t>
        <a:bodyPr/>
        <a:lstStyle/>
        <a:p>
          <a:endParaRPr lang="en-GB" sz="1400"/>
        </a:p>
      </dgm:t>
    </dgm:pt>
    <dgm:pt modelId="{1562A1A0-7D6D-4D22-A681-EA4D9EBE726F}" type="pres">
      <dgm:prSet presAssocID="{05C76FFD-EE33-4861-8A6A-A48506019DB4}" presName="Name0" presStyleCnt="0">
        <dgm:presLayoutVars>
          <dgm:chMax val="11"/>
          <dgm:chPref val="11"/>
          <dgm:dir/>
          <dgm:resizeHandles/>
        </dgm:presLayoutVars>
      </dgm:prSet>
      <dgm:spPr/>
      <dgm:t>
        <a:bodyPr/>
        <a:lstStyle/>
        <a:p>
          <a:endParaRPr lang="en-US"/>
        </a:p>
      </dgm:t>
    </dgm:pt>
    <dgm:pt modelId="{0ED9267D-8711-45A9-BE5F-C13123106B96}" type="pres">
      <dgm:prSet presAssocID="{22871691-A9AA-4B01-B910-4F811FE0FCED}" presName="Accent5" presStyleCnt="0"/>
      <dgm:spPr/>
    </dgm:pt>
    <dgm:pt modelId="{A8D6B566-4DC2-47FA-B1FA-781AF94CF5C5}" type="pres">
      <dgm:prSet presAssocID="{22871691-A9AA-4B01-B910-4F811FE0FCED}" presName="Accent" presStyleLbl="node1" presStyleIdx="0" presStyleCnt="5"/>
      <dgm:spPr/>
    </dgm:pt>
    <dgm:pt modelId="{5EE54687-7607-4C83-9474-B209E528271A}" type="pres">
      <dgm:prSet presAssocID="{22871691-A9AA-4B01-B910-4F811FE0FCED}" presName="ParentBackground5" presStyleCnt="0"/>
      <dgm:spPr/>
    </dgm:pt>
    <dgm:pt modelId="{BAC19737-5512-4212-B6E6-99F36944BE64}" type="pres">
      <dgm:prSet presAssocID="{22871691-A9AA-4B01-B910-4F811FE0FCED}" presName="ParentBackground" presStyleLbl="fgAcc1" presStyleIdx="0" presStyleCnt="5"/>
      <dgm:spPr/>
      <dgm:t>
        <a:bodyPr/>
        <a:lstStyle/>
        <a:p>
          <a:endParaRPr lang="en-US"/>
        </a:p>
      </dgm:t>
    </dgm:pt>
    <dgm:pt modelId="{5B4B262B-177F-4C58-AAEF-AE284291FD57}" type="pres">
      <dgm:prSet presAssocID="{22871691-A9AA-4B01-B910-4F811FE0FCED}" presName="Parent5" presStyleLbl="revTx" presStyleIdx="0" presStyleCnt="0">
        <dgm:presLayoutVars>
          <dgm:chMax val="1"/>
          <dgm:chPref val="1"/>
          <dgm:bulletEnabled val="1"/>
        </dgm:presLayoutVars>
      </dgm:prSet>
      <dgm:spPr/>
      <dgm:t>
        <a:bodyPr/>
        <a:lstStyle/>
        <a:p>
          <a:endParaRPr lang="en-US"/>
        </a:p>
      </dgm:t>
    </dgm:pt>
    <dgm:pt modelId="{5A35CD75-C6D3-4E7D-B4B6-0AD48EF68A5C}" type="pres">
      <dgm:prSet presAssocID="{C38F7DC9-5DAC-4872-9655-9658D1C97131}" presName="Accent4" presStyleCnt="0"/>
      <dgm:spPr/>
    </dgm:pt>
    <dgm:pt modelId="{672A5FFF-7175-43EF-BFD0-9FFC8976DA8B}" type="pres">
      <dgm:prSet presAssocID="{C38F7DC9-5DAC-4872-9655-9658D1C97131}" presName="Accent" presStyleLbl="node1" presStyleIdx="1" presStyleCnt="5"/>
      <dgm:spPr/>
    </dgm:pt>
    <dgm:pt modelId="{54D8A080-D2D9-481E-8BC8-89CB44F220D2}" type="pres">
      <dgm:prSet presAssocID="{C38F7DC9-5DAC-4872-9655-9658D1C97131}" presName="ParentBackground4" presStyleCnt="0"/>
      <dgm:spPr/>
    </dgm:pt>
    <dgm:pt modelId="{17BFDD01-AF54-4194-B07B-FC5EC61489B3}" type="pres">
      <dgm:prSet presAssocID="{C38F7DC9-5DAC-4872-9655-9658D1C97131}" presName="ParentBackground" presStyleLbl="fgAcc1" presStyleIdx="1" presStyleCnt="5"/>
      <dgm:spPr/>
      <dgm:t>
        <a:bodyPr/>
        <a:lstStyle/>
        <a:p>
          <a:endParaRPr lang="en-US"/>
        </a:p>
      </dgm:t>
    </dgm:pt>
    <dgm:pt modelId="{F30D4D8B-E3FC-436E-9641-7193F7EDB81E}" type="pres">
      <dgm:prSet presAssocID="{C38F7DC9-5DAC-4872-9655-9658D1C97131}" presName="Parent4" presStyleLbl="revTx" presStyleIdx="0" presStyleCnt="0">
        <dgm:presLayoutVars>
          <dgm:chMax val="1"/>
          <dgm:chPref val="1"/>
          <dgm:bulletEnabled val="1"/>
        </dgm:presLayoutVars>
      </dgm:prSet>
      <dgm:spPr/>
      <dgm:t>
        <a:bodyPr/>
        <a:lstStyle/>
        <a:p>
          <a:endParaRPr lang="en-US"/>
        </a:p>
      </dgm:t>
    </dgm:pt>
    <dgm:pt modelId="{29F3D440-106B-4823-8758-C17C5A0C3285}" type="pres">
      <dgm:prSet presAssocID="{462B88E3-28F2-4401-8335-B1BFCB0BE2DE}" presName="Accent3" presStyleCnt="0"/>
      <dgm:spPr/>
    </dgm:pt>
    <dgm:pt modelId="{DB6320AA-1573-451B-8794-CFF2A0DF7B50}" type="pres">
      <dgm:prSet presAssocID="{462B88E3-28F2-4401-8335-B1BFCB0BE2DE}" presName="Accent" presStyleLbl="node1" presStyleIdx="2" presStyleCnt="5"/>
      <dgm:spPr/>
    </dgm:pt>
    <dgm:pt modelId="{A29DC5CA-45F5-423E-B88C-B1316343FC39}" type="pres">
      <dgm:prSet presAssocID="{462B88E3-28F2-4401-8335-B1BFCB0BE2DE}" presName="ParentBackground3" presStyleCnt="0"/>
      <dgm:spPr/>
    </dgm:pt>
    <dgm:pt modelId="{0853D53E-400A-4ECE-83CC-0724DFF8658B}" type="pres">
      <dgm:prSet presAssocID="{462B88E3-28F2-4401-8335-B1BFCB0BE2DE}" presName="ParentBackground" presStyleLbl="fgAcc1" presStyleIdx="2" presStyleCnt="5"/>
      <dgm:spPr/>
      <dgm:t>
        <a:bodyPr/>
        <a:lstStyle/>
        <a:p>
          <a:endParaRPr lang="en-US"/>
        </a:p>
      </dgm:t>
    </dgm:pt>
    <dgm:pt modelId="{38E17C61-CFB5-4FCC-AA2A-5A3D9BD298C9}" type="pres">
      <dgm:prSet presAssocID="{462B88E3-28F2-4401-8335-B1BFCB0BE2DE}" presName="Parent3" presStyleLbl="revTx" presStyleIdx="0" presStyleCnt="0">
        <dgm:presLayoutVars>
          <dgm:chMax val="1"/>
          <dgm:chPref val="1"/>
          <dgm:bulletEnabled val="1"/>
        </dgm:presLayoutVars>
      </dgm:prSet>
      <dgm:spPr/>
      <dgm:t>
        <a:bodyPr/>
        <a:lstStyle/>
        <a:p>
          <a:endParaRPr lang="en-US"/>
        </a:p>
      </dgm:t>
    </dgm:pt>
    <dgm:pt modelId="{D4C7E0B0-B8BF-4F9A-A92A-B058642BC7D9}" type="pres">
      <dgm:prSet presAssocID="{BE2AE100-C05B-4029-AC18-AEB7B049FAAA}" presName="Accent2" presStyleCnt="0"/>
      <dgm:spPr/>
    </dgm:pt>
    <dgm:pt modelId="{60B3ED4C-DBFC-4270-A1F2-52B865ABE112}" type="pres">
      <dgm:prSet presAssocID="{BE2AE100-C05B-4029-AC18-AEB7B049FAAA}" presName="Accent" presStyleLbl="node1" presStyleIdx="3" presStyleCnt="5"/>
      <dgm:spPr/>
    </dgm:pt>
    <dgm:pt modelId="{5C9CCB99-18D5-40EF-B0AB-E62D4888B910}" type="pres">
      <dgm:prSet presAssocID="{BE2AE100-C05B-4029-AC18-AEB7B049FAAA}" presName="ParentBackground2" presStyleCnt="0"/>
      <dgm:spPr/>
    </dgm:pt>
    <dgm:pt modelId="{192B4AD7-92E2-456E-BA65-4A1D2FC5ECE0}" type="pres">
      <dgm:prSet presAssocID="{BE2AE100-C05B-4029-AC18-AEB7B049FAAA}" presName="ParentBackground" presStyleLbl="fgAcc1" presStyleIdx="3" presStyleCnt="5"/>
      <dgm:spPr/>
      <dgm:t>
        <a:bodyPr/>
        <a:lstStyle/>
        <a:p>
          <a:endParaRPr lang="en-US"/>
        </a:p>
      </dgm:t>
    </dgm:pt>
    <dgm:pt modelId="{40A02EAA-D3B3-491A-8ADD-32DEF4AFA667}" type="pres">
      <dgm:prSet presAssocID="{BE2AE100-C05B-4029-AC18-AEB7B049FAAA}" presName="Parent2" presStyleLbl="revTx" presStyleIdx="0" presStyleCnt="0">
        <dgm:presLayoutVars>
          <dgm:chMax val="1"/>
          <dgm:chPref val="1"/>
          <dgm:bulletEnabled val="1"/>
        </dgm:presLayoutVars>
      </dgm:prSet>
      <dgm:spPr/>
      <dgm:t>
        <a:bodyPr/>
        <a:lstStyle/>
        <a:p>
          <a:endParaRPr lang="en-US"/>
        </a:p>
      </dgm:t>
    </dgm:pt>
    <dgm:pt modelId="{2E2ABB2A-79DB-4225-9914-2837C055BBBD}" type="pres">
      <dgm:prSet presAssocID="{7AEE3CFB-87D0-4E59-90B1-DCCA163B046C}" presName="Accent1" presStyleCnt="0"/>
      <dgm:spPr/>
    </dgm:pt>
    <dgm:pt modelId="{4CA670D5-A495-4658-BC98-9F30F6362E34}" type="pres">
      <dgm:prSet presAssocID="{7AEE3CFB-87D0-4E59-90B1-DCCA163B046C}" presName="Accent" presStyleLbl="node1" presStyleIdx="4" presStyleCnt="5"/>
      <dgm:spPr/>
    </dgm:pt>
    <dgm:pt modelId="{7AA286F8-6CA3-43B4-9D9B-6149A0CCC85F}" type="pres">
      <dgm:prSet presAssocID="{7AEE3CFB-87D0-4E59-90B1-DCCA163B046C}" presName="ParentBackground1" presStyleCnt="0"/>
      <dgm:spPr/>
    </dgm:pt>
    <dgm:pt modelId="{3079A414-9426-4FA4-9CA2-5898BE8EA69A}" type="pres">
      <dgm:prSet presAssocID="{7AEE3CFB-87D0-4E59-90B1-DCCA163B046C}" presName="ParentBackground" presStyleLbl="fgAcc1" presStyleIdx="4" presStyleCnt="5"/>
      <dgm:spPr/>
      <dgm:t>
        <a:bodyPr/>
        <a:lstStyle/>
        <a:p>
          <a:endParaRPr lang="en-US"/>
        </a:p>
      </dgm:t>
    </dgm:pt>
    <dgm:pt modelId="{53452EC3-BC4F-4035-9803-9E0FC11CD4DB}" type="pres">
      <dgm:prSet presAssocID="{7AEE3CFB-87D0-4E59-90B1-DCCA163B046C}" presName="Parent1" presStyleLbl="revTx" presStyleIdx="0" presStyleCnt="0">
        <dgm:presLayoutVars>
          <dgm:chMax val="1"/>
          <dgm:chPref val="1"/>
          <dgm:bulletEnabled val="1"/>
        </dgm:presLayoutVars>
      </dgm:prSet>
      <dgm:spPr/>
      <dgm:t>
        <a:bodyPr/>
        <a:lstStyle/>
        <a:p>
          <a:endParaRPr lang="en-US"/>
        </a:p>
      </dgm:t>
    </dgm:pt>
  </dgm:ptLst>
  <dgm:cxnLst>
    <dgm:cxn modelId="{0A9039DC-42EA-426C-B982-7978827CF83D}" srcId="{05C76FFD-EE33-4861-8A6A-A48506019DB4}" destId="{7AEE3CFB-87D0-4E59-90B1-DCCA163B046C}" srcOrd="0" destOrd="0" parTransId="{E54D02D7-AAB6-4174-88EA-9B13CD996740}" sibTransId="{E0FD3CC5-D8BD-48C7-98F1-E3FAA89C7D0E}"/>
    <dgm:cxn modelId="{FD5D2B6B-57EE-4CA6-A4A5-E3C2AD7FF8FC}" type="presOf" srcId="{462B88E3-28F2-4401-8335-B1BFCB0BE2DE}" destId="{38E17C61-CFB5-4FCC-AA2A-5A3D9BD298C9}" srcOrd="1" destOrd="0" presId="urn:microsoft.com/office/officeart/2011/layout/CircleProcess"/>
    <dgm:cxn modelId="{45FECA1E-7681-4E79-AD1D-5448B662473F}" srcId="{05C76FFD-EE33-4861-8A6A-A48506019DB4}" destId="{C38F7DC9-5DAC-4872-9655-9658D1C97131}" srcOrd="3" destOrd="0" parTransId="{B2EB0D9C-6BA5-4BCF-B3D7-214543FD82EC}" sibTransId="{E59A1BCD-E482-4227-9FBA-C7F32FB1A8AB}"/>
    <dgm:cxn modelId="{16E6F2DB-4D5E-4593-A612-1D409C603245}" type="presOf" srcId="{7AEE3CFB-87D0-4E59-90B1-DCCA163B046C}" destId="{53452EC3-BC4F-4035-9803-9E0FC11CD4DB}" srcOrd="1" destOrd="0" presId="urn:microsoft.com/office/officeart/2011/layout/CircleProcess"/>
    <dgm:cxn modelId="{B245065E-E046-4B09-82BF-AF3E601526AF}" type="presOf" srcId="{BE2AE100-C05B-4029-AC18-AEB7B049FAAA}" destId="{192B4AD7-92E2-456E-BA65-4A1D2FC5ECE0}" srcOrd="0" destOrd="0" presId="urn:microsoft.com/office/officeart/2011/layout/CircleProcess"/>
    <dgm:cxn modelId="{19A7329F-819E-4BF2-8E9D-5E8736D00B75}" type="presOf" srcId="{05C76FFD-EE33-4861-8A6A-A48506019DB4}" destId="{1562A1A0-7D6D-4D22-A681-EA4D9EBE726F}" srcOrd="0" destOrd="0" presId="urn:microsoft.com/office/officeart/2011/layout/CircleProcess"/>
    <dgm:cxn modelId="{B456ADA5-25AC-4887-89DD-637184A1F452}" srcId="{05C76FFD-EE33-4861-8A6A-A48506019DB4}" destId="{462B88E3-28F2-4401-8335-B1BFCB0BE2DE}" srcOrd="2" destOrd="0" parTransId="{F4343AB7-D980-4D30-8E1B-EFC7975588CC}" sibTransId="{B8E117DD-8489-40B0-9D44-95325C79C3A9}"/>
    <dgm:cxn modelId="{BBD59A40-2D4D-499A-AA9D-196671841FD4}" type="presOf" srcId="{C38F7DC9-5DAC-4872-9655-9658D1C97131}" destId="{F30D4D8B-E3FC-436E-9641-7193F7EDB81E}" srcOrd="1" destOrd="0" presId="urn:microsoft.com/office/officeart/2011/layout/CircleProcess"/>
    <dgm:cxn modelId="{A902161B-C445-427F-ADA6-17E9096FABA9}" type="presOf" srcId="{C38F7DC9-5DAC-4872-9655-9658D1C97131}" destId="{17BFDD01-AF54-4194-B07B-FC5EC61489B3}" srcOrd="0" destOrd="0" presId="urn:microsoft.com/office/officeart/2011/layout/CircleProcess"/>
    <dgm:cxn modelId="{157A2C02-F40E-4823-BAED-C4E5A341C00E}" type="presOf" srcId="{22871691-A9AA-4B01-B910-4F811FE0FCED}" destId="{BAC19737-5512-4212-B6E6-99F36944BE64}" srcOrd="0" destOrd="0" presId="urn:microsoft.com/office/officeart/2011/layout/CircleProcess"/>
    <dgm:cxn modelId="{A3D4A826-F6F3-4130-92DA-2FC2CA5DBB16}" type="presOf" srcId="{7AEE3CFB-87D0-4E59-90B1-DCCA163B046C}" destId="{3079A414-9426-4FA4-9CA2-5898BE8EA69A}" srcOrd="0" destOrd="0" presId="urn:microsoft.com/office/officeart/2011/layout/CircleProcess"/>
    <dgm:cxn modelId="{427F3B79-09F0-456A-B0E8-1A3B4A5122BC}" type="presOf" srcId="{BE2AE100-C05B-4029-AC18-AEB7B049FAAA}" destId="{40A02EAA-D3B3-491A-8ADD-32DEF4AFA667}" srcOrd="1" destOrd="0" presId="urn:microsoft.com/office/officeart/2011/layout/CircleProcess"/>
    <dgm:cxn modelId="{A96FA619-14DA-4F92-B3CB-EAA6B4136929}" srcId="{05C76FFD-EE33-4861-8A6A-A48506019DB4}" destId="{BE2AE100-C05B-4029-AC18-AEB7B049FAAA}" srcOrd="1" destOrd="0" parTransId="{713FFC88-49E0-49ED-84A4-55C5F1E13BF8}" sibTransId="{78CCE583-580D-4A36-AA4D-6C38BDBF2629}"/>
    <dgm:cxn modelId="{7219AC9D-63FD-4BD4-8A26-37E7AD1DBB34}" type="presOf" srcId="{22871691-A9AA-4B01-B910-4F811FE0FCED}" destId="{5B4B262B-177F-4C58-AAEF-AE284291FD57}" srcOrd="1" destOrd="0" presId="urn:microsoft.com/office/officeart/2011/layout/CircleProcess"/>
    <dgm:cxn modelId="{2B587936-A410-408F-87E3-E48A7A0E4F6A}" srcId="{05C76FFD-EE33-4861-8A6A-A48506019DB4}" destId="{22871691-A9AA-4B01-B910-4F811FE0FCED}" srcOrd="4" destOrd="0" parTransId="{EC085598-5842-4945-A916-F71C9D945C8F}" sibTransId="{A83B8D26-F480-42B3-9C17-E1B00FE8B02C}"/>
    <dgm:cxn modelId="{B19862B4-E80C-4FE5-901B-167119CFE5A9}" type="presOf" srcId="{462B88E3-28F2-4401-8335-B1BFCB0BE2DE}" destId="{0853D53E-400A-4ECE-83CC-0724DFF8658B}" srcOrd="0" destOrd="0" presId="urn:microsoft.com/office/officeart/2011/layout/CircleProcess"/>
    <dgm:cxn modelId="{80324869-5581-49DF-AF6C-2B2DB066ED07}" type="presParOf" srcId="{1562A1A0-7D6D-4D22-A681-EA4D9EBE726F}" destId="{0ED9267D-8711-45A9-BE5F-C13123106B96}" srcOrd="0" destOrd="0" presId="urn:microsoft.com/office/officeart/2011/layout/CircleProcess"/>
    <dgm:cxn modelId="{1777BDBA-6E72-41E9-8B7C-D8445DA11BD3}" type="presParOf" srcId="{0ED9267D-8711-45A9-BE5F-C13123106B96}" destId="{A8D6B566-4DC2-47FA-B1FA-781AF94CF5C5}" srcOrd="0" destOrd="0" presId="urn:microsoft.com/office/officeart/2011/layout/CircleProcess"/>
    <dgm:cxn modelId="{10A23883-682C-4E11-865E-8E75E1803FA6}" type="presParOf" srcId="{1562A1A0-7D6D-4D22-A681-EA4D9EBE726F}" destId="{5EE54687-7607-4C83-9474-B209E528271A}" srcOrd="1" destOrd="0" presId="urn:microsoft.com/office/officeart/2011/layout/CircleProcess"/>
    <dgm:cxn modelId="{73EFACAD-52EC-4EA4-A00A-E4C6D8B14D20}" type="presParOf" srcId="{5EE54687-7607-4C83-9474-B209E528271A}" destId="{BAC19737-5512-4212-B6E6-99F36944BE64}" srcOrd="0" destOrd="0" presId="urn:microsoft.com/office/officeart/2011/layout/CircleProcess"/>
    <dgm:cxn modelId="{AD12C3B3-B6BF-476B-A4C5-A7E7FBA75DD5}" type="presParOf" srcId="{1562A1A0-7D6D-4D22-A681-EA4D9EBE726F}" destId="{5B4B262B-177F-4C58-AAEF-AE284291FD57}" srcOrd="2" destOrd="0" presId="urn:microsoft.com/office/officeart/2011/layout/CircleProcess"/>
    <dgm:cxn modelId="{068020C8-A9D4-4F5E-8E19-930695FCE46C}" type="presParOf" srcId="{1562A1A0-7D6D-4D22-A681-EA4D9EBE726F}" destId="{5A35CD75-C6D3-4E7D-B4B6-0AD48EF68A5C}" srcOrd="3" destOrd="0" presId="urn:microsoft.com/office/officeart/2011/layout/CircleProcess"/>
    <dgm:cxn modelId="{6B39F4EA-3A4A-4F91-86A2-AB9F756AB3DD}" type="presParOf" srcId="{5A35CD75-C6D3-4E7D-B4B6-0AD48EF68A5C}" destId="{672A5FFF-7175-43EF-BFD0-9FFC8976DA8B}" srcOrd="0" destOrd="0" presId="urn:microsoft.com/office/officeart/2011/layout/CircleProcess"/>
    <dgm:cxn modelId="{51312874-7270-4DA2-AA65-9268833B6A25}" type="presParOf" srcId="{1562A1A0-7D6D-4D22-A681-EA4D9EBE726F}" destId="{54D8A080-D2D9-481E-8BC8-89CB44F220D2}" srcOrd="4" destOrd="0" presId="urn:microsoft.com/office/officeart/2011/layout/CircleProcess"/>
    <dgm:cxn modelId="{B4E47811-36F7-44A9-B615-8C5A2A056365}" type="presParOf" srcId="{54D8A080-D2D9-481E-8BC8-89CB44F220D2}" destId="{17BFDD01-AF54-4194-B07B-FC5EC61489B3}" srcOrd="0" destOrd="0" presId="urn:microsoft.com/office/officeart/2011/layout/CircleProcess"/>
    <dgm:cxn modelId="{5F6648A9-1B4D-4FB8-B4BE-0D41DE0D5AB6}" type="presParOf" srcId="{1562A1A0-7D6D-4D22-A681-EA4D9EBE726F}" destId="{F30D4D8B-E3FC-436E-9641-7193F7EDB81E}" srcOrd="5" destOrd="0" presId="urn:microsoft.com/office/officeart/2011/layout/CircleProcess"/>
    <dgm:cxn modelId="{921671B4-458C-46E2-BDD2-8BC47FC8781E}" type="presParOf" srcId="{1562A1A0-7D6D-4D22-A681-EA4D9EBE726F}" destId="{29F3D440-106B-4823-8758-C17C5A0C3285}" srcOrd="6" destOrd="0" presId="urn:microsoft.com/office/officeart/2011/layout/CircleProcess"/>
    <dgm:cxn modelId="{2D56CDC9-DD2B-4D0B-9764-3D3070F5D876}" type="presParOf" srcId="{29F3D440-106B-4823-8758-C17C5A0C3285}" destId="{DB6320AA-1573-451B-8794-CFF2A0DF7B50}" srcOrd="0" destOrd="0" presId="urn:microsoft.com/office/officeart/2011/layout/CircleProcess"/>
    <dgm:cxn modelId="{9CC2CB79-5A3A-4374-A91A-943F33B794C6}" type="presParOf" srcId="{1562A1A0-7D6D-4D22-A681-EA4D9EBE726F}" destId="{A29DC5CA-45F5-423E-B88C-B1316343FC39}" srcOrd="7" destOrd="0" presId="urn:microsoft.com/office/officeart/2011/layout/CircleProcess"/>
    <dgm:cxn modelId="{5DA713E3-A57F-4B88-9AE9-0281DE302EE4}" type="presParOf" srcId="{A29DC5CA-45F5-423E-B88C-B1316343FC39}" destId="{0853D53E-400A-4ECE-83CC-0724DFF8658B}" srcOrd="0" destOrd="0" presId="urn:microsoft.com/office/officeart/2011/layout/CircleProcess"/>
    <dgm:cxn modelId="{AF120C6C-35EA-4E0C-A10D-6926F27D6E71}" type="presParOf" srcId="{1562A1A0-7D6D-4D22-A681-EA4D9EBE726F}" destId="{38E17C61-CFB5-4FCC-AA2A-5A3D9BD298C9}" srcOrd="8" destOrd="0" presId="urn:microsoft.com/office/officeart/2011/layout/CircleProcess"/>
    <dgm:cxn modelId="{5F8A6629-69F4-4C19-928C-9366EA053B97}" type="presParOf" srcId="{1562A1A0-7D6D-4D22-A681-EA4D9EBE726F}" destId="{D4C7E0B0-B8BF-4F9A-A92A-B058642BC7D9}" srcOrd="9" destOrd="0" presId="urn:microsoft.com/office/officeart/2011/layout/CircleProcess"/>
    <dgm:cxn modelId="{6455F241-243F-46FF-9F54-A3A3AEAAE10D}" type="presParOf" srcId="{D4C7E0B0-B8BF-4F9A-A92A-B058642BC7D9}" destId="{60B3ED4C-DBFC-4270-A1F2-52B865ABE112}" srcOrd="0" destOrd="0" presId="urn:microsoft.com/office/officeart/2011/layout/CircleProcess"/>
    <dgm:cxn modelId="{BB618C0B-E6C5-49A6-AA21-E2965C8ED9B8}" type="presParOf" srcId="{1562A1A0-7D6D-4D22-A681-EA4D9EBE726F}" destId="{5C9CCB99-18D5-40EF-B0AB-E62D4888B910}" srcOrd="10" destOrd="0" presId="urn:microsoft.com/office/officeart/2011/layout/CircleProcess"/>
    <dgm:cxn modelId="{78353AEA-8FEA-4DAD-B831-DD7B87249CDA}" type="presParOf" srcId="{5C9CCB99-18D5-40EF-B0AB-E62D4888B910}" destId="{192B4AD7-92E2-456E-BA65-4A1D2FC5ECE0}" srcOrd="0" destOrd="0" presId="urn:microsoft.com/office/officeart/2011/layout/CircleProcess"/>
    <dgm:cxn modelId="{DA1517EF-3CFC-4A95-B48E-8515317365B6}" type="presParOf" srcId="{1562A1A0-7D6D-4D22-A681-EA4D9EBE726F}" destId="{40A02EAA-D3B3-491A-8ADD-32DEF4AFA667}" srcOrd="11" destOrd="0" presId="urn:microsoft.com/office/officeart/2011/layout/CircleProcess"/>
    <dgm:cxn modelId="{F540ECD2-6EDC-4297-9E16-8D2A96D2A4EE}" type="presParOf" srcId="{1562A1A0-7D6D-4D22-A681-EA4D9EBE726F}" destId="{2E2ABB2A-79DB-4225-9914-2837C055BBBD}" srcOrd="12" destOrd="0" presId="urn:microsoft.com/office/officeart/2011/layout/CircleProcess"/>
    <dgm:cxn modelId="{9040B75B-3537-43C6-8EC6-F88FFA2B0ED9}" type="presParOf" srcId="{2E2ABB2A-79DB-4225-9914-2837C055BBBD}" destId="{4CA670D5-A495-4658-BC98-9F30F6362E34}" srcOrd="0" destOrd="0" presId="urn:microsoft.com/office/officeart/2011/layout/CircleProcess"/>
    <dgm:cxn modelId="{7FD39853-79BB-467E-873B-03DF42C4BC1F}" type="presParOf" srcId="{1562A1A0-7D6D-4D22-A681-EA4D9EBE726F}" destId="{7AA286F8-6CA3-43B4-9D9B-6149A0CCC85F}" srcOrd="13" destOrd="0" presId="urn:microsoft.com/office/officeart/2011/layout/CircleProcess"/>
    <dgm:cxn modelId="{7C2FD052-E910-4DDC-A74E-7663D87FFDB4}" type="presParOf" srcId="{7AA286F8-6CA3-43B4-9D9B-6149A0CCC85F}" destId="{3079A414-9426-4FA4-9CA2-5898BE8EA69A}" srcOrd="0" destOrd="0" presId="urn:microsoft.com/office/officeart/2011/layout/CircleProcess"/>
    <dgm:cxn modelId="{011032B4-FDA4-4E1C-9D40-BC08B521BECB}" type="presParOf" srcId="{1562A1A0-7D6D-4D22-A681-EA4D9EBE726F}" destId="{53452EC3-BC4F-4035-9803-9E0FC11CD4DB}" srcOrd="14"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PASS OR FAIL</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33%</a:t>
          </a:r>
        </a:p>
        <a:p>
          <a:r>
            <a:rPr lang="en-GB" dirty="0"/>
            <a:t>67%</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5E6D586C-106E-4D69-BFBF-A29DD748DE3B}" srcId="{04B5D7B7-03D4-48CF-901F-07F43F11BB34}" destId="{74015B47-2FDA-4742-86A0-4BC0BB6FB75E}" srcOrd="0" destOrd="0" parTransId="{00E75344-EF52-4A13-9FE6-25B01258E137}" sibTransId="{B31F2D7C-05A3-4411-9742-C06A291F8E87}"/>
    <dgm:cxn modelId="{5ABBDEA9-7809-42C4-ACA8-868657A2A72F}" type="presOf" srcId="{04B5D7B7-03D4-48CF-901F-07F43F11BB34}" destId="{F0C35D35-C1F6-453F-83B4-311BA9C867A0}" srcOrd="0" destOrd="0" presId="urn:microsoft.com/office/officeart/2005/8/layout/default"/>
    <dgm:cxn modelId="{F9CFBFA0-CF69-42D9-957C-F1E5485FCEC9}" type="presOf" srcId="{74015B47-2FDA-4742-86A0-4BC0BB6FB75E}" destId="{BD62B62D-FF5C-44BA-9C6E-A755D7A8B4E3}" srcOrd="0" destOrd="0" presId="urn:microsoft.com/office/officeart/2005/8/layout/default"/>
    <dgm:cxn modelId="{F0AC3EA5-2353-422D-ABCB-CA1F38F3FFFA}"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75%</a:t>
          </a:r>
        </a:p>
        <a:p>
          <a:r>
            <a:rPr lang="en-GB" dirty="0"/>
            <a:t>25%</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5E6D586C-106E-4D69-BFBF-A29DD748DE3B}" srcId="{04B5D7B7-03D4-48CF-901F-07F43F11BB34}" destId="{74015B47-2FDA-4742-86A0-4BC0BB6FB75E}" srcOrd="0" destOrd="0" parTransId="{00E75344-EF52-4A13-9FE6-25B01258E137}" sibTransId="{B31F2D7C-05A3-4411-9742-C06A291F8E87}"/>
    <dgm:cxn modelId="{5ABBDEA9-7809-42C4-ACA8-868657A2A72F}" type="presOf" srcId="{04B5D7B7-03D4-48CF-901F-07F43F11BB34}" destId="{F0C35D35-C1F6-453F-83B4-311BA9C867A0}" srcOrd="0" destOrd="0" presId="urn:microsoft.com/office/officeart/2005/8/layout/default"/>
    <dgm:cxn modelId="{F9CFBFA0-CF69-42D9-957C-F1E5485FCEC9}" type="presOf" srcId="{74015B47-2FDA-4742-86A0-4BC0BB6FB75E}" destId="{BD62B62D-FF5C-44BA-9C6E-A755D7A8B4E3}" srcOrd="0" destOrd="0" presId="urn:microsoft.com/office/officeart/2005/8/layout/default"/>
    <dgm:cxn modelId="{F0AC3EA5-2353-422D-ABCB-CA1F38F3FFFA}"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Commence during Spring Term</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2.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Complete by end of March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23.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May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4.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1 Hour</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25.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January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a:ext uri="{C62137D5-CB1D-491B-B009-E17868A290BF}">
      <dgm14:recolorImg xmlns:dgm14="http://schemas.microsoft.com/office/drawing/2010/diagram" val="1"/>
    </a:ext>
  </dgm:extLst>
</dgm:dataModel>
</file>

<file path=ppt/diagrams/data26.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1 Hour</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23" minVer="http://schemas.openxmlformats.org/drawingml/2006/diagram"/>
    </a:ext>
    <a:ext uri="{C62137D5-CB1D-491B-B009-E17868A290BF}">
      <dgm14:recolorImg xmlns:dgm14="http://schemas.microsoft.com/office/drawing/2010/diagram" val="1"/>
    </a:ext>
  </dgm:extLst>
</dgm:dataModel>
</file>

<file path=ppt/diagrams/data27.xml><?xml version="1.0" encoding="utf-8"?>
<dgm:dataModel xmlns:dgm="http://schemas.openxmlformats.org/drawingml/2006/diagram" xmlns:a="http://schemas.openxmlformats.org/drawingml/2006/main">
  <dgm:ptLst>
    <dgm:pt modelId="{05C76FFD-EE33-4861-8A6A-A48506019DB4}" type="doc">
      <dgm:prSet loTypeId="urn:microsoft.com/office/officeart/2011/layout/CircleProcess" loCatId="officeonline" qsTypeId="urn:microsoft.com/office/officeart/2005/8/quickstyle/3d2" qsCatId="3D" csTypeId="urn:microsoft.com/office/officeart/2005/8/colors/colorful5" csCatId="colorful" phldr="1"/>
      <dgm:spPr/>
      <dgm:t>
        <a:bodyPr/>
        <a:lstStyle/>
        <a:p>
          <a:endParaRPr lang="en-GB"/>
        </a:p>
      </dgm:t>
    </dgm:pt>
    <dgm:pt modelId="{7AEE3CFB-87D0-4E59-90B1-DCCA163B046C}">
      <dgm:prSet phldrT="[Text]" custT="1"/>
      <dgm:spPr/>
      <dgm:t>
        <a:bodyPr/>
        <a:lstStyle/>
        <a:p>
          <a:r>
            <a:rPr lang="en-GB" sz="1100" b="1" dirty="0">
              <a:latin typeface="Century Gothic" panose="020B0502020202020204" pitchFamily="34" charset="0"/>
            </a:rPr>
            <a:t>Cookery Skills, Techniques and Processes</a:t>
          </a:r>
        </a:p>
      </dgm:t>
    </dgm:pt>
    <dgm:pt modelId="{E54D02D7-AAB6-4174-88EA-9B13CD996740}" type="parTrans" cxnId="{0A9039DC-42EA-426C-B982-7978827CF83D}">
      <dgm:prSet/>
      <dgm:spPr/>
      <dgm:t>
        <a:bodyPr/>
        <a:lstStyle/>
        <a:p>
          <a:endParaRPr lang="en-GB"/>
        </a:p>
      </dgm:t>
    </dgm:pt>
    <dgm:pt modelId="{E0FD3CC5-D8BD-48C7-98F1-E3FAA89C7D0E}" type="sibTrans" cxnId="{0A9039DC-42EA-426C-B982-7978827CF83D}">
      <dgm:prSet/>
      <dgm:spPr/>
      <dgm:t>
        <a:bodyPr/>
        <a:lstStyle/>
        <a:p>
          <a:endParaRPr lang="en-GB"/>
        </a:p>
      </dgm:t>
    </dgm:pt>
    <dgm:pt modelId="{BE2AE100-C05B-4029-AC18-AEB7B049FAAA}">
      <dgm:prSet phldrT="[Text]" custT="1"/>
      <dgm:spPr/>
      <dgm:t>
        <a:bodyPr/>
        <a:lstStyle/>
        <a:p>
          <a:r>
            <a:rPr lang="en-GB" sz="1100" b="1" dirty="0">
              <a:latin typeface="Century Gothic" panose="020B0502020202020204" pitchFamily="34" charset="0"/>
            </a:rPr>
            <a:t>Understanding and Using Ingredients</a:t>
          </a:r>
        </a:p>
      </dgm:t>
    </dgm:pt>
    <dgm:pt modelId="{713FFC88-49E0-49ED-84A4-55C5F1E13BF8}" type="parTrans" cxnId="{A96FA619-14DA-4F92-B3CB-EAA6B4136929}">
      <dgm:prSet/>
      <dgm:spPr/>
      <dgm:t>
        <a:bodyPr/>
        <a:lstStyle/>
        <a:p>
          <a:endParaRPr lang="en-GB"/>
        </a:p>
      </dgm:t>
    </dgm:pt>
    <dgm:pt modelId="{78CCE583-580D-4A36-AA4D-6C38BDBF2629}" type="sibTrans" cxnId="{A96FA619-14DA-4F92-B3CB-EAA6B4136929}">
      <dgm:prSet/>
      <dgm:spPr/>
      <dgm:t>
        <a:bodyPr/>
        <a:lstStyle/>
        <a:p>
          <a:endParaRPr lang="en-GB"/>
        </a:p>
      </dgm:t>
    </dgm:pt>
    <dgm:pt modelId="{C38F7DC9-5DAC-4872-9655-9658D1C97131}">
      <dgm:prSet phldrT="[Text]" custT="1"/>
      <dgm:spPr/>
      <dgm:t>
        <a:bodyPr/>
        <a:lstStyle/>
        <a:p>
          <a:r>
            <a:rPr lang="en-GB" sz="1100" b="1" dirty="0">
              <a:latin typeface="Century Gothic" panose="020B0502020202020204" pitchFamily="34" charset="0"/>
            </a:rPr>
            <a:t>Organisational Skills for Cooking</a:t>
          </a:r>
        </a:p>
      </dgm:t>
    </dgm:pt>
    <dgm:pt modelId="{B2EB0D9C-6BA5-4BCF-B3D7-214543FD82EC}" type="parTrans" cxnId="{45FECA1E-7681-4E79-AD1D-5448B662473F}">
      <dgm:prSet/>
      <dgm:spPr/>
      <dgm:t>
        <a:bodyPr/>
        <a:lstStyle/>
        <a:p>
          <a:endParaRPr lang="en-GB"/>
        </a:p>
      </dgm:t>
    </dgm:pt>
    <dgm:pt modelId="{E59A1BCD-E482-4227-9FBA-C7F32FB1A8AB}" type="sibTrans" cxnId="{45FECA1E-7681-4E79-AD1D-5448B662473F}">
      <dgm:prSet/>
      <dgm:spPr/>
      <dgm:t>
        <a:bodyPr/>
        <a:lstStyle/>
        <a:p>
          <a:endParaRPr lang="en-GB"/>
        </a:p>
      </dgm:t>
    </dgm:pt>
    <dgm:pt modelId="{BDD72FF2-C878-46D8-B37B-6970D460EB24}">
      <dgm:prSet phldrT="[Text]" custT="1"/>
      <dgm:spPr/>
      <dgm:t>
        <a:bodyPr/>
        <a:lstStyle/>
        <a:p>
          <a:r>
            <a:rPr lang="en-GB" sz="1100" b="1" dirty="0">
              <a:latin typeface="Century Gothic" panose="020B0502020202020204" pitchFamily="34" charset="0"/>
            </a:rPr>
            <a:t>SQA Set Course Assessment</a:t>
          </a:r>
        </a:p>
      </dgm:t>
    </dgm:pt>
    <dgm:pt modelId="{0DF647C1-C56C-47BA-B085-E43E673C7CC5}" type="parTrans" cxnId="{4B792AF6-A6D6-4215-9DF8-F9F3C9C36D39}">
      <dgm:prSet/>
      <dgm:spPr/>
      <dgm:t>
        <a:bodyPr/>
        <a:lstStyle/>
        <a:p>
          <a:endParaRPr lang="en-GB"/>
        </a:p>
      </dgm:t>
    </dgm:pt>
    <dgm:pt modelId="{AA725823-9C38-4023-A38D-709C4F208044}" type="sibTrans" cxnId="{4B792AF6-A6D6-4215-9DF8-F9F3C9C36D39}">
      <dgm:prSet/>
      <dgm:spPr/>
      <dgm:t>
        <a:bodyPr/>
        <a:lstStyle/>
        <a:p>
          <a:endParaRPr lang="en-GB"/>
        </a:p>
      </dgm:t>
    </dgm:pt>
    <dgm:pt modelId="{1562A1A0-7D6D-4D22-A681-EA4D9EBE726F}" type="pres">
      <dgm:prSet presAssocID="{05C76FFD-EE33-4861-8A6A-A48506019DB4}" presName="Name0" presStyleCnt="0">
        <dgm:presLayoutVars>
          <dgm:chMax val="11"/>
          <dgm:chPref val="11"/>
          <dgm:dir/>
          <dgm:resizeHandles/>
        </dgm:presLayoutVars>
      </dgm:prSet>
      <dgm:spPr/>
      <dgm:t>
        <a:bodyPr/>
        <a:lstStyle/>
        <a:p>
          <a:endParaRPr lang="en-US"/>
        </a:p>
      </dgm:t>
    </dgm:pt>
    <dgm:pt modelId="{E5934138-A46C-4337-9D1B-B009F1A9DC3A}" type="pres">
      <dgm:prSet presAssocID="{BDD72FF2-C878-46D8-B37B-6970D460EB24}" presName="Accent4" presStyleCnt="0"/>
      <dgm:spPr/>
    </dgm:pt>
    <dgm:pt modelId="{32D6CD60-7600-42F9-B6CD-E449DC3D1187}" type="pres">
      <dgm:prSet presAssocID="{BDD72FF2-C878-46D8-B37B-6970D460EB24}" presName="Accent" presStyleLbl="node1" presStyleIdx="0" presStyleCnt="4"/>
      <dgm:spPr/>
    </dgm:pt>
    <dgm:pt modelId="{A5BB25BE-360A-4D22-81D8-E6C0ACF54223}" type="pres">
      <dgm:prSet presAssocID="{BDD72FF2-C878-46D8-B37B-6970D460EB24}" presName="ParentBackground4" presStyleCnt="0"/>
      <dgm:spPr/>
    </dgm:pt>
    <dgm:pt modelId="{9E3F90E0-385A-4B88-A2E4-E54ED32C183A}" type="pres">
      <dgm:prSet presAssocID="{BDD72FF2-C878-46D8-B37B-6970D460EB24}" presName="ParentBackground" presStyleLbl="fgAcc1" presStyleIdx="0" presStyleCnt="4"/>
      <dgm:spPr/>
      <dgm:t>
        <a:bodyPr/>
        <a:lstStyle/>
        <a:p>
          <a:endParaRPr lang="en-US"/>
        </a:p>
      </dgm:t>
    </dgm:pt>
    <dgm:pt modelId="{5ED6DEAB-1C4E-414E-8B11-FAD556FA02DA}" type="pres">
      <dgm:prSet presAssocID="{BDD72FF2-C878-46D8-B37B-6970D460EB24}" presName="Parent4" presStyleLbl="revTx" presStyleIdx="0" presStyleCnt="0">
        <dgm:presLayoutVars>
          <dgm:chMax val="1"/>
          <dgm:chPref val="1"/>
          <dgm:bulletEnabled val="1"/>
        </dgm:presLayoutVars>
      </dgm:prSet>
      <dgm:spPr/>
      <dgm:t>
        <a:bodyPr/>
        <a:lstStyle/>
        <a:p>
          <a:endParaRPr lang="en-US"/>
        </a:p>
      </dgm:t>
    </dgm:pt>
    <dgm:pt modelId="{B11A93A2-6D81-42B5-B777-18D65E84B8AF}" type="pres">
      <dgm:prSet presAssocID="{C38F7DC9-5DAC-4872-9655-9658D1C97131}" presName="Accent3" presStyleCnt="0"/>
      <dgm:spPr/>
    </dgm:pt>
    <dgm:pt modelId="{672A5FFF-7175-43EF-BFD0-9FFC8976DA8B}" type="pres">
      <dgm:prSet presAssocID="{C38F7DC9-5DAC-4872-9655-9658D1C97131}" presName="Accent" presStyleLbl="node1" presStyleIdx="1" presStyleCnt="4"/>
      <dgm:spPr/>
    </dgm:pt>
    <dgm:pt modelId="{247451D3-EF45-4880-B727-A0CE92C68C87}" type="pres">
      <dgm:prSet presAssocID="{C38F7DC9-5DAC-4872-9655-9658D1C97131}" presName="ParentBackground3" presStyleCnt="0"/>
      <dgm:spPr/>
    </dgm:pt>
    <dgm:pt modelId="{17BFDD01-AF54-4194-B07B-FC5EC61489B3}" type="pres">
      <dgm:prSet presAssocID="{C38F7DC9-5DAC-4872-9655-9658D1C97131}" presName="ParentBackground" presStyleLbl="fgAcc1" presStyleIdx="1" presStyleCnt="4"/>
      <dgm:spPr/>
      <dgm:t>
        <a:bodyPr/>
        <a:lstStyle/>
        <a:p>
          <a:endParaRPr lang="en-US"/>
        </a:p>
      </dgm:t>
    </dgm:pt>
    <dgm:pt modelId="{13B2B832-B521-4D5C-B4DB-D94E6BDFE22B}" type="pres">
      <dgm:prSet presAssocID="{C38F7DC9-5DAC-4872-9655-9658D1C97131}" presName="Parent3" presStyleLbl="revTx" presStyleIdx="0" presStyleCnt="0">
        <dgm:presLayoutVars>
          <dgm:chMax val="1"/>
          <dgm:chPref val="1"/>
          <dgm:bulletEnabled val="1"/>
        </dgm:presLayoutVars>
      </dgm:prSet>
      <dgm:spPr/>
      <dgm:t>
        <a:bodyPr/>
        <a:lstStyle/>
        <a:p>
          <a:endParaRPr lang="en-US"/>
        </a:p>
      </dgm:t>
    </dgm:pt>
    <dgm:pt modelId="{D4C7E0B0-B8BF-4F9A-A92A-B058642BC7D9}" type="pres">
      <dgm:prSet presAssocID="{BE2AE100-C05B-4029-AC18-AEB7B049FAAA}" presName="Accent2" presStyleCnt="0"/>
      <dgm:spPr/>
    </dgm:pt>
    <dgm:pt modelId="{60B3ED4C-DBFC-4270-A1F2-52B865ABE112}" type="pres">
      <dgm:prSet presAssocID="{BE2AE100-C05B-4029-AC18-AEB7B049FAAA}" presName="Accent" presStyleLbl="node1" presStyleIdx="2" presStyleCnt="4"/>
      <dgm:spPr/>
    </dgm:pt>
    <dgm:pt modelId="{5C9CCB99-18D5-40EF-B0AB-E62D4888B910}" type="pres">
      <dgm:prSet presAssocID="{BE2AE100-C05B-4029-AC18-AEB7B049FAAA}" presName="ParentBackground2" presStyleCnt="0"/>
      <dgm:spPr/>
    </dgm:pt>
    <dgm:pt modelId="{192B4AD7-92E2-456E-BA65-4A1D2FC5ECE0}" type="pres">
      <dgm:prSet presAssocID="{BE2AE100-C05B-4029-AC18-AEB7B049FAAA}" presName="ParentBackground" presStyleLbl="fgAcc1" presStyleIdx="2" presStyleCnt="4"/>
      <dgm:spPr/>
      <dgm:t>
        <a:bodyPr/>
        <a:lstStyle/>
        <a:p>
          <a:endParaRPr lang="en-US"/>
        </a:p>
      </dgm:t>
    </dgm:pt>
    <dgm:pt modelId="{40A02EAA-D3B3-491A-8ADD-32DEF4AFA667}" type="pres">
      <dgm:prSet presAssocID="{BE2AE100-C05B-4029-AC18-AEB7B049FAAA}" presName="Parent2" presStyleLbl="revTx" presStyleIdx="0" presStyleCnt="0">
        <dgm:presLayoutVars>
          <dgm:chMax val="1"/>
          <dgm:chPref val="1"/>
          <dgm:bulletEnabled val="1"/>
        </dgm:presLayoutVars>
      </dgm:prSet>
      <dgm:spPr/>
      <dgm:t>
        <a:bodyPr/>
        <a:lstStyle/>
        <a:p>
          <a:endParaRPr lang="en-US"/>
        </a:p>
      </dgm:t>
    </dgm:pt>
    <dgm:pt modelId="{2E2ABB2A-79DB-4225-9914-2837C055BBBD}" type="pres">
      <dgm:prSet presAssocID="{7AEE3CFB-87D0-4E59-90B1-DCCA163B046C}" presName="Accent1" presStyleCnt="0"/>
      <dgm:spPr/>
    </dgm:pt>
    <dgm:pt modelId="{4CA670D5-A495-4658-BC98-9F30F6362E34}" type="pres">
      <dgm:prSet presAssocID="{7AEE3CFB-87D0-4E59-90B1-DCCA163B046C}" presName="Accent" presStyleLbl="node1" presStyleIdx="3" presStyleCnt="4"/>
      <dgm:spPr/>
    </dgm:pt>
    <dgm:pt modelId="{7AA286F8-6CA3-43B4-9D9B-6149A0CCC85F}" type="pres">
      <dgm:prSet presAssocID="{7AEE3CFB-87D0-4E59-90B1-DCCA163B046C}" presName="ParentBackground1" presStyleCnt="0"/>
      <dgm:spPr/>
    </dgm:pt>
    <dgm:pt modelId="{3079A414-9426-4FA4-9CA2-5898BE8EA69A}" type="pres">
      <dgm:prSet presAssocID="{7AEE3CFB-87D0-4E59-90B1-DCCA163B046C}" presName="ParentBackground" presStyleLbl="fgAcc1" presStyleIdx="3" presStyleCnt="4"/>
      <dgm:spPr/>
      <dgm:t>
        <a:bodyPr/>
        <a:lstStyle/>
        <a:p>
          <a:endParaRPr lang="en-US"/>
        </a:p>
      </dgm:t>
    </dgm:pt>
    <dgm:pt modelId="{53452EC3-BC4F-4035-9803-9E0FC11CD4DB}" type="pres">
      <dgm:prSet presAssocID="{7AEE3CFB-87D0-4E59-90B1-DCCA163B046C}" presName="Parent1" presStyleLbl="revTx" presStyleIdx="0" presStyleCnt="0">
        <dgm:presLayoutVars>
          <dgm:chMax val="1"/>
          <dgm:chPref val="1"/>
          <dgm:bulletEnabled val="1"/>
        </dgm:presLayoutVars>
      </dgm:prSet>
      <dgm:spPr/>
      <dgm:t>
        <a:bodyPr/>
        <a:lstStyle/>
        <a:p>
          <a:endParaRPr lang="en-US"/>
        </a:p>
      </dgm:t>
    </dgm:pt>
  </dgm:ptLst>
  <dgm:cxnLst>
    <dgm:cxn modelId="{0A9039DC-42EA-426C-B982-7978827CF83D}" srcId="{05C76FFD-EE33-4861-8A6A-A48506019DB4}" destId="{7AEE3CFB-87D0-4E59-90B1-DCCA163B046C}" srcOrd="0" destOrd="0" parTransId="{E54D02D7-AAB6-4174-88EA-9B13CD996740}" sibTransId="{E0FD3CC5-D8BD-48C7-98F1-E3FAA89C7D0E}"/>
    <dgm:cxn modelId="{EDE9C4A5-AAC4-4EEF-A3FE-8C59C118CA18}" type="presOf" srcId="{BDD72FF2-C878-46D8-B37B-6970D460EB24}" destId="{5ED6DEAB-1C4E-414E-8B11-FAD556FA02DA}" srcOrd="1" destOrd="0" presId="urn:microsoft.com/office/officeart/2011/layout/CircleProcess"/>
    <dgm:cxn modelId="{969FF10F-9468-4E65-A8B9-3031F65EEAA7}" type="presOf" srcId="{BDD72FF2-C878-46D8-B37B-6970D460EB24}" destId="{9E3F90E0-385A-4B88-A2E4-E54ED32C183A}" srcOrd="0" destOrd="0" presId="urn:microsoft.com/office/officeart/2011/layout/CircleProcess"/>
    <dgm:cxn modelId="{7CD88A6D-684C-4049-B559-2E2B9AFFE98A}" type="presOf" srcId="{7AEE3CFB-87D0-4E59-90B1-DCCA163B046C}" destId="{3079A414-9426-4FA4-9CA2-5898BE8EA69A}" srcOrd="0" destOrd="0" presId="urn:microsoft.com/office/officeart/2011/layout/CircleProcess"/>
    <dgm:cxn modelId="{9D9A52E7-831D-448E-8023-E444C2A015A5}" type="presOf" srcId="{BE2AE100-C05B-4029-AC18-AEB7B049FAAA}" destId="{40A02EAA-D3B3-491A-8ADD-32DEF4AFA667}" srcOrd="1" destOrd="0" presId="urn:microsoft.com/office/officeart/2011/layout/CircleProcess"/>
    <dgm:cxn modelId="{6EF4AAE4-3B8C-4291-9EB3-BB04843280E7}" type="presOf" srcId="{C38F7DC9-5DAC-4872-9655-9658D1C97131}" destId="{13B2B832-B521-4D5C-B4DB-D94E6BDFE22B}" srcOrd="1" destOrd="0" presId="urn:microsoft.com/office/officeart/2011/layout/CircleProcess"/>
    <dgm:cxn modelId="{A96FA619-14DA-4F92-B3CB-EAA6B4136929}" srcId="{05C76FFD-EE33-4861-8A6A-A48506019DB4}" destId="{BE2AE100-C05B-4029-AC18-AEB7B049FAAA}" srcOrd="1" destOrd="0" parTransId="{713FFC88-49E0-49ED-84A4-55C5F1E13BF8}" sibTransId="{78CCE583-580D-4A36-AA4D-6C38BDBF2629}"/>
    <dgm:cxn modelId="{45FECA1E-7681-4E79-AD1D-5448B662473F}" srcId="{05C76FFD-EE33-4861-8A6A-A48506019DB4}" destId="{C38F7DC9-5DAC-4872-9655-9658D1C97131}" srcOrd="2" destOrd="0" parTransId="{B2EB0D9C-6BA5-4BCF-B3D7-214543FD82EC}" sibTransId="{E59A1BCD-E482-4227-9FBA-C7F32FB1A8AB}"/>
    <dgm:cxn modelId="{9E4176B4-9925-48EA-BE14-C89F22A4DA67}" type="presOf" srcId="{BE2AE100-C05B-4029-AC18-AEB7B049FAAA}" destId="{192B4AD7-92E2-456E-BA65-4A1D2FC5ECE0}" srcOrd="0" destOrd="0" presId="urn:microsoft.com/office/officeart/2011/layout/CircleProcess"/>
    <dgm:cxn modelId="{3ED16B09-BFCE-4B2A-8C0B-1F3D19B104BC}" type="presOf" srcId="{05C76FFD-EE33-4861-8A6A-A48506019DB4}" destId="{1562A1A0-7D6D-4D22-A681-EA4D9EBE726F}" srcOrd="0" destOrd="0" presId="urn:microsoft.com/office/officeart/2011/layout/CircleProcess"/>
    <dgm:cxn modelId="{4B792AF6-A6D6-4215-9DF8-F9F3C9C36D39}" srcId="{05C76FFD-EE33-4861-8A6A-A48506019DB4}" destId="{BDD72FF2-C878-46D8-B37B-6970D460EB24}" srcOrd="3" destOrd="0" parTransId="{0DF647C1-C56C-47BA-B085-E43E673C7CC5}" sibTransId="{AA725823-9C38-4023-A38D-709C4F208044}"/>
    <dgm:cxn modelId="{6676D915-2107-415C-B746-051EDE56A7EF}" type="presOf" srcId="{7AEE3CFB-87D0-4E59-90B1-DCCA163B046C}" destId="{53452EC3-BC4F-4035-9803-9E0FC11CD4DB}" srcOrd="1" destOrd="0" presId="urn:microsoft.com/office/officeart/2011/layout/CircleProcess"/>
    <dgm:cxn modelId="{AE352CFD-94FF-4288-B458-5D232AD6770E}" type="presOf" srcId="{C38F7DC9-5DAC-4872-9655-9658D1C97131}" destId="{17BFDD01-AF54-4194-B07B-FC5EC61489B3}" srcOrd="0" destOrd="0" presId="urn:microsoft.com/office/officeart/2011/layout/CircleProcess"/>
    <dgm:cxn modelId="{02062AF3-0B0D-4538-BFE7-DD13F1151085}" type="presParOf" srcId="{1562A1A0-7D6D-4D22-A681-EA4D9EBE726F}" destId="{E5934138-A46C-4337-9D1B-B009F1A9DC3A}" srcOrd="0" destOrd="0" presId="urn:microsoft.com/office/officeart/2011/layout/CircleProcess"/>
    <dgm:cxn modelId="{CF085CBE-DB82-40DB-8808-3A48CAD4FBDF}" type="presParOf" srcId="{E5934138-A46C-4337-9D1B-B009F1A9DC3A}" destId="{32D6CD60-7600-42F9-B6CD-E449DC3D1187}" srcOrd="0" destOrd="0" presId="urn:microsoft.com/office/officeart/2011/layout/CircleProcess"/>
    <dgm:cxn modelId="{25034890-6719-4381-B344-E0F5277D7DAA}" type="presParOf" srcId="{1562A1A0-7D6D-4D22-A681-EA4D9EBE726F}" destId="{A5BB25BE-360A-4D22-81D8-E6C0ACF54223}" srcOrd="1" destOrd="0" presId="urn:microsoft.com/office/officeart/2011/layout/CircleProcess"/>
    <dgm:cxn modelId="{A2132F27-877A-4B9A-A3E2-38DF51A2AFE3}" type="presParOf" srcId="{A5BB25BE-360A-4D22-81D8-E6C0ACF54223}" destId="{9E3F90E0-385A-4B88-A2E4-E54ED32C183A}" srcOrd="0" destOrd="0" presId="urn:microsoft.com/office/officeart/2011/layout/CircleProcess"/>
    <dgm:cxn modelId="{3D5F71D0-9870-4795-9D6D-3B89B2DF8013}" type="presParOf" srcId="{1562A1A0-7D6D-4D22-A681-EA4D9EBE726F}" destId="{5ED6DEAB-1C4E-414E-8B11-FAD556FA02DA}" srcOrd="2" destOrd="0" presId="urn:microsoft.com/office/officeart/2011/layout/CircleProcess"/>
    <dgm:cxn modelId="{AB168876-7741-49A2-88E2-19F6FDFB11DA}" type="presParOf" srcId="{1562A1A0-7D6D-4D22-A681-EA4D9EBE726F}" destId="{B11A93A2-6D81-42B5-B777-18D65E84B8AF}" srcOrd="3" destOrd="0" presId="urn:microsoft.com/office/officeart/2011/layout/CircleProcess"/>
    <dgm:cxn modelId="{4F37F058-EDFB-4229-8551-83878299C314}" type="presParOf" srcId="{B11A93A2-6D81-42B5-B777-18D65E84B8AF}" destId="{672A5FFF-7175-43EF-BFD0-9FFC8976DA8B}" srcOrd="0" destOrd="0" presId="urn:microsoft.com/office/officeart/2011/layout/CircleProcess"/>
    <dgm:cxn modelId="{B3A32665-72A1-4C42-B961-C3DF723757A6}" type="presParOf" srcId="{1562A1A0-7D6D-4D22-A681-EA4D9EBE726F}" destId="{247451D3-EF45-4880-B727-A0CE92C68C87}" srcOrd="4" destOrd="0" presId="urn:microsoft.com/office/officeart/2011/layout/CircleProcess"/>
    <dgm:cxn modelId="{1BB987A2-D6F5-4CBE-90F9-4C94A1BD9358}" type="presParOf" srcId="{247451D3-EF45-4880-B727-A0CE92C68C87}" destId="{17BFDD01-AF54-4194-B07B-FC5EC61489B3}" srcOrd="0" destOrd="0" presId="urn:microsoft.com/office/officeart/2011/layout/CircleProcess"/>
    <dgm:cxn modelId="{F21ACAB7-E288-410B-A49A-D5B9FA280AFB}" type="presParOf" srcId="{1562A1A0-7D6D-4D22-A681-EA4D9EBE726F}" destId="{13B2B832-B521-4D5C-B4DB-D94E6BDFE22B}" srcOrd="5" destOrd="0" presId="urn:microsoft.com/office/officeart/2011/layout/CircleProcess"/>
    <dgm:cxn modelId="{7118F461-99C4-4A6A-89C3-4BB1A3C400BE}" type="presParOf" srcId="{1562A1A0-7D6D-4D22-A681-EA4D9EBE726F}" destId="{D4C7E0B0-B8BF-4F9A-A92A-B058642BC7D9}" srcOrd="6" destOrd="0" presId="urn:microsoft.com/office/officeart/2011/layout/CircleProcess"/>
    <dgm:cxn modelId="{1380E59A-8424-418B-B00F-B1D3D938AB70}" type="presParOf" srcId="{D4C7E0B0-B8BF-4F9A-A92A-B058642BC7D9}" destId="{60B3ED4C-DBFC-4270-A1F2-52B865ABE112}" srcOrd="0" destOrd="0" presId="urn:microsoft.com/office/officeart/2011/layout/CircleProcess"/>
    <dgm:cxn modelId="{CC68EF94-4DA5-4574-A07F-36C40F5C777F}" type="presParOf" srcId="{1562A1A0-7D6D-4D22-A681-EA4D9EBE726F}" destId="{5C9CCB99-18D5-40EF-B0AB-E62D4888B910}" srcOrd="7" destOrd="0" presId="urn:microsoft.com/office/officeart/2011/layout/CircleProcess"/>
    <dgm:cxn modelId="{42EBCF5A-18C5-4F23-9C25-69B042A502AA}" type="presParOf" srcId="{5C9CCB99-18D5-40EF-B0AB-E62D4888B910}" destId="{192B4AD7-92E2-456E-BA65-4A1D2FC5ECE0}" srcOrd="0" destOrd="0" presId="urn:microsoft.com/office/officeart/2011/layout/CircleProcess"/>
    <dgm:cxn modelId="{202CA2A0-CAB2-4347-B657-79453FC87395}" type="presParOf" srcId="{1562A1A0-7D6D-4D22-A681-EA4D9EBE726F}" destId="{40A02EAA-D3B3-491A-8ADD-32DEF4AFA667}" srcOrd="8" destOrd="0" presId="urn:microsoft.com/office/officeart/2011/layout/CircleProcess"/>
    <dgm:cxn modelId="{E9AB5AC9-6075-4DBD-B3FC-E56D56008212}" type="presParOf" srcId="{1562A1A0-7D6D-4D22-A681-EA4D9EBE726F}" destId="{2E2ABB2A-79DB-4225-9914-2837C055BBBD}" srcOrd="9" destOrd="0" presId="urn:microsoft.com/office/officeart/2011/layout/CircleProcess"/>
    <dgm:cxn modelId="{86025F60-F778-4909-906C-C7CAA0F9EAB4}" type="presParOf" srcId="{2E2ABB2A-79DB-4225-9914-2837C055BBBD}" destId="{4CA670D5-A495-4658-BC98-9F30F6362E34}" srcOrd="0" destOrd="0" presId="urn:microsoft.com/office/officeart/2011/layout/CircleProcess"/>
    <dgm:cxn modelId="{62F1BCF5-AEC6-4E1C-9134-3EDCCB0EB189}" type="presParOf" srcId="{1562A1A0-7D6D-4D22-A681-EA4D9EBE726F}" destId="{7AA286F8-6CA3-43B4-9D9B-6149A0CCC85F}" srcOrd="10" destOrd="0" presId="urn:microsoft.com/office/officeart/2011/layout/CircleProcess"/>
    <dgm:cxn modelId="{990B4512-1BEC-4832-8462-47579264DDE2}" type="presParOf" srcId="{7AA286F8-6CA3-43B4-9D9B-6149A0CCC85F}" destId="{3079A414-9426-4FA4-9CA2-5898BE8EA69A}" srcOrd="0" destOrd="0" presId="urn:microsoft.com/office/officeart/2011/layout/CircleProcess"/>
    <dgm:cxn modelId="{B14CD347-79A8-4DE3-8B67-45AEAA39980E}" type="presParOf" srcId="{1562A1A0-7D6D-4D22-A681-EA4D9EBE726F}" destId="{53452EC3-BC4F-4035-9803-9E0FC11CD4DB}" srcOrd="11"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PASS OR FAIL</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9.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70%</a:t>
          </a:r>
        </a:p>
        <a:p>
          <a:r>
            <a:rPr lang="en-GB" dirty="0"/>
            <a:t>30%</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5E6D586C-106E-4D69-BFBF-A29DD748DE3B}" srcId="{04B5D7B7-03D4-48CF-901F-07F43F11BB34}" destId="{74015B47-2FDA-4742-86A0-4BC0BB6FB75E}" srcOrd="0" destOrd="0" parTransId="{00E75344-EF52-4A13-9FE6-25B01258E137}" sibTransId="{B31F2D7C-05A3-4411-9742-C06A291F8E87}"/>
    <dgm:cxn modelId="{5ABBDEA9-7809-42C4-ACA8-868657A2A72F}" type="presOf" srcId="{04B5D7B7-03D4-48CF-901F-07F43F11BB34}" destId="{F0C35D35-C1F6-453F-83B4-311BA9C867A0}" srcOrd="0" destOrd="0" presId="urn:microsoft.com/office/officeart/2005/8/layout/default"/>
    <dgm:cxn modelId="{F9CFBFA0-CF69-42D9-957C-F1E5485FCEC9}" type="presOf" srcId="{74015B47-2FDA-4742-86A0-4BC0BB6FB75E}" destId="{BD62B62D-FF5C-44BA-9C6E-A755D7A8B4E3}" srcOrd="0" destOrd="0" presId="urn:microsoft.com/office/officeart/2005/8/layout/default"/>
    <dgm:cxn modelId="{F0AC3EA5-2353-422D-ABCB-CA1F38F3FFFA}"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Commence end of January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0.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Commence during Spring Term</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1.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Complete by end of March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32.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May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3.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1 Hour</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34.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January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a:ext uri="{C62137D5-CB1D-491B-B009-E17868A290BF}">
      <dgm14:recolorImg xmlns:dgm14="http://schemas.microsoft.com/office/drawing/2010/diagram" val="1"/>
    </a:ext>
  </dgm:extLst>
</dgm:dataModel>
</file>

<file path=ppt/diagrams/data35.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1 Hour</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23" minVer="http://schemas.openxmlformats.org/drawingml/2006/diagram"/>
    </a:ext>
    <a:ext uri="{C62137D5-CB1D-491B-B009-E17868A290BF}">
      <dgm14:recolorImg xmlns:dgm14="http://schemas.microsoft.com/office/drawing/2010/diagram" val="1"/>
    </a:ext>
  </dgm:extLst>
</dgm:dataModel>
</file>

<file path=ppt/diagrams/data36.xml><?xml version="1.0" encoding="utf-8"?>
<dgm:dataModel xmlns:dgm="http://schemas.openxmlformats.org/drawingml/2006/diagram" xmlns:a="http://schemas.openxmlformats.org/drawingml/2006/main">
  <dgm:ptLst>
    <dgm:pt modelId="{05C76FFD-EE33-4861-8A6A-A48506019DB4}" type="doc">
      <dgm:prSet loTypeId="urn:microsoft.com/office/officeart/2011/layout/CircleProcess" loCatId="officeonline" qsTypeId="urn:microsoft.com/office/officeart/2005/8/quickstyle/3d2" qsCatId="3D" csTypeId="urn:microsoft.com/office/officeart/2005/8/colors/colorful5" csCatId="colorful" phldr="1"/>
      <dgm:spPr/>
      <dgm:t>
        <a:bodyPr/>
        <a:lstStyle/>
        <a:p>
          <a:endParaRPr lang="en-GB"/>
        </a:p>
      </dgm:t>
    </dgm:pt>
    <dgm:pt modelId="{7AEE3CFB-87D0-4E59-90B1-DCCA163B046C}">
      <dgm:prSet phldrT="[Text]" custT="1"/>
      <dgm:spPr/>
      <dgm:t>
        <a:bodyPr/>
        <a:lstStyle/>
        <a:p>
          <a:r>
            <a:rPr lang="en-GB" sz="1200" b="1" dirty="0">
              <a:latin typeface="Century Gothic" panose="020B0502020202020204" pitchFamily="34" charset="0"/>
            </a:rPr>
            <a:t>Model 1</a:t>
          </a:r>
        </a:p>
        <a:p>
          <a:r>
            <a:rPr lang="en-GB" sz="1200" b="1" dirty="0">
              <a:latin typeface="Century Gothic" panose="020B0502020202020204" pitchFamily="34" charset="0"/>
            </a:rPr>
            <a:t>Flat-Frame Construction</a:t>
          </a:r>
        </a:p>
      </dgm:t>
    </dgm:pt>
    <dgm:pt modelId="{E54D02D7-AAB6-4174-88EA-9B13CD996740}" type="parTrans" cxnId="{0A9039DC-42EA-426C-B982-7978827CF83D}">
      <dgm:prSet/>
      <dgm:spPr/>
      <dgm:t>
        <a:bodyPr/>
        <a:lstStyle/>
        <a:p>
          <a:endParaRPr lang="en-GB"/>
        </a:p>
      </dgm:t>
    </dgm:pt>
    <dgm:pt modelId="{E0FD3CC5-D8BD-48C7-98F1-E3FAA89C7D0E}" type="sibTrans" cxnId="{0A9039DC-42EA-426C-B982-7978827CF83D}">
      <dgm:prSet/>
      <dgm:spPr/>
      <dgm:t>
        <a:bodyPr/>
        <a:lstStyle/>
        <a:p>
          <a:endParaRPr lang="en-GB"/>
        </a:p>
      </dgm:t>
    </dgm:pt>
    <dgm:pt modelId="{BE2AE100-C05B-4029-AC18-AEB7B049FAAA}">
      <dgm:prSet phldrT="[Text]" custT="1"/>
      <dgm:spPr/>
      <dgm:t>
        <a:bodyPr/>
        <a:lstStyle/>
        <a:p>
          <a:r>
            <a:rPr lang="en-GB" sz="1200" b="1" dirty="0">
              <a:latin typeface="Century Gothic" panose="020B0502020202020204" pitchFamily="34" charset="0"/>
            </a:rPr>
            <a:t>Model 2</a:t>
          </a:r>
        </a:p>
        <a:p>
          <a:r>
            <a:rPr lang="en-GB" sz="1200" b="1" dirty="0">
              <a:latin typeface="Century Gothic" panose="020B0502020202020204" pitchFamily="34" charset="0"/>
            </a:rPr>
            <a:t>Carcase Construction</a:t>
          </a:r>
        </a:p>
      </dgm:t>
    </dgm:pt>
    <dgm:pt modelId="{713FFC88-49E0-49ED-84A4-55C5F1E13BF8}" type="parTrans" cxnId="{A96FA619-14DA-4F92-B3CB-EAA6B4136929}">
      <dgm:prSet/>
      <dgm:spPr/>
      <dgm:t>
        <a:bodyPr/>
        <a:lstStyle/>
        <a:p>
          <a:endParaRPr lang="en-GB"/>
        </a:p>
      </dgm:t>
    </dgm:pt>
    <dgm:pt modelId="{78CCE583-580D-4A36-AA4D-6C38BDBF2629}" type="sibTrans" cxnId="{A96FA619-14DA-4F92-B3CB-EAA6B4136929}">
      <dgm:prSet/>
      <dgm:spPr/>
      <dgm:t>
        <a:bodyPr/>
        <a:lstStyle/>
        <a:p>
          <a:endParaRPr lang="en-GB"/>
        </a:p>
      </dgm:t>
    </dgm:pt>
    <dgm:pt modelId="{C38F7DC9-5DAC-4872-9655-9658D1C97131}">
      <dgm:prSet phldrT="[Text]" custT="1"/>
      <dgm:spPr/>
      <dgm:t>
        <a:bodyPr/>
        <a:lstStyle/>
        <a:p>
          <a:r>
            <a:rPr lang="en-GB" sz="1200" b="1" dirty="0">
              <a:latin typeface="Century Gothic" panose="020B0502020202020204" pitchFamily="34" charset="0"/>
            </a:rPr>
            <a:t>Model 3</a:t>
          </a:r>
        </a:p>
        <a:p>
          <a:r>
            <a:rPr lang="en-GB" sz="1200" b="1" dirty="0">
              <a:latin typeface="Century Gothic" panose="020B0502020202020204" pitchFamily="34" charset="0"/>
            </a:rPr>
            <a:t>Machining and Finishing</a:t>
          </a:r>
        </a:p>
      </dgm:t>
    </dgm:pt>
    <dgm:pt modelId="{B2EB0D9C-6BA5-4BCF-B3D7-214543FD82EC}" type="parTrans" cxnId="{45FECA1E-7681-4E79-AD1D-5448B662473F}">
      <dgm:prSet/>
      <dgm:spPr/>
      <dgm:t>
        <a:bodyPr/>
        <a:lstStyle/>
        <a:p>
          <a:endParaRPr lang="en-GB"/>
        </a:p>
      </dgm:t>
    </dgm:pt>
    <dgm:pt modelId="{E59A1BCD-E482-4227-9FBA-C7F32FB1A8AB}" type="sibTrans" cxnId="{45FECA1E-7681-4E79-AD1D-5448B662473F}">
      <dgm:prSet/>
      <dgm:spPr/>
      <dgm:t>
        <a:bodyPr/>
        <a:lstStyle/>
        <a:p>
          <a:endParaRPr lang="en-GB"/>
        </a:p>
      </dgm:t>
    </dgm:pt>
    <dgm:pt modelId="{BDD72FF2-C878-46D8-B37B-6970D460EB24}">
      <dgm:prSet phldrT="[Text]" custT="1"/>
      <dgm:spPr/>
      <dgm:t>
        <a:bodyPr/>
        <a:lstStyle/>
        <a:p>
          <a:r>
            <a:rPr lang="en-GB" sz="1200" b="1" dirty="0">
              <a:latin typeface="Century Gothic" panose="020B0502020202020204" pitchFamily="34" charset="0"/>
            </a:rPr>
            <a:t>SQA Set Course Assessment</a:t>
          </a:r>
        </a:p>
      </dgm:t>
    </dgm:pt>
    <dgm:pt modelId="{0DF647C1-C56C-47BA-B085-E43E673C7CC5}" type="parTrans" cxnId="{4B792AF6-A6D6-4215-9DF8-F9F3C9C36D39}">
      <dgm:prSet/>
      <dgm:spPr/>
      <dgm:t>
        <a:bodyPr/>
        <a:lstStyle/>
        <a:p>
          <a:endParaRPr lang="en-GB"/>
        </a:p>
      </dgm:t>
    </dgm:pt>
    <dgm:pt modelId="{AA725823-9C38-4023-A38D-709C4F208044}" type="sibTrans" cxnId="{4B792AF6-A6D6-4215-9DF8-F9F3C9C36D39}">
      <dgm:prSet/>
      <dgm:spPr/>
      <dgm:t>
        <a:bodyPr/>
        <a:lstStyle/>
        <a:p>
          <a:endParaRPr lang="en-GB"/>
        </a:p>
      </dgm:t>
    </dgm:pt>
    <dgm:pt modelId="{1562A1A0-7D6D-4D22-A681-EA4D9EBE726F}" type="pres">
      <dgm:prSet presAssocID="{05C76FFD-EE33-4861-8A6A-A48506019DB4}" presName="Name0" presStyleCnt="0">
        <dgm:presLayoutVars>
          <dgm:chMax val="11"/>
          <dgm:chPref val="11"/>
          <dgm:dir/>
          <dgm:resizeHandles/>
        </dgm:presLayoutVars>
      </dgm:prSet>
      <dgm:spPr/>
      <dgm:t>
        <a:bodyPr/>
        <a:lstStyle/>
        <a:p>
          <a:endParaRPr lang="en-US"/>
        </a:p>
      </dgm:t>
    </dgm:pt>
    <dgm:pt modelId="{E5934138-A46C-4337-9D1B-B009F1A9DC3A}" type="pres">
      <dgm:prSet presAssocID="{BDD72FF2-C878-46D8-B37B-6970D460EB24}" presName="Accent4" presStyleCnt="0"/>
      <dgm:spPr/>
    </dgm:pt>
    <dgm:pt modelId="{32D6CD60-7600-42F9-B6CD-E449DC3D1187}" type="pres">
      <dgm:prSet presAssocID="{BDD72FF2-C878-46D8-B37B-6970D460EB24}" presName="Accent" presStyleLbl="node1" presStyleIdx="0" presStyleCnt="4"/>
      <dgm:spPr/>
    </dgm:pt>
    <dgm:pt modelId="{A5BB25BE-360A-4D22-81D8-E6C0ACF54223}" type="pres">
      <dgm:prSet presAssocID="{BDD72FF2-C878-46D8-B37B-6970D460EB24}" presName="ParentBackground4" presStyleCnt="0"/>
      <dgm:spPr/>
    </dgm:pt>
    <dgm:pt modelId="{9E3F90E0-385A-4B88-A2E4-E54ED32C183A}" type="pres">
      <dgm:prSet presAssocID="{BDD72FF2-C878-46D8-B37B-6970D460EB24}" presName="ParentBackground" presStyleLbl="fgAcc1" presStyleIdx="0" presStyleCnt="4"/>
      <dgm:spPr/>
      <dgm:t>
        <a:bodyPr/>
        <a:lstStyle/>
        <a:p>
          <a:endParaRPr lang="en-US"/>
        </a:p>
      </dgm:t>
    </dgm:pt>
    <dgm:pt modelId="{5ED6DEAB-1C4E-414E-8B11-FAD556FA02DA}" type="pres">
      <dgm:prSet presAssocID="{BDD72FF2-C878-46D8-B37B-6970D460EB24}" presName="Parent4" presStyleLbl="revTx" presStyleIdx="0" presStyleCnt="0">
        <dgm:presLayoutVars>
          <dgm:chMax val="1"/>
          <dgm:chPref val="1"/>
          <dgm:bulletEnabled val="1"/>
        </dgm:presLayoutVars>
      </dgm:prSet>
      <dgm:spPr/>
      <dgm:t>
        <a:bodyPr/>
        <a:lstStyle/>
        <a:p>
          <a:endParaRPr lang="en-US"/>
        </a:p>
      </dgm:t>
    </dgm:pt>
    <dgm:pt modelId="{B11A93A2-6D81-42B5-B777-18D65E84B8AF}" type="pres">
      <dgm:prSet presAssocID="{C38F7DC9-5DAC-4872-9655-9658D1C97131}" presName="Accent3" presStyleCnt="0"/>
      <dgm:spPr/>
    </dgm:pt>
    <dgm:pt modelId="{672A5FFF-7175-43EF-BFD0-9FFC8976DA8B}" type="pres">
      <dgm:prSet presAssocID="{C38F7DC9-5DAC-4872-9655-9658D1C97131}" presName="Accent" presStyleLbl="node1" presStyleIdx="1" presStyleCnt="4"/>
      <dgm:spPr/>
    </dgm:pt>
    <dgm:pt modelId="{247451D3-EF45-4880-B727-A0CE92C68C87}" type="pres">
      <dgm:prSet presAssocID="{C38F7DC9-5DAC-4872-9655-9658D1C97131}" presName="ParentBackground3" presStyleCnt="0"/>
      <dgm:spPr/>
    </dgm:pt>
    <dgm:pt modelId="{17BFDD01-AF54-4194-B07B-FC5EC61489B3}" type="pres">
      <dgm:prSet presAssocID="{C38F7DC9-5DAC-4872-9655-9658D1C97131}" presName="ParentBackground" presStyleLbl="fgAcc1" presStyleIdx="1" presStyleCnt="4"/>
      <dgm:spPr/>
      <dgm:t>
        <a:bodyPr/>
        <a:lstStyle/>
        <a:p>
          <a:endParaRPr lang="en-US"/>
        </a:p>
      </dgm:t>
    </dgm:pt>
    <dgm:pt modelId="{13B2B832-B521-4D5C-B4DB-D94E6BDFE22B}" type="pres">
      <dgm:prSet presAssocID="{C38F7DC9-5DAC-4872-9655-9658D1C97131}" presName="Parent3" presStyleLbl="revTx" presStyleIdx="0" presStyleCnt="0">
        <dgm:presLayoutVars>
          <dgm:chMax val="1"/>
          <dgm:chPref val="1"/>
          <dgm:bulletEnabled val="1"/>
        </dgm:presLayoutVars>
      </dgm:prSet>
      <dgm:spPr/>
      <dgm:t>
        <a:bodyPr/>
        <a:lstStyle/>
        <a:p>
          <a:endParaRPr lang="en-US"/>
        </a:p>
      </dgm:t>
    </dgm:pt>
    <dgm:pt modelId="{D4C7E0B0-B8BF-4F9A-A92A-B058642BC7D9}" type="pres">
      <dgm:prSet presAssocID="{BE2AE100-C05B-4029-AC18-AEB7B049FAAA}" presName="Accent2" presStyleCnt="0"/>
      <dgm:spPr/>
    </dgm:pt>
    <dgm:pt modelId="{60B3ED4C-DBFC-4270-A1F2-52B865ABE112}" type="pres">
      <dgm:prSet presAssocID="{BE2AE100-C05B-4029-AC18-AEB7B049FAAA}" presName="Accent" presStyleLbl="node1" presStyleIdx="2" presStyleCnt="4"/>
      <dgm:spPr/>
    </dgm:pt>
    <dgm:pt modelId="{5C9CCB99-18D5-40EF-B0AB-E62D4888B910}" type="pres">
      <dgm:prSet presAssocID="{BE2AE100-C05B-4029-AC18-AEB7B049FAAA}" presName="ParentBackground2" presStyleCnt="0"/>
      <dgm:spPr/>
    </dgm:pt>
    <dgm:pt modelId="{192B4AD7-92E2-456E-BA65-4A1D2FC5ECE0}" type="pres">
      <dgm:prSet presAssocID="{BE2AE100-C05B-4029-AC18-AEB7B049FAAA}" presName="ParentBackground" presStyleLbl="fgAcc1" presStyleIdx="2" presStyleCnt="4"/>
      <dgm:spPr/>
      <dgm:t>
        <a:bodyPr/>
        <a:lstStyle/>
        <a:p>
          <a:endParaRPr lang="en-US"/>
        </a:p>
      </dgm:t>
    </dgm:pt>
    <dgm:pt modelId="{40A02EAA-D3B3-491A-8ADD-32DEF4AFA667}" type="pres">
      <dgm:prSet presAssocID="{BE2AE100-C05B-4029-AC18-AEB7B049FAAA}" presName="Parent2" presStyleLbl="revTx" presStyleIdx="0" presStyleCnt="0">
        <dgm:presLayoutVars>
          <dgm:chMax val="1"/>
          <dgm:chPref val="1"/>
          <dgm:bulletEnabled val="1"/>
        </dgm:presLayoutVars>
      </dgm:prSet>
      <dgm:spPr/>
      <dgm:t>
        <a:bodyPr/>
        <a:lstStyle/>
        <a:p>
          <a:endParaRPr lang="en-US"/>
        </a:p>
      </dgm:t>
    </dgm:pt>
    <dgm:pt modelId="{2E2ABB2A-79DB-4225-9914-2837C055BBBD}" type="pres">
      <dgm:prSet presAssocID="{7AEE3CFB-87D0-4E59-90B1-DCCA163B046C}" presName="Accent1" presStyleCnt="0"/>
      <dgm:spPr/>
    </dgm:pt>
    <dgm:pt modelId="{4CA670D5-A495-4658-BC98-9F30F6362E34}" type="pres">
      <dgm:prSet presAssocID="{7AEE3CFB-87D0-4E59-90B1-DCCA163B046C}" presName="Accent" presStyleLbl="node1" presStyleIdx="3" presStyleCnt="4"/>
      <dgm:spPr/>
    </dgm:pt>
    <dgm:pt modelId="{7AA286F8-6CA3-43B4-9D9B-6149A0CCC85F}" type="pres">
      <dgm:prSet presAssocID="{7AEE3CFB-87D0-4E59-90B1-DCCA163B046C}" presName="ParentBackground1" presStyleCnt="0"/>
      <dgm:spPr/>
    </dgm:pt>
    <dgm:pt modelId="{3079A414-9426-4FA4-9CA2-5898BE8EA69A}" type="pres">
      <dgm:prSet presAssocID="{7AEE3CFB-87D0-4E59-90B1-DCCA163B046C}" presName="ParentBackground" presStyleLbl="fgAcc1" presStyleIdx="3" presStyleCnt="4"/>
      <dgm:spPr/>
      <dgm:t>
        <a:bodyPr/>
        <a:lstStyle/>
        <a:p>
          <a:endParaRPr lang="en-US"/>
        </a:p>
      </dgm:t>
    </dgm:pt>
    <dgm:pt modelId="{53452EC3-BC4F-4035-9803-9E0FC11CD4DB}" type="pres">
      <dgm:prSet presAssocID="{7AEE3CFB-87D0-4E59-90B1-DCCA163B046C}" presName="Parent1" presStyleLbl="revTx" presStyleIdx="0" presStyleCnt="0">
        <dgm:presLayoutVars>
          <dgm:chMax val="1"/>
          <dgm:chPref val="1"/>
          <dgm:bulletEnabled val="1"/>
        </dgm:presLayoutVars>
      </dgm:prSet>
      <dgm:spPr/>
      <dgm:t>
        <a:bodyPr/>
        <a:lstStyle/>
        <a:p>
          <a:endParaRPr lang="en-US"/>
        </a:p>
      </dgm:t>
    </dgm:pt>
  </dgm:ptLst>
  <dgm:cxnLst>
    <dgm:cxn modelId="{0A9039DC-42EA-426C-B982-7978827CF83D}" srcId="{05C76FFD-EE33-4861-8A6A-A48506019DB4}" destId="{7AEE3CFB-87D0-4E59-90B1-DCCA163B046C}" srcOrd="0" destOrd="0" parTransId="{E54D02D7-AAB6-4174-88EA-9B13CD996740}" sibTransId="{E0FD3CC5-D8BD-48C7-98F1-E3FAA89C7D0E}"/>
    <dgm:cxn modelId="{EDE9C4A5-AAC4-4EEF-A3FE-8C59C118CA18}" type="presOf" srcId="{BDD72FF2-C878-46D8-B37B-6970D460EB24}" destId="{5ED6DEAB-1C4E-414E-8B11-FAD556FA02DA}" srcOrd="1" destOrd="0" presId="urn:microsoft.com/office/officeart/2011/layout/CircleProcess"/>
    <dgm:cxn modelId="{969FF10F-9468-4E65-A8B9-3031F65EEAA7}" type="presOf" srcId="{BDD72FF2-C878-46D8-B37B-6970D460EB24}" destId="{9E3F90E0-385A-4B88-A2E4-E54ED32C183A}" srcOrd="0" destOrd="0" presId="urn:microsoft.com/office/officeart/2011/layout/CircleProcess"/>
    <dgm:cxn modelId="{7CD88A6D-684C-4049-B559-2E2B9AFFE98A}" type="presOf" srcId="{7AEE3CFB-87D0-4E59-90B1-DCCA163B046C}" destId="{3079A414-9426-4FA4-9CA2-5898BE8EA69A}" srcOrd="0" destOrd="0" presId="urn:microsoft.com/office/officeart/2011/layout/CircleProcess"/>
    <dgm:cxn modelId="{9D9A52E7-831D-448E-8023-E444C2A015A5}" type="presOf" srcId="{BE2AE100-C05B-4029-AC18-AEB7B049FAAA}" destId="{40A02EAA-D3B3-491A-8ADD-32DEF4AFA667}" srcOrd="1" destOrd="0" presId="urn:microsoft.com/office/officeart/2011/layout/CircleProcess"/>
    <dgm:cxn modelId="{6EF4AAE4-3B8C-4291-9EB3-BB04843280E7}" type="presOf" srcId="{C38F7DC9-5DAC-4872-9655-9658D1C97131}" destId="{13B2B832-B521-4D5C-B4DB-D94E6BDFE22B}" srcOrd="1" destOrd="0" presId="urn:microsoft.com/office/officeart/2011/layout/CircleProcess"/>
    <dgm:cxn modelId="{A96FA619-14DA-4F92-B3CB-EAA6B4136929}" srcId="{05C76FFD-EE33-4861-8A6A-A48506019DB4}" destId="{BE2AE100-C05B-4029-AC18-AEB7B049FAAA}" srcOrd="1" destOrd="0" parTransId="{713FFC88-49E0-49ED-84A4-55C5F1E13BF8}" sibTransId="{78CCE583-580D-4A36-AA4D-6C38BDBF2629}"/>
    <dgm:cxn modelId="{45FECA1E-7681-4E79-AD1D-5448B662473F}" srcId="{05C76FFD-EE33-4861-8A6A-A48506019DB4}" destId="{C38F7DC9-5DAC-4872-9655-9658D1C97131}" srcOrd="2" destOrd="0" parTransId="{B2EB0D9C-6BA5-4BCF-B3D7-214543FD82EC}" sibTransId="{E59A1BCD-E482-4227-9FBA-C7F32FB1A8AB}"/>
    <dgm:cxn modelId="{9E4176B4-9925-48EA-BE14-C89F22A4DA67}" type="presOf" srcId="{BE2AE100-C05B-4029-AC18-AEB7B049FAAA}" destId="{192B4AD7-92E2-456E-BA65-4A1D2FC5ECE0}" srcOrd="0" destOrd="0" presId="urn:microsoft.com/office/officeart/2011/layout/CircleProcess"/>
    <dgm:cxn modelId="{3ED16B09-BFCE-4B2A-8C0B-1F3D19B104BC}" type="presOf" srcId="{05C76FFD-EE33-4861-8A6A-A48506019DB4}" destId="{1562A1A0-7D6D-4D22-A681-EA4D9EBE726F}" srcOrd="0" destOrd="0" presId="urn:microsoft.com/office/officeart/2011/layout/CircleProcess"/>
    <dgm:cxn modelId="{4B792AF6-A6D6-4215-9DF8-F9F3C9C36D39}" srcId="{05C76FFD-EE33-4861-8A6A-A48506019DB4}" destId="{BDD72FF2-C878-46D8-B37B-6970D460EB24}" srcOrd="3" destOrd="0" parTransId="{0DF647C1-C56C-47BA-B085-E43E673C7CC5}" sibTransId="{AA725823-9C38-4023-A38D-709C4F208044}"/>
    <dgm:cxn modelId="{6676D915-2107-415C-B746-051EDE56A7EF}" type="presOf" srcId="{7AEE3CFB-87D0-4E59-90B1-DCCA163B046C}" destId="{53452EC3-BC4F-4035-9803-9E0FC11CD4DB}" srcOrd="1" destOrd="0" presId="urn:microsoft.com/office/officeart/2011/layout/CircleProcess"/>
    <dgm:cxn modelId="{AE352CFD-94FF-4288-B458-5D232AD6770E}" type="presOf" srcId="{C38F7DC9-5DAC-4872-9655-9658D1C97131}" destId="{17BFDD01-AF54-4194-B07B-FC5EC61489B3}" srcOrd="0" destOrd="0" presId="urn:microsoft.com/office/officeart/2011/layout/CircleProcess"/>
    <dgm:cxn modelId="{02062AF3-0B0D-4538-BFE7-DD13F1151085}" type="presParOf" srcId="{1562A1A0-7D6D-4D22-A681-EA4D9EBE726F}" destId="{E5934138-A46C-4337-9D1B-B009F1A9DC3A}" srcOrd="0" destOrd="0" presId="urn:microsoft.com/office/officeart/2011/layout/CircleProcess"/>
    <dgm:cxn modelId="{CF085CBE-DB82-40DB-8808-3A48CAD4FBDF}" type="presParOf" srcId="{E5934138-A46C-4337-9D1B-B009F1A9DC3A}" destId="{32D6CD60-7600-42F9-B6CD-E449DC3D1187}" srcOrd="0" destOrd="0" presId="urn:microsoft.com/office/officeart/2011/layout/CircleProcess"/>
    <dgm:cxn modelId="{25034890-6719-4381-B344-E0F5277D7DAA}" type="presParOf" srcId="{1562A1A0-7D6D-4D22-A681-EA4D9EBE726F}" destId="{A5BB25BE-360A-4D22-81D8-E6C0ACF54223}" srcOrd="1" destOrd="0" presId="urn:microsoft.com/office/officeart/2011/layout/CircleProcess"/>
    <dgm:cxn modelId="{A2132F27-877A-4B9A-A3E2-38DF51A2AFE3}" type="presParOf" srcId="{A5BB25BE-360A-4D22-81D8-E6C0ACF54223}" destId="{9E3F90E0-385A-4B88-A2E4-E54ED32C183A}" srcOrd="0" destOrd="0" presId="urn:microsoft.com/office/officeart/2011/layout/CircleProcess"/>
    <dgm:cxn modelId="{3D5F71D0-9870-4795-9D6D-3B89B2DF8013}" type="presParOf" srcId="{1562A1A0-7D6D-4D22-A681-EA4D9EBE726F}" destId="{5ED6DEAB-1C4E-414E-8B11-FAD556FA02DA}" srcOrd="2" destOrd="0" presId="urn:microsoft.com/office/officeart/2011/layout/CircleProcess"/>
    <dgm:cxn modelId="{AB168876-7741-49A2-88E2-19F6FDFB11DA}" type="presParOf" srcId="{1562A1A0-7D6D-4D22-A681-EA4D9EBE726F}" destId="{B11A93A2-6D81-42B5-B777-18D65E84B8AF}" srcOrd="3" destOrd="0" presId="urn:microsoft.com/office/officeart/2011/layout/CircleProcess"/>
    <dgm:cxn modelId="{4F37F058-EDFB-4229-8551-83878299C314}" type="presParOf" srcId="{B11A93A2-6D81-42B5-B777-18D65E84B8AF}" destId="{672A5FFF-7175-43EF-BFD0-9FFC8976DA8B}" srcOrd="0" destOrd="0" presId="urn:microsoft.com/office/officeart/2011/layout/CircleProcess"/>
    <dgm:cxn modelId="{B3A32665-72A1-4C42-B961-C3DF723757A6}" type="presParOf" srcId="{1562A1A0-7D6D-4D22-A681-EA4D9EBE726F}" destId="{247451D3-EF45-4880-B727-A0CE92C68C87}" srcOrd="4" destOrd="0" presId="urn:microsoft.com/office/officeart/2011/layout/CircleProcess"/>
    <dgm:cxn modelId="{1BB987A2-D6F5-4CBE-90F9-4C94A1BD9358}" type="presParOf" srcId="{247451D3-EF45-4880-B727-A0CE92C68C87}" destId="{17BFDD01-AF54-4194-B07B-FC5EC61489B3}" srcOrd="0" destOrd="0" presId="urn:microsoft.com/office/officeart/2011/layout/CircleProcess"/>
    <dgm:cxn modelId="{F21ACAB7-E288-410B-A49A-D5B9FA280AFB}" type="presParOf" srcId="{1562A1A0-7D6D-4D22-A681-EA4D9EBE726F}" destId="{13B2B832-B521-4D5C-B4DB-D94E6BDFE22B}" srcOrd="5" destOrd="0" presId="urn:microsoft.com/office/officeart/2011/layout/CircleProcess"/>
    <dgm:cxn modelId="{7118F461-99C4-4A6A-89C3-4BB1A3C400BE}" type="presParOf" srcId="{1562A1A0-7D6D-4D22-A681-EA4D9EBE726F}" destId="{D4C7E0B0-B8BF-4F9A-A92A-B058642BC7D9}" srcOrd="6" destOrd="0" presId="urn:microsoft.com/office/officeart/2011/layout/CircleProcess"/>
    <dgm:cxn modelId="{1380E59A-8424-418B-B00F-B1D3D938AB70}" type="presParOf" srcId="{D4C7E0B0-B8BF-4F9A-A92A-B058642BC7D9}" destId="{60B3ED4C-DBFC-4270-A1F2-52B865ABE112}" srcOrd="0" destOrd="0" presId="urn:microsoft.com/office/officeart/2011/layout/CircleProcess"/>
    <dgm:cxn modelId="{CC68EF94-4DA5-4574-A07F-36C40F5C777F}" type="presParOf" srcId="{1562A1A0-7D6D-4D22-A681-EA4D9EBE726F}" destId="{5C9CCB99-18D5-40EF-B0AB-E62D4888B910}" srcOrd="7" destOrd="0" presId="urn:microsoft.com/office/officeart/2011/layout/CircleProcess"/>
    <dgm:cxn modelId="{42EBCF5A-18C5-4F23-9C25-69B042A502AA}" type="presParOf" srcId="{5C9CCB99-18D5-40EF-B0AB-E62D4888B910}" destId="{192B4AD7-92E2-456E-BA65-4A1D2FC5ECE0}" srcOrd="0" destOrd="0" presId="urn:microsoft.com/office/officeart/2011/layout/CircleProcess"/>
    <dgm:cxn modelId="{202CA2A0-CAB2-4347-B657-79453FC87395}" type="presParOf" srcId="{1562A1A0-7D6D-4D22-A681-EA4D9EBE726F}" destId="{40A02EAA-D3B3-491A-8ADD-32DEF4AFA667}" srcOrd="8" destOrd="0" presId="urn:microsoft.com/office/officeart/2011/layout/CircleProcess"/>
    <dgm:cxn modelId="{E9AB5AC9-6075-4DBD-B3FC-E56D56008212}" type="presParOf" srcId="{1562A1A0-7D6D-4D22-A681-EA4D9EBE726F}" destId="{2E2ABB2A-79DB-4225-9914-2837C055BBBD}" srcOrd="9" destOrd="0" presId="urn:microsoft.com/office/officeart/2011/layout/CircleProcess"/>
    <dgm:cxn modelId="{86025F60-F778-4909-906C-C7CAA0F9EAB4}" type="presParOf" srcId="{2E2ABB2A-79DB-4225-9914-2837C055BBBD}" destId="{4CA670D5-A495-4658-BC98-9F30F6362E34}" srcOrd="0" destOrd="0" presId="urn:microsoft.com/office/officeart/2011/layout/CircleProcess"/>
    <dgm:cxn modelId="{62F1BCF5-AEC6-4E1C-9134-3EDCCB0EB189}" type="presParOf" srcId="{1562A1A0-7D6D-4D22-A681-EA4D9EBE726F}" destId="{7AA286F8-6CA3-43B4-9D9B-6149A0CCC85F}" srcOrd="10" destOrd="0" presId="urn:microsoft.com/office/officeart/2011/layout/CircleProcess"/>
    <dgm:cxn modelId="{990B4512-1BEC-4832-8462-47579264DDE2}" type="presParOf" srcId="{7AA286F8-6CA3-43B4-9D9B-6149A0CCC85F}" destId="{3079A414-9426-4FA4-9CA2-5898BE8EA69A}" srcOrd="0" destOrd="0" presId="urn:microsoft.com/office/officeart/2011/layout/CircleProcess"/>
    <dgm:cxn modelId="{B14CD347-79A8-4DE3-8B67-45AEAA39980E}" type="presParOf" srcId="{1562A1A0-7D6D-4D22-A681-EA4D9EBE726F}" destId="{53452EC3-BC4F-4035-9803-9E0FC11CD4DB}" srcOrd="11"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8 Hours = 12 Periods</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May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2 Hours</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January 2024</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a:ext uri="{C62137D5-CB1D-491B-B009-E17868A290BF}">
      <dgm14:recolorImg xmlns:dgm14="http://schemas.microsoft.com/office/drawing/2010/diagram" val="1"/>
    </a:ext>
  </dgm:extLst>
</dgm:dataModel>
</file>

<file path=ppt/diagrams/data8.xml><?xml version="1.0" encoding="utf-8"?>
<dgm:dataModel xmlns:dgm="http://schemas.openxmlformats.org/drawingml/2006/diagram" xmlns:a="http://schemas.openxmlformats.org/drawingml/2006/main">
  <dgm:ptLst>
    <dgm:pt modelId="{04B5D7B7-03D4-48CF-901F-07F43F11BB34}" type="doc">
      <dgm:prSet loTypeId="urn:microsoft.com/office/officeart/2005/8/layout/default" loCatId="list" qsTypeId="urn:microsoft.com/office/officeart/2005/8/quickstyle/3d5" qsCatId="3D" csTypeId="urn:microsoft.com/office/officeart/2005/8/colors/accent6_4" csCatId="accent6" phldr="1"/>
      <dgm:spPr/>
      <dgm:t>
        <a:bodyPr/>
        <a:lstStyle/>
        <a:p>
          <a:endParaRPr lang="en-GB"/>
        </a:p>
      </dgm:t>
    </dgm:pt>
    <dgm:pt modelId="{74015B47-2FDA-4742-86A0-4BC0BB6FB75E}">
      <dgm:prSet phldrT="[Text]"/>
      <dgm:spPr>
        <a:solidFill>
          <a:srgbClr val="C00000"/>
        </a:solidFill>
      </dgm:spPr>
      <dgm:t>
        <a:bodyPr/>
        <a:lstStyle/>
        <a:p>
          <a:r>
            <a:rPr lang="en-GB" dirty="0"/>
            <a:t>2 Hours</a:t>
          </a:r>
        </a:p>
      </dgm:t>
    </dgm:pt>
    <dgm:pt modelId="{00E75344-EF52-4A13-9FE6-25B01258E137}" type="parTrans" cxnId="{5E6D586C-106E-4D69-BFBF-A29DD748DE3B}">
      <dgm:prSet/>
      <dgm:spPr/>
      <dgm:t>
        <a:bodyPr/>
        <a:lstStyle/>
        <a:p>
          <a:endParaRPr lang="en-GB"/>
        </a:p>
      </dgm:t>
    </dgm:pt>
    <dgm:pt modelId="{B31F2D7C-05A3-4411-9742-C06A291F8E87}" type="sibTrans" cxnId="{5E6D586C-106E-4D69-BFBF-A29DD748DE3B}">
      <dgm:prSet/>
      <dgm:spPr/>
      <dgm:t>
        <a:bodyPr/>
        <a:lstStyle/>
        <a:p>
          <a:endParaRPr lang="en-GB"/>
        </a:p>
      </dgm:t>
    </dgm:pt>
    <dgm:pt modelId="{F0C35D35-C1F6-453F-83B4-311BA9C867A0}" type="pres">
      <dgm:prSet presAssocID="{04B5D7B7-03D4-48CF-901F-07F43F11BB34}" presName="diagram" presStyleCnt="0">
        <dgm:presLayoutVars>
          <dgm:dir/>
          <dgm:resizeHandles val="exact"/>
        </dgm:presLayoutVars>
      </dgm:prSet>
      <dgm:spPr/>
      <dgm:t>
        <a:bodyPr/>
        <a:lstStyle/>
        <a:p>
          <a:endParaRPr lang="en-US"/>
        </a:p>
      </dgm:t>
    </dgm:pt>
    <dgm:pt modelId="{BD62B62D-FF5C-44BA-9C6E-A755D7A8B4E3}" type="pres">
      <dgm:prSet presAssocID="{74015B47-2FDA-4742-86A0-4BC0BB6FB75E}" presName="node" presStyleLbl="node1" presStyleIdx="0" presStyleCnt="1" custLinFactNeighborX="4356" custLinFactNeighborY="11579">
        <dgm:presLayoutVars>
          <dgm:bulletEnabled val="1"/>
        </dgm:presLayoutVars>
      </dgm:prSet>
      <dgm:spPr/>
      <dgm:t>
        <a:bodyPr/>
        <a:lstStyle/>
        <a:p>
          <a:endParaRPr lang="en-US"/>
        </a:p>
      </dgm:t>
    </dgm:pt>
  </dgm:ptLst>
  <dgm:cxnLst>
    <dgm:cxn modelId="{491654BF-42CC-406E-BA94-452D15B6A1B9}" type="presOf" srcId="{04B5D7B7-03D4-48CF-901F-07F43F11BB34}" destId="{F0C35D35-C1F6-453F-83B4-311BA9C867A0}" srcOrd="0" destOrd="0" presId="urn:microsoft.com/office/officeart/2005/8/layout/default"/>
    <dgm:cxn modelId="{5E6D586C-106E-4D69-BFBF-A29DD748DE3B}" srcId="{04B5D7B7-03D4-48CF-901F-07F43F11BB34}" destId="{74015B47-2FDA-4742-86A0-4BC0BB6FB75E}" srcOrd="0" destOrd="0" parTransId="{00E75344-EF52-4A13-9FE6-25B01258E137}" sibTransId="{B31F2D7C-05A3-4411-9742-C06A291F8E87}"/>
    <dgm:cxn modelId="{405F6E90-FB5A-4CE7-B78E-DF72268E59E4}" type="presOf" srcId="{74015B47-2FDA-4742-86A0-4BC0BB6FB75E}" destId="{BD62B62D-FF5C-44BA-9C6E-A755D7A8B4E3}" srcOrd="0" destOrd="0" presId="urn:microsoft.com/office/officeart/2005/8/layout/default"/>
    <dgm:cxn modelId="{C1EB8449-33AC-4D1E-87F8-4D2BBAD22EA8}" type="presParOf" srcId="{F0C35D35-C1F6-453F-83B4-311BA9C867A0}" destId="{BD62B62D-FF5C-44BA-9C6E-A755D7A8B4E3}" srcOrd="0" destOrd="0" presId="urn:microsoft.com/office/officeart/2005/8/layout/default"/>
  </dgm:cxnLst>
  <dgm:bg/>
  <dgm:whole/>
  <dgm:extLst>
    <a:ext uri="http://schemas.microsoft.com/office/drawing/2008/diagram">
      <dsp:dataModelExt xmlns:dsp="http://schemas.microsoft.com/office/drawing/2008/diagram" relId="rId23"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05C76FFD-EE33-4861-8A6A-A48506019DB4}" type="doc">
      <dgm:prSet loTypeId="urn:microsoft.com/office/officeart/2011/layout/CircleProcess" loCatId="officeonline" qsTypeId="urn:microsoft.com/office/officeart/2005/8/quickstyle/3d2" qsCatId="3D" csTypeId="urn:microsoft.com/office/officeart/2005/8/colors/colorful5" csCatId="colorful" phldr="1"/>
      <dgm:spPr/>
      <dgm:t>
        <a:bodyPr/>
        <a:lstStyle/>
        <a:p>
          <a:endParaRPr lang="en-GB"/>
        </a:p>
      </dgm:t>
    </dgm:pt>
    <dgm:pt modelId="{7AEE3CFB-87D0-4E59-90B1-DCCA163B046C}">
      <dgm:prSet phldrT="[Text]" custT="1"/>
      <dgm:spPr/>
      <dgm:t>
        <a:bodyPr/>
        <a:lstStyle/>
        <a:p>
          <a:r>
            <a:rPr lang="en-GB" sz="1400" b="1" dirty="0">
              <a:latin typeface="Century Gothic" panose="020B0502020202020204" pitchFamily="34" charset="0"/>
            </a:rPr>
            <a:t>Folio 1 Shower Gel Bottle</a:t>
          </a:r>
        </a:p>
      </dgm:t>
    </dgm:pt>
    <dgm:pt modelId="{E54D02D7-AAB6-4174-88EA-9B13CD996740}" type="parTrans" cxnId="{0A9039DC-42EA-426C-B982-7978827CF83D}">
      <dgm:prSet/>
      <dgm:spPr/>
      <dgm:t>
        <a:bodyPr/>
        <a:lstStyle/>
        <a:p>
          <a:endParaRPr lang="en-GB" sz="1400"/>
        </a:p>
      </dgm:t>
    </dgm:pt>
    <dgm:pt modelId="{E0FD3CC5-D8BD-48C7-98F1-E3FAA89C7D0E}" type="sibTrans" cxnId="{0A9039DC-42EA-426C-B982-7978827CF83D}">
      <dgm:prSet/>
      <dgm:spPr/>
      <dgm:t>
        <a:bodyPr/>
        <a:lstStyle/>
        <a:p>
          <a:endParaRPr lang="en-GB" sz="1400"/>
        </a:p>
      </dgm:t>
    </dgm:pt>
    <dgm:pt modelId="{BE2AE100-C05B-4029-AC18-AEB7B049FAAA}">
      <dgm:prSet phldrT="[Text]" custT="1"/>
      <dgm:spPr/>
      <dgm:t>
        <a:bodyPr/>
        <a:lstStyle/>
        <a:p>
          <a:r>
            <a:rPr lang="en-GB" sz="1400" b="1" dirty="0">
              <a:latin typeface="Century Gothic" panose="020B0502020202020204" pitchFamily="34" charset="0"/>
            </a:rPr>
            <a:t>Folio 2 Children’s Toothpaste</a:t>
          </a:r>
        </a:p>
      </dgm:t>
    </dgm:pt>
    <dgm:pt modelId="{713FFC88-49E0-49ED-84A4-55C5F1E13BF8}" type="parTrans" cxnId="{A96FA619-14DA-4F92-B3CB-EAA6B4136929}">
      <dgm:prSet/>
      <dgm:spPr/>
      <dgm:t>
        <a:bodyPr/>
        <a:lstStyle/>
        <a:p>
          <a:endParaRPr lang="en-GB" sz="1400"/>
        </a:p>
      </dgm:t>
    </dgm:pt>
    <dgm:pt modelId="{78CCE583-580D-4A36-AA4D-6C38BDBF2629}" type="sibTrans" cxnId="{A96FA619-14DA-4F92-B3CB-EAA6B4136929}">
      <dgm:prSet/>
      <dgm:spPr/>
      <dgm:t>
        <a:bodyPr/>
        <a:lstStyle/>
        <a:p>
          <a:endParaRPr lang="en-GB" sz="1400"/>
        </a:p>
      </dgm:t>
    </dgm:pt>
    <dgm:pt modelId="{462B88E3-28F2-4401-8335-B1BFCB0BE2DE}">
      <dgm:prSet phldrT="[Text]" custT="1"/>
      <dgm:spPr/>
      <dgm:t>
        <a:bodyPr/>
        <a:lstStyle/>
        <a:p>
          <a:r>
            <a:rPr lang="en-GB" sz="1200" b="1" dirty="0">
              <a:latin typeface="Century Gothic" panose="020B0502020202020204" pitchFamily="34" charset="0"/>
            </a:rPr>
            <a:t>Folio 3 Mechanical Toy</a:t>
          </a:r>
        </a:p>
      </dgm:t>
    </dgm:pt>
    <dgm:pt modelId="{F4343AB7-D980-4D30-8E1B-EFC7975588CC}" type="parTrans" cxnId="{B456ADA5-25AC-4887-89DD-637184A1F452}">
      <dgm:prSet/>
      <dgm:spPr/>
      <dgm:t>
        <a:bodyPr/>
        <a:lstStyle/>
        <a:p>
          <a:endParaRPr lang="en-GB" sz="1400"/>
        </a:p>
      </dgm:t>
    </dgm:pt>
    <dgm:pt modelId="{B8E117DD-8489-40B0-9D44-95325C79C3A9}" type="sibTrans" cxnId="{B456ADA5-25AC-4887-89DD-637184A1F452}">
      <dgm:prSet/>
      <dgm:spPr/>
      <dgm:t>
        <a:bodyPr/>
        <a:lstStyle/>
        <a:p>
          <a:endParaRPr lang="en-GB" sz="1400"/>
        </a:p>
      </dgm:t>
    </dgm:pt>
    <dgm:pt modelId="{C38F7DC9-5DAC-4872-9655-9658D1C97131}">
      <dgm:prSet phldrT="[Text]" custT="1"/>
      <dgm:spPr/>
      <dgm:t>
        <a:bodyPr/>
        <a:lstStyle/>
        <a:p>
          <a:r>
            <a:rPr lang="en-GB" sz="1400" b="1" dirty="0">
              <a:latin typeface="Century Gothic" panose="020B0502020202020204" pitchFamily="34" charset="0"/>
            </a:rPr>
            <a:t>Folio 4 Festival Ticket</a:t>
          </a:r>
        </a:p>
      </dgm:t>
    </dgm:pt>
    <dgm:pt modelId="{B2EB0D9C-6BA5-4BCF-B3D7-214543FD82EC}" type="parTrans" cxnId="{45FECA1E-7681-4E79-AD1D-5448B662473F}">
      <dgm:prSet/>
      <dgm:spPr/>
      <dgm:t>
        <a:bodyPr/>
        <a:lstStyle/>
        <a:p>
          <a:endParaRPr lang="en-GB" sz="1400"/>
        </a:p>
      </dgm:t>
    </dgm:pt>
    <dgm:pt modelId="{E59A1BCD-E482-4227-9FBA-C7F32FB1A8AB}" type="sibTrans" cxnId="{45FECA1E-7681-4E79-AD1D-5448B662473F}">
      <dgm:prSet/>
      <dgm:spPr/>
      <dgm:t>
        <a:bodyPr/>
        <a:lstStyle/>
        <a:p>
          <a:endParaRPr lang="en-GB" sz="1400"/>
        </a:p>
      </dgm:t>
    </dgm:pt>
    <dgm:pt modelId="{22871691-A9AA-4B01-B910-4F811FE0FCED}">
      <dgm:prSet phldrT="[Text]" custT="1"/>
      <dgm:spPr/>
      <dgm:t>
        <a:bodyPr/>
        <a:lstStyle/>
        <a:p>
          <a:r>
            <a:rPr lang="en-GB" sz="1400" b="1" dirty="0">
              <a:latin typeface="Century Gothic" panose="020B0502020202020204" pitchFamily="34" charset="0"/>
            </a:rPr>
            <a:t>SQA Set Course Assessment</a:t>
          </a:r>
        </a:p>
      </dgm:t>
    </dgm:pt>
    <dgm:pt modelId="{EC085598-5842-4945-A916-F71C9D945C8F}" type="parTrans" cxnId="{2B587936-A410-408F-87E3-E48A7A0E4F6A}">
      <dgm:prSet/>
      <dgm:spPr/>
      <dgm:t>
        <a:bodyPr/>
        <a:lstStyle/>
        <a:p>
          <a:endParaRPr lang="en-GB" sz="1400"/>
        </a:p>
      </dgm:t>
    </dgm:pt>
    <dgm:pt modelId="{A83B8D26-F480-42B3-9C17-E1B00FE8B02C}" type="sibTrans" cxnId="{2B587936-A410-408F-87E3-E48A7A0E4F6A}">
      <dgm:prSet/>
      <dgm:spPr/>
      <dgm:t>
        <a:bodyPr/>
        <a:lstStyle/>
        <a:p>
          <a:endParaRPr lang="en-GB" sz="1400"/>
        </a:p>
      </dgm:t>
    </dgm:pt>
    <dgm:pt modelId="{1562A1A0-7D6D-4D22-A681-EA4D9EBE726F}" type="pres">
      <dgm:prSet presAssocID="{05C76FFD-EE33-4861-8A6A-A48506019DB4}" presName="Name0" presStyleCnt="0">
        <dgm:presLayoutVars>
          <dgm:chMax val="11"/>
          <dgm:chPref val="11"/>
          <dgm:dir/>
          <dgm:resizeHandles/>
        </dgm:presLayoutVars>
      </dgm:prSet>
      <dgm:spPr/>
      <dgm:t>
        <a:bodyPr/>
        <a:lstStyle/>
        <a:p>
          <a:endParaRPr lang="en-US"/>
        </a:p>
      </dgm:t>
    </dgm:pt>
    <dgm:pt modelId="{0ED9267D-8711-45A9-BE5F-C13123106B96}" type="pres">
      <dgm:prSet presAssocID="{22871691-A9AA-4B01-B910-4F811FE0FCED}" presName="Accent5" presStyleCnt="0"/>
      <dgm:spPr/>
    </dgm:pt>
    <dgm:pt modelId="{A8D6B566-4DC2-47FA-B1FA-781AF94CF5C5}" type="pres">
      <dgm:prSet presAssocID="{22871691-A9AA-4B01-B910-4F811FE0FCED}" presName="Accent" presStyleLbl="node1" presStyleIdx="0" presStyleCnt="5"/>
      <dgm:spPr/>
    </dgm:pt>
    <dgm:pt modelId="{5EE54687-7607-4C83-9474-B209E528271A}" type="pres">
      <dgm:prSet presAssocID="{22871691-A9AA-4B01-B910-4F811FE0FCED}" presName="ParentBackground5" presStyleCnt="0"/>
      <dgm:spPr/>
    </dgm:pt>
    <dgm:pt modelId="{BAC19737-5512-4212-B6E6-99F36944BE64}" type="pres">
      <dgm:prSet presAssocID="{22871691-A9AA-4B01-B910-4F811FE0FCED}" presName="ParentBackground" presStyleLbl="fgAcc1" presStyleIdx="0" presStyleCnt="5"/>
      <dgm:spPr/>
      <dgm:t>
        <a:bodyPr/>
        <a:lstStyle/>
        <a:p>
          <a:endParaRPr lang="en-US"/>
        </a:p>
      </dgm:t>
    </dgm:pt>
    <dgm:pt modelId="{5B4B262B-177F-4C58-AAEF-AE284291FD57}" type="pres">
      <dgm:prSet presAssocID="{22871691-A9AA-4B01-B910-4F811FE0FCED}" presName="Parent5" presStyleLbl="revTx" presStyleIdx="0" presStyleCnt="0">
        <dgm:presLayoutVars>
          <dgm:chMax val="1"/>
          <dgm:chPref val="1"/>
          <dgm:bulletEnabled val="1"/>
        </dgm:presLayoutVars>
      </dgm:prSet>
      <dgm:spPr/>
      <dgm:t>
        <a:bodyPr/>
        <a:lstStyle/>
        <a:p>
          <a:endParaRPr lang="en-US"/>
        </a:p>
      </dgm:t>
    </dgm:pt>
    <dgm:pt modelId="{5A35CD75-C6D3-4E7D-B4B6-0AD48EF68A5C}" type="pres">
      <dgm:prSet presAssocID="{C38F7DC9-5DAC-4872-9655-9658D1C97131}" presName="Accent4" presStyleCnt="0"/>
      <dgm:spPr/>
    </dgm:pt>
    <dgm:pt modelId="{672A5FFF-7175-43EF-BFD0-9FFC8976DA8B}" type="pres">
      <dgm:prSet presAssocID="{C38F7DC9-5DAC-4872-9655-9658D1C97131}" presName="Accent" presStyleLbl="node1" presStyleIdx="1" presStyleCnt="5"/>
      <dgm:spPr/>
    </dgm:pt>
    <dgm:pt modelId="{54D8A080-D2D9-481E-8BC8-89CB44F220D2}" type="pres">
      <dgm:prSet presAssocID="{C38F7DC9-5DAC-4872-9655-9658D1C97131}" presName="ParentBackground4" presStyleCnt="0"/>
      <dgm:spPr/>
    </dgm:pt>
    <dgm:pt modelId="{17BFDD01-AF54-4194-B07B-FC5EC61489B3}" type="pres">
      <dgm:prSet presAssocID="{C38F7DC9-5DAC-4872-9655-9658D1C97131}" presName="ParentBackground" presStyleLbl="fgAcc1" presStyleIdx="1" presStyleCnt="5"/>
      <dgm:spPr/>
      <dgm:t>
        <a:bodyPr/>
        <a:lstStyle/>
        <a:p>
          <a:endParaRPr lang="en-US"/>
        </a:p>
      </dgm:t>
    </dgm:pt>
    <dgm:pt modelId="{F30D4D8B-E3FC-436E-9641-7193F7EDB81E}" type="pres">
      <dgm:prSet presAssocID="{C38F7DC9-5DAC-4872-9655-9658D1C97131}" presName="Parent4" presStyleLbl="revTx" presStyleIdx="0" presStyleCnt="0">
        <dgm:presLayoutVars>
          <dgm:chMax val="1"/>
          <dgm:chPref val="1"/>
          <dgm:bulletEnabled val="1"/>
        </dgm:presLayoutVars>
      </dgm:prSet>
      <dgm:spPr/>
      <dgm:t>
        <a:bodyPr/>
        <a:lstStyle/>
        <a:p>
          <a:endParaRPr lang="en-US"/>
        </a:p>
      </dgm:t>
    </dgm:pt>
    <dgm:pt modelId="{29F3D440-106B-4823-8758-C17C5A0C3285}" type="pres">
      <dgm:prSet presAssocID="{462B88E3-28F2-4401-8335-B1BFCB0BE2DE}" presName="Accent3" presStyleCnt="0"/>
      <dgm:spPr/>
    </dgm:pt>
    <dgm:pt modelId="{DB6320AA-1573-451B-8794-CFF2A0DF7B50}" type="pres">
      <dgm:prSet presAssocID="{462B88E3-28F2-4401-8335-B1BFCB0BE2DE}" presName="Accent" presStyleLbl="node1" presStyleIdx="2" presStyleCnt="5"/>
      <dgm:spPr/>
    </dgm:pt>
    <dgm:pt modelId="{A29DC5CA-45F5-423E-B88C-B1316343FC39}" type="pres">
      <dgm:prSet presAssocID="{462B88E3-28F2-4401-8335-B1BFCB0BE2DE}" presName="ParentBackground3" presStyleCnt="0"/>
      <dgm:spPr/>
    </dgm:pt>
    <dgm:pt modelId="{0853D53E-400A-4ECE-83CC-0724DFF8658B}" type="pres">
      <dgm:prSet presAssocID="{462B88E3-28F2-4401-8335-B1BFCB0BE2DE}" presName="ParentBackground" presStyleLbl="fgAcc1" presStyleIdx="2" presStyleCnt="5"/>
      <dgm:spPr/>
      <dgm:t>
        <a:bodyPr/>
        <a:lstStyle/>
        <a:p>
          <a:endParaRPr lang="en-US"/>
        </a:p>
      </dgm:t>
    </dgm:pt>
    <dgm:pt modelId="{38E17C61-CFB5-4FCC-AA2A-5A3D9BD298C9}" type="pres">
      <dgm:prSet presAssocID="{462B88E3-28F2-4401-8335-B1BFCB0BE2DE}" presName="Parent3" presStyleLbl="revTx" presStyleIdx="0" presStyleCnt="0">
        <dgm:presLayoutVars>
          <dgm:chMax val="1"/>
          <dgm:chPref val="1"/>
          <dgm:bulletEnabled val="1"/>
        </dgm:presLayoutVars>
      </dgm:prSet>
      <dgm:spPr/>
      <dgm:t>
        <a:bodyPr/>
        <a:lstStyle/>
        <a:p>
          <a:endParaRPr lang="en-US"/>
        </a:p>
      </dgm:t>
    </dgm:pt>
    <dgm:pt modelId="{D4C7E0B0-B8BF-4F9A-A92A-B058642BC7D9}" type="pres">
      <dgm:prSet presAssocID="{BE2AE100-C05B-4029-AC18-AEB7B049FAAA}" presName="Accent2" presStyleCnt="0"/>
      <dgm:spPr/>
    </dgm:pt>
    <dgm:pt modelId="{60B3ED4C-DBFC-4270-A1F2-52B865ABE112}" type="pres">
      <dgm:prSet presAssocID="{BE2AE100-C05B-4029-AC18-AEB7B049FAAA}" presName="Accent" presStyleLbl="node1" presStyleIdx="3" presStyleCnt="5"/>
      <dgm:spPr/>
    </dgm:pt>
    <dgm:pt modelId="{5C9CCB99-18D5-40EF-B0AB-E62D4888B910}" type="pres">
      <dgm:prSet presAssocID="{BE2AE100-C05B-4029-AC18-AEB7B049FAAA}" presName="ParentBackground2" presStyleCnt="0"/>
      <dgm:spPr/>
    </dgm:pt>
    <dgm:pt modelId="{192B4AD7-92E2-456E-BA65-4A1D2FC5ECE0}" type="pres">
      <dgm:prSet presAssocID="{BE2AE100-C05B-4029-AC18-AEB7B049FAAA}" presName="ParentBackground" presStyleLbl="fgAcc1" presStyleIdx="3" presStyleCnt="5"/>
      <dgm:spPr/>
      <dgm:t>
        <a:bodyPr/>
        <a:lstStyle/>
        <a:p>
          <a:endParaRPr lang="en-US"/>
        </a:p>
      </dgm:t>
    </dgm:pt>
    <dgm:pt modelId="{40A02EAA-D3B3-491A-8ADD-32DEF4AFA667}" type="pres">
      <dgm:prSet presAssocID="{BE2AE100-C05B-4029-AC18-AEB7B049FAAA}" presName="Parent2" presStyleLbl="revTx" presStyleIdx="0" presStyleCnt="0">
        <dgm:presLayoutVars>
          <dgm:chMax val="1"/>
          <dgm:chPref val="1"/>
          <dgm:bulletEnabled val="1"/>
        </dgm:presLayoutVars>
      </dgm:prSet>
      <dgm:spPr/>
      <dgm:t>
        <a:bodyPr/>
        <a:lstStyle/>
        <a:p>
          <a:endParaRPr lang="en-US"/>
        </a:p>
      </dgm:t>
    </dgm:pt>
    <dgm:pt modelId="{2E2ABB2A-79DB-4225-9914-2837C055BBBD}" type="pres">
      <dgm:prSet presAssocID="{7AEE3CFB-87D0-4E59-90B1-DCCA163B046C}" presName="Accent1" presStyleCnt="0"/>
      <dgm:spPr/>
    </dgm:pt>
    <dgm:pt modelId="{4CA670D5-A495-4658-BC98-9F30F6362E34}" type="pres">
      <dgm:prSet presAssocID="{7AEE3CFB-87D0-4E59-90B1-DCCA163B046C}" presName="Accent" presStyleLbl="node1" presStyleIdx="4" presStyleCnt="5"/>
      <dgm:spPr/>
    </dgm:pt>
    <dgm:pt modelId="{7AA286F8-6CA3-43B4-9D9B-6149A0CCC85F}" type="pres">
      <dgm:prSet presAssocID="{7AEE3CFB-87D0-4E59-90B1-DCCA163B046C}" presName="ParentBackground1" presStyleCnt="0"/>
      <dgm:spPr/>
    </dgm:pt>
    <dgm:pt modelId="{3079A414-9426-4FA4-9CA2-5898BE8EA69A}" type="pres">
      <dgm:prSet presAssocID="{7AEE3CFB-87D0-4E59-90B1-DCCA163B046C}" presName="ParentBackground" presStyleLbl="fgAcc1" presStyleIdx="4" presStyleCnt="5"/>
      <dgm:spPr/>
      <dgm:t>
        <a:bodyPr/>
        <a:lstStyle/>
        <a:p>
          <a:endParaRPr lang="en-US"/>
        </a:p>
      </dgm:t>
    </dgm:pt>
    <dgm:pt modelId="{53452EC3-BC4F-4035-9803-9E0FC11CD4DB}" type="pres">
      <dgm:prSet presAssocID="{7AEE3CFB-87D0-4E59-90B1-DCCA163B046C}" presName="Parent1" presStyleLbl="revTx" presStyleIdx="0" presStyleCnt="0">
        <dgm:presLayoutVars>
          <dgm:chMax val="1"/>
          <dgm:chPref val="1"/>
          <dgm:bulletEnabled val="1"/>
        </dgm:presLayoutVars>
      </dgm:prSet>
      <dgm:spPr/>
      <dgm:t>
        <a:bodyPr/>
        <a:lstStyle/>
        <a:p>
          <a:endParaRPr lang="en-US"/>
        </a:p>
      </dgm:t>
    </dgm:pt>
  </dgm:ptLst>
  <dgm:cxnLst>
    <dgm:cxn modelId="{0A9039DC-42EA-426C-B982-7978827CF83D}" srcId="{05C76FFD-EE33-4861-8A6A-A48506019DB4}" destId="{7AEE3CFB-87D0-4E59-90B1-DCCA163B046C}" srcOrd="0" destOrd="0" parTransId="{E54D02D7-AAB6-4174-88EA-9B13CD996740}" sibTransId="{E0FD3CC5-D8BD-48C7-98F1-E3FAA89C7D0E}"/>
    <dgm:cxn modelId="{FD5D2B6B-57EE-4CA6-A4A5-E3C2AD7FF8FC}" type="presOf" srcId="{462B88E3-28F2-4401-8335-B1BFCB0BE2DE}" destId="{38E17C61-CFB5-4FCC-AA2A-5A3D9BD298C9}" srcOrd="1" destOrd="0" presId="urn:microsoft.com/office/officeart/2011/layout/CircleProcess"/>
    <dgm:cxn modelId="{45FECA1E-7681-4E79-AD1D-5448B662473F}" srcId="{05C76FFD-EE33-4861-8A6A-A48506019DB4}" destId="{C38F7DC9-5DAC-4872-9655-9658D1C97131}" srcOrd="3" destOrd="0" parTransId="{B2EB0D9C-6BA5-4BCF-B3D7-214543FD82EC}" sibTransId="{E59A1BCD-E482-4227-9FBA-C7F32FB1A8AB}"/>
    <dgm:cxn modelId="{16E6F2DB-4D5E-4593-A612-1D409C603245}" type="presOf" srcId="{7AEE3CFB-87D0-4E59-90B1-DCCA163B046C}" destId="{53452EC3-BC4F-4035-9803-9E0FC11CD4DB}" srcOrd="1" destOrd="0" presId="urn:microsoft.com/office/officeart/2011/layout/CircleProcess"/>
    <dgm:cxn modelId="{B245065E-E046-4B09-82BF-AF3E601526AF}" type="presOf" srcId="{BE2AE100-C05B-4029-AC18-AEB7B049FAAA}" destId="{192B4AD7-92E2-456E-BA65-4A1D2FC5ECE0}" srcOrd="0" destOrd="0" presId="urn:microsoft.com/office/officeart/2011/layout/CircleProcess"/>
    <dgm:cxn modelId="{19A7329F-819E-4BF2-8E9D-5E8736D00B75}" type="presOf" srcId="{05C76FFD-EE33-4861-8A6A-A48506019DB4}" destId="{1562A1A0-7D6D-4D22-A681-EA4D9EBE726F}" srcOrd="0" destOrd="0" presId="urn:microsoft.com/office/officeart/2011/layout/CircleProcess"/>
    <dgm:cxn modelId="{B456ADA5-25AC-4887-89DD-637184A1F452}" srcId="{05C76FFD-EE33-4861-8A6A-A48506019DB4}" destId="{462B88E3-28F2-4401-8335-B1BFCB0BE2DE}" srcOrd="2" destOrd="0" parTransId="{F4343AB7-D980-4D30-8E1B-EFC7975588CC}" sibTransId="{B8E117DD-8489-40B0-9D44-95325C79C3A9}"/>
    <dgm:cxn modelId="{BBD59A40-2D4D-499A-AA9D-196671841FD4}" type="presOf" srcId="{C38F7DC9-5DAC-4872-9655-9658D1C97131}" destId="{F30D4D8B-E3FC-436E-9641-7193F7EDB81E}" srcOrd="1" destOrd="0" presId="urn:microsoft.com/office/officeart/2011/layout/CircleProcess"/>
    <dgm:cxn modelId="{A902161B-C445-427F-ADA6-17E9096FABA9}" type="presOf" srcId="{C38F7DC9-5DAC-4872-9655-9658D1C97131}" destId="{17BFDD01-AF54-4194-B07B-FC5EC61489B3}" srcOrd="0" destOrd="0" presId="urn:microsoft.com/office/officeart/2011/layout/CircleProcess"/>
    <dgm:cxn modelId="{157A2C02-F40E-4823-BAED-C4E5A341C00E}" type="presOf" srcId="{22871691-A9AA-4B01-B910-4F811FE0FCED}" destId="{BAC19737-5512-4212-B6E6-99F36944BE64}" srcOrd="0" destOrd="0" presId="urn:microsoft.com/office/officeart/2011/layout/CircleProcess"/>
    <dgm:cxn modelId="{A3D4A826-F6F3-4130-92DA-2FC2CA5DBB16}" type="presOf" srcId="{7AEE3CFB-87D0-4E59-90B1-DCCA163B046C}" destId="{3079A414-9426-4FA4-9CA2-5898BE8EA69A}" srcOrd="0" destOrd="0" presId="urn:microsoft.com/office/officeart/2011/layout/CircleProcess"/>
    <dgm:cxn modelId="{427F3B79-09F0-456A-B0E8-1A3B4A5122BC}" type="presOf" srcId="{BE2AE100-C05B-4029-AC18-AEB7B049FAAA}" destId="{40A02EAA-D3B3-491A-8ADD-32DEF4AFA667}" srcOrd="1" destOrd="0" presId="urn:microsoft.com/office/officeart/2011/layout/CircleProcess"/>
    <dgm:cxn modelId="{A96FA619-14DA-4F92-B3CB-EAA6B4136929}" srcId="{05C76FFD-EE33-4861-8A6A-A48506019DB4}" destId="{BE2AE100-C05B-4029-AC18-AEB7B049FAAA}" srcOrd="1" destOrd="0" parTransId="{713FFC88-49E0-49ED-84A4-55C5F1E13BF8}" sibTransId="{78CCE583-580D-4A36-AA4D-6C38BDBF2629}"/>
    <dgm:cxn modelId="{7219AC9D-63FD-4BD4-8A26-37E7AD1DBB34}" type="presOf" srcId="{22871691-A9AA-4B01-B910-4F811FE0FCED}" destId="{5B4B262B-177F-4C58-AAEF-AE284291FD57}" srcOrd="1" destOrd="0" presId="urn:microsoft.com/office/officeart/2011/layout/CircleProcess"/>
    <dgm:cxn modelId="{2B587936-A410-408F-87E3-E48A7A0E4F6A}" srcId="{05C76FFD-EE33-4861-8A6A-A48506019DB4}" destId="{22871691-A9AA-4B01-B910-4F811FE0FCED}" srcOrd="4" destOrd="0" parTransId="{EC085598-5842-4945-A916-F71C9D945C8F}" sibTransId="{A83B8D26-F480-42B3-9C17-E1B00FE8B02C}"/>
    <dgm:cxn modelId="{B19862B4-E80C-4FE5-901B-167119CFE5A9}" type="presOf" srcId="{462B88E3-28F2-4401-8335-B1BFCB0BE2DE}" destId="{0853D53E-400A-4ECE-83CC-0724DFF8658B}" srcOrd="0" destOrd="0" presId="urn:microsoft.com/office/officeart/2011/layout/CircleProcess"/>
    <dgm:cxn modelId="{80324869-5581-49DF-AF6C-2B2DB066ED07}" type="presParOf" srcId="{1562A1A0-7D6D-4D22-A681-EA4D9EBE726F}" destId="{0ED9267D-8711-45A9-BE5F-C13123106B96}" srcOrd="0" destOrd="0" presId="urn:microsoft.com/office/officeart/2011/layout/CircleProcess"/>
    <dgm:cxn modelId="{1777BDBA-6E72-41E9-8B7C-D8445DA11BD3}" type="presParOf" srcId="{0ED9267D-8711-45A9-BE5F-C13123106B96}" destId="{A8D6B566-4DC2-47FA-B1FA-781AF94CF5C5}" srcOrd="0" destOrd="0" presId="urn:microsoft.com/office/officeart/2011/layout/CircleProcess"/>
    <dgm:cxn modelId="{10A23883-682C-4E11-865E-8E75E1803FA6}" type="presParOf" srcId="{1562A1A0-7D6D-4D22-A681-EA4D9EBE726F}" destId="{5EE54687-7607-4C83-9474-B209E528271A}" srcOrd="1" destOrd="0" presId="urn:microsoft.com/office/officeart/2011/layout/CircleProcess"/>
    <dgm:cxn modelId="{73EFACAD-52EC-4EA4-A00A-E4C6D8B14D20}" type="presParOf" srcId="{5EE54687-7607-4C83-9474-B209E528271A}" destId="{BAC19737-5512-4212-B6E6-99F36944BE64}" srcOrd="0" destOrd="0" presId="urn:microsoft.com/office/officeart/2011/layout/CircleProcess"/>
    <dgm:cxn modelId="{AD12C3B3-B6BF-476B-A4C5-A7E7FBA75DD5}" type="presParOf" srcId="{1562A1A0-7D6D-4D22-A681-EA4D9EBE726F}" destId="{5B4B262B-177F-4C58-AAEF-AE284291FD57}" srcOrd="2" destOrd="0" presId="urn:microsoft.com/office/officeart/2011/layout/CircleProcess"/>
    <dgm:cxn modelId="{068020C8-A9D4-4F5E-8E19-930695FCE46C}" type="presParOf" srcId="{1562A1A0-7D6D-4D22-A681-EA4D9EBE726F}" destId="{5A35CD75-C6D3-4E7D-B4B6-0AD48EF68A5C}" srcOrd="3" destOrd="0" presId="urn:microsoft.com/office/officeart/2011/layout/CircleProcess"/>
    <dgm:cxn modelId="{6B39F4EA-3A4A-4F91-86A2-AB9F756AB3DD}" type="presParOf" srcId="{5A35CD75-C6D3-4E7D-B4B6-0AD48EF68A5C}" destId="{672A5FFF-7175-43EF-BFD0-9FFC8976DA8B}" srcOrd="0" destOrd="0" presId="urn:microsoft.com/office/officeart/2011/layout/CircleProcess"/>
    <dgm:cxn modelId="{51312874-7270-4DA2-AA65-9268833B6A25}" type="presParOf" srcId="{1562A1A0-7D6D-4D22-A681-EA4D9EBE726F}" destId="{54D8A080-D2D9-481E-8BC8-89CB44F220D2}" srcOrd="4" destOrd="0" presId="urn:microsoft.com/office/officeart/2011/layout/CircleProcess"/>
    <dgm:cxn modelId="{B4E47811-36F7-44A9-B615-8C5A2A056365}" type="presParOf" srcId="{54D8A080-D2D9-481E-8BC8-89CB44F220D2}" destId="{17BFDD01-AF54-4194-B07B-FC5EC61489B3}" srcOrd="0" destOrd="0" presId="urn:microsoft.com/office/officeart/2011/layout/CircleProcess"/>
    <dgm:cxn modelId="{5F6648A9-1B4D-4FB8-B4BE-0D41DE0D5AB6}" type="presParOf" srcId="{1562A1A0-7D6D-4D22-A681-EA4D9EBE726F}" destId="{F30D4D8B-E3FC-436E-9641-7193F7EDB81E}" srcOrd="5" destOrd="0" presId="urn:microsoft.com/office/officeart/2011/layout/CircleProcess"/>
    <dgm:cxn modelId="{921671B4-458C-46E2-BDD2-8BC47FC8781E}" type="presParOf" srcId="{1562A1A0-7D6D-4D22-A681-EA4D9EBE726F}" destId="{29F3D440-106B-4823-8758-C17C5A0C3285}" srcOrd="6" destOrd="0" presId="urn:microsoft.com/office/officeart/2011/layout/CircleProcess"/>
    <dgm:cxn modelId="{2D56CDC9-DD2B-4D0B-9764-3D3070F5D876}" type="presParOf" srcId="{29F3D440-106B-4823-8758-C17C5A0C3285}" destId="{DB6320AA-1573-451B-8794-CFF2A0DF7B50}" srcOrd="0" destOrd="0" presId="urn:microsoft.com/office/officeart/2011/layout/CircleProcess"/>
    <dgm:cxn modelId="{9CC2CB79-5A3A-4374-A91A-943F33B794C6}" type="presParOf" srcId="{1562A1A0-7D6D-4D22-A681-EA4D9EBE726F}" destId="{A29DC5CA-45F5-423E-B88C-B1316343FC39}" srcOrd="7" destOrd="0" presId="urn:microsoft.com/office/officeart/2011/layout/CircleProcess"/>
    <dgm:cxn modelId="{5DA713E3-A57F-4B88-9AE9-0281DE302EE4}" type="presParOf" srcId="{A29DC5CA-45F5-423E-B88C-B1316343FC39}" destId="{0853D53E-400A-4ECE-83CC-0724DFF8658B}" srcOrd="0" destOrd="0" presId="urn:microsoft.com/office/officeart/2011/layout/CircleProcess"/>
    <dgm:cxn modelId="{AF120C6C-35EA-4E0C-A10D-6926F27D6E71}" type="presParOf" srcId="{1562A1A0-7D6D-4D22-A681-EA4D9EBE726F}" destId="{38E17C61-CFB5-4FCC-AA2A-5A3D9BD298C9}" srcOrd="8" destOrd="0" presId="urn:microsoft.com/office/officeart/2011/layout/CircleProcess"/>
    <dgm:cxn modelId="{5F8A6629-69F4-4C19-928C-9366EA053B97}" type="presParOf" srcId="{1562A1A0-7D6D-4D22-A681-EA4D9EBE726F}" destId="{D4C7E0B0-B8BF-4F9A-A92A-B058642BC7D9}" srcOrd="9" destOrd="0" presId="urn:microsoft.com/office/officeart/2011/layout/CircleProcess"/>
    <dgm:cxn modelId="{6455F241-243F-46FF-9F54-A3A3AEAAE10D}" type="presParOf" srcId="{D4C7E0B0-B8BF-4F9A-A92A-B058642BC7D9}" destId="{60B3ED4C-DBFC-4270-A1F2-52B865ABE112}" srcOrd="0" destOrd="0" presId="urn:microsoft.com/office/officeart/2011/layout/CircleProcess"/>
    <dgm:cxn modelId="{BB618C0B-E6C5-49A6-AA21-E2965C8ED9B8}" type="presParOf" srcId="{1562A1A0-7D6D-4D22-A681-EA4D9EBE726F}" destId="{5C9CCB99-18D5-40EF-B0AB-E62D4888B910}" srcOrd="10" destOrd="0" presId="urn:microsoft.com/office/officeart/2011/layout/CircleProcess"/>
    <dgm:cxn modelId="{78353AEA-8FEA-4DAD-B831-DD7B87249CDA}" type="presParOf" srcId="{5C9CCB99-18D5-40EF-B0AB-E62D4888B910}" destId="{192B4AD7-92E2-456E-BA65-4A1D2FC5ECE0}" srcOrd="0" destOrd="0" presId="urn:microsoft.com/office/officeart/2011/layout/CircleProcess"/>
    <dgm:cxn modelId="{DA1517EF-3CFC-4A95-B48E-8515317365B6}" type="presParOf" srcId="{1562A1A0-7D6D-4D22-A681-EA4D9EBE726F}" destId="{40A02EAA-D3B3-491A-8ADD-32DEF4AFA667}" srcOrd="11" destOrd="0" presId="urn:microsoft.com/office/officeart/2011/layout/CircleProcess"/>
    <dgm:cxn modelId="{F540ECD2-6EDC-4297-9E16-8D2A96D2A4EE}" type="presParOf" srcId="{1562A1A0-7D6D-4D22-A681-EA4D9EBE726F}" destId="{2E2ABB2A-79DB-4225-9914-2837C055BBBD}" srcOrd="12" destOrd="0" presId="urn:microsoft.com/office/officeart/2011/layout/CircleProcess"/>
    <dgm:cxn modelId="{9040B75B-3537-43C6-8EC6-F88FFA2B0ED9}" type="presParOf" srcId="{2E2ABB2A-79DB-4225-9914-2837C055BBBD}" destId="{4CA670D5-A495-4658-BC98-9F30F6362E34}" srcOrd="0" destOrd="0" presId="urn:microsoft.com/office/officeart/2011/layout/CircleProcess"/>
    <dgm:cxn modelId="{7FD39853-79BB-467E-873B-03DF42C4BC1F}" type="presParOf" srcId="{1562A1A0-7D6D-4D22-A681-EA4D9EBE726F}" destId="{7AA286F8-6CA3-43B4-9D9B-6149A0CCC85F}" srcOrd="13" destOrd="0" presId="urn:microsoft.com/office/officeart/2011/layout/CircleProcess"/>
    <dgm:cxn modelId="{7C2FD052-E910-4DDC-A74E-7663D87FFDB4}" type="presParOf" srcId="{7AA286F8-6CA3-43B4-9D9B-6149A0CCC85F}" destId="{3079A414-9426-4FA4-9CA2-5898BE8EA69A}" srcOrd="0" destOrd="0" presId="urn:microsoft.com/office/officeart/2011/layout/CircleProcess"/>
    <dgm:cxn modelId="{011032B4-FDA4-4E1C-9D40-BC08B521BECB}" type="presParOf" srcId="{1562A1A0-7D6D-4D22-A681-EA4D9EBE726F}" destId="{53452EC3-BC4F-4035-9803-9E0FC11CD4DB}" srcOrd="14"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PASS OR FAIL</a:t>
          </a:r>
        </a:p>
      </dsp:txBody>
      <dsp:txXfrm>
        <a:off x="257028" y="31"/>
        <a:ext cx="1183132" cy="70987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PASS OR FAIL</a:t>
          </a:r>
        </a:p>
      </dsp:txBody>
      <dsp:txXfrm>
        <a:off x="257028" y="31"/>
        <a:ext cx="1183132" cy="70987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a:t>36%</a:t>
          </a:r>
        </a:p>
        <a:p>
          <a:pPr lvl="0" algn="ctr" defTabSz="755650">
            <a:lnSpc>
              <a:spcPct val="90000"/>
            </a:lnSpc>
            <a:spcBef>
              <a:spcPct val="0"/>
            </a:spcBef>
            <a:spcAft>
              <a:spcPct val="35000"/>
            </a:spcAft>
          </a:pPr>
          <a:r>
            <a:rPr lang="en-GB" sz="1700" kern="1200" dirty="0"/>
            <a:t>64%</a:t>
          </a:r>
        </a:p>
      </dsp:txBody>
      <dsp:txXfrm>
        <a:off x="257028" y="31"/>
        <a:ext cx="1183132" cy="70987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a:t>Commence end of January 2024</a:t>
          </a:r>
        </a:p>
      </dsp:txBody>
      <dsp:txXfrm>
        <a:off x="257028" y="31"/>
        <a:ext cx="1183132" cy="70987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8 Hours = 12 Periods</a:t>
          </a:r>
        </a:p>
      </dsp:txBody>
      <dsp:txXfrm>
        <a:off x="257028" y="31"/>
        <a:ext cx="1183132" cy="70987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May 2024</a:t>
          </a:r>
        </a:p>
      </dsp:txBody>
      <dsp:txXfrm>
        <a:off x="257028" y="31"/>
        <a:ext cx="1183132" cy="70987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2 Hours and 30 Minutes</a:t>
          </a:r>
        </a:p>
      </dsp:txBody>
      <dsp:txXfrm>
        <a:off x="257028" y="31"/>
        <a:ext cx="1183132" cy="70987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January 2024</a:t>
          </a:r>
        </a:p>
      </dsp:txBody>
      <dsp:txXfrm>
        <a:off x="257028" y="31"/>
        <a:ext cx="1183132" cy="70987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2 Hours and 30 Minutes</a:t>
          </a:r>
        </a:p>
      </dsp:txBody>
      <dsp:txXfrm>
        <a:off x="257028" y="31"/>
        <a:ext cx="1183132" cy="70987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6B566-4DC2-47FA-B1FA-781AF94CF5C5}">
      <dsp:nvSpPr>
        <dsp:cNvPr id="0" name=""/>
        <dsp:cNvSpPr/>
      </dsp:nvSpPr>
      <dsp:spPr>
        <a:xfrm>
          <a:off x="7641789" y="604067"/>
          <a:ext cx="1600195" cy="1600457"/>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AC19737-5512-4212-B6E6-99F36944BE64}">
      <dsp:nvSpPr>
        <dsp:cNvPr id="0" name=""/>
        <dsp:cNvSpPr/>
      </dsp:nvSpPr>
      <dsp:spPr>
        <a:xfrm>
          <a:off x="7694589" y="657425"/>
          <a:ext cx="1493742" cy="1493741"/>
        </a:xfrm>
        <a:prstGeom prst="ellipse">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SQA Set Course Assessment</a:t>
          </a:r>
        </a:p>
      </dsp:txBody>
      <dsp:txXfrm>
        <a:off x="7908346" y="870857"/>
        <a:ext cx="1067080" cy="1066877"/>
      </dsp:txXfrm>
    </dsp:sp>
    <dsp:sp modelId="{672A5FFF-7175-43EF-BFD0-9FFC8976DA8B}">
      <dsp:nvSpPr>
        <dsp:cNvPr id="0" name=""/>
        <dsp:cNvSpPr/>
      </dsp:nvSpPr>
      <dsp:spPr>
        <a:xfrm rot="2700000">
          <a:off x="5987182" y="604150"/>
          <a:ext cx="1600010" cy="1600010"/>
        </a:xfrm>
        <a:prstGeom prst="teardrop">
          <a:avLst>
            <a:gd name="adj" fmla="val 100000"/>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7BFDD01-AF54-4194-B07B-FC5EC61489B3}">
      <dsp:nvSpPr>
        <dsp:cNvPr id="0" name=""/>
        <dsp:cNvSpPr/>
      </dsp:nvSpPr>
      <dsp:spPr>
        <a:xfrm>
          <a:off x="6041593" y="657425"/>
          <a:ext cx="1493742" cy="1493741"/>
        </a:xfrm>
        <a:prstGeom prst="ellipse">
          <a:avLst/>
        </a:prstGeom>
        <a:solidFill>
          <a:schemeClr val="lt1">
            <a:alpha val="90000"/>
            <a:hueOff val="0"/>
            <a:satOff val="0"/>
            <a:lumOff val="0"/>
            <a:alphaOff val="0"/>
          </a:schemeClr>
        </a:solidFill>
        <a:ln w="6350" cap="flat" cmpd="sng" algn="ctr">
          <a:solidFill>
            <a:schemeClr val="accent5">
              <a:hueOff val="-1838336"/>
              <a:satOff val="-2557"/>
              <a:lumOff val="-981"/>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Folio 4 Festival Ticket</a:t>
          </a:r>
        </a:p>
      </dsp:txBody>
      <dsp:txXfrm>
        <a:off x="6254499" y="870857"/>
        <a:ext cx="1067080" cy="1066877"/>
      </dsp:txXfrm>
    </dsp:sp>
    <dsp:sp modelId="{DB6320AA-1573-451B-8794-CFF2A0DF7B50}">
      <dsp:nvSpPr>
        <dsp:cNvPr id="0" name=""/>
        <dsp:cNvSpPr/>
      </dsp:nvSpPr>
      <dsp:spPr>
        <a:xfrm rot="2700000">
          <a:off x="4334187" y="604150"/>
          <a:ext cx="1600010" cy="1600010"/>
        </a:xfrm>
        <a:prstGeom prst="teardrop">
          <a:avLst>
            <a:gd name="adj" fmla="val 10000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853D53E-400A-4ECE-83CC-0724DFF8658B}">
      <dsp:nvSpPr>
        <dsp:cNvPr id="0" name=""/>
        <dsp:cNvSpPr/>
      </dsp:nvSpPr>
      <dsp:spPr>
        <a:xfrm>
          <a:off x="4387746" y="657425"/>
          <a:ext cx="1493742" cy="1493741"/>
        </a:xfrm>
        <a:prstGeom prst="ellipse">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a:latin typeface="Century Gothic" panose="020B0502020202020204" pitchFamily="34" charset="0"/>
            </a:rPr>
            <a:t>Folio 3 Mechanical Toy</a:t>
          </a:r>
        </a:p>
      </dsp:txBody>
      <dsp:txXfrm>
        <a:off x="4600651" y="870857"/>
        <a:ext cx="1067080" cy="1066877"/>
      </dsp:txXfrm>
    </dsp:sp>
    <dsp:sp modelId="{60B3ED4C-DBFC-4270-A1F2-52B865ABE112}">
      <dsp:nvSpPr>
        <dsp:cNvPr id="0" name=""/>
        <dsp:cNvSpPr/>
      </dsp:nvSpPr>
      <dsp:spPr>
        <a:xfrm rot="2700000">
          <a:off x="2680339" y="604150"/>
          <a:ext cx="1600010" cy="1600010"/>
        </a:xfrm>
        <a:prstGeom prst="teardrop">
          <a:avLst>
            <a:gd name="adj" fmla="val 100000"/>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92B4AD7-92E2-456E-BA65-4A1D2FC5ECE0}">
      <dsp:nvSpPr>
        <dsp:cNvPr id="0" name=""/>
        <dsp:cNvSpPr/>
      </dsp:nvSpPr>
      <dsp:spPr>
        <a:xfrm>
          <a:off x="2733899" y="657425"/>
          <a:ext cx="1493742" cy="1493741"/>
        </a:xfrm>
        <a:prstGeom prst="ellipse">
          <a:avLst/>
        </a:prstGeom>
        <a:solidFill>
          <a:schemeClr val="lt1">
            <a:alpha val="90000"/>
            <a:hueOff val="0"/>
            <a:satOff val="0"/>
            <a:lumOff val="0"/>
            <a:alphaOff val="0"/>
          </a:schemeClr>
        </a:solidFill>
        <a:ln w="6350" cap="flat" cmpd="sng" algn="ctr">
          <a:solidFill>
            <a:schemeClr val="accent5">
              <a:hueOff val="-5515009"/>
              <a:satOff val="-7671"/>
              <a:lumOff val="-2942"/>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Folio 2 Children’s Toothpaste</a:t>
          </a:r>
        </a:p>
      </dsp:txBody>
      <dsp:txXfrm>
        <a:off x="2947656" y="870857"/>
        <a:ext cx="1067080" cy="1066877"/>
      </dsp:txXfrm>
    </dsp:sp>
    <dsp:sp modelId="{4CA670D5-A495-4658-BC98-9F30F6362E34}">
      <dsp:nvSpPr>
        <dsp:cNvPr id="0" name=""/>
        <dsp:cNvSpPr/>
      </dsp:nvSpPr>
      <dsp:spPr>
        <a:xfrm rot="2700000">
          <a:off x="1026492" y="604150"/>
          <a:ext cx="1600010" cy="1600010"/>
        </a:xfrm>
        <a:prstGeom prst="teardrop">
          <a:avLst>
            <a:gd name="adj" fmla="val 10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79A414-9426-4FA4-9CA2-5898BE8EA69A}">
      <dsp:nvSpPr>
        <dsp:cNvPr id="0" name=""/>
        <dsp:cNvSpPr/>
      </dsp:nvSpPr>
      <dsp:spPr>
        <a:xfrm>
          <a:off x="1080052" y="657425"/>
          <a:ext cx="1493742" cy="1493741"/>
        </a:xfrm>
        <a:prstGeom prst="ellipse">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Folio 1 Shower Gel Bottle</a:t>
          </a:r>
        </a:p>
      </dsp:txBody>
      <dsp:txXfrm>
        <a:off x="1293809" y="870857"/>
        <a:ext cx="1067080" cy="106687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PASS OR FAIL</a:t>
          </a:r>
        </a:p>
      </dsp:txBody>
      <dsp:txXfrm>
        <a:off x="257028" y="31"/>
        <a:ext cx="1183132" cy="7098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33%</a:t>
          </a:r>
        </a:p>
        <a:p>
          <a:pPr lvl="0" algn="ctr" defTabSz="800100">
            <a:lnSpc>
              <a:spcPct val="90000"/>
            </a:lnSpc>
            <a:spcBef>
              <a:spcPct val="0"/>
            </a:spcBef>
            <a:spcAft>
              <a:spcPct val="35000"/>
            </a:spcAft>
          </a:pPr>
          <a:r>
            <a:rPr lang="en-GB" sz="1800" kern="1200" dirty="0"/>
            <a:t>67%</a:t>
          </a:r>
        </a:p>
      </dsp:txBody>
      <dsp:txXfrm>
        <a:off x="257028" y="31"/>
        <a:ext cx="1183132" cy="70987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75%</a:t>
          </a:r>
        </a:p>
        <a:p>
          <a:pPr lvl="0" algn="ctr" defTabSz="800100">
            <a:lnSpc>
              <a:spcPct val="90000"/>
            </a:lnSpc>
            <a:spcBef>
              <a:spcPct val="0"/>
            </a:spcBef>
            <a:spcAft>
              <a:spcPct val="35000"/>
            </a:spcAft>
          </a:pPr>
          <a:r>
            <a:rPr lang="en-GB" sz="1800" kern="1200" dirty="0"/>
            <a:t>25%</a:t>
          </a:r>
        </a:p>
      </dsp:txBody>
      <dsp:txXfrm>
        <a:off x="257028" y="31"/>
        <a:ext cx="1183132" cy="70987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a:t>Commence during Spring Term</a:t>
          </a:r>
        </a:p>
      </dsp:txBody>
      <dsp:txXfrm>
        <a:off x="257028" y="31"/>
        <a:ext cx="1183132" cy="70987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a:t>Complete by end of March 2024</a:t>
          </a:r>
        </a:p>
      </dsp:txBody>
      <dsp:txXfrm>
        <a:off x="257028" y="31"/>
        <a:ext cx="1183132" cy="70987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May 2024</a:t>
          </a:r>
        </a:p>
      </dsp:txBody>
      <dsp:txXfrm>
        <a:off x="257028" y="31"/>
        <a:ext cx="1183132" cy="70987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1 Hour</a:t>
          </a:r>
        </a:p>
      </dsp:txBody>
      <dsp:txXfrm>
        <a:off x="257028" y="31"/>
        <a:ext cx="1183132" cy="70987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January 2024</a:t>
          </a:r>
        </a:p>
      </dsp:txBody>
      <dsp:txXfrm>
        <a:off x="257028" y="31"/>
        <a:ext cx="1183132" cy="70987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1 Hour</a:t>
          </a:r>
        </a:p>
      </dsp:txBody>
      <dsp:txXfrm>
        <a:off x="257028" y="31"/>
        <a:ext cx="1183132" cy="70987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6CD60-7600-42F9-B6CD-E449DC3D1187}">
      <dsp:nvSpPr>
        <dsp:cNvPr id="0" name=""/>
        <dsp:cNvSpPr/>
      </dsp:nvSpPr>
      <dsp:spPr>
        <a:xfrm>
          <a:off x="6814953" y="604067"/>
          <a:ext cx="1600375" cy="160045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E3F90E0-385A-4B88-A2E4-E54ED32C183A}">
      <dsp:nvSpPr>
        <dsp:cNvPr id="0" name=""/>
        <dsp:cNvSpPr/>
      </dsp:nvSpPr>
      <dsp:spPr>
        <a:xfrm>
          <a:off x="6868482" y="657425"/>
          <a:ext cx="1494003" cy="1493741"/>
        </a:xfrm>
        <a:prstGeom prst="ellips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a:latin typeface="Century Gothic" panose="020B0502020202020204" pitchFamily="34" charset="0"/>
            </a:rPr>
            <a:t>SQA Set Course Assessment</a:t>
          </a:r>
        </a:p>
      </dsp:txBody>
      <dsp:txXfrm>
        <a:off x="7081911" y="870857"/>
        <a:ext cx="1067145" cy="1066877"/>
      </dsp:txXfrm>
    </dsp:sp>
    <dsp:sp modelId="{672A5FFF-7175-43EF-BFD0-9FFC8976DA8B}">
      <dsp:nvSpPr>
        <dsp:cNvPr id="0" name=""/>
        <dsp:cNvSpPr/>
      </dsp:nvSpPr>
      <dsp:spPr>
        <a:xfrm rot="2700000">
          <a:off x="5154174" y="603955"/>
          <a:ext cx="1600401" cy="1600401"/>
        </a:xfrm>
        <a:prstGeom prst="teardrop">
          <a:avLst>
            <a:gd name="adj" fmla="val 100000"/>
          </a:avLst>
        </a:prstGeom>
        <a:gradFill rotWithShape="0">
          <a:gsLst>
            <a:gs pos="0">
              <a:schemeClr val="accent5">
                <a:hueOff val="1714279"/>
                <a:satOff val="3916"/>
                <a:lumOff val="-10850"/>
                <a:alphaOff val="0"/>
                <a:shade val="51000"/>
                <a:satMod val="130000"/>
              </a:schemeClr>
            </a:gs>
            <a:gs pos="80000">
              <a:schemeClr val="accent5">
                <a:hueOff val="1714279"/>
                <a:satOff val="3916"/>
                <a:lumOff val="-10850"/>
                <a:alphaOff val="0"/>
                <a:shade val="93000"/>
                <a:satMod val="130000"/>
              </a:schemeClr>
            </a:gs>
            <a:gs pos="100000">
              <a:schemeClr val="accent5">
                <a:hueOff val="1714279"/>
                <a:satOff val="3916"/>
                <a:lumOff val="-108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7BFDD01-AF54-4194-B07B-FC5EC61489B3}">
      <dsp:nvSpPr>
        <dsp:cNvPr id="0" name=""/>
        <dsp:cNvSpPr/>
      </dsp:nvSpPr>
      <dsp:spPr>
        <a:xfrm>
          <a:off x="5214578" y="657425"/>
          <a:ext cx="1494003" cy="1493741"/>
        </a:xfrm>
        <a:prstGeom prst="ellipse">
          <a:avLst/>
        </a:prstGeom>
        <a:solidFill>
          <a:schemeClr val="lt1">
            <a:alpha val="90000"/>
            <a:hueOff val="0"/>
            <a:satOff val="0"/>
            <a:lumOff val="0"/>
            <a:alphaOff val="0"/>
          </a:schemeClr>
        </a:solidFill>
        <a:ln w="9525" cap="flat" cmpd="sng" algn="ctr">
          <a:solidFill>
            <a:schemeClr val="accent5">
              <a:hueOff val="1714279"/>
              <a:satOff val="3916"/>
              <a:lumOff val="-1085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a:latin typeface="Century Gothic" panose="020B0502020202020204" pitchFamily="34" charset="0"/>
            </a:rPr>
            <a:t>Organisational Skills for Cooking</a:t>
          </a:r>
        </a:p>
      </dsp:txBody>
      <dsp:txXfrm>
        <a:off x="5428007" y="870857"/>
        <a:ext cx="1067145" cy="1066877"/>
      </dsp:txXfrm>
    </dsp:sp>
    <dsp:sp modelId="{60B3ED4C-DBFC-4270-A1F2-52B865ABE112}">
      <dsp:nvSpPr>
        <dsp:cNvPr id="0" name=""/>
        <dsp:cNvSpPr/>
      </dsp:nvSpPr>
      <dsp:spPr>
        <a:xfrm rot="2700000">
          <a:off x="3507132" y="603955"/>
          <a:ext cx="1600401" cy="1600401"/>
        </a:xfrm>
        <a:prstGeom prst="teardrop">
          <a:avLst>
            <a:gd name="adj" fmla="val 100000"/>
          </a:avLst>
        </a:prstGeom>
        <a:gradFill rotWithShape="0">
          <a:gsLst>
            <a:gs pos="0">
              <a:schemeClr val="accent5">
                <a:hueOff val="3428557"/>
                <a:satOff val="7832"/>
                <a:lumOff val="-21699"/>
                <a:alphaOff val="0"/>
                <a:shade val="51000"/>
                <a:satMod val="130000"/>
              </a:schemeClr>
            </a:gs>
            <a:gs pos="80000">
              <a:schemeClr val="accent5">
                <a:hueOff val="3428557"/>
                <a:satOff val="7832"/>
                <a:lumOff val="-21699"/>
                <a:alphaOff val="0"/>
                <a:shade val="93000"/>
                <a:satMod val="130000"/>
              </a:schemeClr>
            </a:gs>
            <a:gs pos="100000">
              <a:schemeClr val="accent5">
                <a:hueOff val="3428557"/>
                <a:satOff val="7832"/>
                <a:lumOff val="-216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92B4AD7-92E2-456E-BA65-4A1D2FC5ECE0}">
      <dsp:nvSpPr>
        <dsp:cNvPr id="0" name=""/>
        <dsp:cNvSpPr/>
      </dsp:nvSpPr>
      <dsp:spPr>
        <a:xfrm>
          <a:off x="3560674" y="657425"/>
          <a:ext cx="1494003" cy="1493741"/>
        </a:xfrm>
        <a:prstGeom prst="ellipse">
          <a:avLst/>
        </a:prstGeom>
        <a:solidFill>
          <a:schemeClr val="lt1">
            <a:alpha val="90000"/>
            <a:hueOff val="0"/>
            <a:satOff val="0"/>
            <a:lumOff val="0"/>
            <a:alphaOff val="0"/>
          </a:schemeClr>
        </a:solidFill>
        <a:ln w="9525" cap="flat" cmpd="sng" algn="ctr">
          <a:solidFill>
            <a:schemeClr val="accent5">
              <a:hueOff val="3428557"/>
              <a:satOff val="7832"/>
              <a:lumOff val="-2169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a:latin typeface="Century Gothic" panose="020B0502020202020204" pitchFamily="34" charset="0"/>
            </a:rPr>
            <a:t>Understanding and Using Ingredients</a:t>
          </a:r>
        </a:p>
      </dsp:txBody>
      <dsp:txXfrm>
        <a:off x="3774103" y="870857"/>
        <a:ext cx="1067145" cy="1066877"/>
      </dsp:txXfrm>
    </dsp:sp>
    <dsp:sp modelId="{4CA670D5-A495-4658-BC98-9F30F6362E34}">
      <dsp:nvSpPr>
        <dsp:cNvPr id="0" name=""/>
        <dsp:cNvSpPr/>
      </dsp:nvSpPr>
      <dsp:spPr>
        <a:xfrm rot="2700000">
          <a:off x="1853228" y="603955"/>
          <a:ext cx="1600401" cy="1600401"/>
        </a:xfrm>
        <a:prstGeom prst="teardrop">
          <a:avLst>
            <a:gd name="adj" fmla="val 100000"/>
          </a:avLst>
        </a:prstGeom>
        <a:gradFill rotWithShape="0">
          <a:gsLst>
            <a:gs pos="0">
              <a:schemeClr val="accent5">
                <a:hueOff val="5142836"/>
                <a:satOff val="11748"/>
                <a:lumOff val="-32549"/>
                <a:alphaOff val="0"/>
                <a:shade val="51000"/>
                <a:satMod val="130000"/>
              </a:schemeClr>
            </a:gs>
            <a:gs pos="80000">
              <a:schemeClr val="accent5">
                <a:hueOff val="5142836"/>
                <a:satOff val="11748"/>
                <a:lumOff val="-32549"/>
                <a:alphaOff val="0"/>
                <a:shade val="93000"/>
                <a:satMod val="130000"/>
              </a:schemeClr>
            </a:gs>
            <a:gs pos="100000">
              <a:schemeClr val="accent5">
                <a:hueOff val="5142836"/>
                <a:satOff val="11748"/>
                <a:lumOff val="-3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79A414-9426-4FA4-9CA2-5898BE8EA69A}">
      <dsp:nvSpPr>
        <dsp:cNvPr id="0" name=""/>
        <dsp:cNvSpPr/>
      </dsp:nvSpPr>
      <dsp:spPr>
        <a:xfrm>
          <a:off x="1906770" y="657425"/>
          <a:ext cx="1494003" cy="1493741"/>
        </a:xfrm>
        <a:prstGeom prst="ellipse">
          <a:avLst/>
        </a:prstGeom>
        <a:solidFill>
          <a:schemeClr val="lt1">
            <a:alpha val="90000"/>
            <a:hueOff val="0"/>
            <a:satOff val="0"/>
            <a:lumOff val="0"/>
            <a:alphaOff val="0"/>
          </a:schemeClr>
        </a:solidFill>
        <a:ln w="9525" cap="flat" cmpd="sng" algn="ctr">
          <a:solidFill>
            <a:schemeClr val="accent5">
              <a:hueOff val="5142836"/>
              <a:satOff val="11748"/>
              <a:lumOff val="-3254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a:latin typeface="Century Gothic" panose="020B0502020202020204" pitchFamily="34" charset="0"/>
            </a:rPr>
            <a:t>Cookery Skills, Techniques and Processes</a:t>
          </a:r>
        </a:p>
      </dsp:txBody>
      <dsp:txXfrm>
        <a:off x="2120199" y="870857"/>
        <a:ext cx="1067145" cy="1066877"/>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PASS OR FAIL</a:t>
          </a:r>
        </a:p>
      </dsp:txBody>
      <dsp:txXfrm>
        <a:off x="257028" y="31"/>
        <a:ext cx="1183132" cy="709879"/>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70%</a:t>
          </a:r>
        </a:p>
        <a:p>
          <a:pPr lvl="0" algn="ctr" defTabSz="800100">
            <a:lnSpc>
              <a:spcPct val="90000"/>
            </a:lnSpc>
            <a:spcBef>
              <a:spcPct val="0"/>
            </a:spcBef>
            <a:spcAft>
              <a:spcPct val="35000"/>
            </a:spcAft>
          </a:pPr>
          <a:r>
            <a:rPr lang="en-GB" sz="1800" kern="1200" dirty="0"/>
            <a:t>30%</a:t>
          </a:r>
        </a:p>
      </dsp:txBody>
      <dsp:txXfrm>
        <a:off x="257028" y="31"/>
        <a:ext cx="1183132" cy="7098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a:t>Commence end of January 2024</a:t>
          </a:r>
        </a:p>
      </dsp:txBody>
      <dsp:txXfrm>
        <a:off x="257028" y="31"/>
        <a:ext cx="1183132" cy="70987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a:t>Commence during Spring Term</a:t>
          </a:r>
        </a:p>
      </dsp:txBody>
      <dsp:txXfrm>
        <a:off x="257028" y="31"/>
        <a:ext cx="1183132" cy="70987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dirty="0"/>
            <a:t>Complete by end of March 2024</a:t>
          </a:r>
        </a:p>
      </dsp:txBody>
      <dsp:txXfrm>
        <a:off x="257028" y="31"/>
        <a:ext cx="1183132" cy="709879"/>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May 2024</a:t>
          </a:r>
        </a:p>
      </dsp:txBody>
      <dsp:txXfrm>
        <a:off x="257028" y="31"/>
        <a:ext cx="1183132" cy="70987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1 Hour</a:t>
          </a:r>
        </a:p>
      </dsp:txBody>
      <dsp:txXfrm>
        <a:off x="257028" y="31"/>
        <a:ext cx="1183132" cy="709879"/>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January 2024</a:t>
          </a:r>
        </a:p>
      </dsp:txBody>
      <dsp:txXfrm>
        <a:off x="257028" y="31"/>
        <a:ext cx="1183132" cy="709879"/>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1 Hour</a:t>
          </a:r>
        </a:p>
      </dsp:txBody>
      <dsp:txXfrm>
        <a:off x="257028" y="31"/>
        <a:ext cx="1183132" cy="709879"/>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6CD60-7600-42F9-B6CD-E449DC3D1187}">
      <dsp:nvSpPr>
        <dsp:cNvPr id="0" name=""/>
        <dsp:cNvSpPr/>
      </dsp:nvSpPr>
      <dsp:spPr>
        <a:xfrm>
          <a:off x="6814953" y="604067"/>
          <a:ext cx="1600375" cy="160045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E3F90E0-385A-4B88-A2E4-E54ED32C183A}">
      <dsp:nvSpPr>
        <dsp:cNvPr id="0" name=""/>
        <dsp:cNvSpPr/>
      </dsp:nvSpPr>
      <dsp:spPr>
        <a:xfrm>
          <a:off x="6868482" y="657425"/>
          <a:ext cx="1494003" cy="1493741"/>
        </a:xfrm>
        <a:prstGeom prst="ellips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a:latin typeface="Century Gothic" panose="020B0502020202020204" pitchFamily="34" charset="0"/>
            </a:rPr>
            <a:t>SQA Set Course Assessment</a:t>
          </a:r>
        </a:p>
      </dsp:txBody>
      <dsp:txXfrm>
        <a:off x="7081911" y="870857"/>
        <a:ext cx="1067145" cy="1066877"/>
      </dsp:txXfrm>
    </dsp:sp>
    <dsp:sp modelId="{672A5FFF-7175-43EF-BFD0-9FFC8976DA8B}">
      <dsp:nvSpPr>
        <dsp:cNvPr id="0" name=""/>
        <dsp:cNvSpPr/>
      </dsp:nvSpPr>
      <dsp:spPr>
        <a:xfrm rot="2700000">
          <a:off x="5154174" y="603955"/>
          <a:ext cx="1600401" cy="1600401"/>
        </a:xfrm>
        <a:prstGeom prst="teardrop">
          <a:avLst>
            <a:gd name="adj" fmla="val 100000"/>
          </a:avLst>
        </a:prstGeom>
        <a:gradFill rotWithShape="0">
          <a:gsLst>
            <a:gs pos="0">
              <a:schemeClr val="accent5">
                <a:hueOff val="1714279"/>
                <a:satOff val="3916"/>
                <a:lumOff val="-10850"/>
                <a:alphaOff val="0"/>
                <a:shade val="51000"/>
                <a:satMod val="130000"/>
              </a:schemeClr>
            </a:gs>
            <a:gs pos="80000">
              <a:schemeClr val="accent5">
                <a:hueOff val="1714279"/>
                <a:satOff val="3916"/>
                <a:lumOff val="-10850"/>
                <a:alphaOff val="0"/>
                <a:shade val="93000"/>
                <a:satMod val="130000"/>
              </a:schemeClr>
            </a:gs>
            <a:gs pos="100000">
              <a:schemeClr val="accent5">
                <a:hueOff val="1714279"/>
                <a:satOff val="3916"/>
                <a:lumOff val="-108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7BFDD01-AF54-4194-B07B-FC5EC61489B3}">
      <dsp:nvSpPr>
        <dsp:cNvPr id="0" name=""/>
        <dsp:cNvSpPr/>
      </dsp:nvSpPr>
      <dsp:spPr>
        <a:xfrm>
          <a:off x="5214578" y="657425"/>
          <a:ext cx="1494003" cy="1493741"/>
        </a:xfrm>
        <a:prstGeom prst="ellipse">
          <a:avLst/>
        </a:prstGeom>
        <a:solidFill>
          <a:schemeClr val="lt1">
            <a:alpha val="90000"/>
            <a:hueOff val="0"/>
            <a:satOff val="0"/>
            <a:lumOff val="0"/>
            <a:alphaOff val="0"/>
          </a:schemeClr>
        </a:solidFill>
        <a:ln w="9525" cap="flat" cmpd="sng" algn="ctr">
          <a:solidFill>
            <a:schemeClr val="accent5">
              <a:hueOff val="1714279"/>
              <a:satOff val="3916"/>
              <a:lumOff val="-1085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a:latin typeface="Century Gothic" panose="020B0502020202020204" pitchFamily="34" charset="0"/>
            </a:rPr>
            <a:t>Model 3</a:t>
          </a:r>
        </a:p>
        <a:p>
          <a:pPr lvl="0" algn="ctr" defTabSz="533400">
            <a:lnSpc>
              <a:spcPct val="90000"/>
            </a:lnSpc>
            <a:spcBef>
              <a:spcPct val="0"/>
            </a:spcBef>
            <a:spcAft>
              <a:spcPct val="35000"/>
            </a:spcAft>
          </a:pPr>
          <a:r>
            <a:rPr lang="en-GB" sz="1200" b="1" kern="1200" dirty="0">
              <a:latin typeface="Century Gothic" panose="020B0502020202020204" pitchFamily="34" charset="0"/>
            </a:rPr>
            <a:t>Machining and Finishing</a:t>
          </a:r>
        </a:p>
      </dsp:txBody>
      <dsp:txXfrm>
        <a:off x="5428007" y="870857"/>
        <a:ext cx="1067145" cy="1066877"/>
      </dsp:txXfrm>
    </dsp:sp>
    <dsp:sp modelId="{60B3ED4C-DBFC-4270-A1F2-52B865ABE112}">
      <dsp:nvSpPr>
        <dsp:cNvPr id="0" name=""/>
        <dsp:cNvSpPr/>
      </dsp:nvSpPr>
      <dsp:spPr>
        <a:xfrm rot="2700000">
          <a:off x="3507132" y="603955"/>
          <a:ext cx="1600401" cy="1600401"/>
        </a:xfrm>
        <a:prstGeom prst="teardrop">
          <a:avLst>
            <a:gd name="adj" fmla="val 100000"/>
          </a:avLst>
        </a:prstGeom>
        <a:gradFill rotWithShape="0">
          <a:gsLst>
            <a:gs pos="0">
              <a:schemeClr val="accent5">
                <a:hueOff val="3428557"/>
                <a:satOff val="7832"/>
                <a:lumOff val="-21699"/>
                <a:alphaOff val="0"/>
                <a:shade val="51000"/>
                <a:satMod val="130000"/>
              </a:schemeClr>
            </a:gs>
            <a:gs pos="80000">
              <a:schemeClr val="accent5">
                <a:hueOff val="3428557"/>
                <a:satOff val="7832"/>
                <a:lumOff val="-21699"/>
                <a:alphaOff val="0"/>
                <a:shade val="93000"/>
                <a:satMod val="130000"/>
              </a:schemeClr>
            </a:gs>
            <a:gs pos="100000">
              <a:schemeClr val="accent5">
                <a:hueOff val="3428557"/>
                <a:satOff val="7832"/>
                <a:lumOff val="-216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92B4AD7-92E2-456E-BA65-4A1D2FC5ECE0}">
      <dsp:nvSpPr>
        <dsp:cNvPr id="0" name=""/>
        <dsp:cNvSpPr/>
      </dsp:nvSpPr>
      <dsp:spPr>
        <a:xfrm>
          <a:off x="3560674" y="657425"/>
          <a:ext cx="1494003" cy="1493741"/>
        </a:xfrm>
        <a:prstGeom prst="ellipse">
          <a:avLst/>
        </a:prstGeom>
        <a:solidFill>
          <a:schemeClr val="lt1">
            <a:alpha val="90000"/>
            <a:hueOff val="0"/>
            <a:satOff val="0"/>
            <a:lumOff val="0"/>
            <a:alphaOff val="0"/>
          </a:schemeClr>
        </a:solidFill>
        <a:ln w="9525" cap="flat" cmpd="sng" algn="ctr">
          <a:solidFill>
            <a:schemeClr val="accent5">
              <a:hueOff val="3428557"/>
              <a:satOff val="7832"/>
              <a:lumOff val="-2169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a:latin typeface="Century Gothic" panose="020B0502020202020204" pitchFamily="34" charset="0"/>
            </a:rPr>
            <a:t>Model 2</a:t>
          </a:r>
        </a:p>
        <a:p>
          <a:pPr lvl="0" algn="ctr" defTabSz="533400">
            <a:lnSpc>
              <a:spcPct val="90000"/>
            </a:lnSpc>
            <a:spcBef>
              <a:spcPct val="0"/>
            </a:spcBef>
            <a:spcAft>
              <a:spcPct val="35000"/>
            </a:spcAft>
          </a:pPr>
          <a:r>
            <a:rPr lang="en-GB" sz="1200" b="1" kern="1200" dirty="0">
              <a:latin typeface="Century Gothic" panose="020B0502020202020204" pitchFamily="34" charset="0"/>
            </a:rPr>
            <a:t>Carcase Construction</a:t>
          </a:r>
        </a:p>
      </dsp:txBody>
      <dsp:txXfrm>
        <a:off x="3774103" y="870857"/>
        <a:ext cx="1067145" cy="1066877"/>
      </dsp:txXfrm>
    </dsp:sp>
    <dsp:sp modelId="{4CA670D5-A495-4658-BC98-9F30F6362E34}">
      <dsp:nvSpPr>
        <dsp:cNvPr id="0" name=""/>
        <dsp:cNvSpPr/>
      </dsp:nvSpPr>
      <dsp:spPr>
        <a:xfrm rot="2700000">
          <a:off x="1853228" y="603955"/>
          <a:ext cx="1600401" cy="1600401"/>
        </a:xfrm>
        <a:prstGeom prst="teardrop">
          <a:avLst>
            <a:gd name="adj" fmla="val 100000"/>
          </a:avLst>
        </a:prstGeom>
        <a:gradFill rotWithShape="0">
          <a:gsLst>
            <a:gs pos="0">
              <a:schemeClr val="accent5">
                <a:hueOff val="5142836"/>
                <a:satOff val="11748"/>
                <a:lumOff val="-32549"/>
                <a:alphaOff val="0"/>
                <a:shade val="51000"/>
                <a:satMod val="130000"/>
              </a:schemeClr>
            </a:gs>
            <a:gs pos="80000">
              <a:schemeClr val="accent5">
                <a:hueOff val="5142836"/>
                <a:satOff val="11748"/>
                <a:lumOff val="-32549"/>
                <a:alphaOff val="0"/>
                <a:shade val="93000"/>
                <a:satMod val="130000"/>
              </a:schemeClr>
            </a:gs>
            <a:gs pos="100000">
              <a:schemeClr val="accent5">
                <a:hueOff val="5142836"/>
                <a:satOff val="11748"/>
                <a:lumOff val="-3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79A414-9426-4FA4-9CA2-5898BE8EA69A}">
      <dsp:nvSpPr>
        <dsp:cNvPr id="0" name=""/>
        <dsp:cNvSpPr/>
      </dsp:nvSpPr>
      <dsp:spPr>
        <a:xfrm>
          <a:off x="1906770" y="657425"/>
          <a:ext cx="1494003" cy="1493741"/>
        </a:xfrm>
        <a:prstGeom prst="ellipse">
          <a:avLst/>
        </a:prstGeom>
        <a:solidFill>
          <a:schemeClr val="lt1">
            <a:alpha val="90000"/>
            <a:hueOff val="0"/>
            <a:satOff val="0"/>
            <a:lumOff val="0"/>
            <a:alphaOff val="0"/>
          </a:schemeClr>
        </a:solidFill>
        <a:ln w="9525" cap="flat" cmpd="sng" algn="ctr">
          <a:solidFill>
            <a:schemeClr val="accent5">
              <a:hueOff val="5142836"/>
              <a:satOff val="11748"/>
              <a:lumOff val="-3254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a:latin typeface="Century Gothic" panose="020B0502020202020204" pitchFamily="34" charset="0"/>
            </a:rPr>
            <a:t>Model 1</a:t>
          </a:r>
        </a:p>
        <a:p>
          <a:pPr lvl="0" algn="ctr" defTabSz="533400">
            <a:lnSpc>
              <a:spcPct val="90000"/>
            </a:lnSpc>
            <a:spcBef>
              <a:spcPct val="0"/>
            </a:spcBef>
            <a:spcAft>
              <a:spcPct val="35000"/>
            </a:spcAft>
          </a:pPr>
          <a:r>
            <a:rPr lang="en-GB" sz="1200" b="1" kern="1200" dirty="0">
              <a:latin typeface="Century Gothic" panose="020B0502020202020204" pitchFamily="34" charset="0"/>
            </a:rPr>
            <a:t>Flat-Frame Construction</a:t>
          </a:r>
        </a:p>
      </dsp:txBody>
      <dsp:txXfrm>
        <a:off x="2120199" y="870857"/>
        <a:ext cx="1067145" cy="10668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8 Hours = 12 Periods</a:t>
          </a:r>
        </a:p>
      </dsp:txBody>
      <dsp:txXfrm>
        <a:off x="257028" y="31"/>
        <a:ext cx="1183132" cy="7098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May 2024</a:t>
          </a:r>
        </a:p>
      </dsp:txBody>
      <dsp:txXfrm>
        <a:off x="257028" y="31"/>
        <a:ext cx="1183132" cy="7098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2 Hours</a:t>
          </a:r>
        </a:p>
      </dsp:txBody>
      <dsp:txXfrm>
        <a:off x="257028" y="31"/>
        <a:ext cx="1183132" cy="7098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January 2024</a:t>
          </a:r>
        </a:p>
      </dsp:txBody>
      <dsp:txXfrm>
        <a:off x="257028" y="31"/>
        <a:ext cx="1183132" cy="7098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2B62D-FF5C-44BA-9C6E-A755D7A8B4E3}">
      <dsp:nvSpPr>
        <dsp:cNvPr id="0" name=""/>
        <dsp:cNvSpPr/>
      </dsp:nvSpPr>
      <dsp:spPr>
        <a:xfrm>
          <a:off x="257028" y="31"/>
          <a:ext cx="1183132" cy="709879"/>
        </a:xfrm>
        <a:prstGeom prst="rect">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2 Hours</a:t>
          </a:r>
        </a:p>
      </dsp:txBody>
      <dsp:txXfrm>
        <a:off x="257028" y="31"/>
        <a:ext cx="1183132" cy="70987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6B566-4DC2-47FA-B1FA-781AF94CF5C5}">
      <dsp:nvSpPr>
        <dsp:cNvPr id="0" name=""/>
        <dsp:cNvSpPr/>
      </dsp:nvSpPr>
      <dsp:spPr>
        <a:xfrm>
          <a:off x="7641789" y="604067"/>
          <a:ext cx="1600195" cy="160045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AC19737-5512-4212-B6E6-99F36944BE64}">
      <dsp:nvSpPr>
        <dsp:cNvPr id="0" name=""/>
        <dsp:cNvSpPr/>
      </dsp:nvSpPr>
      <dsp:spPr>
        <a:xfrm>
          <a:off x="7694589" y="657425"/>
          <a:ext cx="1493742" cy="1493741"/>
        </a:xfrm>
        <a:prstGeom prst="ellips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SQA Set Course Assessment</a:t>
          </a:r>
        </a:p>
      </dsp:txBody>
      <dsp:txXfrm>
        <a:off x="7908346" y="870857"/>
        <a:ext cx="1067080" cy="1066877"/>
      </dsp:txXfrm>
    </dsp:sp>
    <dsp:sp modelId="{672A5FFF-7175-43EF-BFD0-9FFC8976DA8B}">
      <dsp:nvSpPr>
        <dsp:cNvPr id="0" name=""/>
        <dsp:cNvSpPr/>
      </dsp:nvSpPr>
      <dsp:spPr>
        <a:xfrm rot="2700000">
          <a:off x="5987182" y="604150"/>
          <a:ext cx="1600010" cy="1600010"/>
        </a:xfrm>
        <a:prstGeom prst="teardrop">
          <a:avLst>
            <a:gd name="adj" fmla="val 100000"/>
          </a:avLst>
        </a:prstGeom>
        <a:gradFill rotWithShape="0">
          <a:gsLst>
            <a:gs pos="0">
              <a:schemeClr val="accent5">
                <a:hueOff val="1285709"/>
                <a:satOff val="2937"/>
                <a:lumOff val="-8137"/>
                <a:alphaOff val="0"/>
                <a:shade val="51000"/>
                <a:satMod val="130000"/>
              </a:schemeClr>
            </a:gs>
            <a:gs pos="80000">
              <a:schemeClr val="accent5">
                <a:hueOff val="1285709"/>
                <a:satOff val="2937"/>
                <a:lumOff val="-8137"/>
                <a:alphaOff val="0"/>
                <a:shade val="93000"/>
                <a:satMod val="130000"/>
              </a:schemeClr>
            </a:gs>
            <a:gs pos="100000">
              <a:schemeClr val="accent5">
                <a:hueOff val="1285709"/>
                <a:satOff val="2937"/>
                <a:lumOff val="-81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7BFDD01-AF54-4194-B07B-FC5EC61489B3}">
      <dsp:nvSpPr>
        <dsp:cNvPr id="0" name=""/>
        <dsp:cNvSpPr/>
      </dsp:nvSpPr>
      <dsp:spPr>
        <a:xfrm>
          <a:off x="6041593" y="657425"/>
          <a:ext cx="1493742" cy="1493741"/>
        </a:xfrm>
        <a:prstGeom prst="ellipse">
          <a:avLst/>
        </a:prstGeom>
        <a:solidFill>
          <a:schemeClr val="lt1">
            <a:alpha val="90000"/>
            <a:hueOff val="0"/>
            <a:satOff val="0"/>
            <a:lumOff val="0"/>
            <a:alphaOff val="0"/>
          </a:schemeClr>
        </a:solidFill>
        <a:ln w="9525" cap="flat" cmpd="sng" algn="ctr">
          <a:solidFill>
            <a:schemeClr val="accent5">
              <a:hueOff val="1285709"/>
              <a:satOff val="2937"/>
              <a:lumOff val="-813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Folio 4 Festival Ticket</a:t>
          </a:r>
        </a:p>
      </dsp:txBody>
      <dsp:txXfrm>
        <a:off x="6254499" y="870857"/>
        <a:ext cx="1067080" cy="1066877"/>
      </dsp:txXfrm>
    </dsp:sp>
    <dsp:sp modelId="{DB6320AA-1573-451B-8794-CFF2A0DF7B50}">
      <dsp:nvSpPr>
        <dsp:cNvPr id="0" name=""/>
        <dsp:cNvSpPr/>
      </dsp:nvSpPr>
      <dsp:spPr>
        <a:xfrm rot="2700000">
          <a:off x="4334187" y="604150"/>
          <a:ext cx="1600010" cy="1600010"/>
        </a:xfrm>
        <a:prstGeom prst="teardrop">
          <a:avLst>
            <a:gd name="adj" fmla="val 100000"/>
          </a:avLst>
        </a:prstGeom>
        <a:gradFill rotWithShape="0">
          <a:gsLst>
            <a:gs pos="0">
              <a:schemeClr val="accent5">
                <a:hueOff val="2571418"/>
                <a:satOff val="5874"/>
                <a:lumOff val="-16274"/>
                <a:alphaOff val="0"/>
                <a:shade val="51000"/>
                <a:satMod val="130000"/>
              </a:schemeClr>
            </a:gs>
            <a:gs pos="80000">
              <a:schemeClr val="accent5">
                <a:hueOff val="2571418"/>
                <a:satOff val="5874"/>
                <a:lumOff val="-16274"/>
                <a:alphaOff val="0"/>
                <a:shade val="93000"/>
                <a:satMod val="130000"/>
              </a:schemeClr>
            </a:gs>
            <a:gs pos="100000">
              <a:schemeClr val="accent5">
                <a:hueOff val="2571418"/>
                <a:satOff val="5874"/>
                <a:lumOff val="-1627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853D53E-400A-4ECE-83CC-0724DFF8658B}">
      <dsp:nvSpPr>
        <dsp:cNvPr id="0" name=""/>
        <dsp:cNvSpPr/>
      </dsp:nvSpPr>
      <dsp:spPr>
        <a:xfrm>
          <a:off x="4387746" y="657425"/>
          <a:ext cx="1493742" cy="1493741"/>
        </a:xfrm>
        <a:prstGeom prst="ellipse">
          <a:avLst/>
        </a:prstGeom>
        <a:solidFill>
          <a:schemeClr val="lt1">
            <a:alpha val="90000"/>
            <a:hueOff val="0"/>
            <a:satOff val="0"/>
            <a:lumOff val="0"/>
            <a:alphaOff val="0"/>
          </a:schemeClr>
        </a:solidFill>
        <a:ln w="9525" cap="flat" cmpd="sng" algn="ctr">
          <a:solidFill>
            <a:schemeClr val="accent5">
              <a:hueOff val="2571418"/>
              <a:satOff val="5874"/>
              <a:lumOff val="-1627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b="1" kern="1200" dirty="0">
              <a:latin typeface="Century Gothic" panose="020B0502020202020204" pitchFamily="34" charset="0"/>
            </a:rPr>
            <a:t>Folio 3 Mechanical Toy</a:t>
          </a:r>
        </a:p>
      </dsp:txBody>
      <dsp:txXfrm>
        <a:off x="4600651" y="870857"/>
        <a:ext cx="1067080" cy="1066877"/>
      </dsp:txXfrm>
    </dsp:sp>
    <dsp:sp modelId="{60B3ED4C-DBFC-4270-A1F2-52B865ABE112}">
      <dsp:nvSpPr>
        <dsp:cNvPr id="0" name=""/>
        <dsp:cNvSpPr/>
      </dsp:nvSpPr>
      <dsp:spPr>
        <a:xfrm rot="2700000">
          <a:off x="2680339" y="604150"/>
          <a:ext cx="1600010" cy="1600010"/>
        </a:xfrm>
        <a:prstGeom prst="teardrop">
          <a:avLst>
            <a:gd name="adj" fmla="val 100000"/>
          </a:avLst>
        </a:prstGeom>
        <a:gradFill rotWithShape="0">
          <a:gsLst>
            <a:gs pos="0">
              <a:schemeClr val="accent5">
                <a:hueOff val="3857127"/>
                <a:satOff val="8811"/>
                <a:lumOff val="-24412"/>
                <a:alphaOff val="0"/>
                <a:shade val="51000"/>
                <a:satMod val="130000"/>
              </a:schemeClr>
            </a:gs>
            <a:gs pos="80000">
              <a:schemeClr val="accent5">
                <a:hueOff val="3857127"/>
                <a:satOff val="8811"/>
                <a:lumOff val="-24412"/>
                <a:alphaOff val="0"/>
                <a:shade val="93000"/>
                <a:satMod val="130000"/>
              </a:schemeClr>
            </a:gs>
            <a:gs pos="100000">
              <a:schemeClr val="accent5">
                <a:hueOff val="3857127"/>
                <a:satOff val="8811"/>
                <a:lumOff val="-24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92B4AD7-92E2-456E-BA65-4A1D2FC5ECE0}">
      <dsp:nvSpPr>
        <dsp:cNvPr id="0" name=""/>
        <dsp:cNvSpPr/>
      </dsp:nvSpPr>
      <dsp:spPr>
        <a:xfrm>
          <a:off x="2733899" y="657425"/>
          <a:ext cx="1493742" cy="1493741"/>
        </a:xfrm>
        <a:prstGeom prst="ellipse">
          <a:avLst/>
        </a:prstGeom>
        <a:solidFill>
          <a:schemeClr val="lt1">
            <a:alpha val="90000"/>
            <a:hueOff val="0"/>
            <a:satOff val="0"/>
            <a:lumOff val="0"/>
            <a:alphaOff val="0"/>
          </a:schemeClr>
        </a:solidFill>
        <a:ln w="9525" cap="flat" cmpd="sng" algn="ctr">
          <a:solidFill>
            <a:schemeClr val="accent5">
              <a:hueOff val="3857127"/>
              <a:satOff val="8811"/>
              <a:lumOff val="-2441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Folio 2 Children’s Toothpaste</a:t>
          </a:r>
        </a:p>
      </dsp:txBody>
      <dsp:txXfrm>
        <a:off x="2947656" y="870857"/>
        <a:ext cx="1067080" cy="1066877"/>
      </dsp:txXfrm>
    </dsp:sp>
    <dsp:sp modelId="{4CA670D5-A495-4658-BC98-9F30F6362E34}">
      <dsp:nvSpPr>
        <dsp:cNvPr id="0" name=""/>
        <dsp:cNvSpPr/>
      </dsp:nvSpPr>
      <dsp:spPr>
        <a:xfrm rot="2700000">
          <a:off x="1026492" y="604150"/>
          <a:ext cx="1600010" cy="1600010"/>
        </a:xfrm>
        <a:prstGeom prst="teardrop">
          <a:avLst>
            <a:gd name="adj" fmla="val 100000"/>
          </a:avLst>
        </a:prstGeom>
        <a:gradFill rotWithShape="0">
          <a:gsLst>
            <a:gs pos="0">
              <a:schemeClr val="accent5">
                <a:hueOff val="5142836"/>
                <a:satOff val="11748"/>
                <a:lumOff val="-32549"/>
                <a:alphaOff val="0"/>
                <a:shade val="51000"/>
                <a:satMod val="130000"/>
              </a:schemeClr>
            </a:gs>
            <a:gs pos="80000">
              <a:schemeClr val="accent5">
                <a:hueOff val="5142836"/>
                <a:satOff val="11748"/>
                <a:lumOff val="-32549"/>
                <a:alphaOff val="0"/>
                <a:shade val="93000"/>
                <a:satMod val="130000"/>
              </a:schemeClr>
            </a:gs>
            <a:gs pos="100000">
              <a:schemeClr val="accent5">
                <a:hueOff val="5142836"/>
                <a:satOff val="11748"/>
                <a:lumOff val="-3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79A414-9426-4FA4-9CA2-5898BE8EA69A}">
      <dsp:nvSpPr>
        <dsp:cNvPr id="0" name=""/>
        <dsp:cNvSpPr/>
      </dsp:nvSpPr>
      <dsp:spPr>
        <a:xfrm>
          <a:off x="1080052" y="657425"/>
          <a:ext cx="1493742" cy="1493741"/>
        </a:xfrm>
        <a:prstGeom prst="ellipse">
          <a:avLst/>
        </a:prstGeom>
        <a:solidFill>
          <a:schemeClr val="lt1">
            <a:alpha val="90000"/>
            <a:hueOff val="0"/>
            <a:satOff val="0"/>
            <a:lumOff val="0"/>
            <a:alphaOff val="0"/>
          </a:schemeClr>
        </a:solidFill>
        <a:ln w="9525" cap="flat" cmpd="sng" algn="ctr">
          <a:solidFill>
            <a:schemeClr val="accent5">
              <a:hueOff val="5142836"/>
              <a:satOff val="11748"/>
              <a:lumOff val="-3254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a:latin typeface="Century Gothic" panose="020B0502020202020204" pitchFamily="34" charset="0"/>
            </a:rPr>
            <a:t>Folio 1 Shower Gel Bottle</a:t>
          </a:r>
        </a:p>
      </dsp:txBody>
      <dsp:txXfrm>
        <a:off x="1293809" y="870857"/>
        <a:ext cx="1067080" cy="106687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AE5790A-B58D-26AB-04D0-BDDCAC8C72C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a:latin typeface="Times New Roman" charset="0"/>
              </a:defRPr>
            </a:lvl1pPr>
          </a:lstStyle>
          <a:p>
            <a:pPr>
              <a:defRPr/>
            </a:pPr>
            <a:endParaRPr lang="en-GB"/>
          </a:p>
        </p:txBody>
      </p:sp>
      <p:sp>
        <p:nvSpPr>
          <p:cNvPr id="51203" name="Rectangle 3">
            <a:extLst>
              <a:ext uri="{FF2B5EF4-FFF2-40B4-BE49-F238E27FC236}">
                <a16:creationId xmlns:a16="http://schemas.microsoft.com/office/drawing/2014/main" id="{0455B52B-9746-EC8F-D495-166B6590490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a:latin typeface="Times New Roman" charset="0"/>
              </a:defRPr>
            </a:lvl1pPr>
          </a:lstStyle>
          <a:p>
            <a:pPr>
              <a:defRPr/>
            </a:pPr>
            <a:endParaRPr lang="en-GB"/>
          </a:p>
        </p:txBody>
      </p:sp>
      <p:sp>
        <p:nvSpPr>
          <p:cNvPr id="51204" name="Rectangle 4">
            <a:extLst>
              <a:ext uri="{FF2B5EF4-FFF2-40B4-BE49-F238E27FC236}">
                <a16:creationId xmlns:a16="http://schemas.microsoft.com/office/drawing/2014/main" id="{2EEF4FC6-D1E1-DCE0-98F8-439658FFE1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a:latin typeface="Times New Roman" charset="0"/>
              </a:defRPr>
            </a:lvl1pPr>
          </a:lstStyle>
          <a:p>
            <a:pPr>
              <a:defRPr/>
            </a:pPr>
            <a:endParaRPr lang="en-GB"/>
          </a:p>
        </p:txBody>
      </p:sp>
      <p:sp>
        <p:nvSpPr>
          <p:cNvPr id="51205" name="Rectangle 5">
            <a:extLst>
              <a:ext uri="{FF2B5EF4-FFF2-40B4-BE49-F238E27FC236}">
                <a16:creationId xmlns:a16="http://schemas.microsoft.com/office/drawing/2014/main" id="{98AADB2C-13A1-5E86-76BB-32EB0403032E}"/>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a:latin typeface="Times New Roman" panose="02020603050405020304" pitchFamily="18" charset="0"/>
              </a:defRPr>
            </a:lvl1pPr>
          </a:lstStyle>
          <a:p>
            <a:fld id="{6361A6C7-982B-456E-B22D-E3A8C98938E6}"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EB741C-8A73-4A76-3147-C357AC15CE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3A88CE2F-7F8D-C028-1E7C-431B7B3A8D4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A252440C-DCF6-488E-BA99-8107577BB1EC}" type="datetimeFigureOut">
              <a:rPr lang="en-GB"/>
              <a:pPr>
                <a:defRPr/>
              </a:pPr>
              <a:t>20/09/2023</a:t>
            </a:fld>
            <a:endParaRPr lang="en-GB"/>
          </a:p>
        </p:txBody>
      </p:sp>
      <p:sp>
        <p:nvSpPr>
          <p:cNvPr id="4" name="Slide Image Placeholder 3">
            <a:extLst>
              <a:ext uri="{FF2B5EF4-FFF2-40B4-BE49-F238E27FC236}">
                <a16:creationId xmlns:a16="http://schemas.microsoft.com/office/drawing/2014/main" id="{4B315FEC-782A-40E6-5F57-43478B9D4B6E}"/>
              </a:ext>
            </a:extLst>
          </p:cNvPr>
          <p:cNvSpPr>
            <a:spLocks noGrp="1" noRot="1" noChangeAspect="1"/>
          </p:cNvSpPr>
          <p:nvPr>
            <p:ph type="sldImg" idx="2"/>
          </p:nvPr>
        </p:nvSpPr>
        <p:spPr>
          <a:xfrm>
            <a:off x="1176338" y="1143000"/>
            <a:ext cx="4505325"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25A3EF4D-8D11-A1A5-2BCA-D1939C3828B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AF6E83C1-2A93-6339-B971-B2360B14237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CB7EA267-007A-70D2-7AC2-2D9F6C172D8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a:lvl1pPr>
          </a:lstStyle>
          <a:p>
            <a:fld id="{76DB7147-02D1-4F90-80DF-0F51CBDFB26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C47F438-575A-B1D0-3760-09ECCF001B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C7EC9B4-B574-579F-7CB1-73A5B28A4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F3F034D-9A85-6DDE-104D-799FC80491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fld id="{313FFB85-8181-40F7-BC86-49D14E493001}" type="slidenum">
              <a:rPr lang="en-GB" altLang="en-US"/>
              <a:pPr/>
              <a:t>15</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8383EFF-3E5B-9500-D3DD-7395555116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F09FB573-2D18-8652-176D-6B15156092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FE934B27-C318-CAB4-9A96-D6D896934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fld id="{F1496C63-2C67-4E28-98FE-BFF2FBD33BF1}" type="slidenum">
              <a:rPr lang="en-GB" altLang="en-US"/>
              <a:pPr/>
              <a:t>20</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31374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847435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65930113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4362330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10963215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8568151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6882474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36255659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544954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02610906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84279510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4983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0934514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0917724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689" y="1122363"/>
            <a:ext cx="850781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51149" y="3602038"/>
            <a:ext cx="750689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39E299-9F6E-4B2F-9A6B-DAF33949DD9C}"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259718883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39E299-9F6E-4B2F-9A6B-DAF33949DD9C}"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416061842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2919" y="1709740"/>
            <a:ext cx="8632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82919" y="4589465"/>
            <a:ext cx="8632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39E299-9F6E-4B2F-9A6B-DAF33949DD9C}"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6223251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8132" y="1825625"/>
            <a:ext cx="4253905"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67151" y="1825625"/>
            <a:ext cx="4253905"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39E299-9F6E-4B2F-9A6B-DAF33949DD9C}"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258028040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9435" y="365127"/>
            <a:ext cx="8632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9436" y="1681163"/>
            <a:ext cx="423435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9436" y="2505075"/>
            <a:ext cx="4234355"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67152" y="1681163"/>
            <a:ext cx="425520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67152" y="2505075"/>
            <a:ext cx="4255209"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39E299-9F6E-4B2F-9A6B-DAF33949DD9C}"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304345767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39E299-9F6E-4B2F-9A6B-DAF33949DD9C}" type="datetimeFigureOut">
              <a:rPr lang="en-GB" smtClean="0"/>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158414700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9E299-9F6E-4B2F-9A6B-DAF33949DD9C}" type="datetimeFigureOut">
              <a:rPr lang="en-GB" smtClean="0"/>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28352946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9435" y="457200"/>
            <a:ext cx="3228224"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55209" y="987427"/>
            <a:ext cx="5067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9435" y="2057400"/>
            <a:ext cx="322822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39E299-9F6E-4B2F-9A6B-DAF33949DD9C}"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1290513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9435" y="457200"/>
            <a:ext cx="3228224"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55209" y="987427"/>
            <a:ext cx="506715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9435" y="2057400"/>
            <a:ext cx="322822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39E299-9F6E-4B2F-9A6B-DAF33949DD9C}"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3069388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08052333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39E299-9F6E-4B2F-9A6B-DAF33949DD9C}"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159567218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26" y="365125"/>
            <a:ext cx="215823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132" y="365125"/>
            <a:ext cx="634957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39E299-9F6E-4B2F-9A6B-DAF33949DD9C}"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F8ADE-E0B1-45BA-8A48-00CC3CBC99E2}" type="slidenum">
              <a:rPr lang="en-GB" smtClean="0"/>
              <a:t>‹#›</a:t>
            </a:fld>
            <a:endParaRPr lang="en-GB"/>
          </a:p>
        </p:txBody>
      </p:sp>
    </p:spTree>
    <p:extLst>
      <p:ext uri="{BB962C8B-B14F-4D97-AF65-F5344CB8AC3E}">
        <p14:creationId xmlns:p14="http://schemas.microsoft.com/office/powerpoint/2010/main" val="3499705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1965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99760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8271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94214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953422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6509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4973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92288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08179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4969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178470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460449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955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226987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711304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262369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194150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10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854390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994514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871838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23655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737671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4793014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3103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463986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451753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557916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10212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305122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90574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064208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53631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30399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600102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363715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951388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19864390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4378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3203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725201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5954183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2082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5628485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88966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717417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09840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6818427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046175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4540395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07701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5762648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577426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7227334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49740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18621403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1484472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029475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4973825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1127654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3042212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71857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10538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0417378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845214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1693015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277631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088678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6747337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8892869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459809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94109993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6732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0360565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28592129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0432808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427269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74947690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063778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35579129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62014321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128619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8098193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0888" y="2130425"/>
            <a:ext cx="8507412"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501775" y="3886200"/>
            <a:ext cx="7005638"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25667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8506079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500063" y="1600200"/>
            <a:ext cx="9009062"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81961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0575" y="4406900"/>
            <a:ext cx="8507413"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90575" y="2906713"/>
            <a:ext cx="85074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38902310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00063" y="1600200"/>
            <a:ext cx="4427537"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80000" y="1600200"/>
            <a:ext cx="44291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206768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0063" y="1535113"/>
            <a:ext cx="4422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0063" y="2174875"/>
            <a:ext cx="4422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84763" y="1535113"/>
            <a:ext cx="44243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4763" y="2174875"/>
            <a:ext cx="44243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6901771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428521826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9238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063" y="273050"/>
            <a:ext cx="3294062"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13188" y="273050"/>
            <a:ext cx="55959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0063" y="1435100"/>
            <a:ext cx="32940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59413832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2150" y="4800600"/>
            <a:ext cx="6005513"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62150" y="612775"/>
            <a:ext cx="6005513"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962150" y="5367338"/>
            <a:ext cx="6005513"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1844915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0063" y="274638"/>
            <a:ext cx="9009062"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500063" y="1600200"/>
            <a:ext cx="9009062"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2103807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274638"/>
            <a:ext cx="2251075"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063" y="274638"/>
            <a:ext cx="6605587"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63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17" Type="http://schemas.openxmlformats.org/officeDocument/2006/relationships/image" Target="../media/image3.png"/><Relationship Id="rId2" Type="http://schemas.openxmlformats.org/officeDocument/2006/relationships/slideLayout" Target="../slideLayouts/slideLayout101.xml"/><Relationship Id="rId16" Type="http://schemas.openxmlformats.org/officeDocument/2006/relationships/image" Target="../media/image5.png"/><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image" Target="../media/image4.png"/><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image" Target="../media/image2.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6" Type="http://schemas.openxmlformats.org/officeDocument/2006/relationships/image" Target="../media/image3.png"/><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5" Type="http://schemas.openxmlformats.org/officeDocument/2006/relationships/image" Target="../media/image5.png"/><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3.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4.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18" Type="http://schemas.openxmlformats.org/officeDocument/2006/relationships/image" Target="../media/image3.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image" Target="../media/image6.png"/><Relationship Id="rId2" Type="http://schemas.openxmlformats.org/officeDocument/2006/relationships/slideLayout" Target="../slideLayouts/slideLayout46.xml"/><Relationship Id="rId16" Type="http://schemas.openxmlformats.org/officeDocument/2006/relationships/image" Target="../media/image5.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4.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6" Type="http://schemas.openxmlformats.org/officeDocument/2006/relationships/image" Target="../media/image3.pn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4.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17" Type="http://schemas.openxmlformats.org/officeDocument/2006/relationships/image" Target="../media/image3.png"/><Relationship Id="rId2" Type="http://schemas.openxmlformats.org/officeDocument/2006/relationships/slideLayout" Target="../slideLayouts/slideLayout68.xml"/><Relationship Id="rId16" Type="http://schemas.openxmlformats.org/officeDocument/2006/relationships/image" Target="../media/image5.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4.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17" Type="http://schemas.openxmlformats.org/officeDocument/2006/relationships/image" Target="../media/image3.png"/><Relationship Id="rId2" Type="http://schemas.openxmlformats.org/officeDocument/2006/relationships/slideLayout" Target="../slideLayouts/slideLayout79.xml"/><Relationship Id="rId16" Type="http://schemas.openxmlformats.org/officeDocument/2006/relationships/image" Target="../media/image5.png"/><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image" Target="../media/image4.png"/><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6" Type="http://schemas.openxmlformats.org/officeDocument/2006/relationships/image" Target="../media/image3.png"/><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4.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5" descr="Background2">
            <a:extLst>
              <a:ext uri="{FF2B5EF4-FFF2-40B4-BE49-F238E27FC236}">
                <a16:creationId xmlns:a16="http://schemas.microsoft.com/office/drawing/2014/main" id="{B0A2FA45-3574-A2D4-EBAD-A3773D05145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a:extLst>
              <a:ext uri="{FF2B5EF4-FFF2-40B4-BE49-F238E27FC236}">
                <a16:creationId xmlns:a16="http://schemas.microsoft.com/office/drawing/2014/main" id="{6442D093-F191-A247-5F67-6CE10C45733C}"/>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176E1BA0-3A4C-95D9-0C81-73866C794B0C}"/>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5" name="Text Box 9">
            <a:extLst>
              <a:ext uri="{FF2B5EF4-FFF2-40B4-BE49-F238E27FC236}">
                <a16:creationId xmlns:a16="http://schemas.microsoft.com/office/drawing/2014/main" id="{44BD4FD9-B150-EA04-F915-AEA6E2A727F8}"/>
              </a:ext>
            </a:extLst>
          </p:cNvPr>
          <p:cNvSpPr txBox="1">
            <a:spLocks noChangeArrowheads="1"/>
          </p:cNvSpPr>
          <p:nvPr userDrawn="1"/>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030" name="Rectangle 10">
            <a:extLst>
              <a:ext uri="{FF2B5EF4-FFF2-40B4-BE49-F238E27FC236}">
                <a16:creationId xmlns:a16="http://schemas.microsoft.com/office/drawing/2014/main" id="{5B7A89D2-4186-CEA6-C868-A9B84AD505CA}"/>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031" name="Picture 28" descr="CD button">
            <a:hlinkClick r:id="" action="ppaction://hlinkshowjump?jump=firstslide" highlightClick="1"/>
            <a:hlinkHover r:id="" action="ppaction://noaction" highlightClick="1"/>
            <a:extLst>
              <a:ext uri="{FF2B5EF4-FFF2-40B4-BE49-F238E27FC236}">
                <a16:creationId xmlns:a16="http://schemas.microsoft.com/office/drawing/2014/main" id="{4F439075-508B-6546-154A-F0FE5AF152D6}"/>
              </a:ext>
            </a:extLst>
          </p:cNvPr>
          <p:cNvPicPr>
            <a:picLocks noChangeAspect="1" noChangeArrowheads="1"/>
          </p:cNvPicPr>
          <p:nvPr userDrawn="1"/>
        </p:nvPicPr>
        <p:blipFill>
          <a:blip r:embed="rId15"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9">
            <a:extLst>
              <a:ext uri="{FF2B5EF4-FFF2-40B4-BE49-F238E27FC236}">
                <a16:creationId xmlns:a16="http://schemas.microsoft.com/office/drawing/2014/main" id="{68FB923C-1BEE-1103-AC93-DAA77DEFC8B0}"/>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pic>
        <p:nvPicPr>
          <p:cNvPr id="9" name="Picture 2">
            <a:extLst>
              <a:ext uri="{FF2B5EF4-FFF2-40B4-BE49-F238E27FC236}">
                <a16:creationId xmlns:a16="http://schemas.microsoft.com/office/drawing/2014/main" id="{A4FC5B72-2B00-24EC-F37B-702CFD981263}"/>
              </a:ext>
            </a:extLst>
          </p:cNvPr>
          <p:cNvPicPr>
            <a:picLocks noChangeAspect="1" noChangeArrowheads="1"/>
          </p:cNvPicPr>
          <p:nvPr userDrawn="1"/>
        </p:nvPicPr>
        <p:blipFill>
          <a:blip r:embed="rId16"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35" descr="Background2">
            <a:extLst>
              <a:ext uri="{FF2B5EF4-FFF2-40B4-BE49-F238E27FC236}">
                <a16:creationId xmlns:a16="http://schemas.microsoft.com/office/drawing/2014/main" id="{40E67E75-6EA5-4F88-F376-A00D55D796A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
            <a:extLst>
              <a:ext uri="{FF2B5EF4-FFF2-40B4-BE49-F238E27FC236}">
                <a16:creationId xmlns:a16="http://schemas.microsoft.com/office/drawing/2014/main" id="{8F595EE1-9F34-26CA-26B8-BC31E291E77C}"/>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C1E32330-DBCE-9A81-EEC6-4A507FA6C33F}"/>
              </a:ext>
            </a:extLst>
          </p:cNvPr>
          <p:cNvSpPr txBox="1">
            <a:spLocks noChangeArrowheads="1"/>
          </p:cNvSpPr>
          <p:nvPr/>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Technical Dept.</a:t>
            </a:r>
          </a:p>
        </p:txBody>
      </p:sp>
      <p:sp>
        <p:nvSpPr>
          <p:cNvPr id="5" name="Text Box 9">
            <a:extLst>
              <a:ext uri="{FF2B5EF4-FFF2-40B4-BE49-F238E27FC236}">
                <a16:creationId xmlns:a16="http://schemas.microsoft.com/office/drawing/2014/main" id="{04AA85AB-348C-1BAB-0768-1DEFC796C2D8}"/>
              </a:ext>
            </a:extLst>
          </p:cNvPr>
          <p:cNvSpPr txBox="1">
            <a:spLocks noChangeArrowheads="1"/>
          </p:cNvSpPr>
          <p:nvPr/>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030" name="Rectangle 10">
            <a:extLst>
              <a:ext uri="{FF2B5EF4-FFF2-40B4-BE49-F238E27FC236}">
                <a16:creationId xmlns:a16="http://schemas.microsoft.com/office/drawing/2014/main" id="{1ED9BCA2-90B3-5FCA-245F-CEE0A8A242DF}"/>
              </a:ext>
            </a:extLst>
          </p:cNvPr>
          <p:cNvSpPr>
            <a:spLocks noChangeArrowheads="1"/>
          </p:cNvSpPr>
          <p:nvPr/>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6731DB3E-3726-E60E-674A-C5C8D0DEC93E}"/>
              </a:ext>
            </a:extLst>
          </p:cNvPr>
          <p:cNvPicPr>
            <a:picLocks noChangeAspect="1" noChangeArrowheads="1"/>
          </p:cNvPicPr>
          <p:nvPr/>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9224" name="Picture 35" descr="Background2">
            <a:extLst>
              <a:ext uri="{FF2B5EF4-FFF2-40B4-BE49-F238E27FC236}">
                <a16:creationId xmlns:a16="http://schemas.microsoft.com/office/drawing/2014/main" id="{BC947822-2FCD-914B-BA89-8827D4F5C77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2">
            <a:extLst>
              <a:ext uri="{FF2B5EF4-FFF2-40B4-BE49-F238E27FC236}">
                <a16:creationId xmlns:a16="http://schemas.microsoft.com/office/drawing/2014/main" id="{160FEA26-7C94-E1E0-6AA9-AA5889F1BB23}"/>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8">
            <a:extLst>
              <a:ext uri="{FF2B5EF4-FFF2-40B4-BE49-F238E27FC236}">
                <a16:creationId xmlns:a16="http://schemas.microsoft.com/office/drawing/2014/main" id="{1A674261-6B34-01D3-B264-68A5470C6379}"/>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13" name="Text Box 9">
            <a:extLst>
              <a:ext uri="{FF2B5EF4-FFF2-40B4-BE49-F238E27FC236}">
                <a16:creationId xmlns:a16="http://schemas.microsoft.com/office/drawing/2014/main" id="{C67B2753-6348-CB08-7397-F5D20BA5BED9}"/>
              </a:ext>
            </a:extLst>
          </p:cNvPr>
          <p:cNvSpPr txBox="1">
            <a:spLocks noChangeArrowheads="1"/>
          </p:cNvSpPr>
          <p:nvPr userDrawn="1"/>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4" name="Rectangle 13">
            <a:extLst>
              <a:ext uri="{FF2B5EF4-FFF2-40B4-BE49-F238E27FC236}">
                <a16:creationId xmlns:a16="http://schemas.microsoft.com/office/drawing/2014/main" id="{AD27AEB1-7BA4-DB31-A3EF-C6136215FECF}"/>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7" name="Picture 2">
            <a:extLst>
              <a:ext uri="{FF2B5EF4-FFF2-40B4-BE49-F238E27FC236}">
                <a16:creationId xmlns:a16="http://schemas.microsoft.com/office/drawing/2014/main" id="{02795B23-D4F3-3B68-0968-855DC5592952}"/>
              </a:ext>
            </a:extLst>
          </p:cNvPr>
          <p:cNvPicPr>
            <a:picLocks noChangeAspect="1" noChangeArrowheads="1"/>
          </p:cNvPicPr>
          <p:nvPr userDrawn="1"/>
        </p:nvPicPr>
        <p:blipFill rotWithShape="1">
          <a:blip r:embed="rId16" cstate="print">
            <a:duotone>
              <a:schemeClr val="bg2">
                <a:shade val="45000"/>
                <a:satMod val="135000"/>
              </a:schemeClr>
              <a:prstClr val="white"/>
            </a:duotone>
            <a:extLst>
              <a:ext uri="{28A0092B-C50C-407E-A947-70E740481C1C}">
                <a14:useLocalDpi xmlns:a14="http://schemas.microsoft.com/office/drawing/2010/main" val="0"/>
              </a:ext>
            </a:extLst>
          </a:blip>
          <a:srcRect r="74332" b="15522"/>
          <a:stretch/>
        </p:blipFill>
        <p:spPr bwMode="auto">
          <a:xfrm>
            <a:off x="8752126" y="275398"/>
            <a:ext cx="500940" cy="489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30" name="Picture 28" descr="CD button">
            <a:hlinkClick r:id="" action="ppaction://hlinkshowjump?jump=firstslide" highlightClick="1"/>
            <a:hlinkHover r:id="" action="ppaction://noaction" highlightClick="1"/>
            <a:extLst>
              <a:ext uri="{FF2B5EF4-FFF2-40B4-BE49-F238E27FC236}">
                <a16:creationId xmlns:a16="http://schemas.microsoft.com/office/drawing/2014/main" id="{3154330D-6DC3-0065-86E1-2940AE252DB7}"/>
              </a:ext>
            </a:extLst>
          </p:cNvPr>
          <p:cNvPicPr>
            <a:picLocks noChangeAspect="1" noChangeArrowheads="1"/>
          </p:cNvPicPr>
          <p:nvPr userDrawn="1"/>
        </p:nvPicPr>
        <p:blipFill>
          <a:blip r:embed="rId17"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29">
            <a:extLst>
              <a:ext uri="{FF2B5EF4-FFF2-40B4-BE49-F238E27FC236}">
                <a16:creationId xmlns:a16="http://schemas.microsoft.com/office/drawing/2014/main" id="{DA5FC5BD-850E-7DB9-8A4D-7651F725522B}"/>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8132" y="365127"/>
            <a:ext cx="8632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8132" y="1825625"/>
            <a:ext cx="8632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8132" y="6356352"/>
            <a:ext cx="225206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9/20/2023</a:t>
            </a:fld>
            <a:endParaRPr lang="en-US" dirty="0"/>
          </a:p>
        </p:txBody>
      </p:sp>
      <p:sp>
        <p:nvSpPr>
          <p:cNvPr id="5" name="Footer Placeholder 4"/>
          <p:cNvSpPr>
            <a:spLocks noGrp="1"/>
          </p:cNvSpPr>
          <p:nvPr>
            <p:ph type="ftr" sz="quarter" idx="3"/>
          </p:nvPr>
        </p:nvSpPr>
        <p:spPr>
          <a:xfrm>
            <a:off x="3315544" y="6356352"/>
            <a:ext cx="337810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68989" y="6356352"/>
            <a:ext cx="225206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35" descr="Background2">
            <a:extLst>
              <a:ext uri="{FF2B5EF4-FFF2-40B4-BE49-F238E27FC236}">
                <a16:creationId xmlns:a16="http://schemas.microsoft.com/office/drawing/2014/main" id="{BC947822-2FCD-914B-BA89-8827D4F5C77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a:extLst>
              <a:ext uri="{FF2B5EF4-FFF2-40B4-BE49-F238E27FC236}">
                <a16:creationId xmlns:a16="http://schemas.microsoft.com/office/drawing/2014/main" id="{160FEA26-7C94-E1E0-6AA9-AA5889F1BB23}"/>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8">
            <a:extLst>
              <a:ext uri="{FF2B5EF4-FFF2-40B4-BE49-F238E27FC236}">
                <a16:creationId xmlns:a16="http://schemas.microsoft.com/office/drawing/2014/main" id="{1A674261-6B34-01D3-B264-68A5470C6379}"/>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10" name="Text Box 9">
            <a:extLst>
              <a:ext uri="{FF2B5EF4-FFF2-40B4-BE49-F238E27FC236}">
                <a16:creationId xmlns:a16="http://schemas.microsoft.com/office/drawing/2014/main" id="{C67B2753-6348-CB08-7397-F5D20BA5BED9}"/>
              </a:ext>
            </a:extLst>
          </p:cNvPr>
          <p:cNvSpPr txBox="1">
            <a:spLocks noChangeArrowheads="1"/>
          </p:cNvSpPr>
          <p:nvPr userDrawn="1"/>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1" name="Rectangle 10">
            <a:extLst>
              <a:ext uri="{FF2B5EF4-FFF2-40B4-BE49-F238E27FC236}">
                <a16:creationId xmlns:a16="http://schemas.microsoft.com/office/drawing/2014/main" id="{AD27AEB1-7BA4-DB31-A3EF-C6136215FECF}"/>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2" name="Picture 2">
            <a:extLst>
              <a:ext uri="{FF2B5EF4-FFF2-40B4-BE49-F238E27FC236}">
                <a16:creationId xmlns:a16="http://schemas.microsoft.com/office/drawing/2014/main" id="{02795B23-D4F3-3B68-0968-855DC5592952}"/>
              </a:ext>
            </a:extLst>
          </p:cNvPr>
          <p:cNvPicPr>
            <a:picLocks noChangeAspect="1" noChangeArrowheads="1"/>
          </p:cNvPicPr>
          <p:nvPr userDrawn="1"/>
        </p:nvPicPr>
        <p:blipFill rotWithShape="1">
          <a:blip r:embed="rId15" cstate="print">
            <a:duotone>
              <a:schemeClr val="bg2">
                <a:shade val="45000"/>
                <a:satMod val="135000"/>
              </a:schemeClr>
              <a:prstClr val="white"/>
            </a:duotone>
            <a:extLst>
              <a:ext uri="{28A0092B-C50C-407E-A947-70E740481C1C}">
                <a14:useLocalDpi xmlns:a14="http://schemas.microsoft.com/office/drawing/2010/main" val="0"/>
              </a:ext>
            </a:extLst>
          </a:blip>
          <a:srcRect r="74332" b="15522"/>
          <a:stretch/>
        </p:blipFill>
        <p:spPr bwMode="auto">
          <a:xfrm>
            <a:off x="8752126" y="275398"/>
            <a:ext cx="500940" cy="489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8" descr="CD button">
            <a:hlinkClick r:id="" action="ppaction://hlinkshowjump?jump=firstslide" highlightClick="1"/>
            <a:hlinkHover r:id="" action="ppaction://noaction" highlightClick="1"/>
            <a:extLst>
              <a:ext uri="{FF2B5EF4-FFF2-40B4-BE49-F238E27FC236}">
                <a16:creationId xmlns:a16="http://schemas.microsoft.com/office/drawing/2014/main" id="{3154330D-6DC3-0065-86E1-2940AE252DB7}"/>
              </a:ext>
            </a:extLst>
          </p:cNvPr>
          <p:cNvPicPr>
            <a:picLocks noChangeAspect="1" noChangeArrowheads="1"/>
          </p:cNvPicPr>
          <p:nvPr userDrawn="1"/>
        </p:nvPicPr>
        <p:blipFill>
          <a:blip r:embed="rId16"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29">
            <a:extLst>
              <a:ext uri="{FF2B5EF4-FFF2-40B4-BE49-F238E27FC236}">
                <a16:creationId xmlns:a16="http://schemas.microsoft.com/office/drawing/2014/main" id="{DA5FC5BD-850E-7DB9-8A4D-7651F725522B}"/>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extLst>
      <p:ext uri="{BB962C8B-B14F-4D97-AF65-F5344CB8AC3E}">
        <p14:creationId xmlns:p14="http://schemas.microsoft.com/office/powerpoint/2010/main" val="3206433228"/>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5" descr="Background2">
            <a:extLst>
              <a:ext uri="{FF2B5EF4-FFF2-40B4-BE49-F238E27FC236}">
                <a16:creationId xmlns:a16="http://schemas.microsoft.com/office/drawing/2014/main" id="{2DA2965B-087F-9674-3ED0-0585FE2AAC0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a:extLst>
              <a:ext uri="{FF2B5EF4-FFF2-40B4-BE49-F238E27FC236}">
                <a16:creationId xmlns:a16="http://schemas.microsoft.com/office/drawing/2014/main" id="{0FA1CE50-8578-2AF8-0C56-87CBEF144D98}"/>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69B614FC-59A1-C46A-51EF-FF74312062D3}"/>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5" name="Text Box 9">
            <a:extLst>
              <a:ext uri="{FF2B5EF4-FFF2-40B4-BE49-F238E27FC236}">
                <a16:creationId xmlns:a16="http://schemas.microsoft.com/office/drawing/2014/main" id="{B49E52DC-AD7E-24E0-8132-DBCAB58C31E2}"/>
              </a:ext>
            </a:extLst>
          </p:cNvPr>
          <p:cNvSpPr txBox="1">
            <a:spLocks noChangeArrowheads="1"/>
          </p:cNvSpPr>
          <p:nvPr userDrawn="1"/>
        </p:nvSpPr>
        <p:spPr bwMode="auto">
          <a:xfrm>
            <a:off x="900113"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TECHNOLOGIES FACULTY</a:t>
            </a:r>
          </a:p>
        </p:txBody>
      </p:sp>
      <p:sp>
        <p:nvSpPr>
          <p:cNvPr id="1030" name="Rectangle 10">
            <a:extLst>
              <a:ext uri="{FF2B5EF4-FFF2-40B4-BE49-F238E27FC236}">
                <a16:creationId xmlns:a16="http://schemas.microsoft.com/office/drawing/2014/main" id="{D7C3E247-5273-CC44-5F51-42B4E95721B5}"/>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2055" name="Picture 28" descr="CD button">
            <a:hlinkClick r:id="" action="ppaction://hlinkshowjump?jump=firstslide" highlightClick="1"/>
            <a:hlinkHover r:id="" action="ppaction://noaction" highlightClick="1"/>
            <a:extLst>
              <a:ext uri="{FF2B5EF4-FFF2-40B4-BE49-F238E27FC236}">
                <a16:creationId xmlns:a16="http://schemas.microsoft.com/office/drawing/2014/main" id="{A7CD9934-C6EC-7192-8FA4-2370C6240C85}"/>
              </a:ext>
            </a:extLst>
          </p:cNvPr>
          <p:cNvPicPr>
            <a:picLocks noChangeAspect="1" noChangeArrowheads="1"/>
          </p:cNvPicPr>
          <p:nvPr userDrawn="1"/>
        </p:nvPicPr>
        <p:blipFill>
          <a:blip r:embed="rId15"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9">
            <a:extLst>
              <a:ext uri="{FF2B5EF4-FFF2-40B4-BE49-F238E27FC236}">
                <a16:creationId xmlns:a16="http://schemas.microsoft.com/office/drawing/2014/main" id="{99475FAC-9593-3416-CE7F-3E29674B14CC}"/>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5" descr="Background2">
            <a:extLst>
              <a:ext uri="{FF2B5EF4-FFF2-40B4-BE49-F238E27FC236}">
                <a16:creationId xmlns:a16="http://schemas.microsoft.com/office/drawing/2014/main" id="{9AFC6EE6-BD65-3F9A-1B86-A74E27F912E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a:extLst>
              <a:ext uri="{FF2B5EF4-FFF2-40B4-BE49-F238E27FC236}">
                <a16:creationId xmlns:a16="http://schemas.microsoft.com/office/drawing/2014/main" id="{1F17057E-6ED5-F90F-FE36-45BFA815B0CB}"/>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3A8EDA7F-96E0-BA83-E367-2473249F436A}"/>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5" name="Text Box 9">
            <a:extLst>
              <a:ext uri="{FF2B5EF4-FFF2-40B4-BE49-F238E27FC236}">
                <a16:creationId xmlns:a16="http://schemas.microsoft.com/office/drawing/2014/main" id="{5B24EBC7-B2F5-6C9B-4604-5FE65FFF72F0}"/>
              </a:ext>
            </a:extLst>
          </p:cNvPr>
          <p:cNvSpPr txBox="1">
            <a:spLocks noChangeArrowheads="1"/>
          </p:cNvSpPr>
          <p:nvPr userDrawn="1"/>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PRACTICAL WOODWORKING</a:t>
            </a:r>
          </a:p>
        </p:txBody>
      </p:sp>
      <p:sp>
        <p:nvSpPr>
          <p:cNvPr id="1030" name="Rectangle 10">
            <a:extLst>
              <a:ext uri="{FF2B5EF4-FFF2-40B4-BE49-F238E27FC236}">
                <a16:creationId xmlns:a16="http://schemas.microsoft.com/office/drawing/2014/main" id="{27505213-0C71-F181-8C81-0571482DC03B}"/>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A951EC5A-4CAA-AD0E-C31F-1DC5952382FE}"/>
              </a:ext>
            </a:extLst>
          </p:cNvPr>
          <p:cNvPicPr>
            <a:picLocks noChangeAspect="1" noChangeArrowheads="1"/>
          </p:cNvPicPr>
          <p:nvPr userDrawn="1"/>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3080" name="Picture 28" descr="CD button">
            <a:hlinkClick r:id="" action="ppaction://hlinkshowjump?jump=firstslide" highlightClick="1"/>
            <a:hlinkHover r:id="" action="ppaction://noaction" highlightClick="1"/>
            <a:extLst>
              <a:ext uri="{FF2B5EF4-FFF2-40B4-BE49-F238E27FC236}">
                <a16:creationId xmlns:a16="http://schemas.microsoft.com/office/drawing/2014/main" id="{091AAED7-23BB-9763-0E6B-E01F8DB72B16}"/>
              </a:ext>
            </a:extLst>
          </p:cNvPr>
          <p:cNvPicPr>
            <a:picLocks noChangeAspect="1" noChangeArrowheads="1"/>
          </p:cNvPicPr>
          <p:nvPr userDrawn="1"/>
        </p:nvPicPr>
        <p:blipFill>
          <a:blip r:embed="rId16"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29">
            <a:extLst>
              <a:ext uri="{FF2B5EF4-FFF2-40B4-BE49-F238E27FC236}">
                <a16:creationId xmlns:a16="http://schemas.microsoft.com/office/drawing/2014/main" id="{27F0CD97-CDCA-BEA8-CCFF-3745B87472CF}"/>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35" descr="Background2">
            <a:extLst>
              <a:ext uri="{FF2B5EF4-FFF2-40B4-BE49-F238E27FC236}">
                <a16:creationId xmlns:a16="http://schemas.microsoft.com/office/drawing/2014/main" id="{80775BD0-C839-D14B-B191-6C4D80941DE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a:extLst>
              <a:ext uri="{FF2B5EF4-FFF2-40B4-BE49-F238E27FC236}">
                <a16:creationId xmlns:a16="http://schemas.microsoft.com/office/drawing/2014/main" id="{D8766C05-4B37-0CC4-CCD6-66F2352572FF}"/>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5477CDDD-3AD5-951F-6514-FCFEEAAD2557}"/>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5" name="Text Box 9">
            <a:extLst>
              <a:ext uri="{FF2B5EF4-FFF2-40B4-BE49-F238E27FC236}">
                <a16:creationId xmlns:a16="http://schemas.microsoft.com/office/drawing/2014/main" id="{D58EF43E-4025-07EF-CA0F-C6A028B99A86}"/>
              </a:ext>
            </a:extLst>
          </p:cNvPr>
          <p:cNvSpPr txBox="1">
            <a:spLocks noChangeArrowheads="1"/>
          </p:cNvSpPr>
          <p:nvPr userDrawn="1"/>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PRACTICAL COOKERY</a:t>
            </a:r>
          </a:p>
        </p:txBody>
      </p:sp>
      <p:sp>
        <p:nvSpPr>
          <p:cNvPr id="1030" name="Rectangle 10">
            <a:extLst>
              <a:ext uri="{FF2B5EF4-FFF2-40B4-BE49-F238E27FC236}">
                <a16:creationId xmlns:a16="http://schemas.microsoft.com/office/drawing/2014/main" id="{9012D5A9-8E7D-67F1-1E2B-AC7715D110B3}"/>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15573997-B630-4132-820B-D725A06055D0}"/>
              </a:ext>
            </a:extLst>
          </p:cNvPr>
          <p:cNvPicPr>
            <a:picLocks noChangeAspect="1" noChangeArrowheads="1"/>
          </p:cNvPicPr>
          <p:nvPr userDrawn="1"/>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4104" name="Picture 28" descr="CD button">
            <a:hlinkClick r:id="" action="ppaction://hlinkshowjump?jump=firstslide" highlightClick="1"/>
            <a:hlinkHover r:id="" action="ppaction://noaction" highlightClick="1"/>
            <a:extLst>
              <a:ext uri="{FF2B5EF4-FFF2-40B4-BE49-F238E27FC236}">
                <a16:creationId xmlns:a16="http://schemas.microsoft.com/office/drawing/2014/main" id="{977558BB-8ADB-F00B-B25B-4DB554870507}"/>
              </a:ext>
            </a:extLst>
          </p:cNvPr>
          <p:cNvPicPr>
            <a:picLocks noChangeAspect="1" noChangeArrowheads="1"/>
          </p:cNvPicPr>
          <p:nvPr userDrawn="1"/>
        </p:nvPicPr>
        <p:blipFill>
          <a:blip r:embed="rId16"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29">
            <a:extLst>
              <a:ext uri="{FF2B5EF4-FFF2-40B4-BE49-F238E27FC236}">
                <a16:creationId xmlns:a16="http://schemas.microsoft.com/office/drawing/2014/main" id="{10404DF7-03B6-E034-279C-7014F62679FD}"/>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35" descr="Background2">
            <a:extLst>
              <a:ext uri="{FF2B5EF4-FFF2-40B4-BE49-F238E27FC236}">
                <a16:creationId xmlns:a16="http://schemas.microsoft.com/office/drawing/2014/main" id="{5291A461-C4D4-E828-BFD6-C50FB49369C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
            <a:extLst>
              <a:ext uri="{FF2B5EF4-FFF2-40B4-BE49-F238E27FC236}">
                <a16:creationId xmlns:a16="http://schemas.microsoft.com/office/drawing/2014/main" id="{0C80B247-91BD-96C9-6714-6EDB94038FCF}"/>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0ACD14DF-0EC2-BC38-DB51-BACA42F58A0E}"/>
              </a:ext>
            </a:extLst>
          </p:cNvPr>
          <p:cNvSpPr txBox="1">
            <a:spLocks noChangeArrowheads="1"/>
          </p:cNvSpPr>
          <p:nvPr/>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Technical Dept.</a:t>
            </a:r>
          </a:p>
        </p:txBody>
      </p:sp>
      <p:sp>
        <p:nvSpPr>
          <p:cNvPr id="5" name="Text Box 9">
            <a:extLst>
              <a:ext uri="{FF2B5EF4-FFF2-40B4-BE49-F238E27FC236}">
                <a16:creationId xmlns:a16="http://schemas.microsoft.com/office/drawing/2014/main" id="{A02C75CB-CF5B-37E2-0B62-A2A565EEAFC1}"/>
              </a:ext>
            </a:extLst>
          </p:cNvPr>
          <p:cNvSpPr txBox="1">
            <a:spLocks noChangeArrowheads="1"/>
          </p:cNvSpPr>
          <p:nvPr/>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030" name="Rectangle 10">
            <a:extLst>
              <a:ext uri="{FF2B5EF4-FFF2-40B4-BE49-F238E27FC236}">
                <a16:creationId xmlns:a16="http://schemas.microsoft.com/office/drawing/2014/main" id="{099E041F-12E7-6380-B402-C5297B6CA7BF}"/>
              </a:ext>
            </a:extLst>
          </p:cNvPr>
          <p:cNvSpPr>
            <a:spLocks noChangeArrowheads="1"/>
          </p:cNvSpPr>
          <p:nvPr/>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3CAFAF86-C5B9-EAD2-B828-7E14876E0E27}"/>
              </a:ext>
            </a:extLst>
          </p:cNvPr>
          <p:cNvPicPr>
            <a:picLocks noChangeAspect="1" noChangeArrowheads="1"/>
          </p:cNvPicPr>
          <p:nvPr/>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5128" name="Picture 35" descr="Background2">
            <a:extLst>
              <a:ext uri="{FF2B5EF4-FFF2-40B4-BE49-F238E27FC236}">
                <a16:creationId xmlns:a16="http://schemas.microsoft.com/office/drawing/2014/main" id="{5F34B536-FB4F-DAE2-4E6F-791008590F8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
            <a:extLst>
              <a:ext uri="{FF2B5EF4-FFF2-40B4-BE49-F238E27FC236}">
                <a16:creationId xmlns:a16="http://schemas.microsoft.com/office/drawing/2014/main" id="{A723F6EC-CA6E-0CF5-EFE8-1B1CC29B3729}"/>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8">
            <a:extLst>
              <a:ext uri="{FF2B5EF4-FFF2-40B4-BE49-F238E27FC236}">
                <a16:creationId xmlns:a16="http://schemas.microsoft.com/office/drawing/2014/main" id="{F54C9BDD-32A2-C9B7-FCE6-A14CC410D335}"/>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13" name="Text Box 9">
            <a:extLst>
              <a:ext uri="{FF2B5EF4-FFF2-40B4-BE49-F238E27FC236}">
                <a16:creationId xmlns:a16="http://schemas.microsoft.com/office/drawing/2014/main" id="{31B32256-DA8D-E617-C706-CAACC4B9C18A}"/>
              </a:ext>
            </a:extLst>
          </p:cNvPr>
          <p:cNvSpPr txBox="1">
            <a:spLocks noChangeArrowheads="1"/>
          </p:cNvSpPr>
          <p:nvPr userDrawn="1"/>
        </p:nvSpPr>
        <p:spPr bwMode="auto">
          <a:xfrm>
            <a:off x="107950"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4" name="Rectangle 13">
            <a:extLst>
              <a:ext uri="{FF2B5EF4-FFF2-40B4-BE49-F238E27FC236}">
                <a16:creationId xmlns:a16="http://schemas.microsoft.com/office/drawing/2014/main" id="{B4F3D409-9586-00CA-051A-BA7CCD5B529E}"/>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7" name="Picture 2">
            <a:extLst>
              <a:ext uri="{FF2B5EF4-FFF2-40B4-BE49-F238E27FC236}">
                <a16:creationId xmlns:a16="http://schemas.microsoft.com/office/drawing/2014/main" id="{D2705C24-6E7C-5DAA-D394-BF3BF7110356}"/>
              </a:ext>
            </a:extLst>
          </p:cNvPr>
          <p:cNvPicPr>
            <a:picLocks noChangeAspect="1" noChangeArrowheads="1"/>
          </p:cNvPicPr>
          <p:nvPr userDrawn="1"/>
        </p:nvPicPr>
        <p:blipFill rotWithShape="1">
          <a:blip r:embed="rId16" cstate="print">
            <a:duotone>
              <a:schemeClr val="bg2">
                <a:shade val="45000"/>
                <a:satMod val="135000"/>
              </a:schemeClr>
              <a:prstClr val="white"/>
            </a:duotone>
            <a:extLst>
              <a:ext uri="{28A0092B-C50C-407E-A947-70E740481C1C}">
                <a14:useLocalDpi xmlns:a14="http://schemas.microsoft.com/office/drawing/2010/main" val="0"/>
              </a:ext>
            </a:extLst>
          </a:blip>
          <a:srcRect r="74332" b="15522"/>
          <a:stretch/>
        </p:blipFill>
        <p:spPr bwMode="auto">
          <a:xfrm>
            <a:off x="8570634" y="277516"/>
            <a:ext cx="500940" cy="489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a:extLst>
              <a:ext uri="{FF2B5EF4-FFF2-40B4-BE49-F238E27FC236}">
                <a16:creationId xmlns:a16="http://schemas.microsoft.com/office/drawing/2014/main" id="{43F259B0-7C00-D0D7-61EF-480241551172}"/>
              </a:ext>
            </a:extLst>
          </p:cNvPr>
          <p:cNvPicPr>
            <a:picLocks noChangeAspect="1" noChangeArrowheads="1"/>
          </p:cNvPicPr>
          <p:nvPr userDrawn="1"/>
        </p:nvPicPr>
        <p:blipFill>
          <a:blip r:embed="rId15" cstate="print">
            <a:duotone>
              <a:schemeClr val="bg2">
                <a:shade val="45000"/>
                <a:satMod val="135000"/>
              </a:schemeClr>
              <a:prstClr val="white"/>
            </a:duotone>
          </a:blip>
          <a:srcRect l="8333" r="65104" b="2849"/>
          <a:stretch>
            <a:fillRect/>
          </a:stretch>
        </p:blipFill>
        <p:spPr bwMode="auto">
          <a:xfrm>
            <a:off x="8028930" y="277516"/>
            <a:ext cx="499092" cy="489305"/>
          </a:xfrm>
          <a:prstGeom prst="rect">
            <a:avLst/>
          </a:prstGeom>
          <a:noFill/>
          <a:ln w="9525">
            <a:noFill/>
            <a:miter lim="800000"/>
            <a:headEnd/>
            <a:tailEnd/>
          </a:ln>
          <a:effectLst/>
        </p:spPr>
      </p:pic>
      <p:pic>
        <p:nvPicPr>
          <p:cNvPr id="5135" name="Picture 13">
            <a:extLst>
              <a:ext uri="{FF2B5EF4-FFF2-40B4-BE49-F238E27FC236}">
                <a16:creationId xmlns:a16="http://schemas.microsoft.com/office/drawing/2014/main" id="{7AD580F0-46AC-E2B9-0982-22116F1053B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113838" y="276225"/>
            <a:ext cx="642937" cy="490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36" name="Picture 28" descr="CD button">
            <a:hlinkClick r:id="" action="ppaction://hlinkshowjump?jump=firstslide" highlightClick="1"/>
            <a:hlinkHover r:id="" action="ppaction://noaction" highlightClick="1"/>
            <a:extLst>
              <a:ext uri="{FF2B5EF4-FFF2-40B4-BE49-F238E27FC236}">
                <a16:creationId xmlns:a16="http://schemas.microsoft.com/office/drawing/2014/main" id="{9250DFA0-796F-132B-BB7E-19955D2CDF5E}"/>
              </a:ext>
            </a:extLst>
          </p:cNvPr>
          <p:cNvPicPr>
            <a:picLocks noChangeAspect="1" noChangeArrowheads="1"/>
          </p:cNvPicPr>
          <p:nvPr userDrawn="1"/>
        </p:nvPicPr>
        <p:blipFill>
          <a:blip r:embed="rId18"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29">
            <a:extLst>
              <a:ext uri="{FF2B5EF4-FFF2-40B4-BE49-F238E27FC236}">
                <a16:creationId xmlns:a16="http://schemas.microsoft.com/office/drawing/2014/main" id="{909F5D02-B99C-5758-6C8F-5F19D319AF84}"/>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35" descr="Background2">
            <a:extLst>
              <a:ext uri="{FF2B5EF4-FFF2-40B4-BE49-F238E27FC236}">
                <a16:creationId xmlns:a16="http://schemas.microsoft.com/office/drawing/2014/main" id="{5291A461-C4D4-E828-BFD6-C50FB49369C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
            <a:extLst>
              <a:ext uri="{FF2B5EF4-FFF2-40B4-BE49-F238E27FC236}">
                <a16:creationId xmlns:a16="http://schemas.microsoft.com/office/drawing/2014/main" id="{0C80B247-91BD-96C9-6714-6EDB94038FCF}"/>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0ACD14DF-0EC2-BC38-DB51-BACA42F58A0E}"/>
              </a:ext>
            </a:extLst>
          </p:cNvPr>
          <p:cNvSpPr txBox="1">
            <a:spLocks noChangeArrowheads="1"/>
          </p:cNvSpPr>
          <p:nvPr/>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Technical Dept.</a:t>
            </a:r>
          </a:p>
        </p:txBody>
      </p:sp>
      <p:sp>
        <p:nvSpPr>
          <p:cNvPr id="5" name="Text Box 9">
            <a:extLst>
              <a:ext uri="{FF2B5EF4-FFF2-40B4-BE49-F238E27FC236}">
                <a16:creationId xmlns:a16="http://schemas.microsoft.com/office/drawing/2014/main" id="{A02C75CB-CF5B-37E2-0B62-A2A565EEAFC1}"/>
              </a:ext>
            </a:extLst>
          </p:cNvPr>
          <p:cNvSpPr txBox="1">
            <a:spLocks noChangeArrowheads="1"/>
          </p:cNvSpPr>
          <p:nvPr/>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030" name="Rectangle 10">
            <a:extLst>
              <a:ext uri="{FF2B5EF4-FFF2-40B4-BE49-F238E27FC236}">
                <a16:creationId xmlns:a16="http://schemas.microsoft.com/office/drawing/2014/main" id="{099E041F-12E7-6380-B402-C5297B6CA7BF}"/>
              </a:ext>
            </a:extLst>
          </p:cNvPr>
          <p:cNvSpPr>
            <a:spLocks noChangeArrowheads="1"/>
          </p:cNvSpPr>
          <p:nvPr/>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3CAFAF86-C5B9-EAD2-B828-7E14876E0E27}"/>
              </a:ext>
            </a:extLst>
          </p:cNvPr>
          <p:cNvPicPr>
            <a:picLocks noChangeAspect="1" noChangeArrowheads="1"/>
          </p:cNvPicPr>
          <p:nvPr/>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5128" name="Picture 35" descr="Background2">
            <a:extLst>
              <a:ext uri="{FF2B5EF4-FFF2-40B4-BE49-F238E27FC236}">
                <a16:creationId xmlns:a16="http://schemas.microsoft.com/office/drawing/2014/main" id="{5F34B536-FB4F-DAE2-4E6F-791008590F8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
            <a:extLst>
              <a:ext uri="{FF2B5EF4-FFF2-40B4-BE49-F238E27FC236}">
                <a16:creationId xmlns:a16="http://schemas.microsoft.com/office/drawing/2014/main" id="{A723F6EC-CA6E-0CF5-EFE8-1B1CC29B3729}"/>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8">
            <a:extLst>
              <a:ext uri="{FF2B5EF4-FFF2-40B4-BE49-F238E27FC236}">
                <a16:creationId xmlns:a16="http://schemas.microsoft.com/office/drawing/2014/main" id="{F54C9BDD-32A2-C9B7-FCE6-A14CC410D335}"/>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13" name="Text Box 9">
            <a:extLst>
              <a:ext uri="{FF2B5EF4-FFF2-40B4-BE49-F238E27FC236}">
                <a16:creationId xmlns:a16="http://schemas.microsoft.com/office/drawing/2014/main" id="{31B32256-DA8D-E617-C706-CAACC4B9C18A}"/>
              </a:ext>
            </a:extLst>
          </p:cNvPr>
          <p:cNvSpPr txBox="1">
            <a:spLocks noChangeArrowheads="1"/>
          </p:cNvSpPr>
          <p:nvPr userDrawn="1"/>
        </p:nvSpPr>
        <p:spPr bwMode="auto">
          <a:xfrm>
            <a:off x="107950" y="115888"/>
            <a:ext cx="9505950"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smtClean="0">
                <a:latin typeface="Century Gothic" pitchFamily="34" charset="0"/>
              </a:rPr>
              <a:t>JEWELLERY</a:t>
            </a:r>
            <a:r>
              <a:rPr lang="en-GB" sz="4400" b="1" baseline="0" dirty="0" smtClean="0">
                <a:latin typeface="Century Gothic" pitchFamily="34" charset="0"/>
              </a:rPr>
              <a:t> MAKING</a:t>
            </a:r>
            <a:endParaRPr lang="en-GB" sz="4400" b="1" dirty="0">
              <a:latin typeface="Century Gothic" pitchFamily="34" charset="0"/>
            </a:endParaRPr>
          </a:p>
        </p:txBody>
      </p:sp>
      <p:sp>
        <p:nvSpPr>
          <p:cNvPr id="14" name="Rectangle 13">
            <a:extLst>
              <a:ext uri="{FF2B5EF4-FFF2-40B4-BE49-F238E27FC236}">
                <a16:creationId xmlns:a16="http://schemas.microsoft.com/office/drawing/2014/main" id="{B4F3D409-9586-00CA-051A-BA7CCD5B529E}"/>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8" name="Picture 2">
            <a:extLst>
              <a:ext uri="{FF2B5EF4-FFF2-40B4-BE49-F238E27FC236}">
                <a16:creationId xmlns:a16="http://schemas.microsoft.com/office/drawing/2014/main" id="{43F259B0-7C00-D0D7-61EF-480241551172}"/>
              </a:ext>
            </a:extLst>
          </p:cNvPr>
          <p:cNvPicPr>
            <a:picLocks noChangeAspect="1" noChangeArrowheads="1"/>
          </p:cNvPicPr>
          <p:nvPr userDrawn="1"/>
        </p:nvPicPr>
        <p:blipFill rotWithShape="1">
          <a:blip r:embed="rId15" cstate="print">
            <a:duotone>
              <a:schemeClr val="bg2">
                <a:shade val="45000"/>
                <a:satMod val="135000"/>
              </a:schemeClr>
              <a:prstClr val="white"/>
            </a:duotone>
          </a:blip>
          <a:srcRect l="23663" r="65104" b="2849"/>
          <a:stretch/>
        </p:blipFill>
        <p:spPr bwMode="auto">
          <a:xfrm>
            <a:off x="7711249" y="256203"/>
            <a:ext cx="211060" cy="489305"/>
          </a:xfrm>
          <a:prstGeom prst="rect">
            <a:avLst/>
          </a:prstGeom>
          <a:noFill/>
          <a:ln w="9525">
            <a:noFill/>
            <a:miter lim="800000"/>
            <a:headEnd/>
            <a:tailEnd/>
          </a:ln>
          <a:effectLst/>
        </p:spPr>
      </p:pic>
      <p:pic>
        <p:nvPicPr>
          <p:cNvPr id="5136" name="Picture 28" descr="CD button">
            <a:hlinkClick r:id="" action="ppaction://hlinkshowjump?jump=firstslide" highlightClick="1"/>
            <a:hlinkHover r:id="" action="ppaction://noaction" highlightClick="1"/>
            <a:extLst>
              <a:ext uri="{FF2B5EF4-FFF2-40B4-BE49-F238E27FC236}">
                <a16:creationId xmlns:a16="http://schemas.microsoft.com/office/drawing/2014/main" id="{9250DFA0-796F-132B-BB7E-19955D2CDF5E}"/>
              </a:ext>
            </a:extLst>
          </p:cNvPr>
          <p:cNvPicPr>
            <a:picLocks noChangeAspect="1" noChangeArrowheads="1"/>
          </p:cNvPicPr>
          <p:nvPr userDrawn="1"/>
        </p:nvPicPr>
        <p:blipFill>
          <a:blip r:embed="rId16"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29">
            <a:extLst>
              <a:ext uri="{FF2B5EF4-FFF2-40B4-BE49-F238E27FC236}">
                <a16:creationId xmlns:a16="http://schemas.microsoft.com/office/drawing/2014/main" id="{909F5D02-B99C-5758-6C8F-5F19D319AF84}"/>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extLst>
      <p:ext uri="{BB962C8B-B14F-4D97-AF65-F5344CB8AC3E}">
        <p14:creationId xmlns:p14="http://schemas.microsoft.com/office/powerpoint/2010/main" val="1852548736"/>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35" descr="Background2">
            <a:extLst>
              <a:ext uri="{FF2B5EF4-FFF2-40B4-BE49-F238E27FC236}">
                <a16:creationId xmlns:a16="http://schemas.microsoft.com/office/drawing/2014/main" id="{6B96FC87-774C-4BB1-3D5B-63399D13DA4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a:extLst>
              <a:ext uri="{FF2B5EF4-FFF2-40B4-BE49-F238E27FC236}">
                <a16:creationId xmlns:a16="http://schemas.microsoft.com/office/drawing/2014/main" id="{B3F51DCD-1F0A-58A6-CD20-B510D0F75BCC}"/>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86E53BEF-9F74-6FCD-4A8C-3C836B2137B2}"/>
              </a:ext>
            </a:extLst>
          </p:cNvPr>
          <p:cNvSpPr txBox="1">
            <a:spLocks noChangeArrowheads="1"/>
          </p:cNvSpPr>
          <p:nvPr/>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Technical Dept.</a:t>
            </a:r>
          </a:p>
        </p:txBody>
      </p:sp>
      <p:sp>
        <p:nvSpPr>
          <p:cNvPr id="5" name="Text Box 9">
            <a:extLst>
              <a:ext uri="{FF2B5EF4-FFF2-40B4-BE49-F238E27FC236}">
                <a16:creationId xmlns:a16="http://schemas.microsoft.com/office/drawing/2014/main" id="{30AD5A31-A7DE-B3B8-7536-954222C71D05}"/>
              </a:ext>
            </a:extLst>
          </p:cNvPr>
          <p:cNvSpPr txBox="1">
            <a:spLocks noChangeArrowheads="1"/>
          </p:cNvSpPr>
          <p:nvPr/>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030" name="Rectangle 10">
            <a:extLst>
              <a:ext uri="{FF2B5EF4-FFF2-40B4-BE49-F238E27FC236}">
                <a16:creationId xmlns:a16="http://schemas.microsoft.com/office/drawing/2014/main" id="{6F52F943-7851-5CC0-F763-4BE522D7183C}"/>
              </a:ext>
            </a:extLst>
          </p:cNvPr>
          <p:cNvSpPr>
            <a:spLocks noChangeArrowheads="1"/>
          </p:cNvSpPr>
          <p:nvPr/>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1ADE976D-B6ED-A6BF-FD1F-7423672B7309}"/>
              </a:ext>
            </a:extLst>
          </p:cNvPr>
          <p:cNvPicPr>
            <a:picLocks noChangeAspect="1" noChangeArrowheads="1"/>
          </p:cNvPicPr>
          <p:nvPr/>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6152" name="Picture 35" descr="Background2">
            <a:extLst>
              <a:ext uri="{FF2B5EF4-FFF2-40B4-BE49-F238E27FC236}">
                <a16:creationId xmlns:a16="http://schemas.microsoft.com/office/drawing/2014/main" id="{23E7E1F9-308E-5448-6B28-FD8022ABC1D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2">
            <a:extLst>
              <a:ext uri="{FF2B5EF4-FFF2-40B4-BE49-F238E27FC236}">
                <a16:creationId xmlns:a16="http://schemas.microsoft.com/office/drawing/2014/main" id="{6C612613-F3D4-80AC-6683-B288A99A591F}"/>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8">
            <a:extLst>
              <a:ext uri="{FF2B5EF4-FFF2-40B4-BE49-F238E27FC236}">
                <a16:creationId xmlns:a16="http://schemas.microsoft.com/office/drawing/2014/main" id="{D26FC5CD-2642-222B-C9D9-24BBD9F7872E}"/>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13" name="Text Box 9">
            <a:extLst>
              <a:ext uri="{FF2B5EF4-FFF2-40B4-BE49-F238E27FC236}">
                <a16:creationId xmlns:a16="http://schemas.microsoft.com/office/drawing/2014/main" id="{17047520-1A20-57BB-8CF9-8E9C9D8B9675}"/>
              </a:ext>
            </a:extLst>
          </p:cNvPr>
          <p:cNvSpPr txBox="1">
            <a:spLocks noChangeArrowheads="1"/>
          </p:cNvSpPr>
          <p:nvPr userDrawn="1"/>
        </p:nvSpPr>
        <p:spPr bwMode="auto">
          <a:xfrm>
            <a:off x="146050" y="152400"/>
            <a:ext cx="86407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000" b="1" dirty="0">
                <a:latin typeface="Century Gothic" pitchFamily="34" charset="0"/>
              </a:rPr>
              <a:t>HEALTH AND FOOD TECHNOLOGY</a:t>
            </a:r>
          </a:p>
        </p:txBody>
      </p:sp>
      <p:sp>
        <p:nvSpPr>
          <p:cNvPr id="14" name="Rectangle 13">
            <a:extLst>
              <a:ext uri="{FF2B5EF4-FFF2-40B4-BE49-F238E27FC236}">
                <a16:creationId xmlns:a16="http://schemas.microsoft.com/office/drawing/2014/main" id="{B09C933C-2FC4-A323-86B6-521E68C96C06}"/>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7" name="Picture 2">
            <a:extLst>
              <a:ext uri="{FF2B5EF4-FFF2-40B4-BE49-F238E27FC236}">
                <a16:creationId xmlns:a16="http://schemas.microsoft.com/office/drawing/2014/main" id="{85A02CCE-9579-006E-D257-DE6C408CC589}"/>
              </a:ext>
            </a:extLst>
          </p:cNvPr>
          <p:cNvPicPr>
            <a:picLocks noChangeAspect="1" noChangeArrowheads="1"/>
          </p:cNvPicPr>
          <p:nvPr userDrawn="1"/>
        </p:nvPicPr>
        <p:blipFill rotWithShape="1">
          <a:blip r:embed="rId16" cstate="print">
            <a:duotone>
              <a:schemeClr val="bg2">
                <a:shade val="45000"/>
                <a:satMod val="135000"/>
              </a:schemeClr>
              <a:prstClr val="white"/>
            </a:duotone>
            <a:extLst>
              <a:ext uri="{28A0092B-C50C-407E-A947-70E740481C1C}">
                <a14:useLocalDpi xmlns:a14="http://schemas.microsoft.com/office/drawing/2010/main" val="0"/>
              </a:ext>
            </a:extLst>
          </a:blip>
          <a:srcRect r="74332" b="15522"/>
          <a:stretch/>
        </p:blipFill>
        <p:spPr bwMode="auto">
          <a:xfrm>
            <a:off x="9112166" y="277516"/>
            <a:ext cx="500940" cy="489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a:extLst>
              <a:ext uri="{FF2B5EF4-FFF2-40B4-BE49-F238E27FC236}">
                <a16:creationId xmlns:a16="http://schemas.microsoft.com/office/drawing/2014/main" id="{5A52849E-1A04-234E-7E39-9C7482BDE410}"/>
              </a:ext>
            </a:extLst>
          </p:cNvPr>
          <p:cNvPicPr>
            <a:picLocks noChangeAspect="1" noChangeArrowheads="1"/>
          </p:cNvPicPr>
          <p:nvPr userDrawn="1"/>
        </p:nvPicPr>
        <p:blipFill>
          <a:blip r:embed="rId15" cstate="print">
            <a:duotone>
              <a:schemeClr val="bg2">
                <a:shade val="45000"/>
                <a:satMod val="135000"/>
              </a:schemeClr>
              <a:prstClr val="white"/>
            </a:duotone>
          </a:blip>
          <a:srcRect l="8333" r="65104" b="2849"/>
          <a:stretch>
            <a:fillRect/>
          </a:stretch>
        </p:blipFill>
        <p:spPr bwMode="auto">
          <a:xfrm>
            <a:off x="8570462" y="277516"/>
            <a:ext cx="499092" cy="489305"/>
          </a:xfrm>
          <a:prstGeom prst="rect">
            <a:avLst/>
          </a:prstGeom>
          <a:noFill/>
          <a:ln w="9525">
            <a:noFill/>
            <a:miter lim="800000"/>
            <a:headEnd/>
            <a:tailEnd/>
          </a:ln>
          <a:effectLst/>
        </p:spPr>
      </p:pic>
      <p:pic>
        <p:nvPicPr>
          <p:cNvPr id="6159" name="Picture 28" descr="CD button">
            <a:hlinkClick r:id="" action="ppaction://hlinkshowjump?jump=firstslide" highlightClick="1"/>
            <a:hlinkHover r:id="" action="ppaction://noaction" highlightClick="1"/>
            <a:extLst>
              <a:ext uri="{FF2B5EF4-FFF2-40B4-BE49-F238E27FC236}">
                <a16:creationId xmlns:a16="http://schemas.microsoft.com/office/drawing/2014/main" id="{51A7144B-6B2D-E958-94C9-16C5B5E9BFE0}"/>
              </a:ext>
            </a:extLst>
          </p:cNvPr>
          <p:cNvPicPr>
            <a:picLocks noChangeAspect="1" noChangeArrowheads="1"/>
          </p:cNvPicPr>
          <p:nvPr userDrawn="1"/>
        </p:nvPicPr>
        <p:blipFill>
          <a:blip r:embed="rId17"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29">
            <a:extLst>
              <a:ext uri="{FF2B5EF4-FFF2-40B4-BE49-F238E27FC236}">
                <a16:creationId xmlns:a16="http://schemas.microsoft.com/office/drawing/2014/main" id="{ACFE53A4-CF05-7745-9DB1-8C5C87D3DB17}"/>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35" descr="Background2">
            <a:extLst>
              <a:ext uri="{FF2B5EF4-FFF2-40B4-BE49-F238E27FC236}">
                <a16:creationId xmlns:a16="http://schemas.microsoft.com/office/drawing/2014/main" id="{8F72C18E-2BCC-FE45-35CE-9D3EAA37F0D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2">
            <a:extLst>
              <a:ext uri="{FF2B5EF4-FFF2-40B4-BE49-F238E27FC236}">
                <a16:creationId xmlns:a16="http://schemas.microsoft.com/office/drawing/2014/main" id="{890BCCF7-0690-361E-76D3-E90C2B70AA70}"/>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F3AA9A9A-77F6-F2C9-8F94-D0CD2CBA6685}"/>
              </a:ext>
            </a:extLst>
          </p:cNvPr>
          <p:cNvSpPr txBox="1">
            <a:spLocks noChangeArrowheads="1"/>
          </p:cNvSpPr>
          <p:nvPr/>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Technical Dept.</a:t>
            </a:r>
          </a:p>
        </p:txBody>
      </p:sp>
      <p:sp>
        <p:nvSpPr>
          <p:cNvPr id="5" name="Text Box 9">
            <a:extLst>
              <a:ext uri="{FF2B5EF4-FFF2-40B4-BE49-F238E27FC236}">
                <a16:creationId xmlns:a16="http://schemas.microsoft.com/office/drawing/2014/main" id="{31F6BD89-5656-A77C-9760-CE7A7C6BDF00}"/>
              </a:ext>
            </a:extLst>
          </p:cNvPr>
          <p:cNvSpPr txBox="1">
            <a:spLocks noChangeArrowheads="1"/>
          </p:cNvSpPr>
          <p:nvPr/>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030" name="Rectangle 10">
            <a:extLst>
              <a:ext uri="{FF2B5EF4-FFF2-40B4-BE49-F238E27FC236}">
                <a16:creationId xmlns:a16="http://schemas.microsoft.com/office/drawing/2014/main" id="{0B0F1DA2-6E00-FCCB-5117-94121080DF0C}"/>
              </a:ext>
            </a:extLst>
          </p:cNvPr>
          <p:cNvSpPr>
            <a:spLocks noChangeArrowheads="1"/>
          </p:cNvSpPr>
          <p:nvPr/>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CCEEEDFC-4E5B-BCE9-CF7C-2E2E086FA680}"/>
              </a:ext>
            </a:extLst>
          </p:cNvPr>
          <p:cNvPicPr>
            <a:picLocks noChangeAspect="1" noChangeArrowheads="1"/>
          </p:cNvPicPr>
          <p:nvPr/>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7176" name="Picture 35" descr="Background2">
            <a:extLst>
              <a:ext uri="{FF2B5EF4-FFF2-40B4-BE49-F238E27FC236}">
                <a16:creationId xmlns:a16="http://schemas.microsoft.com/office/drawing/2014/main" id="{2A673987-88EF-7676-5C5C-57D181549CC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2">
            <a:extLst>
              <a:ext uri="{FF2B5EF4-FFF2-40B4-BE49-F238E27FC236}">
                <a16:creationId xmlns:a16="http://schemas.microsoft.com/office/drawing/2014/main" id="{B6A79F28-D06B-274D-4F96-3D1DD5F4EA10}"/>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8">
            <a:extLst>
              <a:ext uri="{FF2B5EF4-FFF2-40B4-BE49-F238E27FC236}">
                <a16:creationId xmlns:a16="http://schemas.microsoft.com/office/drawing/2014/main" id="{BAAD2A6B-4722-AAE5-6E6C-FB92AF0A999E}"/>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13" name="Text Box 9">
            <a:extLst>
              <a:ext uri="{FF2B5EF4-FFF2-40B4-BE49-F238E27FC236}">
                <a16:creationId xmlns:a16="http://schemas.microsoft.com/office/drawing/2014/main" id="{3CD2DD5D-1EF2-DAC1-9BFF-728896DF459B}"/>
              </a:ext>
            </a:extLst>
          </p:cNvPr>
          <p:cNvSpPr txBox="1">
            <a:spLocks noChangeArrowheads="1"/>
          </p:cNvSpPr>
          <p:nvPr userDrawn="1"/>
        </p:nvSpPr>
        <p:spPr bwMode="auto">
          <a:xfrm>
            <a:off x="146050" y="152400"/>
            <a:ext cx="86407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000" b="1" dirty="0">
                <a:latin typeface="Century Gothic" pitchFamily="34" charset="0"/>
              </a:rPr>
              <a:t>HEALTH AND FOOD TECHNOLOGY</a:t>
            </a:r>
          </a:p>
        </p:txBody>
      </p:sp>
      <p:sp>
        <p:nvSpPr>
          <p:cNvPr id="14" name="Rectangle 13">
            <a:extLst>
              <a:ext uri="{FF2B5EF4-FFF2-40B4-BE49-F238E27FC236}">
                <a16:creationId xmlns:a16="http://schemas.microsoft.com/office/drawing/2014/main" id="{4D25ABD7-66DF-FE63-78CC-7BA64E870258}"/>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7" name="Picture 2">
            <a:extLst>
              <a:ext uri="{FF2B5EF4-FFF2-40B4-BE49-F238E27FC236}">
                <a16:creationId xmlns:a16="http://schemas.microsoft.com/office/drawing/2014/main" id="{5B5A4BDE-D692-6396-35C2-FF573DABFCCD}"/>
              </a:ext>
            </a:extLst>
          </p:cNvPr>
          <p:cNvPicPr>
            <a:picLocks noChangeAspect="1" noChangeArrowheads="1"/>
          </p:cNvPicPr>
          <p:nvPr userDrawn="1"/>
        </p:nvPicPr>
        <p:blipFill rotWithShape="1">
          <a:blip r:embed="rId16" cstate="print">
            <a:duotone>
              <a:schemeClr val="bg2">
                <a:shade val="45000"/>
                <a:satMod val="135000"/>
              </a:schemeClr>
              <a:prstClr val="white"/>
            </a:duotone>
            <a:extLst>
              <a:ext uri="{28A0092B-C50C-407E-A947-70E740481C1C}">
                <a14:useLocalDpi xmlns:a14="http://schemas.microsoft.com/office/drawing/2010/main" val="0"/>
              </a:ext>
            </a:extLst>
          </a:blip>
          <a:srcRect r="74332" b="15522"/>
          <a:stretch/>
        </p:blipFill>
        <p:spPr bwMode="auto">
          <a:xfrm>
            <a:off x="8893026" y="277516"/>
            <a:ext cx="500940" cy="489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82" name="Picture 28" descr="CD button">
            <a:hlinkClick r:id="" action="ppaction://hlinkshowjump?jump=firstslide" highlightClick="1"/>
            <a:hlinkHover r:id="" action="ppaction://noaction" highlightClick="1"/>
            <a:extLst>
              <a:ext uri="{FF2B5EF4-FFF2-40B4-BE49-F238E27FC236}">
                <a16:creationId xmlns:a16="http://schemas.microsoft.com/office/drawing/2014/main" id="{0A63155A-642D-13A1-33C2-7007DEB40086}"/>
              </a:ext>
            </a:extLst>
          </p:cNvPr>
          <p:cNvPicPr>
            <a:picLocks noChangeAspect="1" noChangeArrowheads="1"/>
          </p:cNvPicPr>
          <p:nvPr userDrawn="1"/>
        </p:nvPicPr>
        <p:blipFill>
          <a:blip r:embed="rId17"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29">
            <a:extLst>
              <a:ext uri="{FF2B5EF4-FFF2-40B4-BE49-F238E27FC236}">
                <a16:creationId xmlns:a16="http://schemas.microsoft.com/office/drawing/2014/main" id="{A1CA4ED6-DCDD-8040-EAC6-F3FC0A9933E5}"/>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35" descr="Background2">
            <a:extLst>
              <a:ext uri="{FF2B5EF4-FFF2-40B4-BE49-F238E27FC236}">
                <a16:creationId xmlns:a16="http://schemas.microsoft.com/office/drawing/2014/main" id="{295C9314-5A8A-CB55-2D73-BA3491E6FF1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
            <a:extLst>
              <a:ext uri="{FF2B5EF4-FFF2-40B4-BE49-F238E27FC236}">
                <a16:creationId xmlns:a16="http://schemas.microsoft.com/office/drawing/2014/main" id="{E9D94F84-BD58-0DDC-CD5B-C73BDD776AC6}"/>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8">
            <a:extLst>
              <a:ext uri="{FF2B5EF4-FFF2-40B4-BE49-F238E27FC236}">
                <a16:creationId xmlns:a16="http://schemas.microsoft.com/office/drawing/2014/main" id="{4D0548B8-EDBD-5381-1D78-6C123FE3EE72}"/>
              </a:ext>
            </a:extLst>
          </p:cNvPr>
          <p:cNvSpPr txBox="1">
            <a:spLocks noChangeArrowheads="1"/>
          </p:cNvSpPr>
          <p:nvPr/>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Technical Dept.</a:t>
            </a:r>
          </a:p>
        </p:txBody>
      </p:sp>
      <p:sp>
        <p:nvSpPr>
          <p:cNvPr id="5" name="Text Box 9">
            <a:extLst>
              <a:ext uri="{FF2B5EF4-FFF2-40B4-BE49-F238E27FC236}">
                <a16:creationId xmlns:a16="http://schemas.microsoft.com/office/drawing/2014/main" id="{4114010B-2534-4163-6A14-DE42332AA67F}"/>
              </a:ext>
            </a:extLst>
          </p:cNvPr>
          <p:cNvSpPr txBox="1">
            <a:spLocks noChangeArrowheads="1"/>
          </p:cNvSpPr>
          <p:nvPr/>
        </p:nvSpPr>
        <p:spPr bwMode="auto">
          <a:xfrm>
            <a:off x="611188" y="115888"/>
            <a:ext cx="8137525"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400" b="1" dirty="0">
                <a:latin typeface="Century Gothic" pitchFamily="34" charset="0"/>
              </a:rPr>
              <a:t>GRAPHIC COMMUNICATION</a:t>
            </a:r>
          </a:p>
        </p:txBody>
      </p:sp>
      <p:sp>
        <p:nvSpPr>
          <p:cNvPr id="1030" name="Rectangle 10">
            <a:extLst>
              <a:ext uri="{FF2B5EF4-FFF2-40B4-BE49-F238E27FC236}">
                <a16:creationId xmlns:a16="http://schemas.microsoft.com/office/drawing/2014/main" id="{DC7E65EC-F816-0958-F761-BB7FC8A07791}"/>
              </a:ext>
            </a:extLst>
          </p:cNvPr>
          <p:cNvSpPr>
            <a:spLocks noChangeArrowheads="1"/>
          </p:cNvSpPr>
          <p:nvPr/>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9" name="Picture 2">
            <a:extLst>
              <a:ext uri="{FF2B5EF4-FFF2-40B4-BE49-F238E27FC236}">
                <a16:creationId xmlns:a16="http://schemas.microsoft.com/office/drawing/2014/main" id="{F49A543D-0EEF-6588-3338-6450B7AA6765}"/>
              </a:ext>
            </a:extLst>
          </p:cNvPr>
          <p:cNvPicPr>
            <a:picLocks noChangeAspect="1" noChangeArrowheads="1"/>
          </p:cNvPicPr>
          <p:nvPr/>
        </p:nvPicPr>
        <p:blipFill>
          <a:blip r:embed="rId15" cstate="print">
            <a:duotone>
              <a:schemeClr val="bg2">
                <a:shade val="45000"/>
                <a:satMod val="135000"/>
              </a:schemeClr>
              <a:prstClr val="white"/>
            </a:duotone>
          </a:blip>
          <a:srcRect l="8333" r="65104" b="2849"/>
          <a:stretch>
            <a:fillRect/>
          </a:stretch>
        </p:blipFill>
        <p:spPr bwMode="auto">
          <a:xfrm>
            <a:off x="8681966" y="275399"/>
            <a:ext cx="499092" cy="489305"/>
          </a:xfrm>
          <a:prstGeom prst="rect">
            <a:avLst/>
          </a:prstGeom>
          <a:noFill/>
          <a:ln w="9525">
            <a:noFill/>
            <a:miter lim="800000"/>
            <a:headEnd/>
            <a:tailEnd/>
          </a:ln>
          <a:effectLst/>
        </p:spPr>
      </p:pic>
      <p:pic>
        <p:nvPicPr>
          <p:cNvPr id="8200" name="Picture 35" descr="Background2">
            <a:extLst>
              <a:ext uri="{FF2B5EF4-FFF2-40B4-BE49-F238E27FC236}">
                <a16:creationId xmlns:a16="http://schemas.microsoft.com/office/drawing/2014/main" id="{98D884FE-0EFD-E5F5-56F8-54E26251244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3813" y="0"/>
            <a:ext cx="100091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2">
            <a:extLst>
              <a:ext uri="{FF2B5EF4-FFF2-40B4-BE49-F238E27FC236}">
                <a16:creationId xmlns:a16="http://schemas.microsoft.com/office/drawing/2014/main" id="{604992A8-E092-FD92-99C5-FCA6FE9108F8}"/>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53488" y="6021388"/>
            <a:ext cx="66675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8">
            <a:extLst>
              <a:ext uri="{FF2B5EF4-FFF2-40B4-BE49-F238E27FC236}">
                <a16:creationId xmlns:a16="http://schemas.microsoft.com/office/drawing/2014/main" id="{73B0B709-84D9-29EC-01D8-41C3AC07B1FC}"/>
              </a:ext>
            </a:extLst>
          </p:cNvPr>
          <p:cNvSpPr txBox="1">
            <a:spLocks noChangeArrowheads="1"/>
          </p:cNvSpPr>
          <p:nvPr userDrawn="1"/>
        </p:nvSpPr>
        <p:spPr bwMode="auto">
          <a:xfrm>
            <a:off x="-2384425" y="6154738"/>
            <a:ext cx="11277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r" eaLnBrk="1" hangingPunct="1">
              <a:spcBef>
                <a:spcPct val="50000"/>
              </a:spcBef>
              <a:defRPr/>
            </a:pPr>
            <a:r>
              <a:rPr lang="en-GB" sz="2000" dirty="0">
                <a:latin typeface="Impact" pitchFamily="34" charset="0"/>
              </a:rPr>
              <a:t>ANNAN ACADEMY – Technologies Faculty</a:t>
            </a:r>
          </a:p>
        </p:txBody>
      </p:sp>
      <p:sp>
        <p:nvSpPr>
          <p:cNvPr id="13" name="Text Box 9">
            <a:extLst>
              <a:ext uri="{FF2B5EF4-FFF2-40B4-BE49-F238E27FC236}">
                <a16:creationId xmlns:a16="http://schemas.microsoft.com/office/drawing/2014/main" id="{B37F1ACA-48DD-3009-C7FE-71005593C358}"/>
              </a:ext>
            </a:extLst>
          </p:cNvPr>
          <p:cNvSpPr txBox="1">
            <a:spLocks noChangeArrowheads="1"/>
          </p:cNvSpPr>
          <p:nvPr userDrawn="1"/>
        </p:nvSpPr>
        <p:spPr bwMode="auto">
          <a:xfrm>
            <a:off x="146050" y="152400"/>
            <a:ext cx="86407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algn="ctr" eaLnBrk="1" hangingPunct="1">
              <a:defRPr/>
            </a:pPr>
            <a:r>
              <a:rPr lang="en-GB" sz="4000" b="1" dirty="0">
                <a:latin typeface="Century Gothic" pitchFamily="34" charset="0"/>
              </a:rPr>
              <a:t>HEALTH AND FOOD TECHNOLOGY</a:t>
            </a:r>
          </a:p>
        </p:txBody>
      </p:sp>
      <p:sp>
        <p:nvSpPr>
          <p:cNvPr id="14" name="Rectangle 13">
            <a:extLst>
              <a:ext uri="{FF2B5EF4-FFF2-40B4-BE49-F238E27FC236}">
                <a16:creationId xmlns:a16="http://schemas.microsoft.com/office/drawing/2014/main" id="{C17B6796-79C3-BC7E-DF09-4BD93755E799}"/>
              </a:ext>
            </a:extLst>
          </p:cNvPr>
          <p:cNvSpPr>
            <a:spLocks noChangeArrowheads="1"/>
          </p:cNvSpPr>
          <p:nvPr userDrawn="1"/>
        </p:nvSpPr>
        <p:spPr bwMode="auto">
          <a:xfrm>
            <a:off x="396875" y="835025"/>
            <a:ext cx="9217025" cy="50800"/>
          </a:xfrm>
          <a:prstGeom prst="rect">
            <a:avLst/>
          </a:prstGeom>
          <a:gradFill rotWithShape="1">
            <a:gsLst>
              <a:gs pos="0">
                <a:srgbClr val="CC0000"/>
              </a:gs>
              <a:gs pos="100000">
                <a:schemeClr val="tx1"/>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defRPr/>
            </a:pPr>
            <a:endParaRPr lang="en-US" altLang="en-US"/>
          </a:p>
        </p:txBody>
      </p:sp>
      <p:pic>
        <p:nvPicPr>
          <p:cNvPr id="18" name="Picture 2">
            <a:extLst>
              <a:ext uri="{FF2B5EF4-FFF2-40B4-BE49-F238E27FC236}">
                <a16:creationId xmlns:a16="http://schemas.microsoft.com/office/drawing/2014/main" id="{0D7FD930-C8F0-01FE-142B-E79807BDA4F6}"/>
              </a:ext>
            </a:extLst>
          </p:cNvPr>
          <p:cNvPicPr>
            <a:picLocks noChangeAspect="1" noChangeArrowheads="1"/>
          </p:cNvPicPr>
          <p:nvPr userDrawn="1"/>
        </p:nvPicPr>
        <p:blipFill>
          <a:blip r:embed="rId15" cstate="print">
            <a:duotone>
              <a:schemeClr val="bg2">
                <a:shade val="45000"/>
                <a:satMod val="135000"/>
              </a:schemeClr>
              <a:prstClr val="white"/>
            </a:duotone>
          </a:blip>
          <a:srcRect l="8333" r="65104" b="2849"/>
          <a:stretch>
            <a:fillRect/>
          </a:stretch>
        </p:blipFill>
        <p:spPr bwMode="auto">
          <a:xfrm>
            <a:off x="8897990" y="277516"/>
            <a:ext cx="499092" cy="489305"/>
          </a:xfrm>
          <a:prstGeom prst="rect">
            <a:avLst/>
          </a:prstGeom>
          <a:noFill/>
          <a:ln w="9525">
            <a:noFill/>
            <a:miter lim="800000"/>
            <a:headEnd/>
            <a:tailEnd/>
          </a:ln>
          <a:effectLst/>
        </p:spPr>
      </p:pic>
      <p:pic>
        <p:nvPicPr>
          <p:cNvPr id="8206" name="Picture 28" descr="CD button">
            <a:hlinkClick r:id="" action="ppaction://hlinkshowjump?jump=firstslide" highlightClick="1"/>
            <a:hlinkHover r:id="" action="ppaction://noaction" highlightClick="1"/>
            <a:extLst>
              <a:ext uri="{FF2B5EF4-FFF2-40B4-BE49-F238E27FC236}">
                <a16:creationId xmlns:a16="http://schemas.microsoft.com/office/drawing/2014/main" id="{55102D19-7C8E-98AC-22DB-33908C88CFCE}"/>
              </a:ext>
            </a:extLst>
          </p:cNvPr>
          <p:cNvPicPr>
            <a:picLocks noChangeAspect="1" noChangeArrowheads="1"/>
          </p:cNvPicPr>
          <p:nvPr userDrawn="1"/>
        </p:nvPicPr>
        <p:blipFill>
          <a:blip r:embed="rId16" cstate="hqprint">
            <a:extLst>
              <a:ext uri="{28A0092B-C50C-407E-A947-70E740481C1C}">
                <a14:useLocalDpi xmlns:a14="http://schemas.microsoft.com/office/drawing/2010/main" val="0"/>
              </a:ext>
            </a:extLst>
          </a:blip>
          <a:srcRect/>
          <a:stretch>
            <a:fillRect/>
          </a:stretch>
        </p:blipFill>
        <p:spPr bwMode="auto">
          <a:xfrm>
            <a:off x="755650" y="6021388"/>
            <a:ext cx="5159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29">
            <a:extLst>
              <a:ext uri="{FF2B5EF4-FFF2-40B4-BE49-F238E27FC236}">
                <a16:creationId xmlns:a16="http://schemas.microsoft.com/office/drawing/2014/main" id="{6B37603D-BB2D-12C5-5401-3C25154D568A}"/>
              </a:ext>
            </a:extLst>
          </p:cNvPr>
          <p:cNvSpPr txBox="1">
            <a:spLocks noChangeArrowheads="1"/>
          </p:cNvSpPr>
          <p:nvPr userDrawn="1"/>
        </p:nvSpPr>
        <p:spPr bwMode="auto">
          <a:xfrm>
            <a:off x="684213" y="6453188"/>
            <a:ext cx="792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Tahoma" pitchFamily="34" charset="0"/>
              </a:defRPr>
            </a:lvl1pPr>
            <a:lvl2pPr marL="742950" indent="-285750" eaLnBrk="0" hangingPunct="0">
              <a:defRPr sz="1200">
                <a:solidFill>
                  <a:schemeClr val="tx1"/>
                </a:solidFill>
                <a:latin typeface="Tahoma" pitchFamily="34" charset="0"/>
              </a:defRPr>
            </a:lvl2pPr>
            <a:lvl3pPr marL="1143000" indent="-228600" eaLnBrk="0" hangingPunct="0">
              <a:defRPr sz="1200">
                <a:solidFill>
                  <a:schemeClr val="tx1"/>
                </a:solidFill>
                <a:latin typeface="Tahoma" pitchFamily="34" charset="0"/>
              </a:defRPr>
            </a:lvl3pPr>
            <a:lvl4pPr marL="1600200" indent="-228600" eaLnBrk="0" hangingPunct="0">
              <a:defRPr sz="1200">
                <a:solidFill>
                  <a:schemeClr val="tx1"/>
                </a:solidFill>
                <a:latin typeface="Tahoma" pitchFamily="34" charset="0"/>
              </a:defRPr>
            </a:lvl4pPr>
            <a:lvl5pPr marL="2057400" indent="-228600" eaLnBrk="0" hangingPunct="0">
              <a:defRPr sz="1200">
                <a:solidFill>
                  <a:schemeClr val="tx1"/>
                </a:solidFill>
                <a:latin typeface="Tahoma" pitchFamily="34" charset="0"/>
              </a:defRPr>
            </a:lvl5pPr>
            <a:lvl6pPr marL="2514600" indent="-228600" eaLnBrk="0" fontAlgn="base" hangingPunct="0">
              <a:spcBef>
                <a:spcPct val="0"/>
              </a:spcBef>
              <a:spcAft>
                <a:spcPct val="0"/>
              </a:spcAft>
              <a:defRPr sz="1200">
                <a:solidFill>
                  <a:schemeClr val="tx1"/>
                </a:solidFill>
                <a:latin typeface="Tahoma" pitchFamily="34" charset="0"/>
              </a:defRPr>
            </a:lvl6pPr>
            <a:lvl7pPr marL="2971800" indent="-228600" eaLnBrk="0" fontAlgn="base" hangingPunct="0">
              <a:spcBef>
                <a:spcPct val="0"/>
              </a:spcBef>
              <a:spcAft>
                <a:spcPct val="0"/>
              </a:spcAft>
              <a:defRPr sz="1200">
                <a:solidFill>
                  <a:schemeClr val="tx1"/>
                </a:solidFill>
                <a:latin typeface="Tahoma" pitchFamily="34" charset="0"/>
              </a:defRPr>
            </a:lvl7pPr>
            <a:lvl8pPr marL="3429000" indent="-228600" eaLnBrk="0" fontAlgn="base" hangingPunct="0">
              <a:spcBef>
                <a:spcPct val="0"/>
              </a:spcBef>
              <a:spcAft>
                <a:spcPct val="0"/>
              </a:spcAft>
              <a:defRPr sz="1200">
                <a:solidFill>
                  <a:schemeClr val="tx1"/>
                </a:solidFill>
                <a:latin typeface="Tahoma" pitchFamily="34" charset="0"/>
              </a:defRPr>
            </a:lvl8pPr>
            <a:lvl9pPr marL="3886200" indent="-228600" eaLnBrk="0" fontAlgn="base" hangingPunct="0">
              <a:spcBef>
                <a:spcPct val="0"/>
              </a:spcBef>
              <a:spcAft>
                <a:spcPct val="0"/>
              </a:spcAft>
              <a:defRPr sz="1200">
                <a:solidFill>
                  <a:schemeClr val="tx1"/>
                </a:solidFill>
                <a:latin typeface="Tahoma" pitchFamily="34" charset="0"/>
              </a:defRPr>
            </a:lvl9pPr>
          </a:lstStyle>
          <a:p>
            <a:pPr eaLnBrk="1" hangingPunct="1">
              <a:spcBef>
                <a:spcPct val="50000"/>
              </a:spcBef>
              <a:defRPr/>
            </a:pPr>
            <a:r>
              <a:rPr lang="en-GB" sz="1400" b="1" dirty="0">
                <a:solidFill>
                  <a:schemeClr val="accent2"/>
                </a:solidFill>
              </a:rPr>
              <a:t>Start</a:t>
            </a:r>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image" Target="../media/image9.png"/><Relationship Id="rId1" Type="http://schemas.openxmlformats.org/officeDocument/2006/relationships/slideLayout" Target="../slideLayouts/slideLayout11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8" Type="http://schemas.microsoft.com/office/2007/relationships/diagramDrawing" Target="../diagrams/drawing19.xml"/><Relationship Id="rId13" Type="http://schemas.microsoft.com/office/2007/relationships/diagramDrawing" Target="../diagrams/drawing20.xml"/><Relationship Id="rId3" Type="http://schemas.openxmlformats.org/officeDocument/2006/relationships/image" Target="../media/image9.png"/><Relationship Id="rId7" Type="http://schemas.openxmlformats.org/officeDocument/2006/relationships/diagramColors" Target="../diagrams/colors19.xml"/><Relationship Id="rId12" Type="http://schemas.openxmlformats.org/officeDocument/2006/relationships/diagramColors" Target="../diagrams/colors20.xml"/><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diagramQuickStyle" Target="../diagrams/quickStyle19.xml"/><Relationship Id="rId11" Type="http://schemas.openxmlformats.org/officeDocument/2006/relationships/diagramQuickStyle" Target="../diagrams/quickStyle20.xml"/><Relationship Id="rId5" Type="http://schemas.openxmlformats.org/officeDocument/2006/relationships/diagramLayout" Target="../diagrams/layout19.xml"/><Relationship Id="rId10" Type="http://schemas.openxmlformats.org/officeDocument/2006/relationships/diagramLayout" Target="../diagrams/layout20.xml"/><Relationship Id="rId4" Type="http://schemas.openxmlformats.org/officeDocument/2006/relationships/diagramData" Target="../diagrams/data19.xml"/><Relationship Id="rId9" Type="http://schemas.openxmlformats.org/officeDocument/2006/relationships/diagramData" Target="../diagrams/data20.xml"/></Relationships>
</file>

<file path=ppt/slides/_rels/slide13.xml.rels><?xml version="1.0" encoding="UTF-8" standalone="yes"?>
<Relationships xmlns="http://schemas.openxmlformats.org/package/2006/relationships"><Relationship Id="rId8" Type="http://schemas.microsoft.com/office/2007/relationships/diagramDrawing" Target="../diagrams/drawing21.xml"/><Relationship Id="rId13" Type="http://schemas.microsoft.com/office/2007/relationships/diagramDrawing" Target="../diagrams/drawing22.xml"/><Relationship Id="rId3" Type="http://schemas.openxmlformats.org/officeDocument/2006/relationships/image" Target="../media/image9.png"/><Relationship Id="rId7" Type="http://schemas.openxmlformats.org/officeDocument/2006/relationships/diagramColors" Target="../diagrams/colors21.xml"/><Relationship Id="rId12" Type="http://schemas.openxmlformats.org/officeDocument/2006/relationships/diagramColors" Target="../diagrams/colors22.xml"/><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diagramQuickStyle" Target="../diagrams/quickStyle21.xml"/><Relationship Id="rId11" Type="http://schemas.openxmlformats.org/officeDocument/2006/relationships/diagramQuickStyle" Target="../diagrams/quickStyle22.xml"/><Relationship Id="rId5" Type="http://schemas.openxmlformats.org/officeDocument/2006/relationships/diagramLayout" Target="../diagrams/layout21.xml"/><Relationship Id="rId10" Type="http://schemas.openxmlformats.org/officeDocument/2006/relationships/diagramLayout" Target="../diagrams/layout22.xml"/><Relationship Id="rId4" Type="http://schemas.openxmlformats.org/officeDocument/2006/relationships/diagramData" Target="../diagrams/data21.xml"/><Relationship Id="rId9" Type="http://schemas.openxmlformats.org/officeDocument/2006/relationships/diagramData" Target="../diagrams/data22.xml"/></Relationships>
</file>

<file path=ppt/slides/_rels/slide14.xml.rels><?xml version="1.0" encoding="UTF-8" standalone="yes"?>
<Relationships xmlns="http://schemas.openxmlformats.org/package/2006/relationships"><Relationship Id="rId8" Type="http://schemas.microsoft.com/office/2007/relationships/diagramDrawing" Target="../diagrams/drawing23.xml"/><Relationship Id="rId13" Type="http://schemas.microsoft.com/office/2007/relationships/diagramDrawing" Target="../diagrams/drawing24.xml"/><Relationship Id="rId18" Type="http://schemas.microsoft.com/office/2007/relationships/diagramDrawing" Target="../diagrams/drawing25.xml"/><Relationship Id="rId3" Type="http://schemas.openxmlformats.org/officeDocument/2006/relationships/image" Target="../media/image9.png"/><Relationship Id="rId21" Type="http://schemas.openxmlformats.org/officeDocument/2006/relationships/diagramQuickStyle" Target="../diagrams/quickStyle26.xml"/><Relationship Id="rId7" Type="http://schemas.openxmlformats.org/officeDocument/2006/relationships/diagramColors" Target="../diagrams/colors23.xml"/><Relationship Id="rId12" Type="http://schemas.openxmlformats.org/officeDocument/2006/relationships/diagramColors" Target="../diagrams/colors24.xml"/><Relationship Id="rId17" Type="http://schemas.openxmlformats.org/officeDocument/2006/relationships/diagramColors" Target="../diagrams/colors25.xml"/><Relationship Id="rId2" Type="http://schemas.openxmlformats.org/officeDocument/2006/relationships/image" Target="../media/image7.png"/><Relationship Id="rId16" Type="http://schemas.openxmlformats.org/officeDocument/2006/relationships/diagramQuickStyle" Target="../diagrams/quickStyle25.xml"/><Relationship Id="rId20" Type="http://schemas.openxmlformats.org/officeDocument/2006/relationships/diagramLayout" Target="../diagrams/layout26.xml"/><Relationship Id="rId1" Type="http://schemas.openxmlformats.org/officeDocument/2006/relationships/slideLayout" Target="../slideLayouts/slideLayout40.xml"/><Relationship Id="rId6" Type="http://schemas.openxmlformats.org/officeDocument/2006/relationships/diagramQuickStyle" Target="../diagrams/quickStyle23.xml"/><Relationship Id="rId11" Type="http://schemas.openxmlformats.org/officeDocument/2006/relationships/diagramQuickStyle" Target="../diagrams/quickStyle24.xml"/><Relationship Id="rId5" Type="http://schemas.openxmlformats.org/officeDocument/2006/relationships/diagramLayout" Target="../diagrams/layout23.xml"/><Relationship Id="rId15" Type="http://schemas.openxmlformats.org/officeDocument/2006/relationships/diagramLayout" Target="../diagrams/layout25.xml"/><Relationship Id="rId23" Type="http://schemas.microsoft.com/office/2007/relationships/diagramDrawing" Target="../diagrams/drawing26.xml"/><Relationship Id="rId10" Type="http://schemas.openxmlformats.org/officeDocument/2006/relationships/diagramLayout" Target="../diagrams/layout24.xml"/><Relationship Id="rId19" Type="http://schemas.openxmlformats.org/officeDocument/2006/relationships/diagramData" Target="../diagrams/data26.xml"/><Relationship Id="rId4" Type="http://schemas.openxmlformats.org/officeDocument/2006/relationships/diagramData" Target="../diagrams/data23.xml"/><Relationship Id="rId9" Type="http://schemas.openxmlformats.org/officeDocument/2006/relationships/diagramData" Target="../diagrams/data24.xml"/><Relationship Id="rId14" Type="http://schemas.openxmlformats.org/officeDocument/2006/relationships/diagramData" Target="../diagrams/data25.xml"/><Relationship Id="rId22" Type="http://schemas.openxmlformats.org/officeDocument/2006/relationships/diagramColors" Target="../diagrams/colors26.xml"/></Relationships>
</file>

<file path=ppt/slides/_rels/slide15.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9.png"/><Relationship Id="rId7" Type="http://schemas.openxmlformats.org/officeDocument/2006/relationships/diagramColors" Target="../diagrams/colors27.xml"/><Relationship Id="rId2" Type="http://schemas.openxmlformats.org/officeDocument/2006/relationships/notesSlide" Target="../notesSlides/notesSlide1.xml"/><Relationship Id="rId1" Type="http://schemas.openxmlformats.org/officeDocument/2006/relationships/slideLayout" Target="../slideLayouts/slideLayout40.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8" Type="http://schemas.microsoft.com/office/2007/relationships/diagramDrawing" Target="../diagrams/drawing28.xml"/><Relationship Id="rId13" Type="http://schemas.microsoft.com/office/2007/relationships/diagramDrawing" Target="../diagrams/drawing29.xml"/><Relationship Id="rId3" Type="http://schemas.openxmlformats.org/officeDocument/2006/relationships/image" Target="../media/image9.png"/><Relationship Id="rId7" Type="http://schemas.openxmlformats.org/officeDocument/2006/relationships/diagramColors" Target="../diagrams/colors28.xml"/><Relationship Id="rId12" Type="http://schemas.openxmlformats.org/officeDocument/2006/relationships/diagramColors" Target="../diagrams/colors29.xml"/><Relationship Id="rId2" Type="http://schemas.openxmlformats.org/officeDocument/2006/relationships/image" Target="../media/image7.png"/><Relationship Id="rId1" Type="http://schemas.openxmlformats.org/officeDocument/2006/relationships/slideLayout" Target="../slideLayouts/slideLayout29.xml"/><Relationship Id="rId6" Type="http://schemas.openxmlformats.org/officeDocument/2006/relationships/diagramQuickStyle" Target="../diagrams/quickStyle28.xml"/><Relationship Id="rId11" Type="http://schemas.openxmlformats.org/officeDocument/2006/relationships/diagramQuickStyle" Target="../diagrams/quickStyle29.xml"/><Relationship Id="rId5" Type="http://schemas.openxmlformats.org/officeDocument/2006/relationships/diagramLayout" Target="../diagrams/layout28.xml"/><Relationship Id="rId10" Type="http://schemas.openxmlformats.org/officeDocument/2006/relationships/diagramLayout" Target="../diagrams/layout29.xml"/><Relationship Id="rId4" Type="http://schemas.openxmlformats.org/officeDocument/2006/relationships/diagramData" Target="../diagrams/data28.xml"/><Relationship Id="rId9" Type="http://schemas.openxmlformats.org/officeDocument/2006/relationships/diagramData" Target="../diagrams/data29.xml"/></Relationships>
</file>

<file path=ppt/slides/_rels/slide18.xml.rels><?xml version="1.0" encoding="UTF-8" standalone="yes"?>
<Relationships xmlns="http://schemas.openxmlformats.org/package/2006/relationships"><Relationship Id="rId8" Type="http://schemas.microsoft.com/office/2007/relationships/diagramDrawing" Target="../diagrams/drawing30.xml"/><Relationship Id="rId13" Type="http://schemas.microsoft.com/office/2007/relationships/diagramDrawing" Target="../diagrams/drawing31.xml"/><Relationship Id="rId3" Type="http://schemas.openxmlformats.org/officeDocument/2006/relationships/image" Target="../media/image9.png"/><Relationship Id="rId7" Type="http://schemas.openxmlformats.org/officeDocument/2006/relationships/diagramColors" Target="../diagrams/colors30.xml"/><Relationship Id="rId12" Type="http://schemas.openxmlformats.org/officeDocument/2006/relationships/diagramColors" Target="../diagrams/colors31.xml"/><Relationship Id="rId2" Type="http://schemas.openxmlformats.org/officeDocument/2006/relationships/image" Target="../media/image7.png"/><Relationship Id="rId1" Type="http://schemas.openxmlformats.org/officeDocument/2006/relationships/slideLayout" Target="../slideLayouts/slideLayout29.xml"/><Relationship Id="rId6" Type="http://schemas.openxmlformats.org/officeDocument/2006/relationships/diagramQuickStyle" Target="../diagrams/quickStyle30.xml"/><Relationship Id="rId11" Type="http://schemas.openxmlformats.org/officeDocument/2006/relationships/diagramQuickStyle" Target="../diagrams/quickStyle31.xml"/><Relationship Id="rId5" Type="http://schemas.openxmlformats.org/officeDocument/2006/relationships/diagramLayout" Target="../diagrams/layout30.xml"/><Relationship Id="rId10" Type="http://schemas.openxmlformats.org/officeDocument/2006/relationships/diagramLayout" Target="../diagrams/layout31.xml"/><Relationship Id="rId4" Type="http://schemas.openxmlformats.org/officeDocument/2006/relationships/diagramData" Target="../diagrams/data30.xml"/><Relationship Id="rId9" Type="http://schemas.openxmlformats.org/officeDocument/2006/relationships/diagramData" Target="../diagrams/data31.xml"/></Relationships>
</file>

<file path=ppt/slides/_rels/slide19.xml.rels><?xml version="1.0" encoding="UTF-8" standalone="yes"?>
<Relationships xmlns="http://schemas.openxmlformats.org/package/2006/relationships"><Relationship Id="rId8" Type="http://schemas.microsoft.com/office/2007/relationships/diagramDrawing" Target="../diagrams/drawing32.xml"/><Relationship Id="rId13" Type="http://schemas.microsoft.com/office/2007/relationships/diagramDrawing" Target="../diagrams/drawing33.xml"/><Relationship Id="rId18" Type="http://schemas.microsoft.com/office/2007/relationships/diagramDrawing" Target="../diagrams/drawing34.xml"/><Relationship Id="rId3" Type="http://schemas.openxmlformats.org/officeDocument/2006/relationships/image" Target="../media/image9.png"/><Relationship Id="rId21" Type="http://schemas.openxmlformats.org/officeDocument/2006/relationships/diagramQuickStyle" Target="../diagrams/quickStyle35.xml"/><Relationship Id="rId7" Type="http://schemas.openxmlformats.org/officeDocument/2006/relationships/diagramColors" Target="../diagrams/colors32.xml"/><Relationship Id="rId12" Type="http://schemas.openxmlformats.org/officeDocument/2006/relationships/diagramColors" Target="../diagrams/colors33.xml"/><Relationship Id="rId17" Type="http://schemas.openxmlformats.org/officeDocument/2006/relationships/diagramColors" Target="../diagrams/colors34.xml"/><Relationship Id="rId2" Type="http://schemas.openxmlformats.org/officeDocument/2006/relationships/image" Target="../media/image7.png"/><Relationship Id="rId16" Type="http://schemas.openxmlformats.org/officeDocument/2006/relationships/diagramQuickStyle" Target="../diagrams/quickStyle34.xml"/><Relationship Id="rId20" Type="http://schemas.openxmlformats.org/officeDocument/2006/relationships/diagramLayout" Target="../diagrams/layout35.xml"/><Relationship Id="rId1" Type="http://schemas.openxmlformats.org/officeDocument/2006/relationships/slideLayout" Target="../slideLayouts/slideLayout29.xml"/><Relationship Id="rId6" Type="http://schemas.openxmlformats.org/officeDocument/2006/relationships/diagramQuickStyle" Target="../diagrams/quickStyle32.xml"/><Relationship Id="rId11" Type="http://schemas.openxmlformats.org/officeDocument/2006/relationships/diagramQuickStyle" Target="../diagrams/quickStyle33.xml"/><Relationship Id="rId5" Type="http://schemas.openxmlformats.org/officeDocument/2006/relationships/diagramLayout" Target="../diagrams/layout32.xml"/><Relationship Id="rId15" Type="http://schemas.openxmlformats.org/officeDocument/2006/relationships/diagramLayout" Target="../diagrams/layout34.xml"/><Relationship Id="rId23" Type="http://schemas.microsoft.com/office/2007/relationships/diagramDrawing" Target="../diagrams/drawing35.xml"/><Relationship Id="rId10" Type="http://schemas.openxmlformats.org/officeDocument/2006/relationships/diagramLayout" Target="../diagrams/layout33.xml"/><Relationship Id="rId19" Type="http://schemas.openxmlformats.org/officeDocument/2006/relationships/diagramData" Target="../diagrams/data35.xml"/><Relationship Id="rId4" Type="http://schemas.openxmlformats.org/officeDocument/2006/relationships/diagramData" Target="../diagrams/data32.xml"/><Relationship Id="rId9" Type="http://schemas.openxmlformats.org/officeDocument/2006/relationships/diagramData" Target="../diagrams/data33.xml"/><Relationship Id="rId14" Type="http://schemas.openxmlformats.org/officeDocument/2006/relationships/diagramData" Target="../diagrams/data34.xml"/><Relationship Id="rId22" Type="http://schemas.openxmlformats.org/officeDocument/2006/relationships/diagramColors" Target="../diagrams/colors35.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8" Type="http://schemas.microsoft.com/office/2007/relationships/diagramDrawing" Target="../diagrams/drawing36.xml"/><Relationship Id="rId3" Type="http://schemas.openxmlformats.org/officeDocument/2006/relationships/image" Target="../media/image9.png"/><Relationship Id="rId7" Type="http://schemas.openxmlformats.org/officeDocument/2006/relationships/diagramColors" Target="../diagrams/colors36.xml"/><Relationship Id="rId2" Type="http://schemas.openxmlformats.org/officeDocument/2006/relationships/notesSlide" Target="../notesSlides/notesSlide2.xml"/><Relationship Id="rId1" Type="http://schemas.openxmlformats.org/officeDocument/2006/relationships/slideLayout" Target="../slideLayouts/slideLayout29.xml"/><Relationship Id="rId6" Type="http://schemas.openxmlformats.org/officeDocument/2006/relationships/diagramQuickStyle" Target="../diagrams/quickStyle36.xml"/><Relationship Id="rId5" Type="http://schemas.openxmlformats.org/officeDocument/2006/relationships/diagramLayout" Target="../diagrams/layout36.xml"/><Relationship Id="rId4" Type="http://schemas.openxmlformats.org/officeDocument/2006/relationships/diagramData" Target="../diagrams/data36.xml"/><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56.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5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56.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56.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9.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9.pn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13" Type="http://schemas.microsoft.com/office/2007/relationships/diagramDrawing" Target="../diagrams/drawing6.xml"/><Relationship Id="rId18" Type="http://schemas.microsoft.com/office/2007/relationships/diagramDrawing" Target="../diagrams/drawing7.xml"/><Relationship Id="rId3" Type="http://schemas.openxmlformats.org/officeDocument/2006/relationships/image" Target="../media/image9.png"/><Relationship Id="rId21" Type="http://schemas.openxmlformats.org/officeDocument/2006/relationships/diagramQuickStyle" Target="../diagrams/quickStyle8.xml"/><Relationship Id="rId7" Type="http://schemas.openxmlformats.org/officeDocument/2006/relationships/diagramColors" Target="../diagrams/colors5.xml"/><Relationship Id="rId12" Type="http://schemas.openxmlformats.org/officeDocument/2006/relationships/diagramColors" Target="../diagrams/colors6.xml"/><Relationship Id="rId17" Type="http://schemas.openxmlformats.org/officeDocument/2006/relationships/diagramColors" Target="../diagrams/colors7.xml"/><Relationship Id="rId2" Type="http://schemas.openxmlformats.org/officeDocument/2006/relationships/image" Target="../media/image7.png"/><Relationship Id="rId16" Type="http://schemas.openxmlformats.org/officeDocument/2006/relationships/diagramQuickStyle" Target="../diagrams/quickStyle7.xml"/><Relationship Id="rId20" Type="http://schemas.openxmlformats.org/officeDocument/2006/relationships/diagramLayout" Target="../diagrams/layout8.xml"/><Relationship Id="rId1" Type="http://schemas.openxmlformats.org/officeDocument/2006/relationships/slideLayout" Target="../slideLayouts/slideLayout7.xml"/><Relationship Id="rId6" Type="http://schemas.openxmlformats.org/officeDocument/2006/relationships/diagramQuickStyle" Target="../diagrams/quickStyle5.xml"/><Relationship Id="rId11" Type="http://schemas.openxmlformats.org/officeDocument/2006/relationships/diagramQuickStyle" Target="../diagrams/quickStyle6.xml"/><Relationship Id="rId5" Type="http://schemas.openxmlformats.org/officeDocument/2006/relationships/diagramLayout" Target="../diagrams/layout5.xml"/><Relationship Id="rId15" Type="http://schemas.openxmlformats.org/officeDocument/2006/relationships/diagramLayout" Target="../diagrams/layout7.xml"/><Relationship Id="rId23" Type="http://schemas.microsoft.com/office/2007/relationships/diagramDrawing" Target="../diagrams/drawing8.xml"/><Relationship Id="rId10" Type="http://schemas.openxmlformats.org/officeDocument/2006/relationships/diagramLayout" Target="../diagrams/layout6.xml"/><Relationship Id="rId19" Type="http://schemas.openxmlformats.org/officeDocument/2006/relationships/diagramData" Target="../diagrams/data8.xml"/><Relationship Id="rId4" Type="http://schemas.openxmlformats.org/officeDocument/2006/relationships/diagramData" Target="../diagrams/data5.xml"/><Relationship Id="rId9" Type="http://schemas.openxmlformats.org/officeDocument/2006/relationships/diagramData" Target="../diagrams/data6.xml"/><Relationship Id="rId14" Type="http://schemas.openxmlformats.org/officeDocument/2006/relationships/diagramData" Target="../diagrams/data7.xml"/><Relationship Id="rId22" Type="http://schemas.openxmlformats.org/officeDocument/2006/relationships/diagramColors" Target="../diagrams/colors8.xml"/></Relationships>
</file>

<file path=ppt/slides/_rels/slide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7.png"/><Relationship Id="rId7" Type="http://schemas.openxmlformats.org/officeDocument/2006/relationships/diagramColors" Target="../diagrams/colors9.xml"/><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7.xml.rels><?xml version="1.0" encoding="UTF-8" standalone="yes"?>
<Relationships xmlns="http://schemas.openxmlformats.org/package/2006/relationships"><Relationship Id="rId8" Type="http://schemas.microsoft.com/office/2007/relationships/diagramDrawing" Target="../diagrams/drawing10.xml"/><Relationship Id="rId13" Type="http://schemas.microsoft.com/office/2007/relationships/diagramDrawing" Target="../diagrams/drawing11.xml"/><Relationship Id="rId3" Type="http://schemas.openxmlformats.org/officeDocument/2006/relationships/image" Target="../media/image9.png"/><Relationship Id="rId7" Type="http://schemas.openxmlformats.org/officeDocument/2006/relationships/diagramColors" Target="../diagrams/colors10.xml"/><Relationship Id="rId12" Type="http://schemas.openxmlformats.org/officeDocument/2006/relationships/diagramColors" Target="../diagrams/colors11.xml"/><Relationship Id="rId2" Type="http://schemas.openxmlformats.org/officeDocument/2006/relationships/image" Target="../media/image7.png"/><Relationship Id="rId1" Type="http://schemas.openxmlformats.org/officeDocument/2006/relationships/slideLayout" Target="../slideLayouts/slideLayout117.xml"/><Relationship Id="rId6" Type="http://schemas.openxmlformats.org/officeDocument/2006/relationships/diagramQuickStyle" Target="../diagrams/quickStyle10.xml"/><Relationship Id="rId11" Type="http://schemas.openxmlformats.org/officeDocument/2006/relationships/diagramQuickStyle" Target="../diagrams/quickStyle11.xml"/><Relationship Id="rId5" Type="http://schemas.openxmlformats.org/officeDocument/2006/relationships/diagramLayout" Target="../diagrams/layout10.xml"/><Relationship Id="rId10" Type="http://schemas.openxmlformats.org/officeDocument/2006/relationships/diagramLayout" Target="../diagrams/layout11.xml"/><Relationship Id="rId4" Type="http://schemas.openxmlformats.org/officeDocument/2006/relationships/diagramData" Target="../diagrams/data10.xml"/><Relationship Id="rId9" Type="http://schemas.openxmlformats.org/officeDocument/2006/relationships/diagramData" Target="../diagrams/data11.xml"/></Relationships>
</file>

<file path=ppt/slides/_rels/slide8.xml.rels><?xml version="1.0" encoding="UTF-8" standalone="yes"?>
<Relationships xmlns="http://schemas.openxmlformats.org/package/2006/relationships"><Relationship Id="rId8" Type="http://schemas.microsoft.com/office/2007/relationships/diagramDrawing" Target="../diagrams/drawing12.xml"/><Relationship Id="rId13" Type="http://schemas.microsoft.com/office/2007/relationships/diagramDrawing" Target="../diagrams/drawing13.xml"/><Relationship Id="rId3" Type="http://schemas.openxmlformats.org/officeDocument/2006/relationships/image" Target="../media/image9.png"/><Relationship Id="rId7" Type="http://schemas.openxmlformats.org/officeDocument/2006/relationships/diagramColors" Target="../diagrams/colors12.xml"/><Relationship Id="rId12" Type="http://schemas.openxmlformats.org/officeDocument/2006/relationships/diagramColors" Target="../diagrams/colors13.xml"/><Relationship Id="rId2" Type="http://schemas.openxmlformats.org/officeDocument/2006/relationships/image" Target="../media/image7.png"/><Relationship Id="rId1" Type="http://schemas.openxmlformats.org/officeDocument/2006/relationships/slideLayout" Target="../slideLayouts/slideLayout117.xml"/><Relationship Id="rId6" Type="http://schemas.openxmlformats.org/officeDocument/2006/relationships/diagramQuickStyle" Target="../diagrams/quickStyle12.xml"/><Relationship Id="rId11" Type="http://schemas.openxmlformats.org/officeDocument/2006/relationships/diagramQuickStyle" Target="../diagrams/quickStyle13.xml"/><Relationship Id="rId5" Type="http://schemas.openxmlformats.org/officeDocument/2006/relationships/diagramLayout" Target="../diagrams/layout12.xml"/><Relationship Id="rId10" Type="http://schemas.openxmlformats.org/officeDocument/2006/relationships/diagramLayout" Target="../diagrams/layout13.xml"/><Relationship Id="rId4" Type="http://schemas.openxmlformats.org/officeDocument/2006/relationships/diagramData" Target="../diagrams/data12.xml"/><Relationship Id="rId9" Type="http://schemas.openxmlformats.org/officeDocument/2006/relationships/diagramData" Target="../diagrams/data13.xml"/></Relationships>
</file>

<file path=ppt/slides/_rels/slide9.xml.rels><?xml version="1.0" encoding="UTF-8" standalone="yes"?>
<Relationships xmlns="http://schemas.openxmlformats.org/package/2006/relationships"><Relationship Id="rId8" Type="http://schemas.microsoft.com/office/2007/relationships/diagramDrawing" Target="../diagrams/drawing14.xml"/><Relationship Id="rId13" Type="http://schemas.microsoft.com/office/2007/relationships/diagramDrawing" Target="../diagrams/drawing15.xml"/><Relationship Id="rId18" Type="http://schemas.microsoft.com/office/2007/relationships/diagramDrawing" Target="../diagrams/drawing16.xml"/><Relationship Id="rId3" Type="http://schemas.openxmlformats.org/officeDocument/2006/relationships/image" Target="../media/image9.png"/><Relationship Id="rId21" Type="http://schemas.openxmlformats.org/officeDocument/2006/relationships/diagramQuickStyle" Target="../diagrams/quickStyle17.xml"/><Relationship Id="rId7" Type="http://schemas.openxmlformats.org/officeDocument/2006/relationships/diagramColors" Target="../diagrams/colors14.xml"/><Relationship Id="rId12" Type="http://schemas.openxmlformats.org/officeDocument/2006/relationships/diagramColors" Target="../diagrams/colors15.xml"/><Relationship Id="rId17" Type="http://schemas.openxmlformats.org/officeDocument/2006/relationships/diagramColors" Target="../diagrams/colors16.xml"/><Relationship Id="rId2" Type="http://schemas.openxmlformats.org/officeDocument/2006/relationships/image" Target="../media/image7.png"/><Relationship Id="rId16" Type="http://schemas.openxmlformats.org/officeDocument/2006/relationships/diagramQuickStyle" Target="../diagrams/quickStyle16.xml"/><Relationship Id="rId20" Type="http://schemas.openxmlformats.org/officeDocument/2006/relationships/diagramLayout" Target="../diagrams/layout17.xml"/><Relationship Id="rId1" Type="http://schemas.openxmlformats.org/officeDocument/2006/relationships/slideLayout" Target="../slideLayouts/slideLayout117.xml"/><Relationship Id="rId6" Type="http://schemas.openxmlformats.org/officeDocument/2006/relationships/diagramQuickStyle" Target="../diagrams/quickStyle14.xml"/><Relationship Id="rId11" Type="http://schemas.openxmlformats.org/officeDocument/2006/relationships/diagramQuickStyle" Target="../diagrams/quickStyle15.xml"/><Relationship Id="rId5" Type="http://schemas.openxmlformats.org/officeDocument/2006/relationships/diagramLayout" Target="../diagrams/layout14.xml"/><Relationship Id="rId15" Type="http://schemas.openxmlformats.org/officeDocument/2006/relationships/diagramLayout" Target="../diagrams/layout16.xml"/><Relationship Id="rId23" Type="http://schemas.microsoft.com/office/2007/relationships/diagramDrawing" Target="../diagrams/drawing17.xml"/><Relationship Id="rId10" Type="http://schemas.openxmlformats.org/officeDocument/2006/relationships/diagramLayout" Target="../diagrams/layout15.xml"/><Relationship Id="rId19" Type="http://schemas.openxmlformats.org/officeDocument/2006/relationships/diagramData" Target="../diagrams/data17.xml"/><Relationship Id="rId4" Type="http://schemas.openxmlformats.org/officeDocument/2006/relationships/diagramData" Target="../diagrams/data14.xml"/><Relationship Id="rId9" Type="http://schemas.openxmlformats.org/officeDocument/2006/relationships/diagramData" Target="../diagrams/data15.xml"/><Relationship Id="rId14" Type="http://schemas.openxmlformats.org/officeDocument/2006/relationships/diagramData" Target="../diagrams/data16.xml"/><Relationship Id="rId22" Type="http://schemas.openxmlformats.org/officeDocument/2006/relationships/diagramColors" Target="../diagrams/colors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CD button">
            <a:hlinkClick r:id="" action="ppaction://hlinkshowjump?jump=nextslide" highlightClick="1"/>
            <a:hlinkHover r:id="" action="ppaction://noaction" highlightClick="1"/>
            <a:extLst>
              <a:ext uri="{FF2B5EF4-FFF2-40B4-BE49-F238E27FC236}">
                <a16:creationId xmlns:a16="http://schemas.microsoft.com/office/drawing/2014/main" id="{8B6B993C-7AF4-FF7F-44C7-48F9EBE645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8">
            <a:extLst>
              <a:ext uri="{FF2B5EF4-FFF2-40B4-BE49-F238E27FC236}">
                <a16:creationId xmlns:a16="http://schemas.microsoft.com/office/drawing/2014/main" id="{33B354F2-F56F-546A-578F-C49E4EC4445E}"/>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grpSp>
        <p:nvGrpSpPr>
          <p:cNvPr id="13334" name="Group 531">
            <a:extLst>
              <a:ext uri="{FF2B5EF4-FFF2-40B4-BE49-F238E27FC236}">
                <a16:creationId xmlns:a16="http://schemas.microsoft.com/office/drawing/2014/main" id="{3115FCA5-D825-6F26-10EA-AF63C0E29DC3}"/>
              </a:ext>
            </a:extLst>
          </p:cNvPr>
          <p:cNvGrpSpPr>
            <a:grpSpLocks/>
          </p:cNvGrpSpPr>
          <p:nvPr/>
        </p:nvGrpSpPr>
        <p:grpSpPr bwMode="auto">
          <a:xfrm>
            <a:off x="5077365" y="2021545"/>
            <a:ext cx="2351087" cy="2584450"/>
            <a:chOff x="2427" y="981"/>
            <a:chExt cx="1179" cy="998"/>
          </a:xfrm>
        </p:grpSpPr>
        <p:pic>
          <p:nvPicPr>
            <p:cNvPr id="13336" name="Picture 463" descr="buttonPic">
              <a:extLst>
                <a:ext uri="{FF2B5EF4-FFF2-40B4-BE49-F238E27FC236}">
                  <a16:creationId xmlns:a16="http://schemas.microsoft.com/office/drawing/2014/main" id="{1C2AE57F-1834-0334-1810-C3D26EBB98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 y="981"/>
              <a:ext cx="1179"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7" name="Text Box 506">
              <a:extLst>
                <a:ext uri="{FF2B5EF4-FFF2-40B4-BE49-F238E27FC236}">
                  <a16:creationId xmlns:a16="http://schemas.microsoft.com/office/drawing/2014/main" id="{854E777D-E99C-2F9A-3F02-662721096F1B}"/>
                </a:ext>
              </a:extLst>
            </p:cNvPr>
            <p:cNvSpPr txBox="1">
              <a:spLocks noChangeArrowheads="1"/>
            </p:cNvSpPr>
            <p:nvPr/>
          </p:nvSpPr>
          <p:spPr bwMode="auto">
            <a:xfrm>
              <a:off x="2560" y="1831"/>
              <a:ext cx="913" cy="89"/>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spcBef>
                  <a:spcPct val="50000"/>
                </a:spcBef>
              </a:pPr>
              <a:r>
                <a:rPr lang="en-GB" altLang="en-US" sz="900" b="1" dirty="0">
                  <a:solidFill>
                    <a:schemeClr val="accent2"/>
                  </a:solidFill>
                  <a:latin typeface="Century Gothic" panose="020B0502020202020204" pitchFamily="34" charset="0"/>
                </a:rPr>
                <a:t>Practical Woodworking</a:t>
              </a:r>
            </a:p>
          </p:txBody>
        </p:sp>
      </p:grpSp>
      <p:grpSp>
        <p:nvGrpSpPr>
          <p:cNvPr id="13330" name="Group 531">
            <a:extLst>
              <a:ext uri="{FF2B5EF4-FFF2-40B4-BE49-F238E27FC236}">
                <a16:creationId xmlns:a16="http://schemas.microsoft.com/office/drawing/2014/main" id="{E53CAD62-DF09-481C-5346-49082E919168}"/>
              </a:ext>
            </a:extLst>
          </p:cNvPr>
          <p:cNvGrpSpPr>
            <a:grpSpLocks/>
          </p:cNvGrpSpPr>
          <p:nvPr/>
        </p:nvGrpSpPr>
        <p:grpSpPr bwMode="auto">
          <a:xfrm>
            <a:off x="258363" y="2021545"/>
            <a:ext cx="2351087" cy="2584450"/>
            <a:chOff x="2427" y="981"/>
            <a:chExt cx="1179" cy="998"/>
          </a:xfrm>
        </p:grpSpPr>
        <p:pic>
          <p:nvPicPr>
            <p:cNvPr id="13332" name="Picture 463" descr="buttonPic">
              <a:extLst>
                <a:ext uri="{FF2B5EF4-FFF2-40B4-BE49-F238E27FC236}">
                  <a16:creationId xmlns:a16="http://schemas.microsoft.com/office/drawing/2014/main" id="{AA69B58A-8C51-B6E7-15A0-F7BA461FDC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 y="981"/>
              <a:ext cx="1179"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3" name="Text Box 506">
              <a:extLst>
                <a:ext uri="{FF2B5EF4-FFF2-40B4-BE49-F238E27FC236}">
                  <a16:creationId xmlns:a16="http://schemas.microsoft.com/office/drawing/2014/main" id="{53E0EA4C-A476-7CEC-6A8B-EE187D4CCEE6}"/>
                </a:ext>
              </a:extLst>
            </p:cNvPr>
            <p:cNvSpPr txBox="1">
              <a:spLocks noChangeArrowheads="1"/>
            </p:cNvSpPr>
            <p:nvPr/>
          </p:nvSpPr>
          <p:spPr bwMode="auto">
            <a:xfrm>
              <a:off x="2560" y="1831"/>
              <a:ext cx="913" cy="89"/>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spcBef>
                  <a:spcPct val="50000"/>
                </a:spcBef>
              </a:pPr>
              <a:r>
                <a:rPr lang="en-GB" altLang="en-US" sz="900" b="1" dirty="0">
                  <a:solidFill>
                    <a:schemeClr val="accent2"/>
                  </a:solidFill>
                  <a:latin typeface="Century Gothic" panose="020B0502020202020204" pitchFamily="34" charset="0"/>
                </a:rPr>
                <a:t>Graphic Communication</a:t>
              </a:r>
            </a:p>
          </p:txBody>
        </p:sp>
      </p:grpSp>
      <p:grpSp>
        <p:nvGrpSpPr>
          <p:cNvPr id="13322" name="Group 531">
            <a:extLst>
              <a:ext uri="{FF2B5EF4-FFF2-40B4-BE49-F238E27FC236}">
                <a16:creationId xmlns:a16="http://schemas.microsoft.com/office/drawing/2014/main" id="{C3BF16DB-873F-5B90-A63A-05B7A8624094}"/>
              </a:ext>
            </a:extLst>
          </p:cNvPr>
          <p:cNvGrpSpPr>
            <a:grpSpLocks/>
          </p:cNvGrpSpPr>
          <p:nvPr/>
        </p:nvGrpSpPr>
        <p:grpSpPr bwMode="auto">
          <a:xfrm>
            <a:off x="2667863" y="2021545"/>
            <a:ext cx="2351088" cy="2584450"/>
            <a:chOff x="2427" y="981"/>
            <a:chExt cx="1179" cy="998"/>
          </a:xfrm>
        </p:grpSpPr>
        <p:pic>
          <p:nvPicPr>
            <p:cNvPr id="13324" name="Picture 463" descr="buttonPic">
              <a:extLst>
                <a:ext uri="{FF2B5EF4-FFF2-40B4-BE49-F238E27FC236}">
                  <a16:creationId xmlns:a16="http://schemas.microsoft.com/office/drawing/2014/main" id="{E8345A80-D169-2E02-B449-6AB06FE0BA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 y="981"/>
              <a:ext cx="1179"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5" name="Text Box 506">
              <a:extLst>
                <a:ext uri="{FF2B5EF4-FFF2-40B4-BE49-F238E27FC236}">
                  <a16:creationId xmlns:a16="http://schemas.microsoft.com/office/drawing/2014/main" id="{02FE24EF-B999-BBDE-2EB5-1913341BEB56}"/>
                </a:ext>
              </a:extLst>
            </p:cNvPr>
            <p:cNvSpPr txBox="1">
              <a:spLocks noChangeArrowheads="1"/>
            </p:cNvSpPr>
            <p:nvPr/>
          </p:nvSpPr>
          <p:spPr bwMode="auto">
            <a:xfrm>
              <a:off x="2560" y="1831"/>
              <a:ext cx="913" cy="89"/>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spcBef>
                  <a:spcPct val="50000"/>
                </a:spcBef>
              </a:pPr>
              <a:r>
                <a:rPr lang="en-GB" altLang="en-US" sz="900" b="1" dirty="0" smtClean="0">
                  <a:solidFill>
                    <a:schemeClr val="accent2"/>
                  </a:solidFill>
                  <a:latin typeface="Century Gothic" panose="020B0502020202020204" pitchFamily="34" charset="0"/>
                </a:rPr>
                <a:t>NPA Jewellery</a:t>
              </a:r>
              <a:endParaRPr lang="en-GB" altLang="en-US" sz="900" b="1" dirty="0">
                <a:solidFill>
                  <a:schemeClr val="accent2"/>
                </a:solidFill>
                <a:latin typeface="Century Gothic" panose="020B0502020202020204" pitchFamily="34" charset="0"/>
              </a:endParaRPr>
            </a:p>
          </p:txBody>
        </p:sp>
      </p:grpSp>
      <p:grpSp>
        <p:nvGrpSpPr>
          <p:cNvPr id="20" name="Group 531">
            <a:extLst>
              <a:ext uri="{FF2B5EF4-FFF2-40B4-BE49-F238E27FC236}">
                <a16:creationId xmlns:a16="http://schemas.microsoft.com/office/drawing/2014/main" id="{3115FCA5-D825-6F26-10EA-AF63C0E29DC3}"/>
              </a:ext>
            </a:extLst>
          </p:cNvPr>
          <p:cNvGrpSpPr>
            <a:grpSpLocks/>
          </p:cNvGrpSpPr>
          <p:nvPr/>
        </p:nvGrpSpPr>
        <p:grpSpPr bwMode="auto">
          <a:xfrm>
            <a:off x="7442814" y="2021545"/>
            <a:ext cx="2351087" cy="2584450"/>
            <a:chOff x="2427" y="981"/>
            <a:chExt cx="1179" cy="998"/>
          </a:xfrm>
        </p:grpSpPr>
        <p:pic>
          <p:nvPicPr>
            <p:cNvPr id="21" name="Picture 463" descr="buttonPic">
              <a:extLst>
                <a:ext uri="{FF2B5EF4-FFF2-40B4-BE49-F238E27FC236}">
                  <a16:creationId xmlns:a16="http://schemas.microsoft.com/office/drawing/2014/main" id="{1C2AE57F-1834-0334-1810-C3D26EBB98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 y="981"/>
              <a:ext cx="1179"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506">
              <a:extLst>
                <a:ext uri="{FF2B5EF4-FFF2-40B4-BE49-F238E27FC236}">
                  <a16:creationId xmlns:a16="http://schemas.microsoft.com/office/drawing/2014/main" id="{854E777D-E99C-2F9A-3F02-662721096F1B}"/>
                </a:ext>
              </a:extLst>
            </p:cNvPr>
            <p:cNvSpPr txBox="1">
              <a:spLocks noChangeArrowheads="1"/>
            </p:cNvSpPr>
            <p:nvPr/>
          </p:nvSpPr>
          <p:spPr bwMode="auto">
            <a:xfrm>
              <a:off x="2560" y="1831"/>
              <a:ext cx="913" cy="89"/>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spcBef>
                  <a:spcPct val="50000"/>
                </a:spcBef>
              </a:pPr>
              <a:r>
                <a:rPr lang="en-GB" altLang="en-US" sz="900" b="1" dirty="0" smtClean="0">
                  <a:solidFill>
                    <a:schemeClr val="accent2"/>
                  </a:solidFill>
                  <a:latin typeface="Century Gothic" panose="020B0502020202020204" pitchFamily="34" charset="0"/>
                </a:rPr>
                <a:t>Practical Cookery</a:t>
              </a:r>
              <a:endParaRPr lang="en-GB" altLang="en-US" sz="900" b="1" dirty="0">
                <a:solidFill>
                  <a:schemeClr val="accent2"/>
                </a:solidFill>
                <a:latin typeface="Century Gothic" panose="020B0502020202020204" pitchFamily="34"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A2663E22-4086-3C8D-48B6-64D5F3481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7">
            <a:extLst>
              <a:ext uri="{FF2B5EF4-FFF2-40B4-BE49-F238E27FC236}">
                <a16:creationId xmlns:a16="http://schemas.microsoft.com/office/drawing/2014/main" id="{4264D227-1239-6FFA-63B8-A2FD61C37F97}"/>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graphicFrame>
        <p:nvGraphicFramePr>
          <p:cNvPr id="8" name="Diagram 7">
            <a:extLst>
              <a:ext uri="{FF2B5EF4-FFF2-40B4-BE49-F238E27FC236}">
                <a16:creationId xmlns:a16="http://schemas.microsoft.com/office/drawing/2014/main" id="{B0C4AE30-A706-CD20-5DC4-222D644DA707}"/>
              </a:ext>
            </a:extLst>
          </p:cNvPr>
          <p:cNvGraphicFramePr/>
          <p:nvPr/>
        </p:nvGraphicFramePr>
        <p:xfrm>
          <a:off x="-179982" y="1125091"/>
          <a:ext cx="9937104"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Box 20">
            <a:extLst>
              <a:ext uri="{FF2B5EF4-FFF2-40B4-BE49-F238E27FC236}">
                <a16:creationId xmlns:a16="http://schemas.microsoft.com/office/drawing/2014/main" id="{4B48BB42-CEBB-780D-306F-A1C6C64796EB}"/>
              </a:ext>
            </a:extLst>
          </p:cNvPr>
          <p:cNvSpPr txBox="1">
            <a:spLocks noChangeArrowheads="1"/>
          </p:cNvSpPr>
          <p:nvPr/>
        </p:nvSpPr>
        <p:spPr bwMode="auto">
          <a:xfrm>
            <a:off x="2268538" y="1125538"/>
            <a:ext cx="4999037" cy="523875"/>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PATHWAY HIGHER</a:t>
            </a:r>
          </a:p>
        </p:txBody>
      </p:sp>
      <p:sp>
        <p:nvSpPr>
          <p:cNvPr id="23" name="Text Box 20">
            <a:extLst>
              <a:ext uri="{FF2B5EF4-FFF2-40B4-BE49-F238E27FC236}">
                <a16:creationId xmlns:a16="http://schemas.microsoft.com/office/drawing/2014/main" id="{DB3F5578-D710-2D3E-1D51-AA81CBDDF8D8}"/>
              </a:ext>
            </a:extLst>
          </p:cNvPr>
          <p:cNvSpPr txBox="1">
            <a:spLocks noChangeArrowheads="1"/>
          </p:cNvSpPr>
          <p:nvPr/>
        </p:nvSpPr>
        <p:spPr bwMode="auto">
          <a:xfrm>
            <a:off x="2263775" y="3429000"/>
            <a:ext cx="4999038" cy="522288"/>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SUPPORTED STUDY</a:t>
            </a:r>
          </a:p>
        </p:txBody>
      </p:sp>
      <p:grpSp>
        <p:nvGrpSpPr>
          <p:cNvPr id="24" name="Group 23">
            <a:extLst>
              <a:ext uri="{FF2B5EF4-FFF2-40B4-BE49-F238E27FC236}">
                <a16:creationId xmlns:a16="http://schemas.microsoft.com/office/drawing/2014/main" id="{A35420C4-F90B-AA04-AB26-59B642F46BD1}"/>
              </a:ext>
            </a:extLst>
          </p:cNvPr>
          <p:cNvGrpSpPr>
            <a:grpSpLocks/>
          </p:cNvGrpSpPr>
          <p:nvPr/>
        </p:nvGrpSpPr>
        <p:grpSpPr bwMode="auto">
          <a:xfrm>
            <a:off x="3963194" y="3999743"/>
            <a:ext cx="1600200" cy="1601787"/>
            <a:chOff x="2157757" y="3974127"/>
            <a:chExt cx="1600375" cy="1600457"/>
          </a:xfrm>
        </p:grpSpPr>
        <p:sp>
          <p:nvSpPr>
            <p:cNvPr id="25" name="Oval 24">
              <a:extLst>
                <a:ext uri="{FF2B5EF4-FFF2-40B4-BE49-F238E27FC236}">
                  <a16:creationId xmlns:a16="http://schemas.microsoft.com/office/drawing/2014/main" id="{CC7E0874-D496-300A-485B-BCDA16E803BA}"/>
                </a:ext>
              </a:extLst>
            </p:cNvPr>
            <p:cNvSpPr/>
            <p:nvPr/>
          </p:nvSpPr>
          <p:spPr>
            <a:xfrm>
              <a:off x="2157757" y="3974127"/>
              <a:ext cx="1600375" cy="1600457"/>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grpSp>
          <p:nvGrpSpPr>
            <p:cNvPr id="26" name="Group 25">
              <a:extLst>
                <a:ext uri="{FF2B5EF4-FFF2-40B4-BE49-F238E27FC236}">
                  <a16:creationId xmlns:a16="http://schemas.microsoft.com/office/drawing/2014/main" id="{08409C7F-D137-A648-51E3-FF28B19C9494}"/>
                </a:ext>
              </a:extLst>
            </p:cNvPr>
            <p:cNvGrpSpPr/>
            <p:nvPr/>
          </p:nvGrpSpPr>
          <p:grpSpPr>
            <a:xfrm>
              <a:off x="2210943" y="4027485"/>
              <a:ext cx="1494003" cy="1493741"/>
              <a:chOff x="6868482" y="657425"/>
              <a:chExt cx="1494003" cy="1493741"/>
            </a:xfrm>
            <a:scene3d>
              <a:camera prst="orthographicFront"/>
              <a:lightRig rig="threePt" dir="t">
                <a:rot lat="0" lon="0" rev="7500000"/>
              </a:lightRig>
            </a:scene3d>
          </p:grpSpPr>
          <p:sp>
            <p:nvSpPr>
              <p:cNvPr id="27" name="Oval 26">
                <a:extLst>
                  <a:ext uri="{FF2B5EF4-FFF2-40B4-BE49-F238E27FC236}">
                    <a16:creationId xmlns:a16="http://schemas.microsoft.com/office/drawing/2014/main" id="{8C77E811-5677-67A5-FE29-8572E87239B2}"/>
                  </a:ext>
                </a:extLst>
              </p:cNvPr>
              <p:cNvSpPr/>
              <p:nvPr/>
            </p:nvSpPr>
            <p:spPr>
              <a:xfrm>
                <a:off x="6868482" y="657425"/>
                <a:ext cx="1494003" cy="1493741"/>
              </a:xfrm>
              <a:prstGeom prst="ellipse">
                <a:avLst/>
              </a:prstGeom>
              <a:sp3d z="152400" extrusionH="63500" prstMaterial="dkEdge">
                <a:bevelT w="135400" h="16350" prst="relaxedInset"/>
                <a:contourClr>
                  <a:schemeClr val="bg1"/>
                </a:contourClr>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28" name="Oval 5">
                <a:extLst>
                  <a:ext uri="{FF2B5EF4-FFF2-40B4-BE49-F238E27FC236}">
                    <a16:creationId xmlns:a16="http://schemas.microsoft.com/office/drawing/2014/main" id="{FC8E06C2-52CB-6713-52B5-095D0DC02389}"/>
                  </a:ext>
                </a:extLst>
              </p:cNvPr>
              <p:cNvSpPr txBox="1"/>
              <p:nvPr/>
            </p:nvSpPr>
            <p:spPr>
              <a:xfrm>
                <a:off x="7081911" y="870857"/>
                <a:ext cx="1067145" cy="1066877"/>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5240" tIns="15240" rIns="15240" bIns="15240" spcCol="1270" anchor="ctr"/>
              <a:lstStyle/>
              <a:p>
                <a:pPr algn="ctr" defTabSz="533400">
                  <a:lnSpc>
                    <a:spcPct val="90000"/>
                  </a:lnSpc>
                  <a:spcAft>
                    <a:spcPct val="35000"/>
                  </a:spcAft>
                  <a:defRPr/>
                </a:pPr>
                <a:r>
                  <a:rPr lang="en-GB" b="1" dirty="0">
                    <a:latin typeface="Century Gothic" panose="020B0502020202020204" pitchFamily="34" charset="0"/>
                  </a:rPr>
                  <a:t>Monday</a:t>
                </a:r>
              </a:p>
              <a:p>
                <a:pPr algn="ctr" defTabSz="533400">
                  <a:lnSpc>
                    <a:spcPct val="90000"/>
                  </a:lnSpc>
                  <a:spcAft>
                    <a:spcPct val="35000"/>
                  </a:spcAft>
                  <a:defRPr/>
                </a:pPr>
                <a:r>
                  <a:rPr lang="en-GB" b="1" dirty="0">
                    <a:latin typeface="Century Gothic" panose="020B0502020202020204" pitchFamily="34" charset="0"/>
                  </a:rPr>
                  <a:t>13:00 – 13:45</a:t>
                </a:r>
              </a:p>
              <a:p>
                <a:pPr algn="ctr" defTabSz="533400">
                  <a:lnSpc>
                    <a:spcPct val="90000"/>
                  </a:lnSpc>
                  <a:spcAft>
                    <a:spcPct val="35000"/>
                  </a:spcAft>
                  <a:defRPr/>
                </a:pPr>
                <a:r>
                  <a:rPr lang="en-GB" b="1" dirty="0">
                    <a:latin typeface="Century Gothic" panose="020B0502020202020204" pitchFamily="34" charset="0"/>
                  </a:rPr>
                  <a:t>G25</a:t>
                </a:r>
              </a:p>
            </p:txBody>
          </p:sp>
        </p:grpSp>
      </p:grpSp>
      <p:pic>
        <p:nvPicPr>
          <p:cNvPr id="22538" name="Picture 3" descr="CD button">
            <a:hlinkClick r:id="" action="ppaction://hlinkshowjump?jump=nextslide" highlightClick="1"/>
            <a:hlinkHover r:id="" action="ppaction://noaction" highlightClick="1"/>
            <a:extLst>
              <a:ext uri="{FF2B5EF4-FFF2-40B4-BE49-F238E27FC236}">
                <a16:creationId xmlns:a16="http://schemas.microsoft.com/office/drawing/2014/main" id="{88A533EE-BC8B-53CC-E03E-0EB4228C2D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9" name="Text Box 8">
            <a:extLst>
              <a:ext uri="{FF2B5EF4-FFF2-40B4-BE49-F238E27FC236}">
                <a16:creationId xmlns:a16="http://schemas.microsoft.com/office/drawing/2014/main" id="{F6E1AB77-FED1-8BCF-4DE6-62432147ED30}"/>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4CA670D5-A495-4658-BC98-9F30F6362E34}"/>
                                            </p:graphicEl>
                                          </p:spTgt>
                                        </p:tgtEl>
                                        <p:attrNameLst>
                                          <p:attrName>style.visibility</p:attrName>
                                        </p:attrNameLst>
                                      </p:cBhvr>
                                      <p:to>
                                        <p:strVal val="visible"/>
                                      </p:to>
                                    </p:set>
                                    <p:animEffect transition="in" filter="fade">
                                      <p:cBhvr>
                                        <p:cTn id="12" dur="500"/>
                                        <p:tgtEl>
                                          <p:spTgt spid="8">
                                            <p:graphicEl>
                                              <a:dgm id="{4CA670D5-A495-4658-BC98-9F30F6362E3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graphicEl>
                                              <a:dgm id="{3079A414-9426-4FA4-9CA2-5898BE8EA69A}"/>
                                            </p:graphicEl>
                                          </p:spTgt>
                                        </p:tgtEl>
                                        <p:attrNameLst>
                                          <p:attrName>style.visibility</p:attrName>
                                        </p:attrNameLst>
                                      </p:cBhvr>
                                      <p:to>
                                        <p:strVal val="visible"/>
                                      </p:to>
                                    </p:set>
                                    <p:animEffect transition="in" filter="fade">
                                      <p:cBhvr>
                                        <p:cTn id="15" dur="500"/>
                                        <p:tgtEl>
                                          <p:spTgt spid="8">
                                            <p:graphicEl>
                                              <a:dgm id="{3079A414-9426-4FA4-9CA2-5898BE8EA69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graphicEl>
                                              <a:dgm id="{60B3ED4C-DBFC-4270-A1F2-52B865ABE112}"/>
                                            </p:graphicEl>
                                          </p:spTgt>
                                        </p:tgtEl>
                                        <p:attrNameLst>
                                          <p:attrName>style.visibility</p:attrName>
                                        </p:attrNameLst>
                                      </p:cBhvr>
                                      <p:to>
                                        <p:strVal val="visible"/>
                                      </p:to>
                                    </p:set>
                                    <p:animEffect transition="in" filter="fade">
                                      <p:cBhvr>
                                        <p:cTn id="20" dur="500"/>
                                        <p:tgtEl>
                                          <p:spTgt spid="8">
                                            <p:graphicEl>
                                              <a:dgm id="{60B3ED4C-DBFC-4270-A1F2-52B865ABE11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graphicEl>
                                              <a:dgm id="{192B4AD7-92E2-456E-BA65-4A1D2FC5ECE0}"/>
                                            </p:graphicEl>
                                          </p:spTgt>
                                        </p:tgtEl>
                                        <p:attrNameLst>
                                          <p:attrName>style.visibility</p:attrName>
                                        </p:attrNameLst>
                                      </p:cBhvr>
                                      <p:to>
                                        <p:strVal val="visible"/>
                                      </p:to>
                                    </p:set>
                                    <p:animEffect transition="in" filter="fade">
                                      <p:cBhvr>
                                        <p:cTn id="23" dur="500"/>
                                        <p:tgtEl>
                                          <p:spTgt spid="8">
                                            <p:graphicEl>
                                              <a:dgm id="{192B4AD7-92E2-456E-BA65-4A1D2FC5ECE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graphicEl>
                                              <a:dgm id="{DB6320AA-1573-451B-8794-CFF2A0DF7B50}"/>
                                            </p:graphicEl>
                                          </p:spTgt>
                                        </p:tgtEl>
                                        <p:attrNameLst>
                                          <p:attrName>style.visibility</p:attrName>
                                        </p:attrNameLst>
                                      </p:cBhvr>
                                      <p:to>
                                        <p:strVal val="visible"/>
                                      </p:to>
                                    </p:set>
                                    <p:animEffect transition="in" filter="fade">
                                      <p:cBhvr>
                                        <p:cTn id="28" dur="500"/>
                                        <p:tgtEl>
                                          <p:spTgt spid="8">
                                            <p:graphicEl>
                                              <a:dgm id="{DB6320AA-1573-451B-8794-CFF2A0DF7B5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graphicEl>
                                              <a:dgm id="{0853D53E-400A-4ECE-83CC-0724DFF8658B}"/>
                                            </p:graphicEl>
                                          </p:spTgt>
                                        </p:tgtEl>
                                        <p:attrNameLst>
                                          <p:attrName>style.visibility</p:attrName>
                                        </p:attrNameLst>
                                      </p:cBhvr>
                                      <p:to>
                                        <p:strVal val="visible"/>
                                      </p:to>
                                    </p:set>
                                    <p:animEffect transition="in" filter="fade">
                                      <p:cBhvr>
                                        <p:cTn id="31" dur="500"/>
                                        <p:tgtEl>
                                          <p:spTgt spid="8">
                                            <p:graphicEl>
                                              <a:dgm id="{0853D53E-400A-4ECE-83CC-0724DFF8658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graphicEl>
                                              <a:dgm id="{672A5FFF-7175-43EF-BFD0-9FFC8976DA8B}"/>
                                            </p:graphicEl>
                                          </p:spTgt>
                                        </p:tgtEl>
                                        <p:attrNameLst>
                                          <p:attrName>style.visibility</p:attrName>
                                        </p:attrNameLst>
                                      </p:cBhvr>
                                      <p:to>
                                        <p:strVal val="visible"/>
                                      </p:to>
                                    </p:set>
                                    <p:animEffect transition="in" filter="fade">
                                      <p:cBhvr>
                                        <p:cTn id="36" dur="500"/>
                                        <p:tgtEl>
                                          <p:spTgt spid="8">
                                            <p:graphicEl>
                                              <a:dgm id="{672A5FFF-7175-43EF-BFD0-9FFC8976DA8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
                                            <p:graphicEl>
                                              <a:dgm id="{17BFDD01-AF54-4194-B07B-FC5EC61489B3}"/>
                                            </p:graphicEl>
                                          </p:spTgt>
                                        </p:tgtEl>
                                        <p:attrNameLst>
                                          <p:attrName>style.visibility</p:attrName>
                                        </p:attrNameLst>
                                      </p:cBhvr>
                                      <p:to>
                                        <p:strVal val="visible"/>
                                      </p:to>
                                    </p:set>
                                    <p:animEffect transition="in" filter="fade">
                                      <p:cBhvr>
                                        <p:cTn id="39" dur="500"/>
                                        <p:tgtEl>
                                          <p:spTgt spid="8">
                                            <p:graphicEl>
                                              <a:dgm id="{17BFDD01-AF54-4194-B07B-FC5EC61489B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
                                            <p:graphicEl>
                                              <a:dgm id="{A8D6B566-4DC2-47FA-B1FA-781AF94CF5C5}"/>
                                            </p:graphicEl>
                                          </p:spTgt>
                                        </p:tgtEl>
                                        <p:attrNameLst>
                                          <p:attrName>style.visibility</p:attrName>
                                        </p:attrNameLst>
                                      </p:cBhvr>
                                      <p:to>
                                        <p:strVal val="visible"/>
                                      </p:to>
                                    </p:set>
                                    <p:animEffect transition="in" filter="fade">
                                      <p:cBhvr>
                                        <p:cTn id="44" dur="500"/>
                                        <p:tgtEl>
                                          <p:spTgt spid="8">
                                            <p:graphicEl>
                                              <a:dgm id="{A8D6B566-4DC2-47FA-B1FA-781AF94CF5C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
                                            <p:graphicEl>
                                              <a:dgm id="{BAC19737-5512-4212-B6E6-99F36944BE64}"/>
                                            </p:graphicEl>
                                          </p:spTgt>
                                        </p:tgtEl>
                                        <p:attrNameLst>
                                          <p:attrName>style.visibility</p:attrName>
                                        </p:attrNameLst>
                                      </p:cBhvr>
                                      <p:to>
                                        <p:strVal val="visible"/>
                                      </p:to>
                                    </p:set>
                                    <p:animEffect transition="in" filter="fade">
                                      <p:cBhvr>
                                        <p:cTn id="47" dur="500"/>
                                        <p:tgtEl>
                                          <p:spTgt spid="8">
                                            <p:graphicEl>
                                              <a:dgm id="{BAC19737-5512-4212-B6E6-99F36944BE6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1"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P spid="9" grpId="0"/>
      <p:bldP spid="23" grpId="0" build="p"/>
      <p:bldP spid="2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descr="CD button">
            <a:hlinkClick r:id="" action="ppaction://hlinkshowjump?jump=nextslide" highlightClick="1"/>
            <a:hlinkHover r:id="" action="ppaction://noaction" highlightClick="1"/>
            <a:extLst>
              <a:ext uri="{FF2B5EF4-FFF2-40B4-BE49-F238E27FC236}">
                <a16:creationId xmlns:a16="http://schemas.microsoft.com/office/drawing/2014/main" id="{5F3035E6-C2ED-FF33-76BE-2836C3DF72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8">
            <a:extLst>
              <a:ext uri="{FF2B5EF4-FFF2-40B4-BE49-F238E27FC236}">
                <a16:creationId xmlns:a16="http://schemas.microsoft.com/office/drawing/2014/main" id="{301CFF67-F4E3-6725-68F1-7E250280E441}"/>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BC172C50-6F8E-7D0B-E735-A40390E66D96}"/>
              </a:ext>
            </a:extLst>
          </p:cNvPr>
          <p:cNvSpPr txBox="1">
            <a:spLocks noChangeArrowheads="1"/>
          </p:cNvSpPr>
          <p:nvPr/>
        </p:nvSpPr>
        <p:spPr bwMode="auto">
          <a:xfrm>
            <a:off x="396875" y="1125538"/>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WHAT IS IT ?</a:t>
            </a:r>
          </a:p>
        </p:txBody>
      </p:sp>
      <p:sp>
        <p:nvSpPr>
          <p:cNvPr id="54451" name="Text Box 179">
            <a:extLst>
              <a:ext uri="{FF2B5EF4-FFF2-40B4-BE49-F238E27FC236}">
                <a16:creationId xmlns:a16="http://schemas.microsoft.com/office/drawing/2014/main" id="{AC9B3A45-CC7C-19BB-F55C-330980E58A92}"/>
              </a:ext>
            </a:extLst>
          </p:cNvPr>
          <p:cNvSpPr txBox="1">
            <a:spLocks noChangeArrowheads="1"/>
          </p:cNvSpPr>
          <p:nvPr/>
        </p:nvSpPr>
        <p:spPr bwMode="auto">
          <a:xfrm>
            <a:off x="396875" y="1484313"/>
            <a:ext cx="8928100"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600" b="1">
                <a:latin typeface="Century Gothic" panose="020B0502020202020204" pitchFamily="34" charset="0"/>
              </a:rPr>
              <a:t>Annan Academy’s Practical Cookery </a:t>
            </a:r>
            <a:r>
              <a:rPr lang="en-GB" altLang="en-US" sz="1600">
                <a:latin typeface="Century Gothic" panose="020B0502020202020204" pitchFamily="34" charset="0"/>
              </a:rPr>
              <a:t>course is </a:t>
            </a:r>
            <a:r>
              <a:rPr lang="en-GB" altLang="en-US" sz="1600" b="1">
                <a:latin typeface="Century Gothic" panose="020B0502020202020204" pitchFamily="34" charset="0"/>
              </a:rPr>
              <a:t>largely kitchen-based</a:t>
            </a:r>
            <a:r>
              <a:rPr lang="en-GB" altLang="en-US" sz="1600">
                <a:latin typeface="Century Gothic" panose="020B0502020202020204" pitchFamily="34" charset="0"/>
              </a:rPr>
              <a:t>. It provides a broad introduction to skills required for varying courses in this field. </a:t>
            </a:r>
          </a:p>
          <a:p>
            <a:pPr>
              <a:spcBef>
                <a:spcPct val="50000"/>
              </a:spcBef>
            </a:pPr>
            <a:r>
              <a:rPr lang="en-GB" altLang="en-US" sz="1600" b="1">
                <a:latin typeface="Century Gothic" panose="020B0502020202020204" pitchFamily="34" charset="0"/>
              </a:rPr>
              <a:t>Theory</a:t>
            </a:r>
            <a:r>
              <a:rPr lang="en-GB" altLang="en-US" sz="1600">
                <a:latin typeface="Century Gothic" panose="020B0502020202020204" pitchFamily="34" charset="0"/>
              </a:rPr>
              <a:t> is delivered </a:t>
            </a:r>
            <a:r>
              <a:rPr lang="en-GB" altLang="en-US" sz="1600" b="1">
                <a:latin typeface="Century Gothic" panose="020B0502020202020204" pitchFamily="34" charset="0"/>
              </a:rPr>
              <a:t>once</a:t>
            </a:r>
            <a:r>
              <a:rPr lang="en-GB" altLang="en-US" sz="1600">
                <a:latin typeface="Century Gothic" panose="020B0502020202020204" pitchFamily="34" charset="0"/>
              </a:rPr>
              <a:t> per week. This helps to </a:t>
            </a:r>
            <a:r>
              <a:rPr lang="en-GB" altLang="en-US" sz="1600" b="1">
                <a:latin typeface="Century Gothic" panose="020B0502020202020204" pitchFamily="34" charset="0"/>
              </a:rPr>
              <a:t>boost</a:t>
            </a:r>
            <a:r>
              <a:rPr lang="en-GB" altLang="en-US" sz="1600">
                <a:latin typeface="Century Gothic" panose="020B0502020202020204" pitchFamily="34" charset="0"/>
              </a:rPr>
              <a:t> our student’s understanding of the </a:t>
            </a:r>
            <a:r>
              <a:rPr lang="en-GB" altLang="en-US" sz="1600" b="1">
                <a:latin typeface="Century Gothic" panose="020B0502020202020204" pitchFamily="34" charset="0"/>
              </a:rPr>
              <a:t>processes, procedures </a:t>
            </a:r>
            <a:r>
              <a:rPr lang="en-GB" altLang="en-US" sz="1600">
                <a:latin typeface="Century Gothic" panose="020B0502020202020204" pitchFamily="34" charset="0"/>
              </a:rPr>
              <a:t>and </a:t>
            </a:r>
            <a:r>
              <a:rPr lang="en-GB" altLang="en-US" sz="1600" b="1">
                <a:latin typeface="Century Gothic" panose="020B0502020202020204" pitchFamily="34" charset="0"/>
              </a:rPr>
              <a:t>practices</a:t>
            </a:r>
            <a:r>
              <a:rPr lang="en-GB" altLang="en-US" sz="1600">
                <a:latin typeface="Century Gothic" panose="020B0502020202020204" pitchFamily="34" charset="0"/>
              </a:rPr>
              <a:t> involved in our cooking environment, delivering high quality theory enabling our students to succeed in the examination element of the course.</a:t>
            </a:r>
          </a:p>
          <a:p>
            <a:pPr algn="just" eaLnBrk="1" hangingPunct="1">
              <a:spcBef>
                <a:spcPct val="50000"/>
              </a:spcBef>
            </a:pPr>
            <a:endParaRPr lang="en-GB" altLang="en-US" sz="1600">
              <a:latin typeface="Century Gothic" panose="020B0502020202020204" pitchFamily="34" charset="0"/>
            </a:endParaRPr>
          </a:p>
        </p:txBody>
      </p:sp>
      <p:sp>
        <p:nvSpPr>
          <p:cNvPr id="11" name="Text Box 174">
            <a:extLst>
              <a:ext uri="{FF2B5EF4-FFF2-40B4-BE49-F238E27FC236}">
                <a16:creationId xmlns:a16="http://schemas.microsoft.com/office/drawing/2014/main" id="{630AD4FE-253F-0396-0920-E5D399B1AF9F}"/>
              </a:ext>
            </a:extLst>
          </p:cNvPr>
          <p:cNvSpPr txBox="1">
            <a:spLocks noChangeArrowheads="1"/>
          </p:cNvSpPr>
          <p:nvPr/>
        </p:nvSpPr>
        <p:spPr bwMode="auto">
          <a:xfrm>
            <a:off x="396875" y="3043238"/>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SKILLS</a:t>
            </a:r>
          </a:p>
        </p:txBody>
      </p:sp>
      <p:sp>
        <p:nvSpPr>
          <p:cNvPr id="12" name="Text Box 179">
            <a:extLst>
              <a:ext uri="{FF2B5EF4-FFF2-40B4-BE49-F238E27FC236}">
                <a16:creationId xmlns:a16="http://schemas.microsoft.com/office/drawing/2014/main" id="{88E6AFE9-9C27-82DF-004E-8B97EE323178}"/>
              </a:ext>
            </a:extLst>
          </p:cNvPr>
          <p:cNvSpPr txBox="1">
            <a:spLocks noChangeArrowheads="1"/>
          </p:cNvSpPr>
          <p:nvPr/>
        </p:nvSpPr>
        <p:spPr bwMode="auto">
          <a:xfrm>
            <a:off x="395288" y="3392488"/>
            <a:ext cx="8929687"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600">
                <a:latin typeface="Century Gothic" panose="020B0502020202020204" pitchFamily="34" charset="0"/>
              </a:rPr>
              <a:t>Throughout this course our students will develop various </a:t>
            </a:r>
            <a:r>
              <a:rPr lang="en-GB" altLang="en-US" sz="1600" b="1">
                <a:latin typeface="Century Gothic" panose="020B0502020202020204" pitchFamily="34" charset="0"/>
              </a:rPr>
              <a:t>essential life and work skills</a:t>
            </a:r>
            <a:r>
              <a:rPr lang="en-GB" altLang="en-US" sz="1600">
                <a:latin typeface="Century Gothic" panose="020B0502020202020204" pitchFamily="34" charset="0"/>
              </a:rPr>
              <a:t>. This will make them more </a:t>
            </a:r>
            <a:r>
              <a:rPr lang="en-GB" altLang="en-US" sz="1600" b="1">
                <a:latin typeface="Century Gothic" panose="020B0502020202020204" pitchFamily="34" charset="0"/>
              </a:rPr>
              <a:t>desirable</a:t>
            </a:r>
            <a:r>
              <a:rPr lang="en-GB" altLang="en-US" sz="1600">
                <a:latin typeface="Century Gothic" panose="020B0502020202020204" pitchFamily="34" charset="0"/>
              </a:rPr>
              <a:t> when they apply for college, university or a job.</a:t>
            </a:r>
          </a:p>
          <a:p>
            <a:pPr>
              <a:spcBef>
                <a:spcPct val="50000"/>
              </a:spcBef>
            </a:pPr>
            <a:endParaRPr lang="en-GB" altLang="en-US" sz="1600">
              <a:latin typeface="Century Gothic" panose="020B0502020202020204" pitchFamily="34" charset="0"/>
            </a:endParaRPr>
          </a:p>
          <a:p>
            <a:pPr algn="just" eaLnBrk="1" hangingPunct="1">
              <a:spcBef>
                <a:spcPct val="50000"/>
              </a:spcBef>
            </a:pPr>
            <a:endParaRPr lang="en-GB" altLang="en-US" sz="1600">
              <a:latin typeface="Century Gothic" panose="020B0502020202020204" pitchFamily="34" charset="0"/>
            </a:endParaRPr>
          </a:p>
        </p:txBody>
      </p:sp>
      <p:sp>
        <p:nvSpPr>
          <p:cNvPr id="13" name="Text Box 174">
            <a:extLst>
              <a:ext uri="{FF2B5EF4-FFF2-40B4-BE49-F238E27FC236}">
                <a16:creationId xmlns:a16="http://schemas.microsoft.com/office/drawing/2014/main" id="{164115B8-346E-588B-D695-1C434C3A4E8C}"/>
              </a:ext>
            </a:extLst>
          </p:cNvPr>
          <p:cNvSpPr txBox="1">
            <a:spLocks noChangeArrowheads="1"/>
          </p:cNvSpPr>
          <p:nvPr/>
        </p:nvSpPr>
        <p:spPr bwMode="auto">
          <a:xfrm>
            <a:off x="2609850" y="4057650"/>
            <a:ext cx="44640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COOKERY SKILLS AND TECHNIQUES</a:t>
            </a:r>
          </a:p>
        </p:txBody>
      </p:sp>
      <p:sp>
        <p:nvSpPr>
          <p:cNvPr id="14" name="Text Box 174">
            <a:extLst>
              <a:ext uri="{FF2B5EF4-FFF2-40B4-BE49-F238E27FC236}">
                <a16:creationId xmlns:a16="http://schemas.microsoft.com/office/drawing/2014/main" id="{10F9AE3F-B144-16A4-9CB0-BBA941DE0731}"/>
              </a:ext>
            </a:extLst>
          </p:cNvPr>
          <p:cNvSpPr txBox="1">
            <a:spLocks noChangeArrowheads="1"/>
          </p:cNvSpPr>
          <p:nvPr/>
        </p:nvSpPr>
        <p:spPr bwMode="auto">
          <a:xfrm>
            <a:off x="2413000" y="4344988"/>
            <a:ext cx="48244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INGREDIENT KNOWLEDGE AND UNDERSTANDING</a:t>
            </a:r>
          </a:p>
        </p:txBody>
      </p:sp>
      <p:sp>
        <p:nvSpPr>
          <p:cNvPr id="15" name="Text Box 174">
            <a:extLst>
              <a:ext uri="{FF2B5EF4-FFF2-40B4-BE49-F238E27FC236}">
                <a16:creationId xmlns:a16="http://schemas.microsoft.com/office/drawing/2014/main" id="{444E7339-B2B5-7836-25DC-028C540E5E0E}"/>
              </a:ext>
            </a:extLst>
          </p:cNvPr>
          <p:cNvSpPr txBox="1">
            <a:spLocks noChangeArrowheads="1"/>
          </p:cNvSpPr>
          <p:nvPr/>
        </p:nvSpPr>
        <p:spPr bwMode="auto">
          <a:xfrm>
            <a:off x="3094038" y="4668838"/>
            <a:ext cx="349408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SAFE WORKING PRACTICES</a:t>
            </a:r>
          </a:p>
        </p:txBody>
      </p:sp>
      <p:sp>
        <p:nvSpPr>
          <p:cNvPr id="16" name="Text Box 174">
            <a:extLst>
              <a:ext uri="{FF2B5EF4-FFF2-40B4-BE49-F238E27FC236}">
                <a16:creationId xmlns:a16="http://schemas.microsoft.com/office/drawing/2014/main" id="{3C22FA11-F5C0-F4FE-A180-7B0A9058D251}"/>
              </a:ext>
            </a:extLst>
          </p:cNvPr>
          <p:cNvSpPr txBox="1">
            <a:spLocks noChangeArrowheads="1"/>
          </p:cNvSpPr>
          <p:nvPr/>
        </p:nvSpPr>
        <p:spPr bwMode="auto">
          <a:xfrm>
            <a:off x="2592388" y="5010150"/>
            <a:ext cx="449738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DIETARY ADVICE AND UNDERSTANDING</a:t>
            </a:r>
          </a:p>
        </p:txBody>
      </p:sp>
      <p:sp>
        <p:nvSpPr>
          <p:cNvPr id="17" name="Text Box 174">
            <a:extLst>
              <a:ext uri="{FF2B5EF4-FFF2-40B4-BE49-F238E27FC236}">
                <a16:creationId xmlns:a16="http://schemas.microsoft.com/office/drawing/2014/main" id="{8EBA20E8-92BD-A200-ECB7-36C5E76D9831}"/>
              </a:ext>
            </a:extLst>
          </p:cNvPr>
          <p:cNvSpPr txBox="1">
            <a:spLocks noChangeArrowheads="1"/>
          </p:cNvSpPr>
          <p:nvPr/>
        </p:nvSpPr>
        <p:spPr bwMode="auto">
          <a:xfrm>
            <a:off x="1908175" y="5353050"/>
            <a:ext cx="5722938"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SUSTAINABILITY ISSUES </a:t>
            </a:r>
          </a:p>
        </p:txBody>
      </p:sp>
      <p:pic>
        <p:nvPicPr>
          <p:cNvPr id="32781"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C57933F2-AB92-CD54-CDCA-310603F1C6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2" name="Text Box 7">
            <a:extLst>
              <a:ext uri="{FF2B5EF4-FFF2-40B4-BE49-F238E27FC236}">
                <a16:creationId xmlns:a16="http://schemas.microsoft.com/office/drawing/2014/main" id="{0294DAA2-8754-4328-8507-212FDA6D7326}"/>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4451"/>
                                        </p:tgtEl>
                                        <p:attrNameLst>
                                          <p:attrName>style.visibility</p:attrName>
                                        </p:attrNameLst>
                                      </p:cBhvr>
                                      <p:to>
                                        <p:strVal val="visible"/>
                                      </p:to>
                                    </p:set>
                                    <p:animEffect transition="in" filter="fade">
                                      <p:cBhvr>
                                        <p:cTn id="12" dur="500"/>
                                        <p:tgtEl>
                                          <p:spTgt spid="544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54451"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3" descr="CD button">
            <a:hlinkClick r:id="" action="ppaction://hlinkshowjump?jump=nextslide" highlightClick="1"/>
            <a:hlinkHover r:id="" action="ppaction://noaction" highlightClick="1"/>
            <a:extLst>
              <a:ext uri="{FF2B5EF4-FFF2-40B4-BE49-F238E27FC236}">
                <a16:creationId xmlns:a16="http://schemas.microsoft.com/office/drawing/2014/main" id="{65A81FB4-7CD4-813F-D273-7E489F44E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 Box 8">
            <a:extLst>
              <a:ext uri="{FF2B5EF4-FFF2-40B4-BE49-F238E27FC236}">
                <a16:creationId xmlns:a16="http://schemas.microsoft.com/office/drawing/2014/main" id="{040F5A2B-4433-3194-9C3D-47992B5BE56E}"/>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D5A1F5AB-9640-FCC7-BADC-266917840324}"/>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33797"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0CF39069-0184-9BD1-CD0E-FB37C1F733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7">
            <a:extLst>
              <a:ext uri="{FF2B5EF4-FFF2-40B4-BE49-F238E27FC236}">
                <a16:creationId xmlns:a16="http://schemas.microsoft.com/office/drawing/2014/main" id="{79DA8838-7F6C-29CD-6275-1D8A2E232A84}"/>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ABEA2932-2EAC-771C-8BEB-12905442FCDC}"/>
              </a:ext>
            </a:extLst>
          </p:cNvPr>
          <p:cNvSpPr txBox="1">
            <a:spLocks noChangeArrowheads="1"/>
          </p:cNvSpPr>
          <p:nvPr/>
        </p:nvSpPr>
        <p:spPr bwMode="auto">
          <a:xfrm>
            <a:off x="396875" y="1700213"/>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SKILLS, TECHNIQUES AND PROCESSES</a:t>
            </a:r>
          </a:p>
        </p:txBody>
      </p:sp>
      <p:sp>
        <p:nvSpPr>
          <p:cNvPr id="16" name="Text Box 174">
            <a:extLst>
              <a:ext uri="{FF2B5EF4-FFF2-40B4-BE49-F238E27FC236}">
                <a16:creationId xmlns:a16="http://schemas.microsoft.com/office/drawing/2014/main" id="{E63B8A88-A044-733D-8FD0-BDECA4C75294}"/>
              </a:ext>
            </a:extLst>
          </p:cNvPr>
          <p:cNvSpPr txBox="1">
            <a:spLocks noChangeArrowheads="1"/>
          </p:cNvSpPr>
          <p:nvPr/>
        </p:nvSpPr>
        <p:spPr bwMode="auto">
          <a:xfrm>
            <a:off x="396875" y="3251200"/>
            <a:ext cx="18716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sp>
        <p:nvSpPr>
          <p:cNvPr id="17" name="Text Box 174">
            <a:extLst>
              <a:ext uri="{FF2B5EF4-FFF2-40B4-BE49-F238E27FC236}">
                <a16:creationId xmlns:a16="http://schemas.microsoft.com/office/drawing/2014/main" id="{90A8DF43-3F38-7A2E-56F0-39CAB2980397}"/>
              </a:ext>
            </a:extLst>
          </p:cNvPr>
          <p:cNvSpPr txBox="1">
            <a:spLocks noChangeArrowheads="1"/>
          </p:cNvSpPr>
          <p:nvPr/>
        </p:nvSpPr>
        <p:spPr bwMode="auto">
          <a:xfrm>
            <a:off x="8137525" y="3122613"/>
            <a:ext cx="15478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COURSE EXAM</a:t>
            </a:r>
          </a:p>
        </p:txBody>
      </p:sp>
      <p:sp>
        <p:nvSpPr>
          <p:cNvPr id="18" name="Text Box 179">
            <a:extLst>
              <a:ext uri="{FF2B5EF4-FFF2-40B4-BE49-F238E27FC236}">
                <a16:creationId xmlns:a16="http://schemas.microsoft.com/office/drawing/2014/main" id="{E4A6B058-4601-0AFB-6C6B-FA61DA4C67A9}"/>
              </a:ext>
            </a:extLst>
          </p:cNvPr>
          <p:cNvSpPr txBox="1">
            <a:spLocks noChangeArrowheads="1"/>
          </p:cNvSpPr>
          <p:nvPr/>
        </p:nvSpPr>
        <p:spPr bwMode="auto">
          <a:xfrm>
            <a:off x="5610225" y="1641475"/>
            <a:ext cx="4068763"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endParaRPr lang="en-GB" altLang="en-US" sz="500">
              <a:latin typeface="Century Gothic" panose="020B0502020202020204" pitchFamily="34" charset="0"/>
            </a:endParaRPr>
          </a:p>
          <a:p>
            <a:pPr algn="r">
              <a:spcBef>
                <a:spcPct val="50000"/>
              </a:spcBef>
            </a:pPr>
            <a:r>
              <a:rPr lang="en-GB" altLang="en-US" sz="1400">
                <a:latin typeface="Century Gothic" panose="020B0502020202020204" pitchFamily="34" charset="0"/>
              </a:rPr>
              <a:t>These are delivered from the start of the course through to the spring term and prepare our students for the SQA Assessment.</a:t>
            </a:r>
          </a:p>
        </p:txBody>
      </p:sp>
      <p:sp>
        <p:nvSpPr>
          <p:cNvPr id="19" name="Text Box 179">
            <a:extLst>
              <a:ext uri="{FF2B5EF4-FFF2-40B4-BE49-F238E27FC236}">
                <a16:creationId xmlns:a16="http://schemas.microsoft.com/office/drawing/2014/main" id="{2AC140DE-CEBF-CFBC-C18F-0863EC69619C}"/>
              </a:ext>
            </a:extLst>
          </p:cNvPr>
          <p:cNvSpPr txBox="1">
            <a:spLocks noChangeArrowheads="1"/>
          </p:cNvSpPr>
          <p:nvPr/>
        </p:nvSpPr>
        <p:spPr bwMode="auto">
          <a:xfrm>
            <a:off x="419100" y="3513138"/>
            <a:ext cx="3360738"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400">
                <a:latin typeface="Century Gothic" panose="020B0502020202020204" pitchFamily="34" charset="0"/>
              </a:rPr>
              <a:t>The assessment is </a:t>
            </a:r>
            <a:r>
              <a:rPr lang="en-GB" altLang="en-US" sz="1400" b="1">
                <a:latin typeface="Century Gothic" panose="020B0502020202020204" pitchFamily="34" charset="0"/>
              </a:rPr>
              <a:t>75% (100 Marks)</a:t>
            </a:r>
            <a:r>
              <a:rPr lang="en-GB" altLang="en-US" sz="1400">
                <a:latin typeface="Century Gothic" panose="020B0502020202020204" pitchFamily="34" charset="0"/>
              </a:rPr>
              <a:t> of the course mark and is </a:t>
            </a:r>
            <a:r>
              <a:rPr lang="en-GB" altLang="en-US" sz="1400" b="1">
                <a:latin typeface="Century Gothic" panose="020B0502020202020204" pitchFamily="34" charset="0"/>
              </a:rPr>
              <a:t>completed during the spring term</a:t>
            </a:r>
            <a:r>
              <a:rPr lang="en-GB" altLang="en-US" sz="1400">
                <a:latin typeface="Century Gothic" panose="020B0502020202020204" pitchFamily="34" charset="0"/>
              </a:rPr>
              <a:t>. This should be completed with </a:t>
            </a:r>
            <a:r>
              <a:rPr lang="en-GB" altLang="en-US" sz="1400" b="1">
                <a:latin typeface="Century Gothic" panose="020B0502020202020204" pitchFamily="34" charset="0"/>
              </a:rPr>
              <a:t>minimal</a:t>
            </a:r>
            <a:r>
              <a:rPr lang="en-GB" altLang="en-US" sz="1400">
                <a:latin typeface="Century Gothic" panose="020B0502020202020204" pitchFamily="34" charset="0"/>
              </a:rPr>
              <a:t> assistance from the teacher.</a:t>
            </a:r>
          </a:p>
          <a:p>
            <a:pPr>
              <a:spcBef>
                <a:spcPct val="50000"/>
              </a:spcBef>
            </a:pPr>
            <a:r>
              <a:rPr lang="en-GB" altLang="en-US" sz="1400">
                <a:latin typeface="Century Gothic" panose="020B0502020202020204" pitchFamily="34" charset="0"/>
              </a:rPr>
              <a:t>All students will </a:t>
            </a:r>
            <a:r>
              <a:rPr lang="en-GB" altLang="en-US" sz="1400" b="1">
                <a:latin typeface="Century Gothic" panose="020B0502020202020204" pitchFamily="34" charset="0"/>
              </a:rPr>
              <a:t>plan, prepare and present a three-course meal </a:t>
            </a:r>
            <a:r>
              <a:rPr lang="en-GB" altLang="en-US" sz="1400">
                <a:latin typeface="Century Gothic" panose="020B0502020202020204" pitchFamily="34" charset="0"/>
              </a:rPr>
              <a:t>set by the SQA.</a:t>
            </a:r>
          </a:p>
        </p:txBody>
      </p:sp>
      <p:sp>
        <p:nvSpPr>
          <p:cNvPr id="21" name="Text Box 179">
            <a:extLst>
              <a:ext uri="{FF2B5EF4-FFF2-40B4-BE49-F238E27FC236}">
                <a16:creationId xmlns:a16="http://schemas.microsoft.com/office/drawing/2014/main" id="{9030FA83-C09D-A9BF-99D1-A2AEFF6B28CD}"/>
              </a:ext>
            </a:extLst>
          </p:cNvPr>
          <p:cNvSpPr txBox="1">
            <a:spLocks noChangeArrowheads="1"/>
          </p:cNvSpPr>
          <p:nvPr/>
        </p:nvSpPr>
        <p:spPr bwMode="auto">
          <a:xfrm>
            <a:off x="5292725" y="3444875"/>
            <a:ext cx="4392613" cy="250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r>
              <a:rPr lang="en-GB" altLang="en-US" sz="1400">
                <a:latin typeface="Century Gothic" panose="020B0502020202020204" pitchFamily="34" charset="0"/>
              </a:rPr>
              <a:t>The exam lasts </a:t>
            </a:r>
            <a:r>
              <a:rPr lang="en-GB" altLang="en-US" sz="1400" b="1">
                <a:latin typeface="Century Gothic" panose="020B0502020202020204" pitchFamily="34" charset="0"/>
              </a:rPr>
              <a:t>1 hour </a:t>
            </a:r>
            <a:r>
              <a:rPr lang="en-GB" altLang="en-US" sz="1400">
                <a:latin typeface="Century Gothic" panose="020B0502020202020204" pitchFamily="34" charset="0"/>
              </a:rPr>
              <a:t>and represents </a:t>
            </a:r>
            <a:r>
              <a:rPr lang="en-GB" altLang="en-US" sz="1400" b="1">
                <a:latin typeface="Century Gothic" panose="020B0502020202020204" pitchFamily="34" charset="0"/>
              </a:rPr>
              <a:t>25% (30 Marks)</a:t>
            </a:r>
            <a:r>
              <a:rPr lang="en-GB" altLang="en-US" sz="1400">
                <a:latin typeface="Century Gothic" panose="020B0502020202020204" pitchFamily="34" charset="0"/>
              </a:rPr>
              <a:t> of the course mark. It tests your understanding of: </a:t>
            </a:r>
            <a:r>
              <a:rPr lang="en-GB" altLang="en-US" sz="1400" b="1">
                <a:latin typeface="Century Gothic" panose="020B0502020202020204" pitchFamily="34" charset="0"/>
              </a:rPr>
              <a:t>food preparation equipment and techniques, weighing and measuring, cookery processes, understanding ingredients, sustainability, dietary advice, food safety and hygiene, costing of recipes and evaluation of presentation, taste and texture of dishes. </a:t>
            </a:r>
          </a:p>
          <a:p>
            <a:pPr algn="r">
              <a:spcBef>
                <a:spcPct val="50000"/>
              </a:spcBef>
            </a:pPr>
            <a:r>
              <a:rPr lang="en-GB" altLang="en-US" sz="1400">
                <a:latin typeface="Century Gothic" panose="020B0502020202020204" pitchFamily="34" charset="0"/>
              </a:rPr>
              <a:t>Requires descriptive written answers.</a:t>
            </a:r>
            <a:endParaRPr lang="en-GB" altLang="en-US" sz="1600">
              <a:latin typeface="Century Gothic" panose="020B0502020202020204" pitchFamily="34" charset="0"/>
            </a:endParaRPr>
          </a:p>
          <a:p>
            <a:pPr algn="just" eaLnBrk="1" hangingPunct="1">
              <a:spcBef>
                <a:spcPct val="50000"/>
              </a:spcBef>
            </a:pPr>
            <a:endParaRPr lang="en-GB" altLang="en-US" sz="1600">
              <a:latin typeface="Century Gothic" panose="020B0502020202020204" pitchFamily="34" charset="0"/>
            </a:endParaRPr>
          </a:p>
        </p:txBody>
      </p:sp>
      <p:graphicFrame>
        <p:nvGraphicFramePr>
          <p:cNvPr id="2" name="Diagram 1">
            <a:extLst>
              <a:ext uri="{FF2B5EF4-FFF2-40B4-BE49-F238E27FC236}">
                <a16:creationId xmlns:a16="http://schemas.microsoft.com/office/drawing/2014/main" id="{18DCFCF8-7D63-A820-7A53-D4D21902F131}"/>
              </a:ext>
            </a:extLst>
          </p:cNvPr>
          <p:cNvGraphicFramePr/>
          <p:nvPr/>
        </p:nvGraphicFramePr>
        <p:xfrm>
          <a:off x="3564434" y="2287041"/>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4" name="Diagram 23">
            <a:extLst>
              <a:ext uri="{FF2B5EF4-FFF2-40B4-BE49-F238E27FC236}">
                <a16:creationId xmlns:a16="http://schemas.microsoft.com/office/drawing/2014/main" id="{0471D93B-A3C9-E4F6-6FEE-43DA3E45B2E5}"/>
              </a:ext>
            </a:extLst>
          </p:cNvPr>
          <p:cNvGraphicFramePr/>
          <p:nvPr/>
        </p:nvGraphicFramePr>
        <p:xfrm>
          <a:off x="3559464" y="4065963"/>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2" name="Text Box 174">
            <a:extLst>
              <a:ext uri="{FF2B5EF4-FFF2-40B4-BE49-F238E27FC236}">
                <a16:creationId xmlns:a16="http://schemas.microsoft.com/office/drawing/2014/main" id="{126F64AC-E31A-73D8-CCE7-CCF107599E9A}"/>
              </a:ext>
            </a:extLst>
          </p:cNvPr>
          <p:cNvSpPr txBox="1">
            <a:spLocks noChangeArrowheads="1"/>
          </p:cNvSpPr>
          <p:nvPr/>
        </p:nvSpPr>
        <p:spPr bwMode="auto">
          <a:xfrm>
            <a:off x="396875" y="2008188"/>
            <a:ext cx="33829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ORGANISATIONAL SKILLS FOR COOKING</a:t>
            </a:r>
          </a:p>
        </p:txBody>
      </p:sp>
      <p:sp>
        <p:nvSpPr>
          <p:cNvPr id="23" name="Text Box 174">
            <a:extLst>
              <a:ext uri="{FF2B5EF4-FFF2-40B4-BE49-F238E27FC236}">
                <a16:creationId xmlns:a16="http://schemas.microsoft.com/office/drawing/2014/main" id="{84B9C81B-00D1-0962-3CB6-0B6F6DA64275}"/>
              </a:ext>
            </a:extLst>
          </p:cNvPr>
          <p:cNvSpPr txBox="1">
            <a:spLocks noChangeArrowheads="1"/>
          </p:cNvSpPr>
          <p:nvPr/>
        </p:nvSpPr>
        <p:spPr bwMode="auto">
          <a:xfrm>
            <a:off x="396875" y="2517775"/>
            <a:ext cx="3382963"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UNDERSTANDING AND USING INGREDIENTS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P spid="16" grpId="0" autoUpdateAnimBg="0"/>
      <p:bldP spid="17" grpId="0" autoUpdateAnimBg="0"/>
      <p:bldP spid="18" grpId="0" autoUpdateAnimBg="0"/>
      <p:bldP spid="19" grpId="0" autoUpdateAnimBg="0"/>
      <p:bldP spid="21" grpId="0" autoUpdateAnimBg="0"/>
      <p:bldGraphic spid="2" grpId="0">
        <p:bldAsOne/>
      </p:bldGraphic>
      <p:bldGraphic spid="24" grpId="0">
        <p:bldAsOne/>
      </p:bldGraphic>
      <p:bldP spid="22" grpId="0" autoUpdateAnimBg="0"/>
      <p:bldP spid="2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3" descr="CD button">
            <a:hlinkClick r:id="" action="ppaction://hlinkshowjump?jump=nextslide" highlightClick="1"/>
            <a:hlinkHover r:id="" action="ppaction://noaction" highlightClick="1"/>
            <a:extLst>
              <a:ext uri="{FF2B5EF4-FFF2-40B4-BE49-F238E27FC236}">
                <a16:creationId xmlns:a16="http://schemas.microsoft.com/office/drawing/2014/main" id="{82A5194E-D279-3BC2-2E28-63132CB1F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8">
            <a:extLst>
              <a:ext uri="{FF2B5EF4-FFF2-40B4-BE49-F238E27FC236}">
                <a16:creationId xmlns:a16="http://schemas.microsoft.com/office/drawing/2014/main" id="{45480488-2FC4-E24A-BAD1-A1E0F46AF5D6}"/>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30F8D51B-76FD-C126-3C8C-EE39889EF973}"/>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34821"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4E949071-6ED3-4498-FF8E-8FCBF10476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Text Box 7">
            <a:extLst>
              <a:ext uri="{FF2B5EF4-FFF2-40B4-BE49-F238E27FC236}">
                <a16:creationId xmlns:a16="http://schemas.microsoft.com/office/drawing/2014/main" id="{34095ED6-FE60-FAD5-E235-6A28606B92E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B378BD88-646A-38BA-3366-82EBADBB361B}"/>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graphicFrame>
        <p:nvGraphicFramePr>
          <p:cNvPr id="4" name="Table 3">
            <a:extLst>
              <a:ext uri="{FF2B5EF4-FFF2-40B4-BE49-F238E27FC236}">
                <a16:creationId xmlns:a16="http://schemas.microsoft.com/office/drawing/2014/main" id="{9918AEBA-714E-6268-2DE2-A81A0E986AE2}"/>
              </a:ext>
            </a:extLst>
          </p:cNvPr>
          <p:cNvGraphicFramePr>
            <a:graphicFrameLocks noGrp="1"/>
          </p:cNvGraphicFramePr>
          <p:nvPr/>
        </p:nvGraphicFramePr>
        <p:xfrm>
          <a:off x="468313" y="1989138"/>
          <a:ext cx="9096376" cy="3705230"/>
        </p:xfrm>
        <a:graphic>
          <a:graphicData uri="http://schemas.openxmlformats.org/drawingml/2006/table">
            <a:tbl>
              <a:tblPr firstRow="1" bandRow="1">
                <a:tableStyleId>{073A0DAA-6AF3-43AB-8588-CEC1D06C72B9}</a:tableStyleId>
              </a:tblPr>
              <a:tblGrid>
                <a:gridCol w="4548188">
                  <a:extLst>
                    <a:ext uri="{9D8B030D-6E8A-4147-A177-3AD203B41FA5}">
                      <a16:colId xmlns:a16="http://schemas.microsoft.com/office/drawing/2014/main" val="20000"/>
                    </a:ext>
                  </a:extLst>
                </a:gridCol>
                <a:gridCol w="4548188">
                  <a:extLst>
                    <a:ext uri="{9D8B030D-6E8A-4147-A177-3AD203B41FA5}">
                      <a16:colId xmlns:a16="http://schemas.microsoft.com/office/drawing/2014/main" val="20001"/>
                    </a:ext>
                  </a:extLst>
                </a:gridCol>
              </a:tblGrid>
              <a:tr h="370523">
                <a:tc>
                  <a:txBody>
                    <a:bodyPr/>
                    <a:lstStyle/>
                    <a:p>
                      <a:pPr algn="ctr"/>
                      <a:r>
                        <a:rPr lang="en-GB" sz="1800" dirty="0">
                          <a:latin typeface="Century Gothic" panose="020B0502020202020204" pitchFamily="34" charset="0"/>
                        </a:rPr>
                        <a:t>AREA</a:t>
                      </a:r>
                    </a:p>
                  </a:txBody>
                  <a:tcPr marL="91437" marR="91437" marT="45680" marB="45680" anchor="ctr">
                    <a:solidFill>
                      <a:srgbClr val="C00000"/>
                    </a:solidFill>
                  </a:tcPr>
                </a:tc>
                <a:tc>
                  <a:txBody>
                    <a:bodyPr/>
                    <a:lstStyle/>
                    <a:p>
                      <a:pPr algn="ctr"/>
                      <a:r>
                        <a:rPr lang="en-GB" sz="1800" dirty="0">
                          <a:latin typeface="Century Gothic" panose="020B0502020202020204" pitchFamily="34" charset="0"/>
                        </a:rPr>
                        <a:t>RANGE OF MARKS</a:t>
                      </a:r>
                    </a:p>
                  </a:txBody>
                  <a:tcPr marL="91437" marR="91437" marT="45680" marB="45680" anchor="ctr">
                    <a:solidFill>
                      <a:srgbClr val="C00000"/>
                    </a:solidFill>
                  </a:tcPr>
                </a:tc>
                <a:extLst>
                  <a:ext uri="{0D108BD9-81ED-4DB2-BD59-A6C34878D82A}">
                    <a16:rowId xmlns:a16="http://schemas.microsoft.com/office/drawing/2014/main" val="10000"/>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Completing a Time Plan</a:t>
                      </a:r>
                      <a:endParaRPr lang="en-GB" sz="1800" dirty="0">
                        <a:latin typeface="Century Gothic" panose="020B0502020202020204" pitchFamily="34" charset="0"/>
                      </a:endParaRP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10</a:t>
                      </a:r>
                      <a:endParaRPr lang="en-GB" sz="1800" dirty="0">
                        <a:latin typeface="Century Gothic" panose="020B0502020202020204" pitchFamily="34" charset="0"/>
                      </a:endParaRPr>
                    </a:p>
                  </a:txBody>
                  <a:tcPr marL="91437" marR="91437" marT="45680" marB="45680" anchor="ctr"/>
                </a:tc>
                <a:extLst>
                  <a:ext uri="{0D108BD9-81ED-4DB2-BD59-A6C34878D82A}">
                    <a16:rowId xmlns:a16="http://schemas.microsoft.com/office/drawing/2014/main" val="10001"/>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Requisitioning Equipment</a:t>
                      </a:r>
                      <a:endParaRPr lang="en-GB" sz="1800" dirty="0">
                        <a:latin typeface="Century Gothic" panose="020B0502020202020204" pitchFamily="34" charset="0"/>
                      </a:endParaRP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4</a:t>
                      </a:r>
                      <a:endParaRPr lang="en-GB" sz="1800" dirty="0">
                        <a:latin typeface="Century Gothic" panose="020B0502020202020204" pitchFamily="34" charset="0"/>
                      </a:endParaRPr>
                    </a:p>
                  </a:txBody>
                  <a:tcPr marL="91437" marR="91437" marT="45680" marB="45680" anchor="ctr"/>
                </a:tc>
                <a:extLst>
                  <a:ext uri="{0D108BD9-81ED-4DB2-BD59-A6C34878D82A}">
                    <a16:rowId xmlns:a16="http://schemas.microsoft.com/office/drawing/2014/main" val="10002"/>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Completing Service Details</a:t>
                      </a:r>
                      <a:endParaRPr lang="en-GB" sz="1800" dirty="0">
                        <a:latin typeface="Century Gothic" panose="020B0502020202020204" pitchFamily="34" charset="0"/>
                      </a:endParaRP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4</a:t>
                      </a:r>
                      <a:endParaRPr lang="en-GB" sz="1800" dirty="0">
                        <a:latin typeface="Century Gothic" panose="020B0502020202020204" pitchFamily="34" charset="0"/>
                      </a:endParaRPr>
                    </a:p>
                  </a:txBody>
                  <a:tcPr marL="91437" marR="91437" marT="45680" marB="45680" anchor="ctr"/>
                </a:tc>
                <a:extLst>
                  <a:ext uri="{0D108BD9-81ED-4DB2-BD59-A6C34878D82A}">
                    <a16:rowId xmlns:a16="http://schemas.microsoft.com/office/drawing/2014/main" val="10003"/>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Skills and Techniques</a:t>
                      </a: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32-38</a:t>
                      </a:r>
                    </a:p>
                  </a:txBody>
                  <a:tcPr marL="91437" marR="91437" marT="45680" marB="45680" anchor="ctr"/>
                </a:tc>
                <a:extLst>
                  <a:ext uri="{0D108BD9-81ED-4DB2-BD59-A6C34878D82A}">
                    <a16:rowId xmlns:a16="http://schemas.microsoft.com/office/drawing/2014/main" val="3493527971"/>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Cookery Processes</a:t>
                      </a: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8-12</a:t>
                      </a:r>
                    </a:p>
                  </a:txBody>
                  <a:tcPr marL="91437" marR="91437" marT="45680" marB="45680" anchor="ctr"/>
                </a:tc>
                <a:extLst>
                  <a:ext uri="{0D108BD9-81ED-4DB2-BD59-A6C34878D82A}">
                    <a16:rowId xmlns:a16="http://schemas.microsoft.com/office/drawing/2014/main" val="1383809531"/>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Presenting the Dishes</a:t>
                      </a: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22-28</a:t>
                      </a:r>
                    </a:p>
                  </a:txBody>
                  <a:tcPr marL="91437" marR="91437" marT="45680" marB="45680" anchor="ctr"/>
                </a:tc>
                <a:extLst>
                  <a:ext uri="{0D108BD9-81ED-4DB2-BD59-A6C34878D82A}">
                    <a16:rowId xmlns:a16="http://schemas.microsoft.com/office/drawing/2014/main" val="2606274007"/>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Weighing and Measuring</a:t>
                      </a: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4</a:t>
                      </a:r>
                    </a:p>
                  </a:txBody>
                  <a:tcPr marL="91437" marR="91437" marT="45680" marB="45680" anchor="ctr"/>
                </a:tc>
                <a:extLst>
                  <a:ext uri="{0D108BD9-81ED-4DB2-BD59-A6C34878D82A}">
                    <a16:rowId xmlns:a16="http://schemas.microsoft.com/office/drawing/2014/main" val="1118158792"/>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Demonstrating</a:t>
                      </a:r>
                      <a:r>
                        <a:rPr lang="en-GB" sz="1800" baseline="0" dirty="0">
                          <a:latin typeface="Century Gothic" panose="020B0502020202020204" pitchFamily="34" charset="0"/>
                        </a:rPr>
                        <a:t> Hygienic Working</a:t>
                      </a:r>
                      <a:endParaRPr lang="en-GB" sz="1800" dirty="0">
                        <a:latin typeface="Century Gothic" panose="020B0502020202020204" pitchFamily="34" charset="0"/>
                      </a:endParaRP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4</a:t>
                      </a:r>
                    </a:p>
                  </a:txBody>
                  <a:tcPr marL="91437" marR="91437" marT="45680" marB="45680" anchor="ctr"/>
                </a:tc>
                <a:extLst>
                  <a:ext uri="{0D108BD9-81ED-4DB2-BD59-A6C34878D82A}">
                    <a16:rowId xmlns:a16="http://schemas.microsoft.com/office/drawing/2014/main" val="786447745"/>
                  </a:ext>
                </a:extLst>
              </a:tr>
              <a:tr h="37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Demonstrating</a:t>
                      </a:r>
                      <a:r>
                        <a:rPr lang="en-GB" sz="1800" baseline="0" dirty="0">
                          <a:latin typeface="Century Gothic" panose="020B0502020202020204" pitchFamily="34" charset="0"/>
                        </a:rPr>
                        <a:t> Safe Working Practices</a:t>
                      </a:r>
                      <a:endParaRPr lang="en-GB" sz="1800" dirty="0">
                        <a:latin typeface="Century Gothic" panose="020B0502020202020204" pitchFamily="34" charset="0"/>
                      </a:endParaRPr>
                    </a:p>
                  </a:txBody>
                  <a:tcPr marL="91437" marR="91437" marT="45680" marB="456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4</a:t>
                      </a:r>
                    </a:p>
                  </a:txBody>
                  <a:tcPr marL="91437" marR="91437" marT="45680" marB="45680" anchor="ctr"/>
                </a:tc>
                <a:extLst>
                  <a:ext uri="{0D108BD9-81ED-4DB2-BD59-A6C34878D82A}">
                    <a16:rowId xmlns:a16="http://schemas.microsoft.com/office/drawing/2014/main" val="3753563887"/>
                  </a:ext>
                </a:extLst>
              </a:tr>
            </a:tbl>
          </a:graphicData>
        </a:graphic>
      </p:graphicFrame>
      <p:graphicFrame>
        <p:nvGraphicFramePr>
          <p:cNvPr id="9" name="Diagram 8">
            <a:extLst>
              <a:ext uri="{FF2B5EF4-FFF2-40B4-BE49-F238E27FC236}">
                <a16:creationId xmlns:a16="http://schemas.microsoft.com/office/drawing/2014/main" id="{3374A417-AE39-674A-9D1D-A76D3F082A40}"/>
              </a:ext>
            </a:extLst>
          </p:cNvPr>
          <p:cNvGraphicFramePr/>
          <p:nvPr/>
        </p:nvGraphicFramePr>
        <p:xfrm>
          <a:off x="6588770" y="1127125"/>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150A0879-B388-6A52-50B4-D896A51157BA}"/>
              </a:ext>
            </a:extLst>
          </p:cNvPr>
          <p:cNvGraphicFramePr/>
          <p:nvPr>
            <p:extLst>
              <p:ext uri="{D42A27DB-BD31-4B8C-83A1-F6EECF244321}">
                <p14:modId xmlns:p14="http://schemas.microsoft.com/office/powerpoint/2010/main" val="1883319610"/>
              </p:ext>
            </p:extLst>
          </p:nvPr>
        </p:nvGraphicFramePr>
        <p:xfrm>
          <a:off x="7884914" y="1189309"/>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9" grpId="0">
        <p:bldAsOne/>
      </p:bldGraphic>
      <p:bldGraphic spid="10"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3" descr="CD button">
            <a:hlinkClick r:id="" action="ppaction://hlinkshowjump?jump=nextslide" highlightClick="1"/>
            <a:hlinkHover r:id="" action="ppaction://noaction" highlightClick="1"/>
            <a:extLst>
              <a:ext uri="{FF2B5EF4-FFF2-40B4-BE49-F238E27FC236}">
                <a16:creationId xmlns:a16="http://schemas.microsoft.com/office/drawing/2014/main" id="{6B0FA63D-DDF3-956E-03C0-01753CF5AC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 Box 8">
            <a:extLst>
              <a:ext uri="{FF2B5EF4-FFF2-40B4-BE49-F238E27FC236}">
                <a16:creationId xmlns:a16="http://schemas.microsoft.com/office/drawing/2014/main" id="{620C7CED-3CDD-DF69-E423-0D049E6BEAB8}"/>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B9D953C5-7292-9293-0CD3-548FE7A8A128}"/>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35845"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675205B3-064B-DBD6-7661-4BDA8255CA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 Box 7">
            <a:extLst>
              <a:ext uri="{FF2B5EF4-FFF2-40B4-BE49-F238E27FC236}">
                <a16:creationId xmlns:a16="http://schemas.microsoft.com/office/drawing/2014/main" id="{7232E2B7-122F-8BEC-82E3-22023883AAA9}"/>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AC13316B-B152-9E46-0513-5115697DE1E8}"/>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PRELIM and COURSE EXAM</a:t>
            </a:r>
          </a:p>
        </p:txBody>
      </p:sp>
      <p:graphicFrame>
        <p:nvGraphicFramePr>
          <p:cNvPr id="4" name="Table 3">
            <a:extLst>
              <a:ext uri="{FF2B5EF4-FFF2-40B4-BE49-F238E27FC236}">
                <a16:creationId xmlns:a16="http://schemas.microsoft.com/office/drawing/2014/main" id="{7096EBD2-AC01-677B-49E5-DDFFEC1513D9}"/>
              </a:ext>
            </a:extLst>
          </p:cNvPr>
          <p:cNvGraphicFramePr>
            <a:graphicFrameLocks noGrp="1"/>
          </p:cNvGraphicFramePr>
          <p:nvPr/>
        </p:nvGraphicFramePr>
        <p:xfrm>
          <a:off x="468313" y="1989138"/>
          <a:ext cx="9010650" cy="3790948"/>
        </p:xfrm>
        <a:graphic>
          <a:graphicData uri="http://schemas.openxmlformats.org/drawingml/2006/table">
            <a:tbl>
              <a:tblPr firstRow="1" bandRow="1">
                <a:tableStyleId>{073A0DAA-6AF3-43AB-8588-CEC1D06C72B9}</a:tableStyleId>
              </a:tblPr>
              <a:tblGrid>
                <a:gridCol w="9010650">
                  <a:extLst>
                    <a:ext uri="{9D8B030D-6E8A-4147-A177-3AD203B41FA5}">
                      <a16:colId xmlns:a16="http://schemas.microsoft.com/office/drawing/2014/main" val="20000"/>
                    </a:ext>
                  </a:extLst>
                </a:gridCol>
              </a:tblGrid>
              <a:tr h="365755">
                <a:tc>
                  <a:txBody>
                    <a:bodyPr/>
                    <a:lstStyle/>
                    <a:p>
                      <a:pPr algn="ctr"/>
                      <a:r>
                        <a:rPr lang="en-GB" sz="1800" dirty="0">
                          <a:latin typeface="Century Gothic" panose="020B0502020202020204" pitchFamily="34" charset="0"/>
                        </a:rPr>
                        <a:t>AREA</a:t>
                      </a:r>
                    </a:p>
                  </a:txBody>
                  <a:tcPr marL="91436" marR="91436" marT="45718" marB="45718" anchor="ctr">
                    <a:solidFill>
                      <a:srgbClr val="C00000"/>
                    </a:solidFill>
                  </a:tcPr>
                </a:tc>
                <a:extLst>
                  <a:ext uri="{0D108BD9-81ED-4DB2-BD59-A6C34878D82A}">
                    <a16:rowId xmlns:a16="http://schemas.microsoft.com/office/drawing/2014/main" val="10000"/>
                  </a:ext>
                </a:extLst>
              </a:tr>
              <a:tr h="338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Selecting and Using Food Preparation Equipment</a:t>
                      </a:r>
                      <a:endParaRPr lang="en-GB" sz="1400" dirty="0">
                        <a:latin typeface="Century Gothic" panose="020B0502020202020204" pitchFamily="34" charset="0"/>
                      </a:endParaRP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1"/>
                  </a:ext>
                </a:extLst>
              </a:tr>
              <a:tr h="338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Successful Weighing and Measuring</a:t>
                      </a:r>
                      <a:endParaRPr lang="en-GB" sz="1400" dirty="0">
                        <a:latin typeface="Century Gothic" panose="020B0502020202020204" pitchFamily="34" charset="0"/>
                      </a:endParaRP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2"/>
                  </a:ext>
                </a:extLst>
              </a:tr>
              <a:tr h="5181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Cookery Processes and Food Preparation Techniques</a:t>
                      </a:r>
                      <a:endParaRPr lang="en-GB" sz="1400" dirty="0">
                        <a:latin typeface="Century Gothic" panose="020B0502020202020204" pitchFamily="34" charset="0"/>
                      </a:endParaRP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3"/>
                  </a:ext>
                </a:extLst>
              </a:tr>
              <a:tr h="5181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Understanding ingredients, their characteristics and the importance of sustainability</a:t>
                      </a:r>
                      <a:endParaRPr lang="en-GB" sz="1400" dirty="0">
                        <a:latin typeface="Century Gothic" panose="020B0502020202020204" pitchFamily="34" charset="0"/>
                      </a:endParaRP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4"/>
                  </a:ext>
                </a:extLst>
              </a:tr>
              <a:tr h="338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Current Dietary Advice</a:t>
                      </a:r>
                      <a:endParaRPr lang="en-GB" sz="1400" dirty="0">
                        <a:latin typeface="Century Gothic" panose="020B0502020202020204" pitchFamily="34" charset="0"/>
                      </a:endParaRP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5"/>
                  </a:ext>
                </a:extLst>
              </a:tr>
              <a:tr h="518133">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Application of Principles of Food Safety and Hygiene</a:t>
                      </a: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6"/>
                  </a:ext>
                </a:extLst>
              </a:tr>
              <a:tr h="338165">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Costing Recipes</a:t>
                      </a: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4287565480"/>
                  </a:ext>
                </a:extLst>
              </a:tr>
              <a:tr h="518133">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Evaluation of Presentation, taste or texture of dishes</a:t>
                      </a:r>
                    </a:p>
                  </a:txBody>
                  <a:tcPr marL="91436" marR="91436" marT="45718" marB="45718"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76223541"/>
                  </a:ext>
                </a:extLst>
              </a:tr>
            </a:tbl>
          </a:graphicData>
        </a:graphic>
      </p:graphicFrame>
      <p:graphicFrame>
        <p:nvGraphicFramePr>
          <p:cNvPr id="13" name="Diagram 12">
            <a:extLst>
              <a:ext uri="{FF2B5EF4-FFF2-40B4-BE49-F238E27FC236}">
                <a16:creationId xmlns:a16="http://schemas.microsoft.com/office/drawing/2014/main" id="{385235CD-5BED-7A03-98E9-DCAA99008B47}"/>
              </a:ext>
            </a:extLst>
          </p:cNvPr>
          <p:cNvGraphicFramePr/>
          <p:nvPr>
            <p:extLst>
              <p:ext uri="{D42A27DB-BD31-4B8C-83A1-F6EECF244321}">
                <p14:modId xmlns:p14="http://schemas.microsoft.com/office/powerpoint/2010/main" val="1289966710"/>
              </p:ext>
            </p:extLst>
          </p:nvPr>
        </p:nvGraphicFramePr>
        <p:xfrm>
          <a:off x="6588770" y="1072729"/>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 name="Diagram 13">
            <a:extLst>
              <a:ext uri="{FF2B5EF4-FFF2-40B4-BE49-F238E27FC236}">
                <a16:creationId xmlns:a16="http://schemas.microsoft.com/office/drawing/2014/main" id="{673707FF-8043-2ECF-64C3-929179B5B8CE}"/>
              </a:ext>
            </a:extLst>
          </p:cNvPr>
          <p:cNvGraphicFramePr/>
          <p:nvPr>
            <p:extLst>
              <p:ext uri="{D42A27DB-BD31-4B8C-83A1-F6EECF244321}">
                <p14:modId xmlns:p14="http://schemas.microsoft.com/office/powerpoint/2010/main" val="646886367"/>
              </p:ext>
            </p:extLst>
          </p:nvPr>
        </p:nvGraphicFramePr>
        <p:xfrm>
          <a:off x="7884914" y="1134913"/>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5" name="Diagram 14">
            <a:extLst>
              <a:ext uri="{FF2B5EF4-FFF2-40B4-BE49-F238E27FC236}">
                <a16:creationId xmlns:a16="http://schemas.microsoft.com/office/drawing/2014/main" id="{3357CE39-6E4E-FD3B-5009-36356968018F}"/>
              </a:ext>
            </a:extLst>
          </p:cNvPr>
          <p:cNvGraphicFramePr/>
          <p:nvPr>
            <p:extLst>
              <p:ext uri="{D42A27DB-BD31-4B8C-83A1-F6EECF244321}">
                <p14:modId xmlns:p14="http://schemas.microsoft.com/office/powerpoint/2010/main" val="3318808433"/>
              </p:ext>
            </p:extLst>
          </p:nvPr>
        </p:nvGraphicFramePr>
        <p:xfrm>
          <a:off x="3678863" y="1072729"/>
          <a:ext cx="1594115" cy="70991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6" name="Diagram 15">
            <a:extLst>
              <a:ext uri="{FF2B5EF4-FFF2-40B4-BE49-F238E27FC236}">
                <a16:creationId xmlns:a16="http://schemas.microsoft.com/office/drawing/2014/main" id="{EF821A83-6D7D-F6B6-410F-1B7CC05361E9}"/>
              </a:ext>
            </a:extLst>
          </p:cNvPr>
          <p:cNvGraphicFramePr/>
          <p:nvPr/>
        </p:nvGraphicFramePr>
        <p:xfrm>
          <a:off x="4975007" y="1134913"/>
          <a:ext cx="1594115" cy="709911"/>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13" grpId="0">
        <p:bldAsOne/>
      </p:bldGraphic>
      <p:bldGraphic spid="14" grpId="0">
        <p:bldAsOne/>
      </p:bldGraphic>
      <p:bldGraphic spid="15" grpId="0">
        <p:bldAsOne/>
      </p:bldGraphic>
      <p:bldGraphic spid="1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BE87243E-9E99-EA5C-9E41-19E6D2B998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7">
            <a:extLst>
              <a:ext uri="{FF2B5EF4-FFF2-40B4-BE49-F238E27FC236}">
                <a16:creationId xmlns:a16="http://schemas.microsoft.com/office/drawing/2014/main" id="{F27AA656-822F-1EC5-9A05-8054AC26F39D}"/>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64532" name="Text Box 20">
            <a:extLst>
              <a:ext uri="{FF2B5EF4-FFF2-40B4-BE49-F238E27FC236}">
                <a16:creationId xmlns:a16="http://schemas.microsoft.com/office/drawing/2014/main" id="{CA9B1DB9-25C3-B590-DDE4-17202E8E617B}"/>
              </a:ext>
            </a:extLst>
          </p:cNvPr>
          <p:cNvSpPr txBox="1">
            <a:spLocks noChangeArrowheads="1"/>
          </p:cNvSpPr>
          <p:nvPr/>
        </p:nvSpPr>
        <p:spPr bwMode="auto">
          <a:xfrm>
            <a:off x="2263775" y="1106488"/>
            <a:ext cx="4999038" cy="522287"/>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PATHWAY NATIONAL 5</a:t>
            </a:r>
          </a:p>
        </p:txBody>
      </p:sp>
      <p:graphicFrame>
        <p:nvGraphicFramePr>
          <p:cNvPr id="19" name="Diagram 18">
            <a:extLst>
              <a:ext uri="{FF2B5EF4-FFF2-40B4-BE49-F238E27FC236}">
                <a16:creationId xmlns:a16="http://schemas.microsoft.com/office/drawing/2014/main" id="{7DDB6071-74B8-39BE-C7ED-EDA1DC0424CF}"/>
              </a:ext>
            </a:extLst>
          </p:cNvPr>
          <p:cNvGraphicFramePr/>
          <p:nvPr/>
        </p:nvGraphicFramePr>
        <p:xfrm>
          <a:off x="-179982" y="1124744"/>
          <a:ext cx="9937104" cy="2808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6870" name="Picture 3" descr="CD button">
            <a:hlinkClick r:id="" action="ppaction://hlinkshowjump?jump=nextslide" highlightClick="1"/>
            <a:hlinkHover r:id="" action="ppaction://noaction" highlightClick="1"/>
            <a:extLst>
              <a:ext uri="{FF2B5EF4-FFF2-40B4-BE49-F238E27FC236}">
                <a16:creationId xmlns:a16="http://schemas.microsoft.com/office/drawing/2014/main" id="{783D7EFD-86F6-2852-67AB-68129C958E2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 Box 8">
            <a:extLst>
              <a:ext uri="{FF2B5EF4-FFF2-40B4-BE49-F238E27FC236}">
                <a16:creationId xmlns:a16="http://schemas.microsoft.com/office/drawing/2014/main" id="{568DE55A-B158-E7F2-A614-0718794BFD64}"/>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8" name="Text Box 20">
            <a:extLst>
              <a:ext uri="{FF2B5EF4-FFF2-40B4-BE49-F238E27FC236}">
                <a16:creationId xmlns:a16="http://schemas.microsoft.com/office/drawing/2014/main" id="{F13E81A2-F84A-C92F-C179-E0CA9031546B}"/>
              </a:ext>
            </a:extLst>
          </p:cNvPr>
          <p:cNvSpPr txBox="1">
            <a:spLocks noChangeArrowheads="1"/>
          </p:cNvSpPr>
          <p:nvPr/>
        </p:nvSpPr>
        <p:spPr bwMode="auto">
          <a:xfrm>
            <a:off x="2263775" y="3429000"/>
            <a:ext cx="4999038" cy="522288"/>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SUPPORTED STUDY</a:t>
            </a:r>
          </a:p>
        </p:txBody>
      </p:sp>
      <p:grpSp>
        <p:nvGrpSpPr>
          <p:cNvPr id="2" name="Group 1">
            <a:extLst>
              <a:ext uri="{FF2B5EF4-FFF2-40B4-BE49-F238E27FC236}">
                <a16:creationId xmlns:a16="http://schemas.microsoft.com/office/drawing/2014/main" id="{5EC97017-0A13-22E2-85AD-907186FC93EA}"/>
              </a:ext>
            </a:extLst>
          </p:cNvPr>
          <p:cNvGrpSpPr>
            <a:grpSpLocks/>
          </p:cNvGrpSpPr>
          <p:nvPr/>
        </p:nvGrpSpPr>
        <p:grpSpPr bwMode="auto">
          <a:xfrm>
            <a:off x="3963988" y="3975100"/>
            <a:ext cx="1600200" cy="1600200"/>
            <a:chOff x="3963570" y="3975373"/>
            <a:chExt cx="1600375" cy="1600457"/>
          </a:xfrm>
        </p:grpSpPr>
        <p:sp>
          <p:nvSpPr>
            <p:cNvPr id="10" name="Oval 9">
              <a:extLst>
                <a:ext uri="{FF2B5EF4-FFF2-40B4-BE49-F238E27FC236}">
                  <a16:creationId xmlns:a16="http://schemas.microsoft.com/office/drawing/2014/main" id="{8CA0C055-A06B-550E-E6F6-13CB4FC4100D}"/>
                </a:ext>
              </a:extLst>
            </p:cNvPr>
            <p:cNvSpPr/>
            <p:nvPr/>
          </p:nvSpPr>
          <p:spPr>
            <a:xfrm>
              <a:off x="3963570" y="3975373"/>
              <a:ext cx="1600375" cy="1600457"/>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grpSp>
          <p:nvGrpSpPr>
            <p:cNvPr id="11" name="Group 10">
              <a:extLst>
                <a:ext uri="{FF2B5EF4-FFF2-40B4-BE49-F238E27FC236}">
                  <a16:creationId xmlns:a16="http://schemas.microsoft.com/office/drawing/2014/main" id="{18D6CE12-4F09-93EC-5B8A-DF711E187E88}"/>
                </a:ext>
              </a:extLst>
            </p:cNvPr>
            <p:cNvGrpSpPr/>
            <p:nvPr/>
          </p:nvGrpSpPr>
          <p:grpSpPr>
            <a:xfrm>
              <a:off x="4016756" y="4028731"/>
              <a:ext cx="1494003" cy="1493741"/>
              <a:chOff x="6868482" y="657425"/>
              <a:chExt cx="1494003" cy="1493741"/>
            </a:xfrm>
            <a:scene3d>
              <a:camera prst="orthographicFront"/>
              <a:lightRig rig="threePt" dir="t">
                <a:rot lat="0" lon="0" rev="7500000"/>
              </a:lightRig>
            </a:scene3d>
          </p:grpSpPr>
          <p:sp>
            <p:nvSpPr>
              <p:cNvPr id="12" name="Oval 11">
                <a:extLst>
                  <a:ext uri="{FF2B5EF4-FFF2-40B4-BE49-F238E27FC236}">
                    <a16:creationId xmlns:a16="http://schemas.microsoft.com/office/drawing/2014/main" id="{5FDED165-C679-CD4F-91BF-B3EFA5DBD644}"/>
                  </a:ext>
                </a:extLst>
              </p:cNvPr>
              <p:cNvSpPr/>
              <p:nvPr/>
            </p:nvSpPr>
            <p:spPr>
              <a:xfrm>
                <a:off x="6868482" y="657425"/>
                <a:ext cx="1494003" cy="1493741"/>
              </a:xfrm>
              <a:prstGeom prst="ellipse">
                <a:avLst/>
              </a:prstGeom>
              <a:sp3d z="152400" extrusionH="63500" prstMaterial="dkEdge">
                <a:bevelT w="135400" h="16350" prst="relaxedInset"/>
                <a:contourClr>
                  <a:schemeClr val="bg1"/>
                </a:contourClr>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3" name="Oval 5">
                <a:extLst>
                  <a:ext uri="{FF2B5EF4-FFF2-40B4-BE49-F238E27FC236}">
                    <a16:creationId xmlns:a16="http://schemas.microsoft.com/office/drawing/2014/main" id="{F38BB048-7B81-0887-A6A9-997913FF9233}"/>
                  </a:ext>
                </a:extLst>
              </p:cNvPr>
              <p:cNvSpPr txBox="1"/>
              <p:nvPr/>
            </p:nvSpPr>
            <p:spPr>
              <a:xfrm>
                <a:off x="7081911" y="870857"/>
                <a:ext cx="1067145" cy="1066877"/>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5240" tIns="15240" rIns="15240" bIns="15240" spcCol="1270" anchor="ctr"/>
              <a:lstStyle/>
              <a:p>
                <a:pPr algn="ctr" defTabSz="533400">
                  <a:lnSpc>
                    <a:spcPct val="90000"/>
                  </a:lnSpc>
                  <a:spcAft>
                    <a:spcPct val="35000"/>
                  </a:spcAft>
                  <a:defRPr/>
                </a:pPr>
                <a:r>
                  <a:rPr lang="en-GB" b="1" dirty="0">
                    <a:latin typeface="Century Gothic" panose="020B0502020202020204" pitchFamily="34" charset="0"/>
                  </a:rPr>
                  <a:t>By Arrangement</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4532">
                                            <p:txEl>
                                              <p:pRg st="0" end="0"/>
                                            </p:txEl>
                                          </p:spTgt>
                                        </p:tgtEl>
                                        <p:attrNameLst>
                                          <p:attrName>style.visibility</p:attrName>
                                        </p:attrNameLst>
                                      </p:cBhvr>
                                      <p:to>
                                        <p:strVal val="visible"/>
                                      </p:to>
                                    </p:set>
                                    <p:animEffect transition="in" filter="fade">
                                      <p:cBhvr>
                                        <p:cTn id="7" dur="500"/>
                                        <p:tgtEl>
                                          <p:spTgt spid="645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graphicEl>
                                              <a:dgm id="{4CA670D5-A495-4658-BC98-9F30F6362E34}"/>
                                            </p:graphicEl>
                                          </p:spTgt>
                                        </p:tgtEl>
                                        <p:attrNameLst>
                                          <p:attrName>style.visibility</p:attrName>
                                        </p:attrNameLst>
                                      </p:cBhvr>
                                      <p:to>
                                        <p:strVal val="visible"/>
                                      </p:to>
                                    </p:set>
                                    <p:animEffect transition="in" filter="fade">
                                      <p:cBhvr>
                                        <p:cTn id="12" dur="500"/>
                                        <p:tgtEl>
                                          <p:spTgt spid="19">
                                            <p:graphicEl>
                                              <a:dgm id="{4CA670D5-A495-4658-BC98-9F30F6362E3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graphicEl>
                                              <a:dgm id="{3079A414-9426-4FA4-9CA2-5898BE8EA69A}"/>
                                            </p:graphicEl>
                                          </p:spTgt>
                                        </p:tgtEl>
                                        <p:attrNameLst>
                                          <p:attrName>style.visibility</p:attrName>
                                        </p:attrNameLst>
                                      </p:cBhvr>
                                      <p:to>
                                        <p:strVal val="visible"/>
                                      </p:to>
                                    </p:set>
                                    <p:animEffect transition="in" filter="fade">
                                      <p:cBhvr>
                                        <p:cTn id="15" dur="500"/>
                                        <p:tgtEl>
                                          <p:spTgt spid="19">
                                            <p:graphicEl>
                                              <a:dgm id="{3079A414-9426-4FA4-9CA2-5898BE8EA69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
                                            <p:graphicEl>
                                              <a:dgm id="{60B3ED4C-DBFC-4270-A1F2-52B865ABE112}"/>
                                            </p:graphicEl>
                                          </p:spTgt>
                                        </p:tgtEl>
                                        <p:attrNameLst>
                                          <p:attrName>style.visibility</p:attrName>
                                        </p:attrNameLst>
                                      </p:cBhvr>
                                      <p:to>
                                        <p:strVal val="visible"/>
                                      </p:to>
                                    </p:set>
                                    <p:animEffect transition="in" filter="fade">
                                      <p:cBhvr>
                                        <p:cTn id="20" dur="500"/>
                                        <p:tgtEl>
                                          <p:spTgt spid="19">
                                            <p:graphicEl>
                                              <a:dgm id="{60B3ED4C-DBFC-4270-A1F2-52B865ABE11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graphicEl>
                                              <a:dgm id="{192B4AD7-92E2-456E-BA65-4A1D2FC5ECE0}"/>
                                            </p:graphicEl>
                                          </p:spTgt>
                                        </p:tgtEl>
                                        <p:attrNameLst>
                                          <p:attrName>style.visibility</p:attrName>
                                        </p:attrNameLst>
                                      </p:cBhvr>
                                      <p:to>
                                        <p:strVal val="visible"/>
                                      </p:to>
                                    </p:set>
                                    <p:animEffect transition="in" filter="fade">
                                      <p:cBhvr>
                                        <p:cTn id="23" dur="500"/>
                                        <p:tgtEl>
                                          <p:spTgt spid="19">
                                            <p:graphicEl>
                                              <a:dgm id="{192B4AD7-92E2-456E-BA65-4A1D2FC5ECE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graphicEl>
                                              <a:dgm id="{672A5FFF-7175-43EF-BFD0-9FFC8976DA8B}"/>
                                            </p:graphicEl>
                                          </p:spTgt>
                                        </p:tgtEl>
                                        <p:attrNameLst>
                                          <p:attrName>style.visibility</p:attrName>
                                        </p:attrNameLst>
                                      </p:cBhvr>
                                      <p:to>
                                        <p:strVal val="visible"/>
                                      </p:to>
                                    </p:set>
                                    <p:animEffect transition="in" filter="fade">
                                      <p:cBhvr>
                                        <p:cTn id="28" dur="500"/>
                                        <p:tgtEl>
                                          <p:spTgt spid="19">
                                            <p:graphicEl>
                                              <a:dgm id="{672A5FFF-7175-43EF-BFD0-9FFC8976DA8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graphicEl>
                                              <a:dgm id="{17BFDD01-AF54-4194-B07B-FC5EC61489B3}"/>
                                            </p:graphicEl>
                                          </p:spTgt>
                                        </p:tgtEl>
                                        <p:attrNameLst>
                                          <p:attrName>style.visibility</p:attrName>
                                        </p:attrNameLst>
                                      </p:cBhvr>
                                      <p:to>
                                        <p:strVal val="visible"/>
                                      </p:to>
                                    </p:set>
                                    <p:animEffect transition="in" filter="fade">
                                      <p:cBhvr>
                                        <p:cTn id="31" dur="500"/>
                                        <p:tgtEl>
                                          <p:spTgt spid="19">
                                            <p:graphicEl>
                                              <a:dgm id="{17BFDD01-AF54-4194-B07B-FC5EC61489B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9">
                                            <p:graphicEl>
                                              <a:dgm id="{32D6CD60-7600-42F9-B6CD-E449DC3D1187}"/>
                                            </p:graphicEl>
                                          </p:spTgt>
                                        </p:tgtEl>
                                        <p:attrNameLst>
                                          <p:attrName>style.visibility</p:attrName>
                                        </p:attrNameLst>
                                      </p:cBhvr>
                                      <p:to>
                                        <p:strVal val="visible"/>
                                      </p:to>
                                    </p:set>
                                    <p:animEffect transition="in" filter="fade">
                                      <p:cBhvr>
                                        <p:cTn id="36" dur="500"/>
                                        <p:tgtEl>
                                          <p:spTgt spid="19">
                                            <p:graphicEl>
                                              <a:dgm id="{32D6CD60-7600-42F9-B6CD-E449DC3D118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graphicEl>
                                              <a:dgm id="{9E3F90E0-385A-4B88-A2E4-E54ED32C183A}"/>
                                            </p:graphicEl>
                                          </p:spTgt>
                                        </p:tgtEl>
                                        <p:attrNameLst>
                                          <p:attrName>style.visibility</p:attrName>
                                        </p:attrNameLst>
                                      </p:cBhvr>
                                      <p:to>
                                        <p:strVal val="visible"/>
                                      </p:to>
                                    </p:set>
                                    <p:animEffect transition="in" filter="fade">
                                      <p:cBhvr>
                                        <p:cTn id="39" dur="500"/>
                                        <p:tgtEl>
                                          <p:spTgt spid="19">
                                            <p:graphicEl>
                                              <a:dgm id="{9E3F90E0-385A-4B88-A2E4-E54ED32C183A}"/>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1"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2" grpId="0" build="p"/>
      <p:bldGraphic spid="19" grpId="0">
        <p:bldSub>
          <a:bldDgm bld="one"/>
        </p:bldSub>
      </p:bldGraphic>
      <p:bldP spid="8" grpId="0" build="p"/>
      <p:bldP spid="8"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3" descr="CD button">
            <a:hlinkClick r:id="" action="ppaction://hlinkshowjump?jump=nextslide" highlightClick="1"/>
            <a:hlinkHover r:id="" action="ppaction://noaction" highlightClick="1"/>
            <a:extLst>
              <a:ext uri="{FF2B5EF4-FFF2-40B4-BE49-F238E27FC236}">
                <a16:creationId xmlns:a16="http://schemas.microsoft.com/office/drawing/2014/main" id="{1AEDFEB6-7852-6FCD-80B3-AA3F798E9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8">
            <a:extLst>
              <a:ext uri="{FF2B5EF4-FFF2-40B4-BE49-F238E27FC236}">
                <a16:creationId xmlns:a16="http://schemas.microsoft.com/office/drawing/2014/main" id="{B2DEA580-9071-8622-4194-233CE94C8110}"/>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065DB102-5093-8422-F34B-949B3B5CA609}"/>
              </a:ext>
            </a:extLst>
          </p:cNvPr>
          <p:cNvSpPr txBox="1">
            <a:spLocks noChangeArrowheads="1"/>
          </p:cNvSpPr>
          <p:nvPr/>
        </p:nvSpPr>
        <p:spPr bwMode="auto">
          <a:xfrm>
            <a:off x="396875" y="1125538"/>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WHAT IS IT ?</a:t>
            </a:r>
          </a:p>
        </p:txBody>
      </p:sp>
      <p:sp>
        <p:nvSpPr>
          <p:cNvPr id="54451" name="Text Box 179">
            <a:extLst>
              <a:ext uri="{FF2B5EF4-FFF2-40B4-BE49-F238E27FC236}">
                <a16:creationId xmlns:a16="http://schemas.microsoft.com/office/drawing/2014/main" id="{4F0A66A8-967E-E367-5F50-FC947E03DC2D}"/>
              </a:ext>
            </a:extLst>
          </p:cNvPr>
          <p:cNvSpPr txBox="1">
            <a:spLocks noChangeArrowheads="1"/>
          </p:cNvSpPr>
          <p:nvPr/>
        </p:nvSpPr>
        <p:spPr bwMode="auto">
          <a:xfrm>
            <a:off x="396875" y="1484313"/>
            <a:ext cx="8928100"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600" b="1">
                <a:latin typeface="Century Gothic" panose="020B0502020202020204" pitchFamily="34" charset="0"/>
              </a:rPr>
              <a:t>Annan Academy’s Practical Woodworking </a:t>
            </a:r>
            <a:r>
              <a:rPr lang="en-GB" altLang="en-US" sz="1600">
                <a:latin typeface="Century Gothic" panose="020B0502020202020204" pitchFamily="34" charset="0"/>
              </a:rPr>
              <a:t>course is </a:t>
            </a:r>
            <a:r>
              <a:rPr lang="en-GB" altLang="en-US" sz="1600" b="1">
                <a:latin typeface="Century Gothic" panose="020B0502020202020204" pitchFamily="34" charset="0"/>
              </a:rPr>
              <a:t>largely workshop-based</a:t>
            </a:r>
            <a:r>
              <a:rPr lang="en-GB" altLang="en-US" sz="1600">
                <a:latin typeface="Century Gothic" panose="020B0502020202020204" pitchFamily="34" charset="0"/>
              </a:rPr>
              <a:t>. It provides a broad introduction to skills required for varying courses in this field. </a:t>
            </a:r>
          </a:p>
          <a:p>
            <a:pPr>
              <a:spcBef>
                <a:spcPct val="50000"/>
              </a:spcBef>
            </a:pPr>
            <a:r>
              <a:rPr lang="en-GB" altLang="en-US" sz="1600" b="1">
                <a:latin typeface="Century Gothic" panose="020B0502020202020204" pitchFamily="34" charset="0"/>
              </a:rPr>
              <a:t>Theory</a:t>
            </a:r>
            <a:r>
              <a:rPr lang="en-GB" altLang="en-US" sz="1600">
                <a:latin typeface="Century Gothic" panose="020B0502020202020204" pitchFamily="34" charset="0"/>
              </a:rPr>
              <a:t> is delivered </a:t>
            </a:r>
            <a:r>
              <a:rPr lang="en-GB" altLang="en-US" sz="1600" b="1">
                <a:latin typeface="Century Gothic" panose="020B0502020202020204" pitchFamily="34" charset="0"/>
              </a:rPr>
              <a:t>once</a:t>
            </a:r>
            <a:r>
              <a:rPr lang="en-GB" altLang="en-US" sz="1600">
                <a:latin typeface="Century Gothic" panose="020B0502020202020204" pitchFamily="34" charset="0"/>
              </a:rPr>
              <a:t> per week in one of the Graphic Suites. This helps to </a:t>
            </a:r>
            <a:r>
              <a:rPr lang="en-GB" altLang="en-US" sz="1600" b="1">
                <a:latin typeface="Century Gothic" panose="020B0502020202020204" pitchFamily="34" charset="0"/>
              </a:rPr>
              <a:t>boost</a:t>
            </a:r>
            <a:r>
              <a:rPr lang="en-GB" altLang="en-US" sz="1600">
                <a:latin typeface="Century Gothic" panose="020B0502020202020204" pitchFamily="34" charset="0"/>
              </a:rPr>
              <a:t> our student’s understanding of the </a:t>
            </a:r>
            <a:r>
              <a:rPr lang="en-GB" altLang="en-US" sz="1600" b="1">
                <a:latin typeface="Century Gothic" panose="020B0502020202020204" pitchFamily="34" charset="0"/>
              </a:rPr>
              <a:t>processes, procedures </a:t>
            </a:r>
            <a:r>
              <a:rPr lang="en-GB" altLang="en-US" sz="1600">
                <a:latin typeface="Century Gothic" panose="020B0502020202020204" pitchFamily="34" charset="0"/>
              </a:rPr>
              <a:t>and </a:t>
            </a:r>
            <a:r>
              <a:rPr lang="en-GB" altLang="en-US" sz="1600" b="1">
                <a:latin typeface="Century Gothic" panose="020B0502020202020204" pitchFamily="34" charset="0"/>
              </a:rPr>
              <a:t>practices</a:t>
            </a:r>
            <a:r>
              <a:rPr lang="en-GB" altLang="en-US" sz="1600">
                <a:latin typeface="Century Gothic" panose="020B0502020202020204" pitchFamily="34" charset="0"/>
              </a:rPr>
              <a:t> involved in our craft environment.</a:t>
            </a:r>
          </a:p>
          <a:p>
            <a:pPr algn="just" eaLnBrk="1" hangingPunct="1">
              <a:spcBef>
                <a:spcPct val="50000"/>
              </a:spcBef>
            </a:pPr>
            <a:endParaRPr lang="en-GB" altLang="en-US" sz="1600">
              <a:latin typeface="Century Gothic" panose="020B0502020202020204" pitchFamily="34" charset="0"/>
            </a:endParaRPr>
          </a:p>
        </p:txBody>
      </p:sp>
      <p:sp>
        <p:nvSpPr>
          <p:cNvPr id="11" name="Text Box 174">
            <a:extLst>
              <a:ext uri="{FF2B5EF4-FFF2-40B4-BE49-F238E27FC236}">
                <a16:creationId xmlns:a16="http://schemas.microsoft.com/office/drawing/2014/main" id="{6771DB85-1E9C-FA66-9EB0-B5D9B955371D}"/>
              </a:ext>
            </a:extLst>
          </p:cNvPr>
          <p:cNvSpPr txBox="1">
            <a:spLocks noChangeArrowheads="1"/>
          </p:cNvSpPr>
          <p:nvPr/>
        </p:nvSpPr>
        <p:spPr bwMode="auto">
          <a:xfrm>
            <a:off x="396875" y="2971800"/>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SKILLS</a:t>
            </a:r>
          </a:p>
        </p:txBody>
      </p:sp>
      <p:sp>
        <p:nvSpPr>
          <p:cNvPr id="12" name="Text Box 179">
            <a:extLst>
              <a:ext uri="{FF2B5EF4-FFF2-40B4-BE49-F238E27FC236}">
                <a16:creationId xmlns:a16="http://schemas.microsoft.com/office/drawing/2014/main" id="{537E78D1-2892-A109-9086-304AD9A58FC2}"/>
              </a:ext>
            </a:extLst>
          </p:cNvPr>
          <p:cNvSpPr txBox="1">
            <a:spLocks noChangeArrowheads="1"/>
          </p:cNvSpPr>
          <p:nvPr/>
        </p:nvSpPr>
        <p:spPr bwMode="auto">
          <a:xfrm>
            <a:off x="395288" y="3321050"/>
            <a:ext cx="8929687"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600">
                <a:latin typeface="Century Gothic" panose="020B0502020202020204" pitchFamily="34" charset="0"/>
              </a:rPr>
              <a:t>Throughout this course our students will develop various </a:t>
            </a:r>
            <a:r>
              <a:rPr lang="en-GB" altLang="en-US" sz="1600" b="1">
                <a:latin typeface="Century Gothic" panose="020B0502020202020204" pitchFamily="34" charset="0"/>
              </a:rPr>
              <a:t>essential life and work skills</a:t>
            </a:r>
            <a:r>
              <a:rPr lang="en-GB" altLang="en-US" sz="1600">
                <a:latin typeface="Century Gothic" panose="020B0502020202020204" pitchFamily="34" charset="0"/>
              </a:rPr>
              <a:t>. This will make them more </a:t>
            </a:r>
            <a:r>
              <a:rPr lang="en-GB" altLang="en-US" sz="1600" b="1">
                <a:latin typeface="Century Gothic" panose="020B0502020202020204" pitchFamily="34" charset="0"/>
              </a:rPr>
              <a:t>desirable</a:t>
            </a:r>
            <a:r>
              <a:rPr lang="en-GB" altLang="en-US" sz="1600">
                <a:latin typeface="Century Gothic" panose="020B0502020202020204" pitchFamily="34" charset="0"/>
              </a:rPr>
              <a:t> when they apply for college, university or a job.</a:t>
            </a:r>
          </a:p>
          <a:p>
            <a:pPr>
              <a:spcBef>
                <a:spcPct val="50000"/>
              </a:spcBef>
            </a:pPr>
            <a:endParaRPr lang="en-GB" altLang="en-US" sz="1600">
              <a:latin typeface="Century Gothic" panose="020B0502020202020204" pitchFamily="34" charset="0"/>
            </a:endParaRPr>
          </a:p>
          <a:p>
            <a:pPr algn="just" eaLnBrk="1" hangingPunct="1">
              <a:spcBef>
                <a:spcPct val="50000"/>
              </a:spcBef>
            </a:pPr>
            <a:endParaRPr lang="en-GB" altLang="en-US" sz="1600">
              <a:latin typeface="Century Gothic" panose="020B0502020202020204" pitchFamily="34" charset="0"/>
            </a:endParaRPr>
          </a:p>
        </p:txBody>
      </p:sp>
      <p:sp>
        <p:nvSpPr>
          <p:cNvPr id="13" name="Text Box 174">
            <a:extLst>
              <a:ext uri="{FF2B5EF4-FFF2-40B4-BE49-F238E27FC236}">
                <a16:creationId xmlns:a16="http://schemas.microsoft.com/office/drawing/2014/main" id="{56B03C97-19AC-CD3E-2441-B077C91544B2}"/>
              </a:ext>
            </a:extLst>
          </p:cNvPr>
          <p:cNvSpPr txBox="1">
            <a:spLocks noChangeArrowheads="1"/>
          </p:cNvSpPr>
          <p:nvPr/>
        </p:nvSpPr>
        <p:spPr bwMode="auto">
          <a:xfrm>
            <a:off x="2609850" y="3913188"/>
            <a:ext cx="44640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WOODWORKING TECHNIQUES</a:t>
            </a:r>
          </a:p>
        </p:txBody>
      </p:sp>
      <p:sp>
        <p:nvSpPr>
          <p:cNvPr id="14" name="Text Box 174">
            <a:extLst>
              <a:ext uri="{FF2B5EF4-FFF2-40B4-BE49-F238E27FC236}">
                <a16:creationId xmlns:a16="http://schemas.microsoft.com/office/drawing/2014/main" id="{12AFB547-E1B3-A10A-A2F9-656F3C34803E}"/>
              </a:ext>
            </a:extLst>
          </p:cNvPr>
          <p:cNvSpPr txBox="1">
            <a:spLocks noChangeArrowheads="1"/>
          </p:cNvSpPr>
          <p:nvPr/>
        </p:nvSpPr>
        <p:spPr bwMode="auto">
          <a:xfrm>
            <a:off x="2413000" y="4273550"/>
            <a:ext cx="48244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MEASURING AND MARKING OUT</a:t>
            </a:r>
          </a:p>
        </p:txBody>
      </p:sp>
      <p:sp>
        <p:nvSpPr>
          <p:cNvPr id="15" name="Text Box 174">
            <a:extLst>
              <a:ext uri="{FF2B5EF4-FFF2-40B4-BE49-F238E27FC236}">
                <a16:creationId xmlns:a16="http://schemas.microsoft.com/office/drawing/2014/main" id="{4E476F74-0724-307D-DC9E-C4E66236BC4B}"/>
              </a:ext>
            </a:extLst>
          </p:cNvPr>
          <p:cNvSpPr txBox="1">
            <a:spLocks noChangeArrowheads="1"/>
          </p:cNvSpPr>
          <p:nvPr/>
        </p:nvSpPr>
        <p:spPr bwMode="auto">
          <a:xfrm>
            <a:off x="3094038" y="4597400"/>
            <a:ext cx="349408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SAFE WORKING PRACTICES</a:t>
            </a:r>
          </a:p>
        </p:txBody>
      </p:sp>
      <p:sp>
        <p:nvSpPr>
          <p:cNvPr id="16" name="Text Box 174">
            <a:extLst>
              <a:ext uri="{FF2B5EF4-FFF2-40B4-BE49-F238E27FC236}">
                <a16:creationId xmlns:a16="http://schemas.microsoft.com/office/drawing/2014/main" id="{83C95398-816F-1FB4-C555-F64928C628EE}"/>
              </a:ext>
            </a:extLst>
          </p:cNvPr>
          <p:cNvSpPr txBox="1">
            <a:spLocks noChangeArrowheads="1"/>
          </p:cNvSpPr>
          <p:nvPr/>
        </p:nvSpPr>
        <p:spPr bwMode="auto">
          <a:xfrm>
            <a:off x="2592388" y="4938713"/>
            <a:ext cx="449738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PRACTICAL CREACTIVITY AND PROBLEM SOLVING</a:t>
            </a:r>
          </a:p>
        </p:txBody>
      </p:sp>
      <p:sp>
        <p:nvSpPr>
          <p:cNvPr id="17" name="Text Box 174">
            <a:extLst>
              <a:ext uri="{FF2B5EF4-FFF2-40B4-BE49-F238E27FC236}">
                <a16:creationId xmlns:a16="http://schemas.microsoft.com/office/drawing/2014/main" id="{008AB948-CE34-02E9-D0AD-3F730ED85C72}"/>
              </a:ext>
            </a:extLst>
          </p:cNvPr>
          <p:cNvSpPr txBox="1">
            <a:spLocks noChangeArrowheads="1"/>
          </p:cNvSpPr>
          <p:nvPr/>
        </p:nvSpPr>
        <p:spPr bwMode="auto">
          <a:xfrm>
            <a:off x="1908175" y="5281613"/>
            <a:ext cx="5722938"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ctr" eaLnBrk="1" hangingPunct="1"/>
            <a:r>
              <a:rPr lang="en-GB" altLang="en-US" sz="1400" b="1">
                <a:solidFill>
                  <a:srgbClr val="C00000"/>
                </a:solidFill>
                <a:latin typeface="Century Gothic" panose="020B0502020202020204" pitchFamily="34" charset="0"/>
              </a:rPr>
              <a:t>SUSTAINABILITY ISSUES </a:t>
            </a:r>
          </a:p>
        </p:txBody>
      </p:sp>
      <p:pic>
        <p:nvPicPr>
          <p:cNvPr id="38925"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D8550028-3995-B444-4452-D6A842E4E7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6" name="Text Box 7">
            <a:extLst>
              <a:ext uri="{FF2B5EF4-FFF2-40B4-BE49-F238E27FC236}">
                <a16:creationId xmlns:a16="http://schemas.microsoft.com/office/drawing/2014/main" id="{3D370CA1-D3CE-125F-0190-52423278B55D}"/>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4451"/>
                                        </p:tgtEl>
                                        <p:attrNameLst>
                                          <p:attrName>style.visibility</p:attrName>
                                        </p:attrNameLst>
                                      </p:cBhvr>
                                      <p:to>
                                        <p:strVal val="visible"/>
                                      </p:to>
                                    </p:set>
                                    <p:animEffect transition="in" filter="fade">
                                      <p:cBhvr>
                                        <p:cTn id="12" dur="500"/>
                                        <p:tgtEl>
                                          <p:spTgt spid="544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54451"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descr="CD button">
            <a:hlinkClick r:id="" action="ppaction://hlinkshowjump?jump=nextslide" highlightClick="1"/>
            <a:hlinkHover r:id="" action="ppaction://noaction" highlightClick="1"/>
            <a:extLst>
              <a:ext uri="{FF2B5EF4-FFF2-40B4-BE49-F238E27FC236}">
                <a16:creationId xmlns:a16="http://schemas.microsoft.com/office/drawing/2014/main" id="{E6D92268-02CC-BED6-F37F-4668DEABC9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ext Box 8">
            <a:extLst>
              <a:ext uri="{FF2B5EF4-FFF2-40B4-BE49-F238E27FC236}">
                <a16:creationId xmlns:a16="http://schemas.microsoft.com/office/drawing/2014/main" id="{D2E8E14B-7255-7A2C-2137-0ACD167000E6}"/>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68BF8487-9D8C-5AF8-87E7-6E48C688B21A}"/>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39941"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7432B819-7DFB-DE35-D99F-E93677CF26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Text Box 7">
            <a:extLst>
              <a:ext uri="{FF2B5EF4-FFF2-40B4-BE49-F238E27FC236}">
                <a16:creationId xmlns:a16="http://schemas.microsoft.com/office/drawing/2014/main" id="{77E4E1FA-03F9-816D-095C-92B97377A038}"/>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EBCE48FE-7625-C99A-4413-34990EAF5461}"/>
              </a:ext>
            </a:extLst>
          </p:cNvPr>
          <p:cNvSpPr txBox="1">
            <a:spLocks noChangeArrowheads="1"/>
          </p:cNvSpPr>
          <p:nvPr/>
        </p:nvSpPr>
        <p:spPr bwMode="auto">
          <a:xfrm>
            <a:off x="396875" y="18732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FLAT-FRAME CONSTRUCTION</a:t>
            </a:r>
          </a:p>
        </p:txBody>
      </p:sp>
      <p:sp>
        <p:nvSpPr>
          <p:cNvPr id="16" name="Text Box 174">
            <a:extLst>
              <a:ext uri="{FF2B5EF4-FFF2-40B4-BE49-F238E27FC236}">
                <a16:creationId xmlns:a16="http://schemas.microsoft.com/office/drawing/2014/main" id="{19979669-A234-5A21-9D0B-53D036AF1AE2}"/>
              </a:ext>
            </a:extLst>
          </p:cNvPr>
          <p:cNvSpPr txBox="1">
            <a:spLocks noChangeArrowheads="1"/>
          </p:cNvSpPr>
          <p:nvPr/>
        </p:nvSpPr>
        <p:spPr bwMode="auto">
          <a:xfrm>
            <a:off x="396875" y="3251200"/>
            <a:ext cx="18716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sp>
        <p:nvSpPr>
          <p:cNvPr id="17" name="Text Box 174">
            <a:extLst>
              <a:ext uri="{FF2B5EF4-FFF2-40B4-BE49-F238E27FC236}">
                <a16:creationId xmlns:a16="http://schemas.microsoft.com/office/drawing/2014/main" id="{6C571276-EE27-A3E2-5111-95EF1AF19BC2}"/>
              </a:ext>
            </a:extLst>
          </p:cNvPr>
          <p:cNvSpPr txBox="1">
            <a:spLocks noChangeArrowheads="1"/>
          </p:cNvSpPr>
          <p:nvPr/>
        </p:nvSpPr>
        <p:spPr bwMode="auto">
          <a:xfrm>
            <a:off x="8137525" y="3122613"/>
            <a:ext cx="15478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COURSE EXAM</a:t>
            </a:r>
          </a:p>
        </p:txBody>
      </p:sp>
      <p:sp>
        <p:nvSpPr>
          <p:cNvPr id="18" name="Text Box 179">
            <a:extLst>
              <a:ext uri="{FF2B5EF4-FFF2-40B4-BE49-F238E27FC236}">
                <a16:creationId xmlns:a16="http://schemas.microsoft.com/office/drawing/2014/main" id="{1F96E2EF-C861-3AE7-7931-1D38FFC4EF2B}"/>
              </a:ext>
            </a:extLst>
          </p:cNvPr>
          <p:cNvSpPr txBox="1">
            <a:spLocks noChangeArrowheads="1"/>
          </p:cNvSpPr>
          <p:nvPr/>
        </p:nvSpPr>
        <p:spPr bwMode="auto">
          <a:xfrm>
            <a:off x="5610225" y="1557338"/>
            <a:ext cx="4068763" cy="139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r>
              <a:rPr lang="en-GB" altLang="en-US" sz="1400">
                <a:latin typeface="Century Gothic" panose="020B0502020202020204" pitchFamily="34" charset="0"/>
              </a:rPr>
              <a:t>Each area consists of an artefact to be constructed which builds the skills required for the final course assessment.</a:t>
            </a:r>
          </a:p>
          <a:p>
            <a:pPr algn="r">
              <a:spcBef>
                <a:spcPct val="50000"/>
              </a:spcBef>
            </a:pPr>
            <a:endParaRPr lang="en-GB" altLang="en-US" sz="500">
              <a:latin typeface="Century Gothic" panose="020B0502020202020204" pitchFamily="34" charset="0"/>
            </a:endParaRPr>
          </a:p>
          <a:p>
            <a:pPr algn="r">
              <a:spcBef>
                <a:spcPct val="50000"/>
              </a:spcBef>
            </a:pPr>
            <a:r>
              <a:rPr lang="en-GB" altLang="en-US" sz="1400">
                <a:latin typeface="Century Gothic" panose="020B0502020202020204" pitchFamily="34" charset="0"/>
              </a:rPr>
              <a:t>These are delivered from the start of the course through to early January.</a:t>
            </a:r>
          </a:p>
        </p:txBody>
      </p:sp>
      <p:sp>
        <p:nvSpPr>
          <p:cNvPr id="19" name="Text Box 179">
            <a:extLst>
              <a:ext uri="{FF2B5EF4-FFF2-40B4-BE49-F238E27FC236}">
                <a16:creationId xmlns:a16="http://schemas.microsoft.com/office/drawing/2014/main" id="{58FDFE92-BD60-05B3-F09C-E2DBD3FFAF87}"/>
              </a:ext>
            </a:extLst>
          </p:cNvPr>
          <p:cNvSpPr txBox="1">
            <a:spLocks noChangeArrowheads="1"/>
          </p:cNvSpPr>
          <p:nvPr/>
        </p:nvSpPr>
        <p:spPr bwMode="auto">
          <a:xfrm>
            <a:off x="419100" y="3513138"/>
            <a:ext cx="3360738" cy="235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400" dirty="0">
                <a:latin typeface="Century Gothic" panose="020B0502020202020204" pitchFamily="34" charset="0"/>
              </a:rPr>
              <a:t>The assessment is </a:t>
            </a:r>
            <a:r>
              <a:rPr lang="en-GB" altLang="en-US" sz="1400" b="1" dirty="0">
                <a:latin typeface="Century Gothic" panose="020B0502020202020204" pitchFamily="34" charset="0"/>
              </a:rPr>
              <a:t>70% (70 Marks)</a:t>
            </a:r>
            <a:r>
              <a:rPr lang="en-GB" altLang="en-US" sz="1400" dirty="0">
                <a:latin typeface="Century Gothic" panose="020B0502020202020204" pitchFamily="34" charset="0"/>
              </a:rPr>
              <a:t> of the course mark and is </a:t>
            </a:r>
            <a:r>
              <a:rPr lang="en-GB" altLang="en-US" sz="1400" b="1" dirty="0">
                <a:latin typeface="Century Gothic" panose="020B0502020202020204" pitchFamily="34" charset="0"/>
              </a:rPr>
              <a:t>completed in class time throughout the spring term</a:t>
            </a:r>
            <a:r>
              <a:rPr lang="en-GB" altLang="en-US" sz="1400" dirty="0">
                <a:latin typeface="Century Gothic" panose="020B0502020202020204" pitchFamily="34" charset="0"/>
              </a:rPr>
              <a:t>. This should be completed with </a:t>
            </a:r>
            <a:r>
              <a:rPr lang="en-GB" altLang="en-US" sz="1400" b="1" dirty="0">
                <a:latin typeface="Century Gothic" panose="020B0502020202020204" pitchFamily="34" charset="0"/>
              </a:rPr>
              <a:t>minimal</a:t>
            </a:r>
            <a:r>
              <a:rPr lang="en-GB" altLang="en-US" sz="1400" dirty="0">
                <a:latin typeface="Century Gothic" panose="020B0502020202020204" pitchFamily="34" charset="0"/>
              </a:rPr>
              <a:t> assistance from the teacher.</a:t>
            </a:r>
          </a:p>
          <a:p>
            <a:pPr>
              <a:spcBef>
                <a:spcPct val="50000"/>
              </a:spcBef>
            </a:pPr>
            <a:r>
              <a:rPr lang="en-GB" altLang="en-US" sz="1400" dirty="0">
                <a:latin typeface="Century Gothic" panose="020B0502020202020204" pitchFamily="34" charset="0"/>
              </a:rPr>
              <a:t>All students will </a:t>
            </a:r>
            <a:r>
              <a:rPr lang="en-GB" altLang="en-US" sz="1400" b="1" dirty="0">
                <a:latin typeface="Century Gothic" panose="020B0502020202020204" pitchFamily="34" charset="0"/>
              </a:rPr>
              <a:t>manufacture</a:t>
            </a:r>
            <a:r>
              <a:rPr lang="en-GB" altLang="en-US" sz="1400" dirty="0">
                <a:latin typeface="Century Gothic" panose="020B0502020202020204" pitchFamily="34" charset="0"/>
              </a:rPr>
              <a:t> an SQA provided model and complete a </a:t>
            </a:r>
            <a:r>
              <a:rPr lang="en-GB" altLang="en-US" sz="1400" b="1" dirty="0">
                <a:latin typeface="Century Gothic" panose="020B0502020202020204" pitchFamily="34" charset="0"/>
              </a:rPr>
              <a:t>written</a:t>
            </a:r>
            <a:r>
              <a:rPr lang="en-GB" altLang="en-US" sz="1400" dirty="0">
                <a:latin typeface="Century Gothic" panose="020B0502020202020204" pitchFamily="34" charset="0"/>
              </a:rPr>
              <a:t> log book outlining processes and procedures used throughout.</a:t>
            </a:r>
          </a:p>
        </p:txBody>
      </p:sp>
      <p:sp>
        <p:nvSpPr>
          <p:cNvPr id="21" name="Text Box 179">
            <a:extLst>
              <a:ext uri="{FF2B5EF4-FFF2-40B4-BE49-F238E27FC236}">
                <a16:creationId xmlns:a16="http://schemas.microsoft.com/office/drawing/2014/main" id="{2A3BE20E-FB92-0C24-401D-EB22768612D4}"/>
              </a:ext>
            </a:extLst>
          </p:cNvPr>
          <p:cNvSpPr txBox="1">
            <a:spLocks noChangeArrowheads="1"/>
          </p:cNvSpPr>
          <p:nvPr/>
        </p:nvSpPr>
        <p:spPr bwMode="auto">
          <a:xfrm>
            <a:off x="5292725" y="3444875"/>
            <a:ext cx="4392613" cy="229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r>
              <a:rPr lang="en-GB" altLang="en-US" sz="1400">
                <a:latin typeface="Century Gothic" panose="020B0502020202020204" pitchFamily="34" charset="0"/>
              </a:rPr>
              <a:t>The exam lasts </a:t>
            </a:r>
            <a:r>
              <a:rPr lang="en-GB" altLang="en-US" sz="1400" b="1">
                <a:latin typeface="Century Gothic" panose="020B0502020202020204" pitchFamily="34" charset="0"/>
              </a:rPr>
              <a:t>1 hour </a:t>
            </a:r>
            <a:r>
              <a:rPr lang="en-GB" altLang="en-US" sz="1400">
                <a:latin typeface="Century Gothic" panose="020B0502020202020204" pitchFamily="34" charset="0"/>
              </a:rPr>
              <a:t>and represents </a:t>
            </a:r>
            <a:r>
              <a:rPr lang="en-GB" altLang="en-US" sz="1400" b="1">
                <a:latin typeface="Century Gothic" panose="020B0502020202020204" pitchFamily="34" charset="0"/>
              </a:rPr>
              <a:t>30% (60 Marks)</a:t>
            </a:r>
            <a:r>
              <a:rPr lang="en-GB" altLang="en-US" sz="1400">
                <a:latin typeface="Century Gothic" panose="020B0502020202020204" pitchFamily="34" charset="0"/>
              </a:rPr>
              <a:t> of the course mark. It tests your understanding of: </a:t>
            </a:r>
            <a:r>
              <a:rPr lang="en-GB" altLang="en-US" sz="1400" b="1">
                <a:latin typeface="Century Gothic" panose="020B0502020202020204" pitchFamily="34" charset="0"/>
              </a:rPr>
              <a:t>Measuring and marking out, reading and interpreting drawings, materials, bench work, flat-frame and carcase construction, machines and power tools, surface preparation, health and safety, sustainability. </a:t>
            </a:r>
          </a:p>
          <a:p>
            <a:pPr algn="r">
              <a:spcBef>
                <a:spcPct val="50000"/>
              </a:spcBef>
            </a:pPr>
            <a:r>
              <a:rPr lang="en-GB" altLang="en-US" sz="1400">
                <a:latin typeface="Century Gothic" panose="020B0502020202020204" pitchFamily="34" charset="0"/>
              </a:rPr>
              <a:t>Requires descriptive written answers.</a:t>
            </a:r>
            <a:endParaRPr lang="en-GB" altLang="en-US" sz="1600">
              <a:latin typeface="Century Gothic" panose="020B0502020202020204" pitchFamily="34" charset="0"/>
            </a:endParaRPr>
          </a:p>
          <a:p>
            <a:pPr algn="just" eaLnBrk="1" hangingPunct="1">
              <a:spcBef>
                <a:spcPct val="50000"/>
              </a:spcBef>
            </a:pPr>
            <a:endParaRPr lang="en-GB" altLang="en-US" sz="1600">
              <a:latin typeface="Century Gothic" panose="020B0502020202020204" pitchFamily="34" charset="0"/>
            </a:endParaRPr>
          </a:p>
        </p:txBody>
      </p:sp>
      <p:graphicFrame>
        <p:nvGraphicFramePr>
          <p:cNvPr id="2" name="Diagram 1">
            <a:extLst>
              <a:ext uri="{FF2B5EF4-FFF2-40B4-BE49-F238E27FC236}">
                <a16:creationId xmlns:a16="http://schemas.microsoft.com/office/drawing/2014/main" id="{1FBE7B43-D9AE-BAE8-D05B-05FD51D53803}"/>
              </a:ext>
            </a:extLst>
          </p:cNvPr>
          <p:cNvGraphicFramePr/>
          <p:nvPr/>
        </p:nvGraphicFramePr>
        <p:xfrm>
          <a:off x="3564434" y="2287041"/>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4" name="Diagram 23">
            <a:extLst>
              <a:ext uri="{FF2B5EF4-FFF2-40B4-BE49-F238E27FC236}">
                <a16:creationId xmlns:a16="http://schemas.microsoft.com/office/drawing/2014/main" id="{67CB5993-AF25-0E7A-3E3D-17BAD2E3A763}"/>
              </a:ext>
            </a:extLst>
          </p:cNvPr>
          <p:cNvGraphicFramePr/>
          <p:nvPr/>
        </p:nvGraphicFramePr>
        <p:xfrm>
          <a:off x="3559464" y="4065963"/>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2" name="Text Box 174">
            <a:extLst>
              <a:ext uri="{FF2B5EF4-FFF2-40B4-BE49-F238E27FC236}">
                <a16:creationId xmlns:a16="http://schemas.microsoft.com/office/drawing/2014/main" id="{6799088A-0987-C6B3-467D-E4A1E23A9101}"/>
              </a:ext>
            </a:extLst>
          </p:cNvPr>
          <p:cNvSpPr txBox="1">
            <a:spLocks noChangeArrowheads="1"/>
          </p:cNvSpPr>
          <p:nvPr/>
        </p:nvSpPr>
        <p:spPr bwMode="auto">
          <a:xfrm>
            <a:off x="396875" y="2181225"/>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CARCASE CONSTRUCTION</a:t>
            </a:r>
          </a:p>
        </p:txBody>
      </p:sp>
      <p:sp>
        <p:nvSpPr>
          <p:cNvPr id="23" name="Text Box 174">
            <a:extLst>
              <a:ext uri="{FF2B5EF4-FFF2-40B4-BE49-F238E27FC236}">
                <a16:creationId xmlns:a16="http://schemas.microsoft.com/office/drawing/2014/main" id="{ADD7BFCE-19FF-B23A-BE51-C3F8C28429A6}"/>
              </a:ext>
            </a:extLst>
          </p:cNvPr>
          <p:cNvSpPr txBox="1">
            <a:spLocks noChangeArrowheads="1"/>
          </p:cNvSpPr>
          <p:nvPr/>
        </p:nvSpPr>
        <p:spPr bwMode="auto">
          <a:xfrm>
            <a:off x="396875" y="248920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MACHINING AND FINISHING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P spid="16" grpId="0" autoUpdateAnimBg="0"/>
      <p:bldP spid="17" grpId="0" autoUpdateAnimBg="0"/>
      <p:bldP spid="18" grpId="0" autoUpdateAnimBg="0"/>
      <p:bldP spid="19" grpId="0" autoUpdateAnimBg="0"/>
      <p:bldP spid="21" grpId="0" autoUpdateAnimBg="0"/>
      <p:bldGraphic spid="2" grpId="0">
        <p:bldAsOne/>
      </p:bldGraphic>
      <p:bldGraphic spid="24" grpId="0">
        <p:bldAsOne/>
      </p:bldGraphic>
      <p:bldP spid="22" grpId="0" autoUpdateAnimBg="0"/>
      <p:bldP spid="2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 descr="CD button">
            <a:hlinkClick r:id="" action="ppaction://hlinkshowjump?jump=nextslide" highlightClick="1"/>
            <a:hlinkHover r:id="" action="ppaction://noaction" highlightClick="1"/>
            <a:extLst>
              <a:ext uri="{FF2B5EF4-FFF2-40B4-BE49-F238E27FC236}">
                <a16:creationId xmlns:a16="http://schemas.microsoft.com/office/drawing/2014/main" id="{7E9AF805-B496-511E-0823-819B98765F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ext Box 8">
            <a:extLst>
              <a:ext uri="{FF2B5EF4-FFF2-40B4-BE49-F238E27FC236}">
                <a16:creationId xmlns:a16="http://schemas.microsoft.com/office/drawing/2014/main" id="{B8FD9036-96A0-A776-BDE0-08A59F000021}"/>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A5AC296B-2D98-6C0D-9EDB-358AF260C72F}"/>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40965"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D7E8B5F8-CD61-F120-1845-BC5A420DB3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7">
            <a:extLst>
              <a:ext uri="{FF2B5EF4-FFF2-40B4-BE49-F238E27FC236}">
                <a16:creationId xmlns:a16="http://schemas.microsoft.com/office/drawing/2014/main" id="{94E762FE-DBF2-DB94-3610-4702FCC9C12C}"/>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5429CB6D-BE4A-3823-7C4B-437FB5583382}"/>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graphicFrame>
        <p:nvGraphicFramePr>
          <p:cNvPr id="4" name="Table 3">
            <a:extLst>
              <a:ext uri="{FF2B5EF4-FFF2-40B4-BE49-F238E27FC236}">
                <a16:creationId xmlns:a16="http://schemas.microsoft.com/office/drawing/2014/main" id="{AF104F8A-5645-FA00-46D7-F74A29014A05}"/>
              </a:ext>
            </a:extLst>
          </p:cNvPr>
          <p:cNvGraphicFramePr>
            <a:graphicFrameLocks noGrp="1"/>
          </p:cNvGraphicFramePr>
          <p:nvPr/>
        </p:nvGraphicFramePr>
        <p:xfrm>
          <a:off x="468313" y="1989138"/>
          <a:ext cx="9096376" cy="2593976"/>
        </p:xfrm>
        <a:graphic>
          <a:graphicData uri="http://schemas.openxmlformats.org/drawingml/2006/table">
            <a:tbl>
              <a:tblPr firstRow="1" bandRow="1">
                <a:tableStyleId>{073A0DAA-6AF3-43AB-8588-CEC1D06C72B9}</a:tableStyleId>
              </a:tblPr>
              <a:tblGrid>
                <a:gridCol w="4548188">
                  <a:extLst>
                    <a:ext uri="{9D8B030D-6E8A-4147-A177-3AD203B41FA5}">
                      <a16:colId xmlns:a16="http://schemas.microsoft.com/office/drawing/2014/main" val="20000"/>
                    </a:ext>
                  </a:extLst>
                </a:gridCol>
                <a:gridCol w="4548188">
                  <a:extLst>
                    <a:ext uri="{9D8B030D-6E8A-4147-A177-3AD203B41FA5}">
                      <a16:colId xmlns:a16="http://schemas.microsoft.com/office/drawing/2014/main" val="20001"/>
                    </a:ext>
                  </a:extLst>
                </a:gridCol>
              </a:tblGrid>
              <a:tr h="370568">
                <a:tc>
                  <a:txBody>
                    <a:bodyPr/>
                    <a:lstStyle/>
                    <a:p>
                      <a:pPr algn="ctr"/>
                      <a:r>
                        <a:rPr lang="en-GB" sz="1800" dirty="0">
                          <a:latin typeface="Century Gothic" panose="020B0502020202020204" pitchFamily="34" charset="0"/>
                        </a:rPr>
                        <a:t>AREA</a:t>
                      </a:r>
                    </a:p>
                  </a:txBody>
                  <a:tcPr marL="91437" marR="91437" marT="45686" marB="45686" anchor="ctr">
                    <a:solidFill>
                      <a:srgbClr val="C00000"/>
                    </a:solidFill>
                  </a:tcPr>
                </a:tc>
                <a:tc>
                  <a:txBody>
                    <a:bodyPr/>
                    <a:lstStyle/>
                    <a:p>
                      <a:pPr algn="ctr"/>
                      <a:r>
                        <a:rPr lang="en-GB" sz="1800" dirty="0">
                          <a:latin typeface="Century Gothic" panose="020B0502020202020204" pitchFamily="34" charset="0"/>
                        </a:rPr>
                        <a:t>RANGE OF MARKS</a:t>
                      </a:r>
                    </a:p>
                  </a:txBody>
                  <a:tcPr marL="91437" marR="91437" marT="45686" marB="45686" anchor="ctr">
                    <a:solidFill>
                      <a:srgbClr val="C00000"/>
                    </a:solidFill>
                  </a:tcPr>
                </a:tc>
                <a:extLst>
                  <a:ext uri="{0D108BD9-81ED-4DB2-BD59-A6C34878D82A}">
                    <a16:rowId xmlns:a16="http://schemas.microsoft.com/office/drawing/2014/main" val="10000"/>
                  </a:ext>
                </a:extLst>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Log Book</a:t>
                      </a:r>
                      <a:endParaRPr lang="en-GB" sz="1800" dirty="0">
                        <a:latin typeface="Century Gothic" panose="020B0502020202020204" pitchFamily="34" charset="0"/>
                      </a:endParaRPr>
                    </a:p>
                  </a:txBody>
                  <a:tcPr marL="91437" marR="91437"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15</a:t>
                      </a:r>
                      <a:endParaRPr lang="en-GB" sz="1800" dirty="0">
                        <a:latin typeface="Century Gothic" panose="020B0502020202020204" pitchFamily="34" charset="0"/>
                      </a:endParaRPr>
                    </a:p>
                  </a:txBody>
                  <a:tcPr marL="91437" marR="91437" marT="45686" marB="45686" anchor="ctr"/>
                </a:tc>
                <a:extLst>
                  <a:ext uri="{0D108BD9-81ED-4DB2-BD59-A6C34878D82A}">
                    <a16:rowId xmlns:a16="http://schemas.microsoft.com/office/drawing/2014/main" val="10001"/>
                  </a:ext>
                </a:extLst>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Flat-Frame Construction</a:t>
                      </a:r>
                      <a:endParaRPr lang="en-GB" sz="1800" dirty="0">
                        <a:latin typeface="Century Gothic" panose="020B0502020202020204" pitchFamily="34" charset="0"/>
                      </a:endParaRPr>
                    </a:p>
                  </a:txBody>
                  <a:tcPr marL="91437" marR="91437"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12</a:t>
                      </a:r>
                      <a:endParaRPr lang="en-GB" sz="1800" dirty="0">
                        <a:latin typeface="Century Gothic" panose="020B0502020202020204" pitchFamily="34" charset="0"/>
                      </a:endParaRPr>
                    </a:p>
                  </a:txBody>
                  <a:tcPr marL="91437" marR="91437" marT="45686" marB="45686" anchor="ctr"/>
                </a:tc>
                <a:extLst>
                  <a:ext uri="{0D108BD9-81ED-4DB2-BD59-A6C34878D82A}">
                    <a16:rowId xmlns:a16="http://schemas.microsoft.com/office/drawing/2014/main" val="10002"/>
                  </a:ext>
                </a:extLst>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Carcase Construction</a:t>
                      </a:r>
                      <a:endParaRPr lang="en-GB" sz="1800" dirty="0">
                        <a:latin typeface="Century Gothic" panose="020B0502020202020204" pitchFamily="34" charset="0"/>
                      </a:endParaRPr>
                    </a:p>
                  </a:txBody>
                  <a:tcPr marL="91437" marR="91437"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12</a:t>
                      </a:r>
                      <a:endParaRPr lang="en-GB" sz="1800" dirty="0">
                        <a:latin typeface="Century Gothic" panose="020B0502020202020204" pitchFamily="34" charset="0"/>
                      </a:endParaRPr>
                    </a:p>
                  </a:txBody>
                  <a:tcPr marL="91437" marR="91437" marT="45686" marB="45686" anchor="ctr"/>
                </a:tc>
                <a:extLst>
                  <a:ext uri="{0D108BD9-81ED-4DB2-BD59-A6C34878D82A}">
                    <a16:rowId xmlns:a16="http://schemas.microsoft.com/office/drawing/2014/main" val="10003"/>
                  </a:ext>
                </a:extLst>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Machining/Turnery</a:t>
                      </a:r>
                    </a:p>
                  </a:txBody>
                  <a:tcPr marL="91437" marR="91437"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11</a:t>
                      </a:r>
                    </a:p>
                  </a:txBody>
                  <a:tcPr marL="91437" marR="91437" marT="45686" marB="45686" anchor="ctr"/>
                </a:tc>
                <a:extLst>
                  <a:ext uri="{0D108BD9-81ED-4DB2-BD59-A6C34878D82A}">
                    <a16:rowId xmlns:a16="http://schemas.microsoft.com/office/drawing/2014/main" val="3493527971"/>
                  </a:ext>
                </a:extLst>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Finishing</a:t>
                      </a:r>
                    </a:p>
                  </a:txBody>
                  <a:tcPr marL="91437" marR="91437"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10</a:t>
                      </a:r>
                    </a:p>
                  </a:txBody>
                  <a:tcPr marL="91437" marR="91437" marT="45686" marB="45686" anchor="ctr"/>
                </a:tc>
                <a:extLst>
                  <a:ext uri="{0D108BD9-81ED-4DB2-BD59-A6C34878D82A}">
                    <a16:rowId xmlns:a16="http://schemas.microsoft.com/office/drawing/2014/main" val="1383809531"/>
                  </a:ext>
                </a:extLst>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Overall Assembly</a:t>
                      </a:r>
                    </a:p>
                  </a:txBody>
                  <a:tcPr marL="91437" marR="91437"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latin typeface="Century Gothic" panose="020B0502020202020204" pitchFamily="34" charset="0"/>
                        </a:rPr>
                        <a:t>10</a:t>
                      </a:r>
                    </a:p>
                  </a:txBody>
                  <a:tcPr marL="91437" marR="91437" marT="45686" marB="45686" anchor="ctr"/>
                </a:tc>
                <a:extLst>
                  <a:ext uri="{0D108BD9-81ED-4DB2-BD59-A6C34878D82A}">
                    <a16:rowId xmlns:a16="http://schemas.microsoft.com/office/drawing/2014/main" val="2606274007"/>
                  </a:ext>
                </a:extLst>
              </a:tr>
            </a:tbl>
          </a:graphicData>
        </a:graphic>
      </p:graphicFrame>
      <p:graphicFrame>
        <p:nvGraphicFramePr>
          <p:cNvPr id="9" name="Diagram 8">
            <a:extLst>
              <a:ext uri="{FF2B5EF4-FFF2-40B4-BE49-F238E27FC236}">
                <a16:creationId xmlns:a16="http://schemas.microsoft.com/office/drawing/2014/main" id="{11E3FD7A-DC20-E9E6-79DD-2CCF95385259}"/>
              </a:ext>
            </a:extLst>
          </p:cNvPr>
          <p:cNvGraphicFramePr/>
          <p:nvPr/>
        </p:nvGraphicFramePr>
        <p:xfrm>
          <a:off x="6588770" y="1127125"/>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C45F0DA4-8E1B-A067-5830-AF90F84857F5}"/>
              </a:ext>
            </a:extLst>
          </p:cNvPr>
          <p:cNvGraphicFramePr/>
          <p:nvPr>
            <p:extLst>
              <p:ext uri="{D42A27DB-BD31-4B8C-83A1-F6EECF244321}">
                <p14:modId xmlns:p14="http://schemas.microsoft.com/office/powerpoint/2010/main" val="3632549674"/>
              </p:ext>
            </p:extLst>
          </p:nvPr>
        </p:nvGraphicFramePr>
        <p:xfrm>
          <a:off x="7884914" y="1189309"/>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9" grpId="0">
        <p:bldAsOne/>
      </p:bldGraphic>
      <p:bldGraphic spid="10"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3" descr="CD button">
            <a:hlinkClick r:id="" action="ppaction://hlinkshowjump?jump=nextslide" highlightClick="1"/>
            <a:hlinkHover r:id="" action="ppaction://noaction" highlightClick="1"/>
            <a:extLst>
              <a:ext uri="{FF2B5EF4-FFF2-40B4-BE49-F238E27FC236}">
                <a16:creationId xmlns:a16="http://schemas.microsoft.com/office/drawing/2014/main" id="{A3381D81-D0F6-BA49-E12D-FD155AB01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Text Box 8">
            <a:extLst>
              <a:ext uri="{FF2B5EF4-FFF2-40B4-BE49-F238E27FC236}">
                <a16:creationId xmlns:a16="http://schemas.microsoft.com/office/drawing/2014/main" id="{7641567C-8692-9257-8096-20A35F334347}"/>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F1A89846-7C90-8AA7-FB33-20152CBC7498}"/>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41989"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7BCE71A-AAA9-54F1-64F0-C7EE23B336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Text Box 7">
            <a:extLst>
              <a:ext uri="{FF2B5EF4-FFF2-40B4-BE49-F238E27FC236}">
                <a16:creationId xmlns:a16="http://schemas.microsoft.com/office/drawing/2014/main" id="{06B2E088-B5EE-7F57-6238-83FE264DBBC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D067BF49-51E4-E886-EB60-4AD783F1F60D}"/>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PRELIM and COURSE EXAM</a:t>
            </a:r>
          </a:p>
        </p:txBody>
      </p:sp>
      <p:graphicFrame>
        <p:nvGraphicFramePr>
          <p:cNvPr id="4" name="Table 3">
            <a:extLst>
              <a:ext uri="{FF2B5EF4-FFF2-40B4-BE49-F238E27FC236}">
                <a16:creationId xmlns:a16="http://schemas.microsoft.com/office/drawing/2014/main" id="{AD7C7568-E39F-698B-36BF-B04FBA7820D0}"/>
              </a:ext>
            </a:extLst>
          </p:cNvPr>
          <p:cNvGraphicFramePr>
            <a:graphicFrameLocks noGrp="1"/>
          </p:cNvGraphicFramePr>
          <p:nvPr>
            <p:extLst>
              <p:ext uri="{D42A27DB-BD31-4B8C-83A1-F6EECF244321}">
                <p14:modId xmlns:p14="http://schemas.microsoft.com/office/powerpoint/2010/main" val="1689324804"/>
              </p:ext>
            </p:extLst>
          </p:nvPr>
        </p:nvGraphicFramePr>
        <p:xfrm>
          <a:off x="468313" y="1989138"/>
          <a:ext cx="9096376" cy="3748085"/>
        </p:xfrm>
        <a:graphic>
          <a:graphicData uri="http://schemas.openxmlformats.org/drawingml/2006/table">
            <a:tbl>
              <a:tblPr firstRow="1" bandRow="1">
                <a:tableStyleId>{073A0DAA-6AF3-43AB-8588-CEC1D06C72B9}</a:tableStyleId>
              </a:tblPr>
              <a:tblGrid>
                <a:gridCol w="4548188">
                  <a:extLst>
                    <a:ext uri="{9D8B030D-6E8A-4147-A177-3AD203B41FA5}">
                      <a16:colId xmlns:a16="http://schemas.microsoft.com/office/drawing/2014/main" val="20000"/>
                    </a:ext>
                  </a:extLst>
                </a:gridCol>
                <a:gridCol w="4548188">
                  <a:extLst>
                    <a:ext uri="{9D8B030D-6E8A-4147-A177-3AD203B41FA5}">
                      <a16:colId xmlns:a16="http://schemas.microsoft.com/office/drawing/2014/main" val="20001"/>
                    </a:ext>
                  </a:extLst>
                </a:gridCol>
              </a:tblGrid>
              <a:tr h="365815">
                <a:tc>
                  <a:txBody>
                    <a:bodyPr/>
                    <a:lstStyle/>
                    <a:p>
                      <a:pPr algn="ctr"/>
                      <a:r>
                        <a:rPr lang="en-GB" sz="1800" dirty="0">
                          <a:latin typeface="Century Gothic" panose="020B0502020202020204" pitchFamily="34" charset="0"/>
                        </a:rPr>
                        <a:t>AREA</a:t>
                      </a:r>
                    </a:p>
                  </a:txBody>
                  <a:tcPr marL="91437" marR="91437" marT="45727" marB="45727" anchor="ctr">
                    <a:solidFill>
                      <a:srgbClr val="C00000"/>
                    </a:solidFill>
                  </a:tcPr>
                </a:tc>
                <a:tc>
                  <a:txBody>
                    <a:bodyPr/>
                    <a:lstStyle/>
                    <a:p>
                      <a:pPr algn="ctr"/>
                      <a:r>
                        <a:rPr lang="en-GB" sz="1800" dirty="0">
                          <a:latin typeface="Century Gothic" panose="020B0502020202020204" pitchFamily="34" charset="0"/>
                        </a:rPr>
                        <a:t>RANGE OF MARKS</a:t>
                      </a:r>
                    </a:p>
                  </a:txBody>
                  <a:tcPr marL="91437" marR="91437" marT="45727" marB="45727" anchor="ctr">
                    <a:solidFill>
                      <a:srgbClr val="C00000"/>
                    </a:solidFill>
                  </a:tcPr>
                </a:tc>
                <a:extLst>
                  <a:ext uri="{0D108BD9-81ED-4DB2-BD59-A6C34878D82A}">
                    <a16:rowId xmlns:a16="http://schemas.microsoft.com/office/drawing/2014/main" val="10000"/>
                  </a:ext>
                </a:extLst>
              </a:tr>
              <a:tr h="33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Measuring and Marking out tools</a:t>
                      </a:r>
                      <a:endParaRPr lang="en-GB" sz="1400" dirty="0">
                        <a:latin typeface="Century Gothic" panose="020B0502020202020204" pitchFamily="34" charset="0"/>
                      </a:endParaRP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4-6</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1"/>
                  </a:ext>
                </a:extLst>
              </a:tr>
              <a:tr h="33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Reading and Interpreting Drawings</a:t>
                      </a:r>
                      <a:endParaRPr lang="en-GB" sz="1400" dirty="0">
                        <a:latin typeface="Century Gothic" panose="020B0502020202020204" pitchFamily="34" charset="0"/>
                      </a:endParaRP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4-6</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2"/>
                  </a:ext>
                </a:extLst>
              </a:tr>
              <a:tr h="33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Materials</a:t>
                      </a:r>
                      <a:endParaRPr lang="en-GB" sz="1400" dirty="0">
                        <a:latin typeface="Century Gothic" panose="020B0502020202020204" pitchFamily="34" charset="0"/>
                      </a:endParaRP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4-6</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3"/>
                  </a:ext>
                </a:extLst>
              </a:tr>
              <a:tr h="33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Bench Work</a:t>
                      </a:r>
                      <a:endParaRPr lang="en-GB" sz="1400" dirty="0">
                        <a:latin typeface="Century Gothic" panose="020B0502020202020204" pitchFamily="34" charset="0"/>
                      </a:endParaRP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5-7</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4"/>
                  </a:ext>
                </a:extLst>
              </a:tr>
              <a:tr h="3382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a:solidFill>
                            <a:schemeClr val="dk1"/>
                          </a:solidFill>
                          <a:latin typeface="Century Gothic" panose="020B0502020202020204" pitchFamily="34" charset="0"/>
                          <a:ea typeface="+mn-ea"/>
                          <a:cs typeface="+mn-cs"/>
                        </a:rPr>
                        <a:t>Flat-Frame Construction and Assembly</a:t>
                      </a:r>
                      <a:endParaRPr lang="en-GB" sz="1400" dirty="0">
                        <a:latin typeface="Century Gothic" panose="020B0502020202020204" pitchFamily="34" charset="0"/>
                      </a:endParaRP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6-8</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5"/>
                  </a:ext>
                </a:extLst>
              </a:tr>
              <a:tr h="338227">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Carcase Construction and Assembly</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6-8</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6"/>
                  </a:ext>
                </a:extLst>
              </a:tr>
              <a:tr h="338227">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Use and Care of Machines and Power Tools</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8-10</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4287565480"/>
                  </a:ext>
                </a:extLst>
              </a:tr>
              <a:tr h="338227">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Surface Preparation and Finish</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5-8</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76223541"/>
                  </a:ext>
                </a:extLst>
              </a:tr>
              <a:tr h="338227">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Health and Safety</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6-8</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910819822"/>
                  </a:ext>
                </a:extLst>
              </a:tr>
              <a:tr h="338227">
                <a:tc>
                  <a:txBody>
                    <a:bodyPr/>
                    <a:lstStyle/>
                    <a:p>
                      <a:pPr algn="ctr"/>
                      <a:r>
                        <a:rPr lang="en-GB" sz="1400" b="0" i="0" u="none" strike="noStrike" kern="1200" baseline="0" dirty="0">
                          <a:solidFill>
                            <a:schemeClr val="dk1"/>
                          </a:solidFill>
                          <a:latin typeface="Century Gothic" panose="020B0502020202020204" pitchFamily="34" charset="0"/>
                          <a:ea typeface="+mn-ea"/>
                          <a:cs typeface="+mn-cs"/>
                        </a:rPr>
                        <a:t>Sustainability and Recycling</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a:latin typeface="Century Gothic" panose="020B0502020202020204" pitchFamily="34" charset="0"/>
                        </a:rPr>
                        <a:t>3-5</a:t>
                      </a:r>
                    </a:p>
                  </a:txBody>
                  <a:tcPr marL="91437" marR="91437" marT="45727" marB="4572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2533064643"/>
                  </a:ext>
                </a:extLst>
              </a:tr>
            </a:tbl>
          </a:graphicData>
        </a:graphic>
      </p:graphicFrame>
      <p:graphicFrame>
        <p:nvGraphicFramePr>
          <p:cNvPr id="3" name="Diagram 2">
            <a:extLst>
              <a:ext uri="{FF2B5EF4-FFF2-40B4-BE49-F238E27FC236}">
                <a16:creationId xmlns:a16="http://schemas.microsoft.com/office/drawing/2014/main" id="{400202CD-52F8-F127-FD4F-6CEB3BFE9459}"/>
              </a:ext>
            </a:extLst>
          </p:cNvPr>
          <p:cNvGraphicFramePr/>
          <p:nvPr>
            <p:extLst>
              <p:ext uri="{D42A27DB-BD31-4B8C-83A1-F6EECF244321}">
                <p14:modId xmlns:p14="http://schemas.microsoft.com/office/powerpoint/2010/main" val="111266450"/>
              </p:ext>
            </p:extLst>
          </p:nvPr>
        </p:nvGraphicFramePr>
        <p:xfrm>
          <a:off x="6588770" y="1072729"/>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Diagram 5">
            <a:extLst>
              <a:ext uri="{FF2B5EF4-FFF2-40B4-BE49-F238E27FC236}">
                <a16:creationId xmlns:a16="http://schemas.microsoft.com/office/drawing/2014/main" id="{D0A8BF1B-204B-E445-AFE3-3F136A855F8B}"/>
              </a:ext>
            </a:extLst>
          </p:cNvPr>
          <p:cNvGraphicFramePr/>
          <p:nvPr>
            <p:extLst>
              <p:ext uri="{D42A27DB-BD31-4B8C-83A1-F6EECF244321}">
                <p14:modId xmlns:p14="http://schemas.microsoft.com/office/powerpoint/2010/main" val="2637752576"/>
              </p:ext>
            </p:extLst>
          </p:nvPr>
        </p:nvGraphicFramePr>
        <p:xfrm>
          <a:off x="7884914" y="1134913"/>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8" name="Diagram 7">
            <a:extLst>
              <a:ext uri="{FF2B5EF4-FFF2-40B4-BE49-F238E27FC236}">
                <a16:creationId xmlns:a16="http://schemas.microsoft.com/office/drawing/2014/main" id="{BD66FA54-452D-3465-796D-CD0F88A765DC}"/>
              </a:ext>
            </a:extLst>
          </p:cNvPr>
          <p:cNvGraphicFramePr/>
          <p:nvPr>
            <p:extLst>
              <p:ext uri="{D42A27DB-BD31-4B8C-83A1-F6EECF244321}">
                <p14:modId xmlns:p14="http://schemas.microsoft.com/office/powerpoint/2010/main" val="4112644012"/>
              </p:ext>
            </p:extLst>
          </p:nvPr>
        </p:nvGraphicFramePr>
        <p:xfrm>
          <a:off x="3678863" y="1072729"/>
          <a:ext cx="1594115" cy="70991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3" name="Diagram 12">
            <a:extLst>
              <a:ext uri="{FF2B5EF4-FFF2-40B4-BE49-F238E27FC236}">
                <a16:creationId xmlns:a16="http://schemas.microsoft.com/office/drawing/2014/main" id="{64C355EA-7CC9-AFF7-0E1A-F926923D795F}"/>
              </a:ext>
            </a:extLst>
          </p:cNvPr>
          <p:cNvGraphicFramePr/>
          <p:nvPr/>
        </p:nvGraphicFramePr>
        <p:xfrm>
          <a:off x="4975007" y="1134913"/>
          <a:ext cx="1594115" cy="709911"/>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3" grpId="0">
        <p:bldAsOne/>
      </p:bldGraphic>
      <p:bldGraphic spid="6" grpId="0">
        <p:bldAsOne/>
      </p:bldGraphic>
      <p:bldGraphic spid="8" grpId="0">
        <p:bldAsOne/>
      </p:bldGraphic>
      <p:bldGraphic spid="1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CD button">
            <a:hlinkClick r:id="" action="ppaction://hlinkshowjump?jump=nextslide" highlightClick="1"/>
            <a:hlinkHover r:id="" action="ppaction://noaction" highlightClick="1"/>
            <a:extLst>
              <a:ext uri="{FF2B5EF4-FFF2-40B4-BE49-F238E27FC236}">
                <a16:creationId xmlns:a16="http://schemas.microsoft.com/office/drawing/2014/main" id="{B0B303C9-EE4C-FFBE-2B0F-C00B16F89F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8">
            <a:extLst>
              <a:ext uri="{FF2B5EF4-FFF2-40B4-BE49-F238E27FC236}">
                <a16:creationId xmlns:a16="http://schemas.microsoft.com/office/drawing/2014/main" id="{AEE5A446-E20D-2D2E-062C-F3CA3662F9BE}"/>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32D3D4B7-9E3C-5BB4-B7EB-354128E9BA05}"/>
              </a:ext>
            </a:extLst>
          </p:cNvPr>
          <p:cNvSpPr txBox="1">
            <a:spLocks noChangeArrowheads="1"/>
          </p:cNvSpPr>
          <p:nvPr/>
        </p:nvSpPr>
        <p:spPr bwMode="auto">
          <a:xfrm>
            <a:off x="396875" y="1125538"/>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WHAT IS IT ?</a:t>
            </a:r>
          </a:p>
        </p:txBody>
      </p:sp>
      <p:sp>
        <p:nvSpPr>
          <p:cNvPr id="54451" name="Text Box 179">
            <a:extLst>
              <a:ext uri="{FF2B5EF4-FFF2-40B4-BE49-F238E27FC236}">
                <a16:creationId xmlns:a16="http://schemas.microsoft.com/office/drawing/2014/main" id="{EC0AE279-83B4-3353-2DA1-905AF4149475}"/>
              </a:ext>
            </a:extLst>
          </p:cNvPr>
          <p:cNvSpPr txBox="1">
            <a:spLocks noChangeArrowheads="1"/>
          </p:cNvSpPr>
          <p:nvPr/>
        </p:nvSpPr>
        <p:spPr bwMode="auto">
          <a:xfrm>
            <a:off x="396875" y="1484313"/>
            <a:ext cx="8928100"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600" b="1">
                <a:latin typeface="Century Gothic" panose="020B0502020202020204" pitchFamily="34" charset="0"/>
              </a:rPr>
              <a:t>Annan Academy’s Graphic Communication </a:t>
            </a:r>
            <a:r>
              <a:rPr lang="en-GB" altLang="en-US" sz="1600">
                <a:latin typeface="Century Gothic" panose="020B0502020202020204" pitchFamily="34" charset="0"/>
              </a:rPr>
              <a:t>course is becoming a </a:t>
            </a:r>
            <a:r>
              <a:rPr lang="en-GB" altLang="en-US" sz="1600" b="1">
                <a:latin typeface="Century Gothic" panose="020B0502020202020204" pitchFamily="34" charset="0"/>
              </a:rPr>
              <a:t>popular</a:t>
            </a:r>
            <a:r>
              <a:rPr lang="en-GB" altLang="en-US" sz="1600">
                <a:latin typeface="Century Gothic" panose="020B0502020202020204" pitchFamily="34" charset="0"/>
              </a:rPr>
              <a:t> choice amongst students due to the </a:t>
            </a:r>
            <a:r>
              <a:rPr lang="en-GB" altLang="en-US" sz="1600" b="1">
                <a:latin typeface="Century Gothic" panose="020B0502020202020204" pitchFamily="34" charset="0"/>
              </a:rPr>
              <a:t>unique delivery </a:t>
            </a:r>
            <a:r>
              <a:rPr lang="en-GB" altLang="en-US" sz="1600">
                <a:latin typeface="Century Gothic" panose="020B0502020202020204" pitchFamily="34" charset="0"/>
              </a:rPr>
              <a:t>of the course and the </a:t>
            </a:r>
            <a:r>
              <a:rPr lang="en-GB" altLang="en-US" sz="1600" b="1">
                <a:latin typeface="Century Gothic" panose="020B0502020202020204" pitchFamily="34" charset="0"/>
              </a:rPr>
              <a:t>varying pathways </a:t>
            </a:r>
            <a:r>
              <a:rPr lang="en-GB" altLang="en-US" sz="1600">
                <a:latin typeface="Century Gothic" panose="020B0502020202020204" pitchFamily="34" charset="0"/>
              </a:rPr>
              <a:t>it can </a:t>
            </a:r>
            <a:r>
              <a:rPr lang="en-GB" altLang="en-US" sz="1600" b="1">
                <a:latin typeface="Century Gothic" panose="020B0502020202020204" pitchFamily="34" charset="0"/>
              </a:rPr>
              <a:t>open</a:t>
            </a:r>
            <a:r>
              <a:rPr lang="en-GB" altLang="en-US" sz="1600">
                <a:latin typeface="Century Gothic" panose="020B0502020202020204" pitchFamily="34" charset="0"/>
              </a:rPr>
              <a:t> for our students. In fact, the need to </a:t>
            </a:r>
            <a:r>
              <a:rPr lang="en-GB" altLang="en-US" sz="1600" b="1">
                <a:latin typeface="Century Gothic" panose="020B0502020202020204" pitchFamily="34" charset="0"/>
              </a:rPr>
              <a:t>understand</a:t>
            </a:r>
            <a:r>
              <a:rPr lang="en-GB" altLang="en-US" sz="1600">
                <a:latin typeface="Century Gothic" panose="020B0502020202020204" pitchFamily="34" charset="0"/>
              </a:rPr>
              <a:t>, </a:t>
            </a:r>
            <a:r>
              <a:rPr lang="en-GB" altLang="en-US" sz="1600" b="1">
                <a:latin typeface="Century Gothic" panose="020B0502020202020204" pitchFamily="34" charset="0"/>
              </a:rPr>
              <a:t>interpret</a:t>
            </a:r>
            <a:r>
              <a:rPr lang="en-GB" altLang="en-US" sz="1600">
                <a:latin typeface="Century Gothic" panose="020B0502020202020204" pitchFamily="34" charset="0"/>
              </a:rPr>
              <a:t> and </a:t>
            </a:r>
            <a:r>
              <a:rPr lang="en-GB" altLang="en-US" sz="1600" b="1">
                <a:latin typeface="Century Gothic" panose="020B0502020202020204" pitchFamily="34" charset="0"/>
              </a:rPr>
              <a:t>create</a:t>
            </a:r>
            <a:r>
              <a:rPr lang="en-GB" altLang="en-US" sz="1600">
                <a:latin typeface="Century Gothic" panose="020B0502020202020204" pitchFamily="34" charset="0"/>
              </a:rPr>
              <a:t> </a:t>
            </a:r>
            <a:r>
              <a:rPr lang="en-GB" altLang="en-US" sz="1600" b="1">
                <a:latin typeface="Century Gothic" panose="020B0502020202020204" pitchFamily="34" charset="0"/>
              </a:rPr>
              <a:t>graphics</a:t>
            </a:r>
            <a:r>
              <a:rPr lang="en-GB" altLang="en-US" sz="1600">
                <a:latin typeface="Century Gothic" panose="020B0502020202020204" pitchFamily="34" charset="0"/>
              </a:rPr>
              <a:t> has never been as important as it is now in the global market place. Graphic communication breaks down </a:t>
            </a:r>
            <a:r>
              <a:rPr lang="en-GB" altLang="en-US" sz="1600" b="1">
                <a:latin typeface="Century Gothic" panose="020B0502020202020204" pitchFamily="34" charset="0"/>
              </a:rPr>
              <a:t>language barriers</a:t>
            </a:r>
            <a:r>
              <a:rPr lang="en-GB" altLang="en-US" sz="1600">
                <a:latin typeface="Century Gothic" panose="020B0502020202020204" pitchFamily="34" charset="0"/>
              </a:rPr>
              <a:t>, </a:t>
            </a:r>
            <a:r>
              <a:rPr lang="en-GB" altLang="en-US" sz="1600" b="1">
                <a:latin typeface="Century Gothic" panose="020B0502020202020204" pitchFamily="34" charset="0"/>
              </a:rPr>
              <a:t>promotes trade </a:t>
            </a:r>
            <a:r>
              <a:rPr lang="en-GB" altLang="en-US" sz="1600">
                <a:latin typeface="Century Gothic" panose="020B0502020202020204" pitchFamily="34" charset="0"/>
              </a:rPr>
              <a:t>and provides a s</a:t>
            </a:r>
            <a:r>
              <a:rPr lang="en-GB" altLang="en-US" sz="1600" b="1">
                <a:latin typeface="Century Gothic" panose="020B0502020202020204" pitchFamily="34" charset="0"/>
              </a:rPr>
              <a:t>hared understanding</a:t>
            </a:r>
            <a:r>
              <a:rPr lang="en-GB" altLang="en-US" sz="1600">
                <a:latin typeface="Century Gothic" panose="020B0502020202020204" pitchFamily="34" charset="0"/>
              </a:rPr>
              <a:t> between </a:t>
            </a:r>
            <a:r>
              <a:rPr lang="en-GB" altLang="en-US" sz="1600" b="1">
                <a:latin typeface="Century Gothic" panose="020B0502020202020204" pitchFamily="34" charset="0"/>
              </a:rPr>
              <a:t>societies</a:t>
            </a:r>
            <a:r>
              <a:rPr lang="en-GB" altLang="en-US" sz="1600">
                <a:latin typeface="Century Gothic" panose="020B0502020202020204" pitchFamily="34" charset="0"/>
              </a:rPr>
              <a:t> and </a:t>
            </a:r>
            <a:r>
              <a:rPr lang="en-GB" altLang="en-US" sz="1600" b="1">
                <a:latin typeface="Century Gothic" panose="020B0502020202020204" pitchFamily="34" charset="0"/>
              </a:rPr>
              <a:t>cultures</a:t>
            </a:r>
            <a:r>
              <a:rPr lang="en-GB" altLang="en-US" sz="1600">
                <a:latin typeface="Century Gothic" panose="020B0502020202020204" pitchFamily="34" charset="0"/>
              </a:rPr>
              <a:t>.</a:t>
            </a:r>
          </a:p>
          <a:p>
            <a:pPr algn="just" eaLnBrk="1" hangingPunct="1">
              <a:spcBef>
                <a:spcPct val="50000"/>
              </a:spcBef>
            </a:pPr>
            <a:endParaRPr lang="en-GB" altLang="en-US" sz="1600">
              <a:latin typeface="Century Gothic" panose="020B0502020202020204" pitchFamily="34" charset="0"/>
            </a:endParaRPr>
          </a:p>
        </p:txBody>
      </p:sp>
      <p:sp>
        <p:nvSpPr>
          <p:cNvPr id="11" name="Text Box 174">
            <a:extLst>
              <a:ext uri="{FF2B5EF4-FFF2-40B4-BE49-F238E27FC236}">
                <a16:creationId xmlns:a16="http://schemas.microsoft.com/office/drawing/2014/main" id="{4D481DAE-A844-0FF9-196D-7C9132413293}"/>
              </a:ext>
            </a:extLst>
          </p:cNvPr>
          <p:cNvSpPr txBox="1">
            <a:spLocks noChangeArrowheads="1"/>
          </p:cNvSpPr>
          <p:nvPr/>
        </p:nvSpPr>
        <p:spPr bwMode="auto">
          <a:xfrm>
            <a:off x="396875" y="2971800"/>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SKILLS</a:t>
            </a:r>
          </a:p>
        </p:txBody>
      </p:sp>
      <p:sp>
        <p:nvSpPr>
          <p:cNvPr id="12" name="Text Box 179">
            <a:extLst>
              <a:ext uri="{FF2B5EF4-FFF2-40B4-BE49-F238E27FC236}">
                <a16:creationId xmlns:a16="http://schemas.microsoft.com/office/drawing/2014/main" id="{0E0D22F9-D694-F710-1E45-580864091555}"/>
              </a:ext>
            </a:extLst>
          </p:cNvPr>
          <p:cNvSpPr txBox="1">
            <a:spLocks noChangeArrowheads="1"/>
          </p:cNvSpPr>
          <p:nvPr/>
        </p:nvSpPr>
        <p:spPr bwMode="auto">
          <a:xfrm>
            <a:off x="395288" y="3321050"/>
            <a:ext cx="8929687"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600">
                <a:latin typeface="Century Gothic" panose="020B0502020202020204" pitchFamily="34" charset="0"/>
              </a:rPr>
              <a:t>Throughout this course our students will develop various </a:t>
            </a:r>
            <a:r>
              <a:rPr lang="en-GB" altLang="en-US" sz="1600" b="1">
                <a:latin typeface="Century Gothic" panose="020B0502020202020204" pitchFamily="34" charset="0"/>
              </a:rPr>
              <a:t>essential life and work skills</a:t>
            </a:r>
            <a:r>
              <a:rPr lang="en-GB" altLang="en-US" sz="1600">
                <a:latin typeface="Century Gothic" panose="020B0502020202020204" pitchFamily="34" charset="0"/>
              </a:rPr>
              <a:t>. This will make them more </a:t>
            </a:r>
            <a:r>
              <a:rPr lang="en-GB" altLang="en-US" sz="1600" b="1">
                <a:latin typeface="Century Gothic" panose="020B0502020202020204" pitchFamily="34" charset="0"/>
              </a:rPr>
              <a:t>desirable</a:t>
            </a:r>
            <a:r>
              <a:rPr lang="en-GB" altLang="en-US" sz="1600">
                <a:latin typeface="Century Gothic" panose="020B0502020202020204" pitchFamily="34" charset="0"/>
              </a:rPr>
              <a:t> when they apply for college, university or a job.</a:t>
            </a:r>
          </a:p>
          <a:p>
            <a:pPr>
              <a:spcBef>
                <a:spcPct val="50000"/>
              </a:spcBef>
            </a:pPr>
            <a:endParaRPr lang="en-GB" altLang="en-US" sz="1600">
              <a:latin typeface="Century Gothic" panose="020B0502020202020204" pitchFamily="34" charset="0"/>
            </a:endParaRPr>
          </a:p>
          <a:p>
            <a:pPr algn="just" eaLnBrk="1" hangingPunct="1">
              <a:spcBef>
                <a:spcPct val="50000"/>
              </a:spcBef>
            </a:pPr>
            <a:endParaRPr lang="en-GB" altLang="en-US" sz="1600">
              <a:latin typeface="Century Gothic" panose="020B0502020202020204" pitchFamily="34" charset="0"/>
            </a:endParaRPr>
          </a:p>
        </p:txBody>
      </p:sp>
      <p:sp>
        <p:nvSpPr>
          <p:cNvPr id="13" name="Text Box 174">
            <a:extLst>
              <a:ext uri="{FF2B5EF4-FFF2-40B4-BE49-F238E27FC236}">
                <a16:creationId xmlns:a16="http://schemas.microsoft.com/office/drawing/2014/main" id="{DFB0CA13-1AF4-AABA-10D1-6F5BE2C18C3E}"/>
              </a:ext>
            </a:extLst>
          </p:cNvPr>
          <p:cNvSpPr txBox="1">
            <a:spLocks noChangeArrowheads="1"/>
          </p:cNvSpPr>
          <p:nvPr/>
        </p:nvSpPr>
        <p:spPr bwMode="auto">
          <a:xfrm>
            <a:off x="2609850" y="3913188"/>
            <a:ext cx="44640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KNOWLEDGE OF STANDARDS AND CONVENTIONS</a:t>
            </a:r>
          </a:p>
        </p:txBody>
      </p:sp>
      <p:sp>
        <p:nvSpPr>
          <p:cNvPr id="14" name="Text Box 174">
            <a:extLst>
              <a:ext uri="{FF2B5EF4-FFF2-40B4-BE49-F238E27FC236}">
                <a16:creationId xmlns:a16="http://schemas.microsoft.com/office/drawing/2014/main" id="{49D04E8C-8F3C-9063-C910-84900614B7BE}"/>
              </a:ext>
            </a:extLst>
          </p:cNvPr>
          <p:cNvSpPr txBox="1">
            <a:spLocks noChangeArrowheads="1"/>
          </p:cNvSpPr>
          <p:nvPr/>
        </p:nvSpPr>
        <p:spPr bwMode="auto">
          <a:xfrm>
            <a:off x="4213225" y="4273550"/>
            <a:ext cx="12573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CREATIVITY</a:t>
            </a:r>
          </a:p>
        </p:txBody>
      </p:sp>
      <p:sp>
        <p:nvSpPr>
          <p:cNvPr id="15" name="Text Box 174">
            <a:extLst>
              <a:ext uri="{FF2B5EF4-FFF2-40B4-BE49-F238E27FC236}">
                <a16:creationId xmlns:a16="http://schemas.microsoft.com/office/drawing/2014/main" id="{AE406D6F-AA6F-8035-F07F-9440FAFDF6C0}"/>
              </a:ext>
            </a:extLst>
          </p:cNvPr>
          <p:cNvSpPr txBox="1">
            <a:spLocks noChangeArrowheads="1"/>
          </p:cNvSpPr>
          <p:nvPr/>
        </p:nvSpPr>
        <p:spPr bwMode="auto">
          <a:xfrm>
            <a:off x="3905250" y="4597400"/>
            <a:ext cx="18732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PROBLEM SOLVING</a:t>
            </a:r>
          </a:p>
        </p:txBody>
      </p:sp>
      <p:sp>
        <p:nvSpPr>
          <p:cNvPr id="16" name="Text Box 174">
            <a:extLst>
              <a:ext uri="{FF2B5EF4-FFF2-40B4-BE49-F238E27FC236}">
                <a16:creationId xmlns:a16="http://schemas.microsoft.com/office/drawing/2014/main" id="{A9356736-7CBA-648C-13B0-F4BA4F40D7DC}"/>
              </a:ext>
            </a:extLst>
          </p:cNvPr>
          <p:cNvSpPr txBox="1">
            <a:spLocks noChangeArrowheads="1"/>
          </p:cNvSpPr>
          <p:nvPr/>
        </p:nvSpPr>
        <p:spPr bwMode="auto">
          <a:xfrm>
            <a:off x="2592388" y="4938713"/>
            <a:ext cx="449738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KNOWLEDGE OF EQUIPMENT AND TECHNOLOGIES</a:t>
            </a:r>
          </a:p>
        </p:txBody>
      </p:sp>
      <p:sp>
        <p:nvSpPr>
          <p:cNvPr id="17" name="Text Box 174">
            <a:extLst>
              <a:ext uri="{FF2B5EF4-FFF2-40B4-BE49-F238E27FC236}">
                <a16:creationId xmlns:a16="http://schemas.microsoft.com/office/drawing/2014/main" id="{447A2B17-0926-CF13-B71D-D7D36FB66579}"/>
              </a:ext>
            </a:extLst>
          </p:cNvPr>
          <p:cNvSpPr txBox="1">
            <a:spLocks noChangeArrowheads="1"/>
          </p:cNvSpPr>
          <p:nvPr/>
        </p:nvSpPr>
        <p:spPr bwMode="auto">
          <a:xfrm>
            <a:off x="1979613" y="5281613"/>
            <a:ext cx="5722937"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THE IMPACT OF GRAPHICS ON SOCIETY AND THE ENVIRONMENT</a:t>
            </a:r>
          </a:p>
        </p:txBody>
      </p:sp>
      <p:pic>
        <p:nvPicPr>
          <p:cNvPr id="14349"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41C080F7-0648-BFE7-A8B6-B673A5BFC2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0" name="Text Box 7">
            <a:extLst>
              <a:ext uri="{FF2B5EF4-FFF2-40B4-BE49-F238E27FC236}">
                <a16:creationId xmlns:a16="http://schemas.microsoft.com/office/drawing/2014/main" id="{7BD4F4EE-497B-4CD3-7E46-BBB52AF70204}"/>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4451"/>
                                        </p:tgtEl>
                                        <p:attrNameLst>
                                          <p:attrName>style.visibility</p:attrName>
                                        </p:attrNameLst>
                                      </p:cBhvr>
                                      <p:to>
                                        <p:strVal val="visible"/>
                                      </p:to>
                                    </p:set>
                                    <p:animEffect transition="in" filter="fade">
                                      <p:cBhvr>
                                        <p:cTn id="12" dur="500"/>
                                        <p:tgtEl>
                                          <p:spTgt spid="544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54451"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2F4A2E00-3417-61C8-B7AB-162D914757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 Box 7">
            <a:extLst>
              <a:ext uri="{FF2B5EF4-FFF2-40B4-BE49-F238E27FC236}">
                <a16:creationId xmlns:a16="http://schemas.microsoft.com/office/drawing/2014/main" id="{9EE75B82-EE1E-6F28-2097-7C8A20B1ECDD}"/>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64532" name="Text Box 20">
            <a:extLst>
              <a:ext uri="{FF2B5EF4-FFF2-40B4-BE49-F238E27FC236}">
                <a16:creationId xmlns:a16="http://schemas.microsoft.com/office/drawing/2014/main" id="{B3AFF142-3DD9-8815-6480-E9E63509AA0A}"/>
              </a:ext>
            </a:extLst>
          </p:cNvPr>
          <p:cNvSpPr txBox="1">
            <a:spLocks noChangeArrowheads="1"/>
          </p:cNvSpPr>
          <p:nvPr/>
        </p:nvSpPr>
        <p:spPr bwMode="auto">
          <a:xfrm>
            <a:off x="2263775" y="1106488"/>
            <a:ext cx="4999038" cy="522287"/>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PATHWAY NATIONAL 5</a:t>
            </a:r>
          </a:p>
        </p:txBody>
      </p:sp>
      <p:graphicFrame>
        <p:nvGraphicFramePr>
          <p:cNvPr id="19" name="Diagram 18">
            <a:extLst>
              <a:ext uri="{FF2B5EF4-FFF2-40B4-BE49-F238E27FC236}">
                <a16:creationId xmlns:a16="http://schemas.microsoft.com/office/drawing/2014/main" id="{62856B85-862F-DFD1-E866-E7F01885845A}"/>
              </a:ext>
            </a:extLst>
          </p:cNvPr>
          <p:cNvGraphicFramePr/>
          <p:nvPr/>
        </p:nvGraphicFramePr>
        <p:xfrm>
          <a:off x="-179982" y="1124744"/>
          <a:ext cx="9937104" cy="2808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 Box 20">
            <a:extLst>
              <a:ext uri="{FF2B5EF4-FFF2-40B4-BE49-F238E27FC236}">
                <a16:creationId xmlns:a16="http://schemas.microsoft.com/office/drawing/2014/main" id="{8F84F2F0-DB0B-877F-F441-4749562B83A3}"/>
              </a:ext>
            </a:extLst>
          </p:cNvPr>
          <p:cNvSpPr txBox="1">
            <a:spLocks noChangeArrowheads="1"/>
          </p:cNvSpPr>
          <p:nvPr/>
        </p:nvSpPr>
        <p:spPr bwMode="auto">
          <a:xfrm>
            <a:off x="2263775" y="3429000"/>
            <a:ext cx="4999038" cy="522288"/>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SUPPORTED STUDY</a:t>
            </a:r>
          </a:p>
        </p:txBody>
      </p:sp>
      <p:grpSp>
        <p:nvGrpSpPr>
          <p:cNvPr id="2" name="Group 1">
            <a:extLst>
              <a:ext uri="{FF2B5EF4-FFF2-40B4-BE49-F238E27FC236}">
                <a16:creationId xmlns:a16="http://schemas.microsoft.com/office/drawing/2014/main" id="{422235E3-413C-1E5F-77DE-5B6D2E753D82}"/>
              </a:ext>
            </a:extLst>
          </p:cNvPr>
          <p:cNvGrpSpPr>
            <a:grpSpLocks/>
          </p:cNvGrpSpPr>
          <p:nvPr/>
        </p:nvGrpSpPr>
        <p:grpSpPr bwMode="auto">
          <a:xfrm>
            <a:off x="3963988" y="3975100"/>
            <a:ext cx="1600200" cy="1600200"/>
            <a:chOff x="3963570" y="3975373"/>
            <a:chExt cx="1600375" cy="1600457"/>
          </a:xfrm>
        </p:grpSpPr>
        <p:sp>
          <p:nvSpPr>
            <p:cNvPr id="10" name="Oval 9">
              <a:extLst>
                <a:ext uri="{FF2B5EF4-FFF2-40B4-BE49-F238E27FC236}">
                  <a16:creationId xmlns:a16="http://schemas.microsoft.com/office/drawing/2014/main" id="{2416CF08-09A5-34D6-4DDE-7BB34C980A3B}"/>
                </a:ext>
              </a:extLst>
            </p:cNvPr>
            <p:cNvSpPr/>
            <p:nvPr/>
          </p:nvSpPr>
          <p:spPr>
            <a:xfrm>
              <a:off x="3963570" y="3975373"/>
              <a:ext cx="1600375" cy="1600457"/>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grpSp>
          <p:nvGrpSpPr>
            <p:cNvPr id="11" name="Group 10">
              <a:extLst>
                <a:ext uri="{FF2B5EF4-FFF2-40B4-BE49-F238E27FC236}">
                  <a16:creationId xmlns:a16="http://schemas.microsoft.com/office/drawing/2014/main" id="{40BCD70A-FDEE-42DD-FCEC-DCE192F4160C}"/>
                </a:ext>
              </a:extLst>
            </p:cNvPr>
            <p:cNvGrpSpPr/>
            <p:nvPr/>
          </p:nvGrpSpPr>
          <p:grpSpPr>
            <a:xfrm>
              <a:off x="4016756" y="4028731"/>
              <a:ext cx="1494003" cy="1493741"/>
              <a:chOff x="6868482" y="657425"/>
              <a:chExt cx="1494003" cy="1493741"/>
            </a:xfrm>
            <a:scene3d>
              <a:camera prst="orthographicFront"/>
              <a:lightRig rig="threePt" dir="t">
                <a:rot lat="0" lon="0" rev="7500000"/>
              </a:lightRig>
            </a:scene3d>
          </p:grpSpPr>
          <p:sp>
            <p:nvSpPr>
              <p:cNvPr id="12" name="Oval 11">
                <a:extLst>
                  <a:ext uri="{FF2B5EF4-FFF2-40B4-BE49-F238E27FC236}">
                    <a16:creationId xmlns:a16="http://schemas.microsoft.com/office/drawing/2014/main" id="{C2AF5699-4C11-7234-9CD3-740B49EABDDF}"/>
                  </a:ext>
                </a:extLst>
              </p:cNvPr>
              <p:cNvSpPr/>
              <p:nvPr/>
            </p:nvSpPr>
            <p:spPr>
              <a:xfrm>
                <a:off x="6868482" y="657425"/>
                <a:ext cx="1494003" cy="1493741"/>
              </a:xfrm>
              <a:prstGeom prst="ellipse">
                <a:avLst/>
              </a:prstGeom>
              <a:sp3d z="152400" extrusionH="63500" prstMaterial="dkEdge">
                <a:bevelT w="135400" h="16350" prst="relaxedInset"/>
                <a:contourClr>
                  <a:schemeClr val="bg1"/>
                </a:contourClr>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3" name="Oval 5">
                <a:extLst>
                  <a:ext uri="{FF2B5EF4-FFF2-40B4-BE49-F238E27FC236}">
                    <a16:creationId xmlns:a16="http://schemas.microsoft.com/office/drawing/2014/main" id="{8E3A2549-D7EA-3CE7-E688-599303F04F9E}"/>
                  </a:ext>
                </a:extLst>
              </p:cNvPr>
              <p:cNvSpPr txBox="1"/>
              <p:nvPr/>
            </p:nvSpPr>
            <p:spPr>
              <a:xfrm>
                <a:off x="7081911" y="870857"/>
                <a:ext cx="1067145" cy="1066877"/>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5240" tIns="15240" rIns="15240" bIns="15240" spcCol="1270" anchor="ctr"/>
              <a:lstStyle/>
              <a:p>
                <a:pPr algn="ctr" defTabSz="533400">
                  <a:lnSpc>
                    <a:spcPct val="90000"/>
                  </a:lnSpc>
                  <a:spcAft>
                    <a:spcPct val="35000"/>
                  </a:spcAft>
                  <a:defRPr/>
                </a:pPr>
                <a:r>
                  <a:rPr lang="en-GB" b="1" dirty="0">
                    <a:latin typeface="Century Gothic" panose="020B0502020202020204" pitchFamily="34" charset="0"/>
                  </a:rPr>
                  <a:t>By Arrangement</a:t>
                </a:r>
              </a:p>
            </p:txBody>
          </p:sp>
        </p:grpSp>
      </p:grpSp>
      <p:pic>
        <p:nvPicPr>
          <p:cNvPr id="18" name="Picture 3" descr="CD button">
            <a:hlinkClick r:id="" action="ppaction://hlinkshowjump?jump=nextslide" highlightClick="1"/>
            <a:hlinkHover r:id="" action="ppaction://noaction" highlightClick="1"/>
            <a:extLst>
              <a:ext uri="{FF2B5EF4-FFF2-40B4-BE49-F238E27FC236}">
                <a16:creationId xmlns:a16="http://schemas.microsoft.com/office/drawing/2014/main" id="{A3381D81-D0F6-BA49-E12D-FD155AB01C2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8">
            <a:extLst>
              <a:ext uri="{FF2B5EF4-FFF2-40B4-BE49-F238E27FC236}">
                <a16:creationId xmlns:a16="http://schemas.microsoft.com/office/drawing/2014/main" id="{7641567C-8692-9257-8096-20A35F334347}"/>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4532">
                                            <p:txEl>
                                              <p:pRg st="0" end="0"/>
                                            </p:txEl>
                                          </p:spTgt>
                                        </p:tgtEl>
                                        <p:attrNameLst>
                                          <p:attrName>style.visibility</p:attrName>
                                        </p:attrNameLst>
                                      </p:cBhvr>
                                      <p:to>
                                        <p:strVal val="visible"/>
                                      </p:to>
                                    </p:set>
                                    <p:animEffect transition="in" filter="fade">
                                      <p:cBhvr>
                                        <p:cTn id="7" dur="500"/>
                                        <p:tgtEl>
                                          <p:spTgt spid="645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graphicEl>
                                              <a:dgm id="{4CA670D5-A495-4658-BC98-9F30F6362E34}"/>
                                            </p:graphicEl>
                                          </p:spTgt>
                                        </p:tgtEl>
                                        <p:attrNameLst>
                                          <p:attrName>style.visibility</p:attrName>
                                        </p:attrNameLst>
                                      </p:cBhvr>
                                      <p:to>
                                        <p:strVal val="visible"/>
                                      </p:to>
                                    </p:set>
                                    <p:animEffect transition="in" filter="fade">
                                      <p:cBhvr>
                                        <p:cTn id="12" dur="500"/>
                                        <p:tgtEl>
                                          <p:spTgt spid="19">
                                            <p:graphicEl>
                                              <a:dgm id="{4CA670D5-A495-4658-BC98-9F30F6362E3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graphicEl>
                                              <a:dgm id="{3079A414-9426-4FA4-9CA2-5898BE8EA69A}"/>
                                            </p:graphicEl>
                                          </p:spTgt>
                                        </p:tgtEl>
                                        <p:attrNameLst>
                                          <p:attrName>style.visibility</p:attrName>
                                        </p:attrNameLst>
                                      </p:cBhvr>
                                      <p:to>
                                        <p:strVal val="visible"/>
                                      </p:to>
                                    </p:set>
                                    <p:animEffect transition="in" filter="fade">
                                      <p:cBhvr>
                                        <p:cTn id="15" dur="500"/>
                                        <p:tgtEl>
                                          <p:spTgt spid="19">
                                            <p:graphicEl>
                                              <a:dgm id="{3079A414-9426-4FA4-9CA2-5898BE8EA69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
                                            <p:graphicEl>
                                              <a:dgm id="{60B3ED4C-DBFC-4270-A1F2-52B865ABE112}"/>
                                            </p:graphicEl>
                                          </p:spTgt>
                                        </p:tgtEl>
                                        <p:attrNameLst>
                                          <p:attrName>style.visibility</p:attrName>
                                        </p:attrNameLst>
                                      </p:cBhvr>
                                      <p:to>
                                        <p:strVal val="visible"/>
                                      </p:to>
                                    </p:set>
                                    <p:animEffect transition="in" filter="fade">
                                      <p:cBhvr>
                                        <p:cTn id="20" dur="500"/>
                                        <p:tgtEl>
                                          <p:spTgt spid="19">
                                            <p:graphicEl>
                                              <a:dgm id="{60B3ED4C-DBFC-4270-A1F2-52B865ABE11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graphicEl>
                                              <a:dgm id="{192B4AD7-92E2-456E-BA65-4A1D2FC5ECE0}"/>
                                            </p:graphicEl>
                                          </p:spTgt>
                                        </p:tgtEl>
                                        <p:attrNameLst>
                                          <p:attrName>style.visibility</p:attrName>
                                        </p:attrNameLst>
                                      </p:cBhvr>
                                      <p:to>
                                        <p:strVal val="visible"/>
                                      </p:to>
                                    </p:set>
                                    <p:animEffect transition="in" filter="fade">
                                      <p:cBhvr>
                                        <p:cTn id="23" dur="500"/>
                                        <p:tgtEl>
                                          <p:spTgt spid="19">
                                            <p:graphicEl>
                                              <a:dgm id="{192B4AD7-92E2-456E-BA65-4A1D2FC5ECE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graphicEl>
                                              <a:dgm id="{672A5FFF-7175-43EF-BFD0-9FFC8976DA8B}"/>
                                            </p:graphicEl>
                                          </p:spTgt>
                                        </p:tgtEl>
                                        <p:attrNameLst>
                                          <p:attrName>style.visibility</p:attrName>
                                        </p:attrNameLst>
                                      </p:cBhvr>
                                      <p:to>
                                        <p:strVal val="visible"/>
                                      </p:to>
                                    </p:set>
                                    <p:animEffect transition="in" filter="fade">
                                      <p:cBhvr>
                                        <p:cTn id="28" dur="500"/>
                                        <p:tgtEl>
                                          <p:spTgt spid="19">
                                            <p:graphicEl>
                                              <a:dgm id="{672A5FFF-7175-43EF-BFD0-9FFC8976DA8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graphicEl>
                                              <a:dgm id="{17BFDD01-AF54-4194-B07B-FC5EC61489B3}"/>
                                            </p:graphicEl>
                                          </p:spTgt>
                                        </p:tgtEl>
                                        <p:attrNameLst>
                                          <p:attrName>style.visibility</p:attrName>
                                        </p:attrNameLst>
                                      </p:cBhvr>
                                      <p:to>
                                        <p:strVal val="visible"/>
                                      </p:to>
                                    </p:set>
                                    <p:animEffect transition="in" filter="fade">
                                      <p:cBhvr>
                                        <p:cTn id="31" dur="500"/>
                                        <p:tgtEl>
                                          <p:spTgt spid="19">
                                            <p:graphicEl>
                                              <a:dgm id="{17BFDD01-AF54-4194-B07B-FC5EC61489B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9">
                                            <p:graphicEl>
                                              <a:dgm id="{32D6CD60-7600-42F9-B6CD-E449DC3D1187}"/>
                                            </p:graphicEl>
                                          </p:spTgt>
                                        </p:tgtEl>
                                        <p:attrNameLst>
                                          <p:attrName>style.visibility</p:attrName>
                                        </p:attrNameLst>
                                      </p:cBhvr>
                                      <p:to>
                                        <p:strVal val="visible"/>
                                      </p:to>
                                    </p:set>
                                    <p:animEffect transition="in" filter="fade">
                                      <p:cBhvr>
                                        <p:cTn id="36" dur="500"/>
                                        <p:tgtEl>
                                          <p:spTgt spid="19">
                                            <p:graphicEl>
                                              <a:dgm id="{32D6CD60-7600-42F9-B6CD-E449DC3D118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graphicEl>
                                              <a:dgm id="{9E3F90E0-385A-4B88-A2E4-E54ED32C183A}"/>
                                            </p:graphicEl>
                                          </p:spTgt>
                                        </p:tgtEl>
                                        <p:attrNameLst>
                                          <p:attrName>style.visibility</p:attrName>
                                        </p:attrNameLst>
                                      </p:cBhvr>
                                      <p:to>
                                        <p:strVal val="visible"/>
                                      </p:to>
                                    </p:set>
                                    <p:animEffect transition="in" filter="fade">
                                      <p:cBhvr>
                                        <p:cTn id="39" dur="500"/>
                                        <p:tgtEl>
                                          <p:spTgt spid="19">
                                            <p:graphicEl>
                                              <a:dgm id="{9E3F90E0-385A-4B88-A2E4-E54ED32C183A}"/>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1"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2" grpId="0" build="p"/>
      <p:bldGraphic spid="19" grpId="0">
        <p:bldSub>
          <a:bldDgm bld="one"/>
        </p:bldSub>
      </p:bldGraphic>
      <p:bldP spid="8" grpId="0" build="p"/>
      <p:bldP spid="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74">
            <a:extLst>
              <a:ext uri="{FF2B5EF4-FFF2-40B4-BE49-F238E27FC236}">
                <a16:creationId xmlns:a16="http://schemas.microsoft.com/office/drawing/2014/main" id="{065DB102-5093-8422-F34B-949B3B5CA609}"/>
              </a:ext>
            </a:extLst>
          </p:cNvPr>
          <p:cNvSpPr txBox="1">
            <a:spLocks noChangeArrowheads="1"/>
          </p:cNvSpPr>
          <p:nvPr/>
        </p:nvSpPr>
        <p:spPr bwMode="auto">
          <a:xfrm>
            <a:off x="396875" y="908720"/>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dirty="0">
                <a:solidFill>
                  <a:srgbClr val="CC0000"/>
                </a:solidFill>
                <a:latin typeface="Century Gothic" panose="020B0502020202020204" pitchFamily="34" charset="0"/>
              </a:rPr>
              <a:t>WHAT IS IT ?</a:t>
            </a:r>
          </a:p>
        </p:txBody>
      </p:sp>
      <p:sp>
        <p:nvSpPr>
          <p:cNvPr id="8" name="Text Box 179">
            <a:extLst>
              <a:ext uri="{FF2B5EF4-FFF2-40B4-BE49-F238E27FC236}">
                <a16:creationId xmlns:a16="http://schemas.microsoft.com/office/drawing/2014/main" id="{4F0A66A8-967E-E367-5F50-FC947E03DC2D}"/>
              </a:ext>
            </a:extLst>
          </p:cNvPr>
          <p:cNvSpPr txBox="1">
            <a:spLocks noChangeArrowheads="1"/>
          </p:cNvSpPr>
          <p:nvPr/>
        </p:nvSpPr>
        <p:spPr bwMode="auto">
          <a:xfrm>
            <a:off x="396875" y="1268760"/>
            <a:ext cx="89281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r>
              <a:rPr lang="en-GB" sz="1400" dirty="0">
                <a:latin typeface="Century Gothic" panose="020B0502020202020204" pitchFamily="34" charset="0"/>
              </a:rPr>
              <a:t>Annan Academy’s Jewellery course is a new course to the school and we are the first school in the region to deliver the course!</a:t>
            </a:r>
          </a:p>
          <a:p>
            <a:endParaRPr lang="en-GB" sz="1400" dirty="0">
              <a:latin typeface="Century Gothic" panose="020B0502020202020204" pitchFamily="34" charset="0"/>
            </a:endParaRPr>
          </a:p>
          <a:p>
            <a:r>
              <a:rPr lang="en-GB" sz="1400" dirty="0">
                <a:latin typeface="Century Gothic" panose="020B0502020202020204" pitchFamily="34" charset="0"/>
              </a:rPr>
              <a:t>The course is unique in the Technologies faculty and will help you develop some fine metalworking skills that are transferrable to the workplace either in working with metals and understanding the qualities of metals – cutting, forming, joining and finishing. </a:t>
            </a:r>
          </a:p>
          <a:p>
            <a:endParaRPr lang="en-GB" sz="1400" dirty="0">
              <a:latin typeface="Century Gothic" panose="020B0502020202020204" pitchFamily="34" charset="0"/>
            </a:endParaRPr>
          </a:p>
          <a:p>
            <a:r>
              <a:rPr lang="en-GB" sz="1400" dirty="0">
                <a:latin typeface="Century Gothic" panose="020B0502020202020204" pitchFamily="34" charset="0"/>
              </a:rPr>
              <a:t>You can also take those skills to study at a higher level at College/University – engineering, Metalsmithing or </a:t>
            </a:r>
            <a:r>
              <a:rPr lang="en-GB" sz="1400" dirty="0" err="1">
                <a:latin typeface="Century Gothic" panose="020B0502020202020204" pitchFamily="34" charset="0"/>
              </a:rPr>
              <a:t>Silversmithing</a:t>
            </a:r>
            <a:r>
              <a:rPr lang="en-GB" sz="1400" dirty="0">
                <a:latin typeface="Century Gothic" panose="020B0502020202020204" pitchFamily="34" charset="0"/>
              </a:rPr>
              <a:t>.</a:t>
            </a:r>
          </a:p>
          <a:p>
            <a:endParaRPr lang="en-GB" sz="1400" dirty="0">
              <a:latin typeface="Century Gothic" panose="020B0502020202020204" pitchFamily="34" charset="0"/>
            </a:endParaRPr>
          </a:p>
          <a:p>
            <a:r>
              <a:rPr lang="en-GB" sz="1400" dirty="0">
                <a:latin typeface="Century Gothic" panose="020B0502020202020204" pitchFamily="34" charset="0"/>
              </a:rPr>
              <a:t>You can also take a creative direction to a fine </a:t>
            </a:r>
            <a:r>
              <a:rPr lang="en-GB" sz="1400" dirty="0" smtClean="0">
                <a:latin typeface="Century Gothic" panose="020B0502020202020204" pitchFamily="34" charset="0"/>
              </a:rPr>
              <a:t>Art/Jewellery making </a:t>
            </a:r>
            <a:r>
              <a:rPr lang="en-GB" sz="1400" dirty="0">
                <a:latin typeface="Century Gothic" panose="020B0502020202020204" pitchFamily="34" charset="0"/>
              </a:rPr>
              <a:t>course and you can develop a portfolio of work that you could use  when applying to those courses.</a:t>
            </a:r>
          </a:p>
          <a:p>
            <a:endParaRPr lang="en-GB" sz="1400" dirty="0">
              <a:latin typeface="Century Gothic" panose="020B0502020202020204" pitchFamily="34" charset="0"/>
            </a:endParaRPr>
          </a:p>
          <a:p>
            <a:r>
              <a:rPr lang="en-GB" sz="1400" dirty="0">
                <a:latin typeface="Century Gothic" panose="020B0502020202020204" pitchFamily="34" charset="0"/>
              </a:rPr>
              <a:t>Equally, if you are looking at an apprenticeship – you will have developed experience in soldering and forming metals and understand about the functions of metals. You will have developed fine </a:t>
            </a:r>
            <a:r>
              <a:rPr lang="en-GB" sz="1400" dirty="0" err="1">
                <a:latin typeface="Century Gothic" panose="020B0502020202020204" pitchFamily="34" charset="0"/>
              </a:rPr>
              <a:t>motorskills</a:t>
            </a:r>
            <a:r>
              <a:rPr lang="en-GB" sz="1400" dirty="0">
                <a:latin typeface="Century Gothic" panose="020B0502020202020204" pitchFamily="34" charset="0"/>
              </a:rPr>
              <a:t> which could be used in future.</a:t>
            </a:r>
          </a:p>
          <a:p>
            <a:endParaRPr lang="en-GB" sz="1400" dirty="0">
              <a:latin typeface="Century Gothic" panose="020B0502020202020204" pitchFamily="34" charset="0"/>
            </a:endParaRPr>
          </a:p>
          <a:p>
            <a:r>
              <a:rPr lang="en-GB" sz="1400" dirty="0">
                <a:latin typeface="Century Gothic" panose="020B0502020202020204" pitchFamily="34" charset="0"/>
              </a:rPr>
              <a:t>And if nothing else you will have learned some valuable skills that may help you to make products and develop your own business and enterprise!</a:t>
            </a:r>
          </a:p>
        </p:txBody>
      </p:sp>
      <p:pic>
        <p:nvPicPr>
          <p:cNvPr id="16" name="Picture 3" descr="CD button">
            <a:hlinkClick r:id="" action="ppaction://hlinkshowjump?jump=nextslide" highlightClick="1"/>
            <a:hlinkHover r:id="" action="ppaction://noaction" highlightClick="1"/>
            <a:extLst>
              <a:ext uri="{FF2B5EF4-FFF2-40B4-BE49-F238E27FC236}">
                <a16:creationId xmlns:a16="http://schemas.microsoft.com/office/drawing/2014/main" id="{A3381D81-D0F6-BA49-E12D-FD155AB01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8">
            <a:extLst>
              <a:ext uri="{FF2B5EF4-FFF2-40B4-BE49-F238E27FC236}">
                <a16:creationId xmlns:a16="http://schemas.microsoft.com/office/drawing/2014/main" id="{7641567C-8692-9257-8096-20A35F334347}"/>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pic>
        <p:nvPicPr>
          <p:cNvPr id="18"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7BCE71A-AAA9-54F1-64F0-C7EE23B336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7">
            <a:extLst>
              <a:ext uri="{FF2B5EF4-FFF2-40B4-BE49-F238E27FC236}">
                <a16:creationId xmlns:a16="http://schemas.microsoft.com/office/drawing/2014/main" id="{06B2E088-B5EE-7F57-6238-83FE264DBBC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extLst>
      <p:ext uri="{BB962C8B-B14F-4D97-AF65-F5344CB8AC3E}">
        <p14:creationId xmlns:p14="http://schemas.microsoft.com/office/powerpoint/2010/main" val="166810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6439" y="1401743"/>
            <a:ext cx="9145016" cy="3970318"/>
          </a:xfrm>
          <a:prstGeom prst="rect">
            <a:avLst/>
          </a:prstGeom>
          <a:noFill/>
        </p:spPr>
        <p:txBody>
          <a:bodyPr wrap="square" rtlCol="0">
            <a:spAutoFit/>
          </a:bodyPr>
          <a:lstStyle/>
          <a:p>
            <a:r>
              <a:rPr lang="en-GB" sz="1400" dirty="0" smtClean="0">
                <a:latin typeface="Century Gothic" panose="020B0502020202020204" pitchFamily="34" charset="0"/>
              </a:rPr>
              <a:t>This course is 100% coursework – school based tasks and has no internal or external exam.</a:t>
            </a:r>
          </a:p>
          <a:p>
            <a:endParaRPr lang="en-GB" sz="1400" dirty="0">
              <a:latin typeface="Century Gothic" panose="020B0502020202020204" pitchFamily="34" charset="0"/>
            </a:endParaRPr>
          </a:p>
          <a:p>
            <a:endParaRPr lang="en-GB" sz="1400" dirty="0" smtClean="0">
              <a:latin typeface="Century Gothic" panose="020B0502020202020204" pitchFamily="34" charset="0"/>
            </a:endParaRPr>
          </a:p>
          <a:p>
            <a:r>
              <a:rPr lang="en-GB" sz="1400" dirty="0" smtClean="0">
                <a:latin typeface="Century Gothic" panose="020B0502020202020204" pitchFamily="34" charset="0"/>
              </a:rPr>
              <a:t>You have 5 lessons per week. </a:t>
            </a:r>
          </a:p>
          <a:p>
            <a:endParaRPr lang="en-GB" sz="1400" dirty="0" smtClean="0">
              <a:latin typeface="Century Gothic" panose="020B0502020202020204" pitchFamily="34" charset="0"/>
            </a:endParaRPr>
          </a:p>
          <a:p>
            <a:endParaRPr lang="en-GB" sz="1400" dirty="0">
              <a:latin typeface="Century Gothic" panose="020B0502020202020204" pitchFamily="34" charset="0"/>
            </a:endParaRPr>
          </a:p>
          <a:p>
            <a:r>
              <a:rPr lang="en-GB" sz="1400" dirty="0" smtClean="0">
                <a:latin typeface="Century Gothic" panose="020B0502020202020204" pitchFamily="34" charset="0"/>
              </a:rPr>
              <a:t>Monday : p6 – workshop</a:t>
            </a:r>
          </a:p>
          <a:p>
            <a:endParaRPr lang="en-GB" sz="1400" dirty="0">
              <a:latin typeface="Century Gothic" panose="020B0502020202020204" pitchFamily="34" charset="0"/>
            </a:endParaRPr>
          </a:p>
          <a:p>
            <a:r>
              <a:rPr lang="en-GB" sz="1400" dirty="0" smtClean="0">
                <a:latin typeface="Century Gothic" panose="020B0502020202020204" pitchFamily="34" charset="0"/>
              </a:rPr>
              <a:t>Tuesday : p4 – G30 – to complete log books , feedback for progress on work and research for ideas for own products/projects</a:t>
            </a:r>
          </a:p>
          <a:p>
            <a:endParaRPr lang="en-GB" sz="1400" dirty="0">
              <a:latin typeface="Century Gothic" panose="020B0502020202020204" pitchFamily="34" charset="0"/>
            </a:endParaRPr>
          </a:p>
          <a:p>
            <a:r>
              <a:rPr lang="en-GB" sz="1400" dirty="0" smtClean="0">
                <a:latin typeface="Century Gothic" panose="020B0502020202020204" pitchFamily="34" charset="0"/>
              </a:rPr>
              <a:t>Thursday : p4 – workshop</a:t>
            </a:r>
          </a:p>
          <a:p>
            <a:endParaRPr lang="en-GB" sz="1400" dirty="0">
              <a:latin typeface="Century Gothic" panose="020B0502020202020204" pitchFamily="34" charset="0"/>
            </a:endParaRPr>
          </a:p>
          <a:p>
            <a:r>
              <a:rPr lang="en-GB" sz="1400" dirty="0" smtClean="0">
                <a:latin typeface="Century Gothic" panose="020B0502020202020204" pitchFamily="34" charset="0"/>
              </a:rPr>
              <a:t>Friday : P5&amp;6 – workshop</a:t>
            </a:r>
          </a:p>
          <a:p>
            <a:endParaRPr lang="en-GB" sz="1400" dirty="0" smtClean="0">
              <a:latin typeface="Century Gothic" panose="020B0502020202020204" pitchFamily="34" charset="0"/>
            </a:endParaRPr>
          </a:p>
          <a:p>
            <a:endParaRPr lang="en-GB" sz="1400" dirty="0">
              <a:latin typeface="Century Gothic" panose="020B0502020202020204" pitchFamily="34" charset="0"/>
            </a:endParaRPr>
          </a:p>
          <a:p>
            <a:endParaRPr lang="en-GB" sz="1400" dirty="0">
              <a:latin typeface="Century Gothic" panose="020B0502020202020204" pitchFamily="34" charset="0"/>
            </a:endParaRPr>
          </a:p>
          <a:p>
            <a:endParaRPr lang="en-GB" sz="1400" dirty="0" smtClean="0">
              <a:latin typeface="Century Gothic" panose="020B0502020202020204" pitchFamily="34" charset="0"/>
            </a:endParaRPr>
          </a:p>
        </p:txBody>
      </p:sp>
      <p:sp>
        <p:nvSpPr>
          <p:cNvPr id="7" name="Text Box 174">
            <a:extLst>
              <a:ext uri="{FF2B5EF4-FFF2-40B4-BE49-F238E27FC236}">
                <a16:creationId xmlns:a16="http://schemas.microsoft.com/office/drawing/2014/main" id="{065DB102-5093-8422-F34B-949B3B5CA609}"/>
              </a:ext>
            </a:extLst>
          </p:cNvPr>
          <p:cNvSpPr txBox="1">
            <a:spLocks noChangeArrowheads="1"/>
          </p:cNvSpPr>
          <p:nvPr/>
        </p:nvSpPr>
        <p:spPr bwMode="auto">
          <a:xfrm>
            <a:off x="396875" y="908720"/>
            <a:ext cx="59038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dirty="0" smtClean="0">
                <a:solidFill>
                  <a:srgbClr val="CC0000"/>
                </a:solidFill>
                <a:latin typeface="Century Gothic" panose="020B0502020202020204" pitchFamily="34" charset="0"/>
              </a:rPr>
              <a:t>HOW IS THE COURSE STRUCTURED? </a:t>
            </a:r>
            <a:endParaRPr lang="en-GB" altLang="en-US" sz="2400" b="1" dirty="0">
              <a:solidFill>
                <a:srgbClr val="CC0000"/>
              </a:solidFill>
              <a:latin typeface="Century Gothic" panose="020B0502020202020204" pitchFamily="34" charset="0"/>
            </a:endParaRPr>
          </a:p>
        </p:txBody>
      </p:sp>
      <p:pic>
        <p:nvPicPr>
          <p:cNvPr id="8" name="Picture 3" descr="CD button">
            <a:hlinkClick r:id="" action="ppaction://hlinkshowjump?jump=nextslide" highlightClick="1"/>
            <a:hlinkHover r:id="" action="ppaction://noaction" highlightClick="1"/>
            <a:extLst>
              <a:ext uri="{FF2B5EF4-FFF2-40B4-BE49-F238E27FC236}">
                <a16:creationId xmlns:a16="http://schemas.microsoft.com/office/drawing/2014/main" id="{A3381D81-D0F6-BA49-E12D-FD155AB01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8">
            <a:extLst>
              <a:ext uri="{FF2B5EF4-FFF2-40B4-BE49-F238E27FC236}">
                <a16:creationId xmlns:a16="http://schemas.microsoft.com/office/drawing/2014/main" id="{7641567C-8692-9257-8096-20A35F334347}"/>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pic>
        <p:nvPicPr>
          <p:cNvPr id="10"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7BCE71A-AAA9-54F1-64F0-C7EE23B336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
            <a:extLst>
              <a:ext uri="{FF2B5EF4-FFF2-40B4-BE49-F238E27FC236}">
                <a16:creationId xmlns:a16="http://schemas.microsoft.com/office/drawing/2014/main" id="{06B2E088-B5EE-7F57-6238-83FE264DBBC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extLst>
      <p:ext uri="{BB962C8B-B14F-4D97-AF65-F5344CB8AC3E}">
        <p14:creationId xmlns:p14="http://schemas.microsoft.com/office/powerpoint/2010/main" val="371659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32586" y="1546768"/>
            <a:ext cx="3775185" cy="4154984"/>
          </a:xfrm>
          <a:prstGeom prst="rect">
            <a:avLst/>
          </a:prstGeom>
          <a:noFill/>
        </p:spPr>
        <p:txBody>
          <a:bodyPr wrap="square" rtlCol="0">
            <a:spAutoFit/>
          </a:bodyPr>
          <a:lstStyle/>
          <a:p>
            <a:r>
              <a:rPr lang="en-GB" b="1" dirty="0" smtClean="0"/>
              <a:t>Week 3:</a:t>
            </a:r>
          </a:p>
          <a:p>
            <a:endParaRPr lang="en-GB" b="1" dirty="0"/>
          </a:p>
          <a:p>
            <a:r>
              <a:rPr lang="en-GB" dirty="0" smtClean="0"/>
              <a:t>Texture and Metal</a:t>
            </a:r>
          </a:p>
          <a:p>
            <a:endParaRPr lang="en-GB" dirty="0"/>
          </a:p>
          <a:p>
            <a:r>
              <a:rPr lang="en-GB" dirty="0" smtClean="0"/>
              <a:t>Intro to etching</a:t>
            </a:r>
          </a:p>
          <a:p>
            <a:endParaRPr lang="en-GB" dirty="0"/>
          </a:p>
          <a:p>
            <a:endParaRPr lang="en-GB" dirty="0"/>
          </a:p>
          <a:p>
            <a:endParaRPr lang="en-GB" dirty="0" smtClean="0"/>
          </a:p>
          <a:p>
            <a:r>
              <a:rPr lang="en-GB" b="1" dirty="0" smtClean="0"/>
              <a:t>Week 4:</a:t>
            </a:r>
          </a:p>
          <a:p>
            <a:endParaRPr lang="en-GB" b="1" dirty="0" smtClean="0"/>
          </a:p>
          <a:p>
            <a:endParaRPr lang="en-GB" b="1" dirty="0"/>
          </a:p>
          <a:p>
            <a:r>
              <a:rPr lang="en-GB" b="1" dirty="0" smtClean="0"/>
              <a:t>Soldering</a:t>
            </a:r>
          </a:p>
          <a:p>
            <a:endParaRPr lang="en-GB" b="1" dirty="0"/>
          </a:p>
          <a:p>
            <a:r>
              <a:rPr lang="en-GB" dirty="0" smtClean="0"/>
              <a:t>Surface to surface</a:t>
            </a:r>
          </a:p>
          <a:p>
            <a:endParaRPr lang="en-GB" dirty="0" smtClean="0"/>
          </a:p>
          <a:p>
            <a:r>
              <a:rPr lang="en-GB" dirty="0" smtClean="0"/>
              <a:t>Edge to surface</a:t>
            </a:r>
          </a:p>
          <a:p>
            <a:endParaRPr lang="en-GB" dirty="0"/>
          </a:p>
          <a:p>
            <a:r>
              <a:rPr lang="en-GB" dirty="0" smtClean="0"/>
              <a:t>Edge to edge</a:t>
            </a:r>
          </a:p>
          <a:p>
            <a:endParaRPr lang="en-GB" dirty="0"/>
          </a:p>
          <a:p>
            <a:r>
              <a:rPr lang="en-GB" dirty="0" smtClean="0"/>
              <a:t>Wire to surface</a:t>
            </a:r>
            <a:endParaRPr lang="en-GB" dirty="0"/>
          </a:p>
          <a:p>
            <a:r>
              <a:rPr lang="en-GB" dirty="0" smtClean="0"/>
              <a:t> </a:t>
            </a:r>
          </a:p>
          <a:p>
            <a:endParaRPr lang="en-GB" dirty="0"/>
          </a:p>
        </p:txBody>
      </p:sp>
      <p:pic>
        <p:nvPicPr>
          <p:cNvPr id="7" name="Picture 6"/>
          <p:cNvPicPr>
            <a:picLocks noChangeAspect="1"/>
          </p:cNvPicPr>
          <p:nvPr/>
        </p:nvPicPr>
        <p:blipFill>
          <a:blip r:embed="rId2"/>
          <a:stretch>
            <a:fillRect/>
          </a:stretch>
        </p:blipFill>
        <p:spPr>
          <a:xfrm>
            <a:off x="396875" y="1370385"/>
            <a:ext cx="3779848" cy="4340728"/>
          </a:xfrm>
          <a:prstGeom prst="rect">
            <a:avLst/>
          </a:prstGeom>
        </p:spPr>
      </p:pic>
      <p:sp>
        <p:nvSpPr>
          <p:cNvPr id="9" name="Text Box 174">
            <a:extLst>
              <a:ext uri="{FF2B5EF4-FFF2-40B4-BE49-F238E27FC236}">
                <a16:creationId xmlns:a16="http://schemas.microsoft.com/office/drawing/2014/main" id="{065DB102-5093-8422-F34B-949B3B5CA609}"/>
              </a:ext>
            </a:extLst>
          </p:cNvPr>
          <p:cNvSpPr txBox="1">
            <a:spLocks noChangeArrowheads="1"/>
          </p:cNvSpPr>
          <p:nvPr/>
        </p:nvSpPr>
        <p:spPr bwMode="auto">
          <a:xfrm>
            <a:off x="396875" y="908720"/>
            <a:ext cx="59038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dirty="0" smtClean="0">
                <a:solidFill>
                  <a:srgbClr val="CC0000"/>
                </a:solidFill>
                <a:latin typeface="Century Gothic" panose="020B0502020202020204" pitchFamily="34" charset="0"/>
              </a:rPr>
              <a:t>WHAT WILL WE DO IN JUNE? </a:t>
            </a:r>
            <a:endParaRPr lang="en-GB" altLang="en-US" sz="2400" b="1" dirty="0">
              <a:solidFill>
                <a:srgbClr val="CC0000"/>
              </a:solidFill>
              <a:latin typeface="Century Gothic" panose="020B0502020202020204" pitchFamily="34" charset="0"/>
            </a:endParaRPr>
          </a:p>
        </p:txBody>
      </p:sp>
      <p:pic>
        <p:nvPicPr>
          <p:cNvPr id="10" name="Picture 3" descr="CD button">
            <a:hlinkClick r:id="" action="ppaction://hlinkshowjump?jump=nextslide" highlightClick="1"/>
            <a:hlinkHover r:id="" action="ppaction://noaction" highlightClick="1"/>
            <a:extLst>
              <a:ext uri="{FF2B5EF4-FFF2-40B4-BE49-F238E27FC236}">
                <a16:creationId xmlns:a16="http://schemas.microsoft.com/office/drawing/2014/main" id="{A3381D81-D0F6-BA49-E12D-FD155AB01C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8">
            <a:extLst>
              <a:ext uri="{FF2B5EF4-FFF2-40B4-BE49-F238E27FC236}">
                <a16:creationId xmlns:a16="http://schemas.microsoft.com/office/drawing/2014/main" id="{7641567C-8692-9257-8096-20A35F334347}"/>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pic>
        <p:nvPicPr>
          <p:cNvPr id="12"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7BCE71A-AAA9-54F1-64F0-C7EE23B336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7">
            <a:extLst>
              <a:ext uri="{FF2B5EF4-FFF2-40B4-BE49-F238E27FC236}">
                <a16:creationId xmlns:a16="http://schemas.microsoft.com/office/drawing/2014/main" id="{06B2E088-B5EE-7F57-6238-83FE264DBBC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extLst>
      <p:ext uri="{BB962C8B-B14F-4D97-AF65-F5344CB8AC3E}">
        <p14:creationId xmlns:p14="http://schemas.microsoft.com/office/powerpoint/2010/main" val="367148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6875" y="1370385"/>
            <a:ext cx="9073008" cy="4893647"/>
          </a:xfrm>
          <a:prstGeom prst="rect">
            <a:avLst/>
          </a:prstGeom>
          <a:noFill/>
        </p:spPr>
        <p:txBody>
          <a:bodyPr wrap="square" rtlCol="0">
            <a:spAutoFit/>
          </a:bodyPr>
          <a:lstStyle/>
          <a:p>
            <a:r>
              <a:rPr lang="en-GB" sz="1400" dirty="0" smtClean="0">
                <a:latin typeface="Century Gothic" panose="020B0502020202020204" pitchFamily="34" charset="0"/>
              </a:rPr>
              <a:t>Task 1: Pendants</a:t>
            </a:r>
          </a:p>
          <a:p>
            <a:endParaRPr lang="en-GB" sz="1400" dirty="0">
              <a:latin typeface="Century Gothic" panose="020B0502020202020204" pitchFamily="34" charset="0"/>
            </a:endParaRPr>
          </a:p>
          <a:p>
            <a:r>
              <a:rPr lang="en-GB" sz="1400" dirty="0" smtClean="0">
                <a:latin typeface="Century Gothic" panose="020B0502020202020204" pitchFamily="34" charset="0"/>
              </a:rPr>
              <a:t>Task 2: Brooch</a:t>
            </a:r>
          </a:p>
          <a:p>
            <a:endParaRPr lang="en-GB" sz="1400" dirty="0">
              <a:latin typeface="Century Gothic" panose="020B0502020202020204" pitchFamily="34" charset="0"/>
            </a:endParaRPr>
          </a:p>
          <a:p>
            <a:r>
              <a:rPr lang="en-GB" sz="1400" dirty="0" smtClean="0">
                <a:latin typeface="Century Gothic" panose="020B0502020202020204" pitchFamily="34" charset="0"/>
              </a:rPr>
              <a:t>Task 3: Christmas Decorations</a:t>
            </a:r>
          </a:p>
          <a:p>
            <a:endParaRPr lang="en-GB" sz="1400" dirty="0">
              <a:latin typeface="Century Gothic" panose="020B0502020202020204" pitchFamily="34" charset="0"/>
            </a:endParaRPr>
          </a:p>
          <a:p>
            <a:r>
              <a:rPr lang="en-GB" sz="1400" dirty="0" smtClean="0">
                <a:latin typeface="Century Gothic" panose="020B0502020202020204" pitchFamily="34" charset="0"/>
              </a:rPr>
              <a:t>Task 4 : Ring</a:t>
            </a:r>
          </a:p>
          <a:p>
            <a:endParaRPr lang="en-GB" sz="1400" dirty="0">
              <a:latin typeface="Century Gothic" panose="020B0502020202020204" pitchFamily="34" charset="0"/>
            </a:endParaRPr>
          </a:p>
          <a:p>
            <a:r>
              <a:rPr lang="en-GB" sz="1400" dirty="0" smtClean="0">
                <a:latin typeface="Century Gothic" panose="020B0502020202020204" pitchFamily="34" charset="0"/>
              </a:rPr>
              <a:t>Task 5 : Earrings with posts </a:t>
            </a:r>
          </a:p>
          <a:p>
            <a:endParaRPr lang="en-GB" sz="1400" dirty="0">
              <a:latin typeface="Century Gothic" panose="020B0502020202020204" pitchFamily="34" charset="0"/>
            </a:endParaRPr>
          </a:p>
          <a:p>
            <a:r>
              <a:rPr lang="en-GB" sz="1400" dirty="0" smtClean="0">
                <a:latin typeface="Century Gothic" panose="020B0502020202020204" pitchFamily="34" charset="0"/>
              </a:rPr>
              <a:t>Task 6: Soldered Pendant</a:t>
            </a:r>
          </a:p>
          <a:p>
            <a:endParaRPr lang="en-GB" sz="1400" dirty="0">
              <a:latin typeface="Century Gothic" panose="020B0502020202020204" pitchFamily="34" charset="0"/>
            </a:endParaRPr>
          </a:p>
          <a:p>
            <a:r>
              <a:rPr lang="en-GB" sz="1400" dirty="0" smtClean="0">
                <a:latin typeface="Century Gothic" panose="020B0502020202020204" pitchFamily="34" charset="0"/>
              </a:rPr>
              <a:t>Task 7 : Pressed earring hook design</a:t>
            </a:r>
          </a:p>
          <a:p>
            <a:endParaRPr lang="en-GB" sz="1400" dirty="0" smtClean="0">
              <a:latin typeface="Century Gothic" panose="020B0502020202020204" pitchFamily="34" charset="0"/>
            </a:endParaRPr>
          </a:p>
          <a:p>
            <a:endParaRPr lang="en-GB" sz="1400" dirty="0">
              <a:latin typeface="Century Gothic" panose="020B0502020202020204" pitchFamily="34" charset="0"/>
            </a:endParaRPr>
          </a:p>
          <a:p>
            <a:endParaRPr lang="en-GB" sz="1400" dirty="0">
              <a:latin typeface="Century Gothic" panose="020B0502020202020204" pitchFamily="34" charset="0"/>
            </a:endParaRPr>
          </a:p>
          <a:p>
            <a:endParaRPr lang="en-GB" sz="1400" dirty="0" smtClean="0">
              <a:latin typeface="Century Gothic" panose="020B0502020202020204" pitchFamily="34" charset="0"/>
            </a:endParaRPr>
          </a:p>
          <a:p>
            <a:endParaRPr lang="en-GB" sz="1400" dirty="0" smtClean="0">
              <a:latin typeface="Century Gothic" panose="020B0502020202020204" pitchFamily="34" charset="0"/>
            </a:endParaRPr>
          </a:p>
          <a:p>
            <a:r>
              <a:rPr lang="en-GB" sz="1400" dirty="0" smtClean="0">
                <a:latin typeface="Century Gothic" panose="020B0502020202020204" pitchFamily="34" charset="0"/>
              </a:rPr>
              <a:t>Some of the products can be adapted as long as the skills stay the same</a:t>
            </a:r>
          </a:p>
          <a:p>
            <a:endParaRPr lang="en-GB" dirty="0"/>
          </a:p>
          <a:p>
            <a:endParaRPr lang="en-GB" dirty="0" smtClean="0"/>
          </a:p>
          <a:p>
            <a:endParaRPr lang="en-GB" dirty="0"/>
          </a:p>
          <a:p>
            <a:endParaRPr lang="en-GB" dirty="0"/>
          </a:p>
        </p:txBody>
      </p:sp>
      <p:sp>
        <p:nvSpPr>
          <p:cNvPr id="8" name="Text Box 174">
            <a:extLst>
              <a:ext uri="{FF2B5EF4-FFF2-40B4-BE49-F238E27FC236}">
                <a16:creationId xmlns:a16="http://schemas.microsoft.com/office/drawing/2014/main" id="{065DB102-5093-8422-F34B-949B3B5CA609}"/>
              </a:ext>
            </a:extLst>
          </p:cNvPr>
          <p:cNvSpPr txBox="1">
            <a:spLocks noChangeArrowheads="1"/>
          </p:cNvSpPr>
          <p:nvPr/>
        </p:nvSpPr>
        <p:spPr bwMode="auto">
          <a:xfrm>
            <a:off x="396875" y="908720"/>
            <a:ext cx="59038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dirty="0" smtClean="0">
                <a:solidFill>
                  <a:srgbClr val="CC0000"/>
                </a:solidFill>
                <a:latin typeface="Century Gothic" panose="020B0502020202020204" pitchFamily="34" charset="0"/>
              </a:rPr>
              <a:t>WHAT WILL WE DO AFTERWARDS? </a:t>
            </a:r>
            <a:endParaRPr lang="en-GB" altLang="en-US" sz="2400" b="1" dirty="0">
              <a:solidFill>
                <a:srgbClr val="CC0000"/>
              </a:solidFill>
              <a:latin typeface="Century Gothic" panose="020B0502020202020204" pitchFamily="34" charset="0"/>
            </a:endParaRPr>
          </a:p>
        </p:txBody>
      </p:sp>
      <p:pic>
        <p:nvPicPr>
          <p:cNvPr id="9" name="Picture 3" descr="CD button">
            <a:hlinkClick r:id="" action="ppaction://hlinkshowjump?jump=nextslide" highlightClick="1"/>
            <a:hlinkHover r:id="" action="ppaction://noaction" highlightClick="1"/>
            <a:extLst>
              <a:ext uri="{FF2B5EF4-FFF2-40B4-BE49-F238E27FC236}">
                <a16:creationId xmlns:a16="http://schemas.microsoft.com/office/drawing/2014/main" id="{A3381D81-D0F6-BA49-E12D-FD155AB01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8">
            <a:extLst>
              <a:ext uri="{FF2B5EF4-FFF2-40B4-BE49-F238E27FC236}">
                <a16:creationId xmlns:a16="http://schemas.microsoft.com/office/drawing/2014/main" id="{7641567C-8692-9257-8096-20A35F334347}"/>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pic>
        <p:nvPicPr>
          <p:cNvPr id="11"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7BCE71A-AAA9-54F1-64F0-C7EE23B336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7">
            <a:extLst>
              <a:ext uri="{FF2B5EF4-FFF2-40B4-BE49-F238E27FC236}">
                <a16:creationId xmlns:a16="http://schemas.microsoft.com/office/drawing/2014/main" id="{06B2E088-B5EE-7F57-6238-83FE264DBBC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extLst>
      <p:ext uri="{BB962C8B-B14F-4D97-AF65-F5344CB8AC3E}">
        <p14:creationId xmlns:p14="http://schemas.microsoft.com/office/powerpoint/2010/main" val="33481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82" y="1517883"/>
            <a:ext cx="8784976" cy="954107"/>
          </a:xfrm>
          <a:prstGeom prst="rect">
            <a:avLst/>
          </a:prstGeom>
          <a:noFill/>
        </p:spPr>
        <p:txBody>
          <a:bodyPr wrap="square" rtlCol="0">
            <a:spAutoFit/>
          </a:bodyPr>
          <a:lstStyle/>
          <a:p>
            <a:r>
              <a:rPr lang="en-GB" sz="1400" dirty="0" smtClean="0">
                <a:latin typeface="Century Gothic" panose="020B0502020202020204" pitchFamily="34" charset="0"/>
              </a:rPr>
              <a:t>All work will be assessed on an ongoing basis by myself as lead Assessor. Mr Johnston is our internal verifier to make sure the assessment decisions I make are fair.</a:t>
            </a:r>
          </a:p>
          <a:p>
            <a:endParaRPr lang="en-GB" sz="1400" dirty="0">
              <a:latin typeface="Century Gothic" panose="020B0502020202020204" pitchFamily="34" charset="0"/>
            </a:endParaRPr>
          </a:p>
          <a:p>
            <a:endParaRPr lang="en-GB" sz="1400" dirty="0">
              <a:latin typeface="Century Gothic" panose="020B0502020202020204" pitchFamily="34" charset="0"/>
            </a:endParaRPr>
          </a:p>
        </p:txBody>
      </p:sp>
      <p:sp>
        <p:nvSpPr>
          <p:cNvPr id="6" name="TextBox 5"/>
          <p:cNvSpPr txBox="1"/>
          <p:nvPr/>
        </p:nvSpPr>
        <p:spPr>
          <a:xfrm>
            <a:off x="397711" y="2636912"/>
            <a:ext cx="8856984" cy="2893100"/>
          </a:xfrm>
          <a:prstGeom prst="rect">
            <a:avLst/>
          </a:prstGeom>
          <a:noFill/>
        </p:spPr>
        <p:txBody>
          <a:bodyPr wrap="square" rtlCol="0">
            <a:spAutoFit/>
          </a:bodyPr>
          <a:lstStyle/>
          <a:p>
            <a:r>
              <a:rPr lang="en-GB" sz="1400" dirty="0" smtClean="0">
                <a:latin typeface="Century Gothic" panose="020B0502020202020204" pitchFamily="34" charset="0"/>
              </a:rPr>
              <a:t>Just as you do in all Technical practical subjects – you will be assessed and given feedback on your work each lesson and task.</a:t>
            </a:r>
          </a:p>
          <a:p>
            <a:endParaRPr lang="en-GB" sz="1400" dirty="0">
              <a:latin typeface="Century Gothic" panose="020B0502020202020204" pitchFamily="34" charset="0"/>
            </a:endParaRPr>
          </a:p>
          <a:p>
            <a:endParaRPr lang="en-GB" sz="1400" dirty="0" smtClean="0">
              <a:latin typeface="Century Gothic" panose="020B0502020202020204" pitchFamily="34" charset="0"/>
            </a:endParaRPr>
          </a:p>
          <a:p>
            <a:r>
              <a:rPr lang="en-GB" sz="1400" dirty="0" smtClean="0">
                <a:latin typeface="Century Gothic" panose="020B0502020202020204" pitchFamily="34" charset="0"/>
              </a:rPr>
              <a:t>Your log books will provide evidence when you fill out the sheets and show pictures and describe what you have done.</a:t>
            </a:r>
          </a:p>
          <a:p>
            <a:endParaRPr lang="en-GB" sz="1400" dirty="0">
              <a:latin typeface="Century Gothic" panose="020B0502020202020204" pitchFamily="34" charset="0"/>
            </a:endParaRPr>
          </a:p>
          <a:p>
            <a:endParaRPr lang="en-GB" sz="1400" dirty="0" smtClean="0">
              <a:latin typeface="Century Gothic" panose="020B0502020202020204" pitchFamily="34" charset="0"/>
            </a:endParaRPr>
          </a:p>
          <a:p>
            <a:r>
              <a:rPr lang="en-GB" sz="1400" dirty="0" smtClean="0">
                <a:latin typeface="Century Gothic" panose="020B0502020202020204" pitchFamily="34" charset="0"/>
              </a:rPr>
              <a:t>You have technical notes and myself to help you with this</a:t>
            </a:r>
          </a:p>
          <a:p>
            <a:endParaRPr lang="en-GB" sz="1400" dirty="0">
              <a:latin typeface="Century Gothic" panose="020B0502020202020204" pitchFamily="34" charset="0"/>
            </a:endParaRPr>
          </a:p>
          <a:p>
            <a:endParaRPr lang="en-GB" sz="1400" dirty="0" smtClean="0">
              <a:latin typeface="Century Gothic" panose="020B0502020202020204" pitchFamily="34" charset="0"/>
            </a:endParaRPr>
          </a:p>
          <a:p>
            <a:r>
              <a:rPr lang="en-GB" sz="1400" dirty="0" smtClean="0">
                <a:latin typeface="Century Gothic" panose="020B0502020202020204" pitchFamily="34" charset="0"/>
              </a:rPr>
              <a:t>Your pieces of work – You will have to take images of these also as well as taking photos as you go . You can take the pieces home with you.</a:t>
            </a:r>
            <a:endParaRPr lang="en-GB" sz="1400" dirty="0">
              <a:latin typeface="Century Gothic" panose="020B0502020202020204" pitchFamily="34" charset="0"/>
            </a:endParaRPr>
          </a:p>
        </p:txBody>
      </p:sp>
      <p:sp>
        <p:nvSpPr>
          <p:cNvPr id="10" name="Text Box 174">
            <a:extLst>
              <a:ext uri="{FF2B5EF4-FFF2-40B4-BE49-F238E27FC236}">
                <a16:creationId xmlns:a16="http://schemas.microsoft.com/office/drawing/2014/main" id="{065DB102-5093-8422-F34B-949B3B5CA609}"/>
              </a:ext>
            </a:extLst>
          </p:cNvPr>
          <p:cNvSpPr txBox="1">
            <a:spLocks noChangeArrowheads="1"/>
          </p:cNvSpPr>
          <p:nvPr/>
        </p:nvSpPr>
        <p:spPr bwMode="auto">
          <a:xfrm>
            <a:off x="396875" y="908720"/>
            <a:ext cx="59038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dirty="0" smtClean="0">
                <a:solidFill>
                  <a:srgbClr val="CC0000"/>
                </a:solidFill>
                <a:latin typeface="Century Gothic" panose="020B0502020202020204" pitchFamily="34" charset="0"/>
              </a:rPr>
              <a:t>HOW WILL I BE ASSESSED? </a:t>
            </a:r>
            <a:endParaRPr lang="en-GB" altLang="en-US" sz="2400" b="1" dirty="0">
              <a:solidFill>
                <a:srgbClr val="CC0000"/>
              </a:solidFill>
              <a:latin typeface="Century Gothic" panose="020B0502020202020204" pitchFamily="34" charset="0"/>
            </a:endParaRPr>
          </a:p>
        </p:txBody>
      </p:sp>
      <p:sp>
        <p:nvSpPr>
          <p:cNvPr id="11" name="Text Box 174">
            <a:extLst>
              <a:ext uri="{FF2B5EF4-FFF2-40B4-BE49-F238E27FC236}">
                <a16:creationId xmlns:a16="http://schemas.microsoft.com/office/drawing/2014/main" id="{065DB102-5093-8422-F34B-949B3B5CA609}"/>
              </a:ext>
            </a:extLst>
          </p:cNvPr>
          <p:cNvSpPr txBox="1">
            <a:spLocks noChangeArrowheads="1"/>
          </p:cNvSpPr>
          <p:nvPr/>
        </p:nvSpPr>
        <p:spPr bwMode="auto">
          <a:xfrm>
            <a:off x="368300" y="2103239"/>
            <a:ext cx="59038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dirty="0" smtClean="0">
                <a:solidFill>
                  <a:srgbClr val="CC0000"/>
                </a:solidFill>
                <a:latin typeface="Century Gothic" panose="020B0502020202020204" pitchFamily="34" charset="0"/>
              </a:rPr>
              <a:t>WHAT WILL BE ASSESSED? </a:t>
            </a:r>
            <a:endParaRPr lang="en-GB" altLang="en-US" sz="2400" b="1" dirty="0">
              <a:solidFill>
                <a:srgbClr val="CC0000"/>
              </a:solidFill>
              <a:latin typeface="Century Gothic" panose="020B0502020202020204" pitchFamily="34" charset="0"/>
            </a:endParaRPr>
          </a:p>
        </p:txBody>
      </p:sp>
      <p:pic>
        <p:nvPicPr>
          <p:cNvPr id="14"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7BCE71A-AAA9-54F1-64F0-C7EE23B336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7">
            <a:extLst>
              <a:ext uri="{FF2B5EF4-FFF2-40B4-BE49-F238E27FC236}">
                <a16:creationId xmlns:a16="http://schemas.microsoft.com/office/drawing/2014/main" id="{06B2E088-B5EE-7F57-6238-83FE264DBBC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Tree>
    <p:extLst>
      <p:ext uri="{BB962C8B-B14F-4D97-AF65-F5344CB8AC3E}">
        <p14:creationId xmlns:p14="http://schemas.microsoft.com/office/powerpoint/2010/main" val="334836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autoUpdateAnimBg="0"/>
      <p:bldP spid="1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CD button">
            <a:hlinkClick r:id="" action="ppaction://hlinkshowjump?jump=nextslide" highlightClick="1"/>
            <a:hlinkHover r:id="" action="ppaction://noaction" highlightClick="1"/>
            <a:extLst>
              <a:ext uri="{FF2B5EF4-FFF2-40B4-BE49-F238E27FC236}">
                <a16:creationId xmlns:a16="http://schemas.microsoft.com/office/drawing/2014/main" id="{71DFD8CA-CB5F-F0FB-61A0-B6CA57FAC7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8">
            <a:extLst>
              <a:ext uri="{FF2B5EF4-FFF2-40B4-BE49-F238E27FC236}">
                <a16:creationId xmlns:a16="http://schemas.microsoft.com/office/drawing/2014/main" id="{5F9C0444-460E-9680-5A95-CFAC638D6F3C}"/>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BA237E7A-9783-8026-36F9-A15D54B04ACF}"/>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15365"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8BB499B-CFB2-CB29-237E-C3308BDF9F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7">
            <a:extLst>
              <a:ext uri="{FF2B5EF4-FFF2-40B4-BE49-F238E27FC236}">
                <a16:creationId xmlns:a16="http://schemas.microsoft.com/office/drawing/2014/main" id="{30312141-F4B3-987E-A4F1-EC7A8017C425}"/>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B121D3D2-0CA6-9249-DB75-33704CB29797}"/>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2D GRAPHIC COMMUNICATION UNIT</a:t>
            </a:r>
          </a:p>
        </p:txBody>
      </p:sp>
      <p:sp>
        <p:nvSpPr>
          <p:cNvPr id="15" name="Text Box 174">
            <a:extLst>
              <a:ext uri="{FF2B5EF4-FFF2-40B4-BE49-F238E27FC236}">
                <a16:creationId xmlns:a16="http://schemas.microsoft.com/office/drawing/2014/main" id="{F5454DAC-9AB0-26EB-565C-C179F1A045A2}"/>
              </a:ext>
            </a:extLst>
          </p:cNvPr>
          <p:cNvSpPr txBox="1">
            <a:spLocks noChangeArrowheads="1"/>
          </p:cNvSpPr>
          <p:nvPr/>
        </p:nvSpPr>
        <p:spPr bwMode="auto">
          <a:xfrm>
            <a:off x="5003800" y="1584325"/>
            <a:ext cx="48260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3D AND PICTORIAL GRAPHIC COMMUNICATION UNIT</a:t>
            </a:r>
          </a:p>
        </p:txBody>
      </p:sp>
      <p:sp>
        <p:nvSpPr>
          <p:cNvPr id="16" name="Text Box 174">
            <a:extLst>
              <a:ext uri="{FF2B5EF4-FFF2-40B4-BE49-F238E27FC236}">
                <a16:creationId xmlns:a16="http://schemas.microsoft.com/office/drawing/2014/main" id="{38E17928-676B-2FF5-A951-8528566AFEC3}"/>
              </a:ext>
            </a:extLst>
          </p:cNvPr>
          <p:cNvSpPr txBox="1">
            <a:spLocks noChangeArrowheads="1"/>
          </p:cNvSpPr>
          <p:nvPr/>
        </p:nvSpPr>
        <p:spPr bwMode="auto">
          <a:xfrm>
            <a:off x="396875" y="3379788"/>
            <a:ext cx="1871663"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sp>
        <p:nvSpPr>
          <p:cNvPr id="17" name="Text Box 174">
            <a:extLst>
              <a:ext uri="{FF2B5EF4-FFF2-40B4-BE49-F238E27FC236}">
                <a16:creationId xmlns:a16="http://schemas.microsoft.com/office/drawing/2014/main" id="{D62D14A3-DAB1-7C7E-E904-9B9839F257F5}"/>
              </a:ext>
            </a:extLst>
          </p:cNvPr>
          <p:cNvSpPr txBox="1">
            <a:spLocks noChangeArrowheads="1"/>
          </p:cNvSpPr>
          <p:nvPr/>
        </p:nvSpPr>
        <p:spPr bwMode="auto">
          <a:xfrm>
            <a:off x="8137525" y="3251200"/>
            <a:ext cx="15478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COURSE EXAM</a:t>
            </a:r>
          </a:p>
        </p:txBody>
      </p:sp>
      <p:sp>
        <p:nvSpPr>
          <p:cNvPr id="18" name="Text Box 179">
            <a:extLst>
              <a:ext uri="{FF2B5EF4-FFF2-40B4-BE49-F238E27FC236}">
                <a16:creationId xmlns:a16="http://schemas.microsoft.com/office/drawing/2014/main" id="{5236DB27-B04F-8269-E5D0-289F0D7B14EB}"/>
              </a:ext>
            </a:extLst>
          </p:cNvPr>
          <p:cNvSpPr txBox="1">
            <a:spLocks noChangeArrowheads="1"/>
          </p:cNvSpPr>
          <p:nvPr/>
        </p:nvSpPr>
        <p:spPr bwMode="auto">
          <a:xfrm>
            <a:off x="396875" y="1855788"/>
            <a:ext cx="3455988"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400">
                <a:latin typeface="Century Gothic" panose="020B0502020202020204" pitchFamily="34" charset="0"/>
              </a:rPr>
              <a:t>The 2D unit covers </a:t>
            </a:r>
            <a:r>
              <a:rPr lang="en-GB" altLang="en-US" sz="1400" b="1">
                <a:latin typeface="Century Gothic" panose="020B0502020202020204" pitchFamily="34" charset="0"/>
              </a:rPr>
              <a:t>orthographic</a:t>
            </a:r>
            <a:r>
              <a:rPr lang="en-GB" altLang="en-US" sz="1400">
                <a:latin typeface="Century Gothic" panose="020B0502020202020204" pitchFamily="34" charset="0"/>
              </a:rPr>
              <a:t> projections, including </a:t>
            </a:r>
            <a:r>
              <a:rPr lang="en-GB" altLang="en-US" sz="1400" b="1">
                <a:latin typeface="Century Gothic" panose="020B0502020202020204" pitchFamily="34" charset="0"/>
              </a:rPr>
              <a:t>sections</a:t>
            </a:r>
            <a:r>
              <a:rPr lang="en-GB" altLang="en-US" sz="1400">
                <a:latin typeface="Century Gothic" panose="020B0502020202020204" pitchFamily="34" charset="0"/>
              </a:rPr>
              <a:t> and </a:t>
            </a:r>
            <a:r>
              <a:rPr lang="en-GB" altLang="en-US" sz="1400" b="1">
                <a:latin typeface="Century Gothic" panose="020B0502020202020204" pitchFamily="34" charset="0"/>
              </a:rPr>
              <a:t>assemblies</a:t>
            </a:r>
            <a:r>
              <a:rPr lang="en-GB" altLang="en-US" sz="1400">
                <a:latin typeface="Century Gothic" panose="020B0502020202020204" pitchFamily="34" charset="0"/>
              </a:rPr>
              <a:t>, and </a:t>
            </a:r>
            <a:r>
              <a:rPr lang="en-GB" altLang="en-US" sz="1400" b="1">
                <a:latin typeface="Century Gothic" panose="020B0502020202020204" pitchFamily="34" charset="0"/>
              </a:rPr>
              <a:t>geometry</a:t>
            </a:r>
            <a:r>
              <a:rPr lang="en-GB" altLang="en-US" sz="1400">
                <a:latin typeface="Century Gothic" panose="020B0502020202020204" pitchFamily="34" charset="0"/>
              </a:rPr>
              <a:t> (cylinders, prisms, cones and pyramids). It also covers project work in </a:t>
            </a:r>
            <a:r>
              <a:rPr lang="en-GB" altLang="en-US" sz="1400" b="1">
                <a:latin typeface="Century Gothic" panose="020B0502020202020204" pitchFamily="34" charset="0"/>
              </a:rPr>
              <a:t>2D illustration</a:t>
            </a:r>
            <a:r>
              <a:rPr lang="en-GB" altLang="en-US" sz="1400">
                <a:latin typeface="Century Gothic" panose="020B0502020202020204" pitchFamily="34" charset="0"/>
              </a:rPr>
              <a:t>, </a:t>
            </a:r>
            <a:r>
              <a:rPr lang="en-GB" altLang="en-US" sz="1400" b="1">
                <a:latin typeface="Century Gothic" panose="020B0502020202020204" pitchFamily="34" charset="0"/>
              </a:rPr>
              <a:t>graphs</a:t>
            </a:r>
            <a:r>
              <a:rPr lang="en-GB" altLang="en-US" sz="1400">
                <a:latin typeface="Century Gothic" panose="020B0502020202020204" pitchFamily="34" charset="0"/>
              </a:rPr>
              <a:t> and </a:t>
            </a:r>
            <a:r>
              <a:rPr lang="en-GB" altLang="en-US" sz="1400" b="1">
                <a:latin typeface="Century Gothic" panose="020B0502020202020204" pitchFamily="34" charset="0"/>
              </a:rPr>
              <a:t>charts</a:t>
            </a:r>
            <a:r>
              <a:rPr lang="en-GB" altLang="en-US" sz="1400">
                <a:latin typeface="Century Gothic" panose="020B0502020202020204" pitchFamily="34" charset="0"/>
              </a:rPr>
              <a:t>, and </a:t>
            </a:r>
            <a:r>
              <a:rPr lang="en-GB" altLang="en-US" sz="1400" b="1">
                <a:latin typeface="Century Gothic" panose="020B0502020202020204" pitchFamily="34" charset="0"/>
              </a:rPr>
              <a:t>DTP layout</a:t>
            </a:r>
            <a:r>
              <a:rPr lang="en-GB" altLang="en-US" sz="1400">
                <a:latin typeface="Century Gothic" panose="020B0502020202020204" pitchFamily="34" charset="0"/>
              </a:rPr>
              <a:t>.</a:t>
            </a:r>
          </a:p>
        </p:txBody>
      </p:sp>
      <p:sp>
        <p:nvSpPr>
          <p:cNvPr id="19" name="Text Box 179">
            <a:extLst>
              <a:ext uri="{FF2B5EF4-FFF2-40B4-BE49-F238E27FC236}">
                <a16:creationId xmlns:a16="http://schemas.microsoft.com/office/drawing/2014/main" id="{0A2A1AF4-5C4A-F62D-BD69-36D7FFB9007F}"/>
              </a:ext>
            </a:extLst>
          </p:cNvPr>
          <p:cNvSpPr txBox="1">
            <a:spLocks noChangeArrowheads="1"/>
          </p:cNvSpPr>
          <p:nvPr/>
        </p:nvSpPr>
        <p:spPr bwMode="auto">
          <a:xfrm>
            <a:off x="419100" y="3641725"/>
            <a:ext cx="3360738"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400" dirty="0">
                <a:latin typeface="Century Gothic" panose="020B0502020202020204" pitchFamily="34" charset="0"/>
              </a:rPr>
              <a:t>The assessment is </a:t>
            </a:r>
            <a:r>
              <a:rPr lang="en-GB" altLang="en-US" sz="1400" b="1" dirty="0">
                <a:latin typeface="Century Gothic" panose="020B0502020202020204" pitchFamily="34" charset="0"/>
              </a:rPr>
              <a:t>33% (40 Marks)</a:t>
            </a:r>
            <a:r>
              <a:rPr lang="en-GB" altLang="en-US" sz="1400" dirty="0">
                <a:latin typeface="Century Gothic" panose="020B0502020202020204" pitchFamily="34" charset="0"/>
              </a:rPr>
              <a:t> of the course mark and is </a:t>
            </a:r>
            <a:r>
              <a:rPr lang="en-GB" altLang="en-US" sz="1400" b="1" dirty="0">
                <a:latin typeface="Century Gothic" panose="020B0502020202020204" pitchFamily="34" charset="0"/>
              </a:rPr>
              <a:t>completed in class time over 8 hours</a:t>
            </a:r>
            <a:r>
              <a:rPr lang="en-GB" altLang="en-US" sz="1400" dirty="0">
                <a:latin typeface="Century Gothic" panose="020B0502020202020204" pitchFamily="34" charset="0"/>
              </a:rPr>
              <a:t>. It is a </a:t>
            </a:r>
            <a:r>
              <a:rPr lang="en-GB" altLang="en-US" sz="1400" b="1" dirty="0">
                <a:latin typeface="Century Gothic" panose="020B0502020202020204" pitchFamily="34" charset="0"/>
              </a:rPr>
              <a:t>closed book </a:t>
            </a:r>
            <a:r>
              <a:rPr lang="en-GB" altLang="en-US" sz="1400" dirty="0">
                <a:latin typeface="Century Gothic" panose="020B0502020202020204" pitchFamily="34" charset="0"/>
              </a:rPr>
              <a:t>assessment. It starts with a design brief and allows you to demonstrate your skills in </a:t>
            </a:r>
            <a:r>
              <a:rPr lang="en-GB" altLang="en-US" sz="1400" b="1" dirty="0">
                <a:latin typeface="Century Gothic" panose="020B0502020202020204" pitchFamily="34" charset="0"/>
              </a:rPr>
              <a:t>preliminary, production and promotional graphics</a:t>
            </a:r>
            <a:r>
              <a:rPr lang="en-GB" altLang="en-US" sz="1400" dirty="0">
                <a:latin typeface="Century Gothic" panose="020B0502020202020204" pitchFamily="34" charset="0"/>
              </a:rPr>
              <a:t>. The folio’s throughout the year will prepare you to do your best work in the Assignment.</a:t>
            </a:r>
          </a:p>
        </p:txBody>
      </p:sp>
      <p:sp>
        <p:nvSpPr>
          <p:cNvPr id="20" name="Text Box 179">
            <a:extLst>
              <a:ext uri="{FF2B5EF4-FFF2-40B4-BE49-F238E27FC236}">
                <a16:creationId xmlns:a16="http://schemas.microsoft.com/office/drawing/2014/main" id="{294F9522-3632-D175-618F-87A9B6A9BEB4}"/>
              </a:ext>
            </a:extLst>
          </p:cNvPr>
          <p:cNvSpPr txBox="1">
            <a:spLocks noChangeArrowheads="1"/>
          </p:cNvSpPr>
          <p:nvPr/>
        </p:nvSpPr>
        <p:spPr bwMode="auto">
          <a:xfrm>
            <a:off x="5437188" y="1914525"/>
            <a:ext cx="42481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r>
              <a:rPr lang="en-GB" altLang="en-US" sz="1400">
                <a:latin typeface="Century Gothic" panose="020B0502020202020204" pitchFamily="34" charset="0"/>
              </a:rPr>
              <a:t>The 3D unit covers </a:t>
            </a:r>
            <a:r>
              <a:rPr lang="en-GB" altLang="en-US" sz="1400" b="1">
                <a:latin typeface="Century Gothic" panose="020B0502020202020204" pitchFamily="34" charset="0"/>
              </a:rPr>
              <a:t>pictorial</a:t>
            </a:r>
            <a:r>
              <a:rPr lang="en-GB" altLang="en-US" sz="1400">
                <a:latin typeface="Century Gothic" panose="020B0502020202020204" pitchFamily="34" charset="0"/>
              </a:rPr>
              <a:t> drawings: </a:t>
            </a:r>
            <a:r>
              <a:rPr lang="en-GB" altLang="en-US" sz="1400" b="1">
                <a:latin typeface="Century Gothic" panose="020B0502020202020204" pitchFamily="34" charset="0"/>
              </a:rPr>
              <a:t>isometric</a:t>
            </a:r>
            <a:r>
              <a:rPr lang="en-GB" altLang="en-US" sz="1400">
                <a:latin typeface="Century Gothic" panose="020B0502020202020204" pitchFamily="34" charset="0"/>
              </a:rPr>
              <a:t>, </a:t>
            </a:r>
            <a:r>
              <a:rPr lang="en-GB" altLang="en-US" sz="1400" b="1">
                <a:latin typeface="Century Gothic" panose="020B0502020202020204" pitchFamily="34" charset="0"/>
              </a:rPr>
              <a:t>oblique</a:t>
            </a:r>
            <a:r>
              <a:rPr lang="en-GB" altLang="en-US" sz="1400">
                <a:latin typeface="Century Gothic" panose="020B0502020202020204" pitchFamily="34" charset="0"/>
              </a:rPr>
              <a:t> and </a:t>
            </a:r>
            <a:r>
              <a:rPr lang="en-GB" altLang="en-US" sz="1400" b="1">
                <a:latin typeface="Century Gothic" panose="020B0502020202020204" pitchFamily="34" charset="0"/>
              </a:rPr>
              <a:t>planometric</a:t>
            </a:r>
            <a:r>
              <a:rPr lang="en-GB" altLang="en-US" sz="1400">
                <a:latin typeface="Century Gothic" panose="020B0502020202020204" pitchFamily="34" charset="0"/>
              </a:rPr>
              <a:t>, </a:t>
            </a:r>
            <a:r>
              <a:rPr lang="en-GB" altLang="en-US" sz="1400" b="1">
                <a:latin typeface="Century Gothic" panose="020B0502020202020204" pitchFamily="34" charset="0"/>
              </a:rPr>
              <a:t>one and two-point perspective sketching</a:t>
            </a:r>
            <a:r>
              <a:rPr lang="en-GB" altLang="en-US" sz="1400">
                <a:latin typeface="Century Gothic" panose="020B0502020202020204" pitchFamily="34" charset="0"/>
              </a:rPr>
              <a:t>. It also covers work in the form of</a:t>
            </a:r>
            <a:r>
              <a:rPr lang="en-GB" altLang="en-US" sz="1400" b="1">
                <a:latin typeface="Century Gothic" panose="020B0502020202020204" pitchFamily="34" charset="0"/>
              </a:rPr>
              <a:t> 3D computer modelling</a:t>
            </a:r>
            <a:r>
              <a:rPr lang="en-GB" altLang="en-US" sz="1400">
                <a:latin typeface="Century Gothic" panose="020B0502020202020204" pitchFamily="34" charset="0"/>
              </a:rPr>
              <a:t>, </a:t>
            </a:r>
            <a:r>
              <a:rPr lang="en-GB" altLang="en-US" sz="1400" b="1">
                <a:latin typeface="Century Gothic" panose="020B0502020202020204" pitchFamily="34" charset="0"/>
              </a:rPr>
              <a:t>pictorial illustration and physical modelling</a:t>
            </a:r>
            <a:r>
              <a:rPr lang="en-GB" altLang="en-US" sz="1400">
                <a:latin typeface="Century Gothic" panose="020B0502020202020204" pitchFamily="34" charset="0"/>
              </a:rPr>
              <a:t>.</a:t>
            </a:r>
          </a:p>
        </p:txBody>
      </p:sp>
      <p:sp>
        <p:nvSpPr>
          <p:cNvPr id="21" name="Text Box 179">
            <a:extLst>
              <a:ext uri="{FF2B5EF4-FFF2-40B4-BE49-F238E27FC236}">
                <a16:creationId xmlns:a16="http://schemas.microsoft.com/office/drawing/2014/main" id="{17BD3492-8D4B-B5DE-7F7F-3C137DEBE8E7}"/>
              </a:ext>
            </a:extLst>
          </p:cNvPr>
          <p:cNvSpPr txBox="1">
            <a:spLocks noChangeArrowheads="1"/>
          </p:cNvSpPr>
          <p:nvPr/>
        </p:nvSpPr>
        <p:spPr bwMode="auto">
          <a:xfrm>
            <a:off x="5003800" y="3573463"/>
            <a:ext cx="468153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r>
              <a:rPr lang="en-GB" altLang="en-US" sz="1400" dirty="0">
                <a:latin typeface="Century Gothic" panose="020B0502020202020204" pitchFamily="34" charset="0"/>
              </a:rPr>
              <a:t>The exam lasts </a:t>
            </a:r>
            <a:r>
              <a:rPr lang="en-GB" altLang="en-US" sz="1400" b="1" dirty="0">
                <a:latin typeface="Century Gothic" panose="020B0502020202020204" pitchFamily="34" charset="0"/>
              </a:rPr>
              <a:t>2 hours </a:t>
            </a:r>
            <a:r>
              <a:rPr lang="en-GB" altLang="en-US" sz="1400" dirty="0">
                <a:latin typeface="Century Gothic" panose="020B0502020202020204" pitchFamily="34" charset="0"/>
              </a:rPr>
              <a:t>and represents </a:t>
            </a:r>
            <a:r>
              <a:rPr lang="en-GB" altLang="en-US" sz="1400" b="1" dirty="0">
                <a:latin typeface="Century Gothic" panose="020B0502020202020204" pitchFamily="34" charset="0"/>
              </a:rPr>
              <a:t>67% (80 Marks)</a:t>
            </a:r>
            <a:r>
              <a:rPr lang="en-GB" altLang="en-US" sz="1400" dirty="0">
                <a:latin typeface="Century Gothic" panose="020B0502020202020204" pitchFamily="34" charset="0"/>
              </a:rPr>
              <a:t> of the course mark. It tests your understanding of: </a:t>
            </a:r>
            <a:r>
              <a:rPr lang="en-GB" altLang="en-US" sz="1400" b="1" dirty="0">
                <a:latin typeface="Century Gothic" panose="020B0502020202020204" pitchFamily="34" charset="0"/>
              </a:rPr>
              <a:t>CAD, DTP, creative layout techniques, spatial awareness, visual literacy and the impact of graphics on society and the environment. </a:t>
            </a:r>
            <a:r>
              <a:rPr lang="en-GB" altLang="en-US" sz="1400" dirty="0">
                <a:latin typeface="Century Gothic" panose="020B0502020202020204" pitchFamily="34" charset="0"/>
              </a:rPr>
              <a:t>Requires descriptive written answers and sketching is encouraged as it can help explain your answer fully.</a:t>
            </a:r>
          </a:p>
          <a:p>
            <a:pPr>
              <a:spcBef>
                <a:spcPct val="50000"/>
              </a:spcBef>
            </a:pPr>
            <a:endParaRPr lang="en-GB" altLang="en-US" sz="1600" dirty="0">
              <a:latin typeface="Century Gothic" panose="020B0502020202020204" pitchFamily="34" charset="0"/>
            </a:endParaRPr>
          </a:p>
          <a:p>
            <a:pPr algn="just" eaLnBrk="1" hangingPunct="1">
              <a:spcBef>
                <a:spcPct val="50000"/>
              </a:spcBef>
            </a:pPr>
            <a:endParaRPr lang="en-GB" altLang="en-US" sz="1600" dirty="0">
              <a:latin typeface="Century Gothic" panose="020B0502020202020204" pitchFamily="34" charset="0"/>
            </a:endParaRPr>
          </a:p>
        </p:txBody>
      </p:sp>
      <p:graphicFrame>
        <p:nvGraphicFramePr>
          <p:cNvPr id="2" name="Diagram 1">
            <a:extLst>
              <a:ext uri="{FF2B5EF4-FFF2-40B4-BE49-F238E27FC236}">
                <a16:creationId xmlns:a16="http://schemas.microsoft.com/office/drawing/2014/main" id="{0B5C496B-5724-97ED-6512-D30479509C5B}"/>
              </a:ext>
            </a:extLst>
          </p:cNvPr>
          <p:cNvGraphicFramePr/>
          <p:nvPr/>
        </p:nvGraphicFramePr>
        <p:xfrm>
          <a:off x="3564434" y="2287041"/>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4" name="Diagram 23">
            <a:extLst>
              <a:ext uri="{FF2B5EF4-FFF2-40B4-BE49-F238E27FC236}">
                <a16:creationId xmlns:a16="http://schemas.microsoft.com/office/drawing/2014/main" id="{FA199343-F843-0429-4B69-F536AF06615A}"/>
              </a:ext>
            </a:extLst>
          </p:cNvPr>
          <p:cNvGraphicFramePr/>
          <p:nvPr>
            <p:extLst>
              <p:ext uri="{D42A27DB-BD31-4B8C-83A1-F6EECF244321}">
                <p14:modId xmlns:p14="http://schemas.microsoft.com/office/powerpoint/2010/main" val="4220730863"/>
              </p:ext>
            </p:extLst>
          </p:nvPr>
        </p:nvGraphicFramePr>
        <p:xfrm>
          <a:off x="3559464" y="4193941"/>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P spid="15" grpId="0" autoUpdateAnimBg="0"/>
      <p:bldP spid="16" grpId="0" autoUpdateAnimBg="0"/>
      <p:bldP spid="17" grpId="0" autoUpdateAnimBg="0"/>
      <p:bldP spid="18" grpId="0" autoUpdateAnimBg="0"/>
      <p:bldP spid="19" grpId="0" autoUpdateAnimBg="0"/>
      <p:bldP spid="20" grpId="0" autoUpdateAnimBg="0"/>
      <p:bldP spid="21" grpId="0" autoUpdateAnimBg="0"/>
      <p:bldGraphic spid="2" grpId="0">
        <p:bldAsOne/>
      </p:bldGraphic>
      <p:bldGraphic spid="2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CD button">
            <a:hlinkClick r:id="" action="ppaction://hlinkshowjump?jump=nextslide" highlightClick="1"/>
            <a:hlinkHover r:id="" action="ppaction://noaction" highlightClick="1"/>
            <a:extLst>
              <a:ext uri="{FF2B5EF4-FFF2-40B4-BE49-F238E27FC236}">
                <a16:creationId xmlns:a16="http://schemas.microsoft.com/office/drawing/2014/main" id="{9A2E232D-A5A2-3CCC-07EB-185AD0AB9E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8">
            <a:extLst>
              <a:ext uri="{FF2B5EF4-FFF2-40B4-BE49-F238E27FC236}">
                <a16:creationId xmlns:a16="http://schemas.microsoft.com/office/drawing/2014/main" id="{47FEE1FD-D791-74F9-8A07-8A52E31BE6C0}"/>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3A394BF6-3B53-0121-CF85-A7CF22F8ED66}"/>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16389"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A58016C0-59CF-2E9E-BC77-574BAB3D2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 Box 7">
            <a:extLst>
              <a:ext uri="{FF2B5EF4-FFF2-40B4-BE49-F238E27FC236}">
                <a16:creationId xmlns:a16="http://schemas.microsoft.com/office/drawing/2014/main" id="{3D2ADE53-831E-8E48-379E-61CE2B2FA726}"/>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5EE80D22-7CD0-9837-03BE-FFE38E1B9613}"/>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graphicFrame>
        <p:nvGraphicFramePr>
          <p:cNvPr id="4" name="Table 3">
            <a:extLst>
              <a:ext uri="{FF2B5EF4-FFF2-40B4-BE49-F238E27FC236}">
                <a16:creationId xmlns:a16="http://schemas.microsoft.com/office/drawing/2014/main" id="{75D8FC22-C71F-8FDF-D8F4-A3192DC8B15D}"/>
              </a:ext>
            </a:extLst>
          </p:cNvPr>
          <p:cNvGraphicFramePr>
            <a:graphicFrameLocks noGrp="1"/>
          </p:cNvGraphicFramePr>
          <p:nvPr/>
        </p:nvGraphicFramePr>
        <p:xfrm>
          <a:off x="468313" y="1989138"/>
          <a:ext cx="9096376" cy="1482724"/>
        </p:xfrm>
        <a:graphic>
          <a:graphicData uri="http://schemas.openxmlformats.org/drawingml/2006/table">
            <a:tbl>
              <a:tblPr firstRow="1" bandRow="1">
                <a:tableStyleId>{073A0DAA-6AF3-43AB-8588-CEC1D06C72B9}</a:tableStyleId>
              </a:tblPr>
              <a:tblGrid>
                <a:gridCol w="4548188">
                  <a:extLst>
                    <a:ext uri="{9D8B030D-6E8A-4147-A177-3AD203B41FA5}">
                      <a16:colId xmlns:a16="http://schemas.microsoft.com/office/drawing/2014/main" val="20000"/>
                    </a:ext>
                  </a:extLst>
                </a:gridCol>
                <a:gridCol w="4548188">
                  <a:extLst>
                    <a:ext uri="{9D8B030D-6E8A-4147-A177-3AD203B41FA5}">
                      <a16:colId xmlns:a16="http://schemas.microsoft.com/office/drawing/2014/main" val="20001"/>
                    </a:ext>
                  </a:extLst>
                </a:gridCol>
              </a:tblGrid>
              <a:tr h="370681">
                <a:tc>
                  <a:txBody>
                    <a:bodyPr/>
                    <a:lstStyle/>
                    <a:p>
                      <a:pPr algn="ctr"/>
                      <a:r>
                        <a:rPr lang="en-GB" sz="1800" dirty="0">
                          <a:latin typeface="Century Gothic" panose="020B0502020202020204" pitchFamily="34" charset="0"/>
                        </a:rPr>
                        <a:t>AREA</a:t>
                      </a:r>
                    </a:p>
                  </a:txBody>
                  <a:tcPr marL="91437" marR="91437" marT="45700" marB="45700" anchor="ctr">
                    <a:solidFill>
                      <a:srgbClr val="C00000"/>
                    </a:solidFill>
                  </a:tcPr>
                </a:tc>
                <a:tc>
                  <a:txBody>
                    <a:bodyPr/>
                    <a:lstStyle/>
                    <a:p>
                      <a:pPr algn="ctr"/>
                      <a:r>
                        <a:rPr lang="en-GB" sz="1800" dirty="0">
                          <a:latin typeface="Century Gothic" panose="020B0502020202020204" pitchFamily="34" charset="0"/>
                        </a:rPr>
                        <a:t>RANGE OF MARKS</a:t>
                      </a:r>
                    </a:p>
                  </a:txBody>
                  <a:tcPr marL="91437" marR="91437" marT="45700" marB="45700" anchor="ctr">
                    <a:solidFill>
                      <a:srgbClr val="C00000"/>
                    </a:solidFill>
                  </a:tcPr>
                </a:tc>
                <a:extLst>
                  <a:ext uri="{0D108BD9-81ED-4DB2-BD59-A6C34878D82A}">
                    <a16:rowId xmlns:a16="http://schemas.microsoft.com/office/drawing/2014/main" val="10000"/>
                  </a:ext>
                </a:extLst>
              </a:tr>
              <a:tr h="370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Preliminary Graphics</a:t>
                      </a:r>
                      <a:endParaRPr lang="en-GB" sz="1800" dirty="0">
                        <a:latin typeface="Century Gothic" panose="020B0502020202020204" pitchFamily="34" charset="0"/>
                      </a:endParaRPr>
                    </a:p>
                  </a:txBody>
                  <a:tcPr marL="91437" marR="91437" marT="45700" marB="457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10-20</a:t>
                      </a:r>
                      <a:endParaRPr lang="en-GB" sz="1800" dirty="0">
                        <a:latin typeface="Century Gothic" panose="020B0502020202020204" pitchFamily="34" charset="0"/>
                      </a:endParaRPr>
                    </a:p>
                  </a:txBody>
                  <a:tcPr marL="91437" marR="91437" marT="45700" marB="45700" anchor="ctr"/>
                </a:tc>
                <a:extLst>
                  <a:ext uri="{0D108BD9-81ED-4DB2-BD59-A6C34878D82A}">
                    <a16:rowId xmlns:a16="http://schemas.microsoft.com/office/drawing/2014/main" val="10001"/>
                  </a:ext>
                </a:extLst>
              </a:tr>
              <a:tr h="370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Production Graphics</a:t>
                      </a:r>
                      <a:endParaRPr lang="en-GB" sz="1800" dirty="0">
                        <a:latin typeface="Century Gothic" panose="020B0502020202020204" pitchFamily="34" charset="0"/>
                      </a:endParaRPr>
                    </a:p>
                  </a:txBody>
                  <a:tcPr marL="91437" marR="91437" marT="45700" marB="457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a:solidFill>
                            <a:schemeClr val="dk1"/>
                          </a:solidFill>
                          <a:latin typeface="Century Gothic" panose="020B0502020202020204" pitchFamily="34" charset="0"/>
                          <a:ea typeface="+mn-ea"/>
                          <a:cs typeface="+mn-cs"/>
                        </a:rPr>
                        <a:t>10-20</a:t>
                      </a:r>
                      <a:endParaRPr lang="en-GB" sz="1800" dirty="0">
                        <a:latin typeface="Century Gothic" panose="020B0502020202020204" pitchFamily="34" charset="0"/>
                      </a:endParaRPr>
                    </a:p>
                  </a:txBody>
                  <a:tcPr marL="91437" marR="91437" marT="45700" marB="45700" anchor="ctr"/>
                </a:tc>
                <a:extLst>
                  <a:ext uri="{0D108BD9-81ED-4DB2-BD59-A6C34878D82A}">
                    <a16:rowId xmlns:a16="http://schemas.microsoft.com/office/drawing/2014/main" val="10002"/>
                  </a:ext>
                </a:extLst>
              </a:tr>
              <a:tr h="370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Promotional Graphics</a:t>
                      </a:r>
                      <a:endParaRPr lang="en-GB" sz="1800" dirty="0">
                        <a:latin typeface="Century Gothic" panose="020B0502020202020204" pitchFamily="34" charset="0"/>
                      </a:endParaRPr>
                    </a:p>
                  </a:txBody>
                  <a:tcPr marL="91437" marR="91437" marT="45700" marB="457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10-20</a:t>
                      </a:r>
                      <a:endParaRPr lang="en-GB" sz="1800" dirty="0">
                        <a:latin typeface="Century Gothic" panose="020B0502020202020204" pitchFamily="34" charset="0"/>
                      </a:endParaRPr>
                    </a:p>
                  </a:txBody>
                  <a:tcPr marL="91437" marR="91437" marT="45700" marB="45700" anchor="ctr"/>
                </a:tc>
                <a:extLst>
                  <a:ext uri="{0D108BD9-81ED-4DB2-BD59-A6C34878D82A}">
                    <a16:rowId xmlns:a16="http://schemas.microsoft.com/office/drawing/2014/main" val="10003"/>
                  </a:ext>
                </a:extLst>
              </a:tr>
            </a:tbl>
          </a:graphicData>
        </a:graphic>
      </p:graphicFrame>
      <p:graphicFrame>
        <p:nvGraphicFramePr>
          <p:cNvPr id="9" name="Diagram 8">
            <a:extLst>
              <a:ext uri="{FF2B5EF4-FFF2-40B4-BE49-F238E27FC236}">
                <a16:creationId xmlns:a16="http://schemas.microsoft.com/office/drawing/2014/main" id="{3B05122B-7C6E-5D18-F543-54BE42C94F2A}"/>
              </a:ext>
            </a:extLst>
          </p:cNvPr>
          <p:cNvGraphicFramePr/>
          <p:nvPr>
            <p:extLst>
              <p:ext uri="{D42A27DB-BD31-4B8C-83A1-F6EECF244321}">
                <p14:modId xmlns:p14="http://schemas.microsoft.com/office/powerpoint/2010/main" val="10244606"/>
              </p:ext>
            </p:extLst>
          </p:nvPr>
        </p:nvGraphicFramePr>
        <p:xfrm>
          <a:off x="6588770" y="1127125"/>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FB9B4F28-0012-ADF9-AC56-45916D67B168}"/>
              </a:ext>
            </a:extLst>
          </p:cNvPr>
          <p:cNvGraphicFramePr/>
          <p:nvPr/>
        </p:nvGraphicFramePr>
        <p:xfrm>
          <a:off x="7884914" y="1189309"/>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9" grpId="0">
        <p:bldAsOne/>
      </p:bldGraphic>
      <p:bldGraphic spid="10"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CD button">
            <a:hlinkClick r:id="" action="ppaction://hlinkshowjump?jump=nextslide" highlightClick="1"/>
            <a:hlinkHover r:id="" action="ppaction://noaction" highlightClick="1"/>
            <a:extLst>
              <a:ext uri="{FF2B5EF4-FFF2-40B4-BE49-F238E27FC236}">
                <a16:creationId xmlns:a16="http://schemas.microsoft.com/office/drawing/2014/main" id="{6CC78F89-0333-4C3F-8A4F-628C99FCE9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8">
            <a:extLst>
              <a:ext uri="{FF2B5EF4-FFF2-40B4-BE49-F238E27FC236}">
                <a16:creationId xmlns:a16="http://schemas.microsoft.com/office/drawing/2014/main" id="{8C9E9CDB-AD14-3A8A-D874-A2DBAF412C35}"/>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362B8F92-95BF-BC73-BB23-FF27E4FB6A9E}"/>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dirty="0">
                <a:solidFill>
                  <a:srgbClr val="CC0000"/>
                </a:solidFill>
                <a:latin typeface="Century Gothic" panose="020B0502020202020204" pitchFamily="34" charset="0"/>
              </a:rPr>
              <a:t>STRUCTURE</a:t>
            </a:r>
          </a:p>
        </p:txBody>
      </p:sp>
      <p:pic>
        <p:nvPicPr>
          <p:cNvPr id="17413"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5EED5AAC-D901-C0FB-3D36-1DC7765864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7">
            <a:extLst>
              <a:ext uri="{FF2B5EF4-FFF2-40B4-BE49-F238E27FC236}">
                <a16:creationId xmlns:a16="http://schemas.microsoft.com/office/drawing/2014/main" id="{20C6CB1C-6404-F353-74AE-39A25381BF40}"/>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A295FDE6-2D1A-E8D0-377C-5A2AC6AE728B}"/>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PRELIM and COURSE EXAM</a:t>
            </a:r>
          </a:p>
        </p:txBody>
      </p:sp>
      <p:graphicFrame>
        <p:nvGraphicFramePr>
          <p:cNvPr id="4" name="Table 3">
            <a:extLst>
              <a:ext uri="{FF2B5EF4-FFF2-40B4-BE49-F238E27FC236}">
                <a16:creationId xmlns:a16="http://schemas.microsoft.com/office/drawing/2014/main" id="{8890BECC-5A25-712E-C231-76A62B0E58D2}"/>
              </a:ext>
            </a:extLst>
          </p:cNvPr>
          <p:cNvGraphicFramePr>
            <a:graphicFrameLocks noGrp="1"/>
          </p:cNvGraphicFramePr>
          <p:nvPr>
            <p:extLst>
              <p:ext uri="{D42A27DB-BD31-4B8C-83A1-F6EECF244321}">
                <p14:modId xmlns:p14="http://schemas.microsoft.com/office/powerpoint/2010/main" val="801408540"/>
              </p:ext>
            </p:extLst>
          </p:nvPr>
        </p:nvGraphicFramePr>
        <p:xfrm>
          <a:off x="468313" y="1989138"/>
          <a:ext cx="9096376" cy="3403600"/>
        </p:xfrm>
        <a:graphic>
          <a:graphicData uri="http://schemas.openxmlformats.org/drawingml/2006/table">
            <a:tbl>
              <a:tblPr firstRow="1" bandRow="1">
                <a:tableStyleId>{073A0DAA-6AF3-43AB-8588-CEC1D06C72B9}</a:tableStyleId>
              </a:tblPr>
              <a:tblGrid>
                <a:gridCol w="4548188">
                  <a:extLst>
                    <a:ext uri="{9D8B030D-6E8A-4147-A177-3AD203B41FA5}">
                      <a16:colId xmlns:a16="http://schemas.microsoft.com/office/drawing/2014/main" val="20000"/>
                    </a:ext>
                  </a:extLst>
                </a:gridCol>
                <a:gridCol w="4548188">
                  <a:extLst>
                    <a:ext uri="{9D8B030D-6E8A-4147-A177-3AD203B41FA5}">
                      <a16:colId xmlns:a16="http://schemas.microsoft.com/office/drawing/2014/main" val="20001"/>
                    </a:ext>
                  </a:extLst>
                </a:gridCol>
              </a:tblGrid>
              <a:tr h="370840">
                <a:tc>
                  <a:txBody>
                    <a:bodyPr/>
                    <a:lstStyle/>
                    <a:p>
                      <a:pPr algn="ctr"/>
                      <a:r>
                        <a:rPr lang="en-GB" dirty="0">
                          <a:latin typeface="Century Gothic" panose="020B0502020202020204" pitchFamily="34" charset="0"/>
                        </a:rPr>
                        <a:t>AREA</a:t>
                      </a:r>
                    </a:p>
                  </a:txBody>
                  <a:tcPr marL="91437" marR="91437" anchor="ctr">
                    <a:solidFill>
                      <a:srgbClr val="C00000"/>
                    </a:solidFill>
                  </a:tcPr>
                </a:tc>
                <a:tc>
                  <a:txBody>
                    <a:bodyPr/>
                    <a:lstStyle/>
                    <a:p>
                      <a:pPr algn="ctr"/>
                      <a:r>
                        <a:rPr lang="en-GB" dirty="0">
                          <a:latin typeface="Century Gothic" panose="020B0502020202020204" pitchFamily="34" charset="0"/>
                        </a:rPr>
                        <a:t>RANGE OF MARKS</a:t>
                      </a:r>
                    </a:p>
                  </a:txBody>
                  <a:tcPr marL="91437" marR="91437" anchor="ctr">
                    <a:solidFill>
                      <a:srgbClr val="C00000"/>
                    </a:solidFill>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Computer-aided design techniques</a:t>
                      </a:r>
                      <a:endParaRPr lang="en-GB" dirty="0">
                        <a:latin typeface="Century Gothic" panose="020B0502020202020204" pitchFamily="34" charset="0"/>
                      </a:endParaRP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15–20 </a:t>
                      </a:r>
                      <a:endParaRPr lang="en-GB" dirty="0">
                        <a:latin typeface="Century Gothic" panose="020B0502020202020204" pitchFamily="34" charset="0"/>
                      </a:endParaRPr>
                    </a:p>
                  </a:txBody>
                  <a:tcPr marL="91437" marR="91437" anchor="ct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Graphic items in specific situations</a:t>
                      </a:r>
                      <a:endParaRPr lang="en-GB" dirty="0">
                        <a:latin typeface="Century Gothic" panose="020B0502020202020204" pitchFamily="34" charset="0"/>
                      </a:endParaRP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8–10 </a:t>
                      </a:r>
                      <a:endParaRPr lang="en-GB" dirty="0">
                        <a:latin typeface="Century Gothic" panose="020B0502020202020204" pitchFamily="34" charset="0"/>
                      </a:endParaRPr>
                    </a:p>
                  </a:txBody>
                  <a:tcPr marL="91437" marR="91437" anchor="ct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Manual and electronic methods of graphic communication </a:t>
                      </a:r>
                      <a:endParaRPr lang="en-GB" dirty="0">
                        <a:latin typeface="Century Gothic" panose="020B0502020202020204" pitchFamily="34" charset="0"/>
                      </a:endParaRP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6–14 </a:t>
                      </a:r>
                      <a:endParaRPr lang="en-GB" dirty="0">
                        <a:latin typeface="Century Gothic" panose="020B0502020202020204" pitchFamily="34" charset="0"/>
                      </a:endParaRPr>
                    </a:p>
                  </a:txBody>
                  <a:tcPr marL="91437" marR="91437" anchor="ct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Spatial awareness </a:t>
                      </a:r>
                      <a:endParaRPr lang="en-GB" dirty="0">
                        <a:latin typeface="Century Gothic" panose="020B0502020202020204" pitchFamily="34" charset="0"/>
                      </a:endParaRP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12–17 </a:t>
                      </a:r>
                      <a:endParaRPr lang="en-GB" dirty="0">
                        <a:latin typeface="Century Gothic" panose="020B0502020202020204" pitchFamily="34" charset="0"/>
                      </a:endParaRPr>
                    </a:p>
                  </a:txBody>
                  <a:tcPr marL="91437" marR="91437" anchor="ct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Drawing standards, protocols and conventions 	</a:t>
                      </a:r>
                      <a:endParaRPr lang="en-GB" dirty="0">
                        <a:latin typeface="Century Gothic" panose="020B0502020202020204" pitchFamily="34" charset="0"/>
                      </a:endParaRPr>
                    </a:p>
                  </a:txBody>
                  <a:tcPr marL="91437" marR="9143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10–17 </a:t>
                      </a:r>
                      <a:endParaRPr lang="en-GB" dirty="0">
                        <a:latin typeface="Century Gothic" panose="020B0502020202020204" pitchFamily="34" charset="0"/>
                      </a:endParaRPr>
                    </a:p>
                  </a:txBody>
                  <a:tcPr marL="91437" marR="9143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5"/>
                  </a:ext>
                </a:extLst>
              </a:tr>
              <a:tr h="370840">
                <a:tc>
                  <a:txBody>
                    <a:bodyPr/>
                    <a:lstStyle/>
                    <a:p>
                      <a:pPr algn="ctr"/>
                      <a:r>
                        <a:rPr lang="en-GB" sz="1800" b="0" i="0" u="none" strike="noStrike" kern="1200" baseline="0" dirty="0">
                          <a:solidFill>
                            <a:schemeClr val="dk1"/>
                          </a:solidFill>
                          <a:latin typeface="Century Gothic" panose="020B0502020202020204" pitchFamily="34" charset="0"/>
                          <a:ea typeface="+mn-ea"/>
                          <a:cs typeface="+mn-cs"/>
                        </a:rPr>
                        <a:t>Use of colours, layout and presentation techniques 	</a:t>
                      </a: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15–20 </a:t>
                      </a:r>
                      <a:endParaRPr lang="en-GB" dirty="0">
                        <a:latin typeface="Century Gothic" panose="020B0502020202020204" pitchFamily="34" charset="0"/>
                      </a:endParaRPr>
                    </a:p>
                  </a:txBody>
                  <a:tcPr marL="91437" marR="91437" anchor="ctr"/>
                </a:tc>
                <a:extLst>
                  <a:ext uri="{0D108BD9-81ED-4DB2-BD59-A6C34878D82A}">
                    <a16:rowId xmlns:a16="http://schemas.microsoft.com/office/drawing/2014/main" val="10006"/>
                  </a:ext>
                </a:extLst>
              </a:tr>
            </a:tbl>
          </a:graphicData>
        </a:graphic>
      </p:graphicFrame>
      <p:graphicFrame>
        <p:nvGraphicFramePr>
          <p:cNvPr id="9" name="Diagram 8">
            <a:extLst>
              <a:ext uri="{FF2B5EF4-FFF2-40B4-BE49-F238E27FC236}">
                <a16:creationId xmlns:a16="http://schemas.microsoft.com/office/drawing/2014/main" id="{4EF98329-1128-C216-D6C0-63F1599B1F80}"/>
              </a:ext>
            </a:extLst>
          </p:cNvPr>
          <p:cNvGraphicFramePr/>
          <p:nvPr>
            <p:extLst>
              <p:ext uri="{D42A27DB-BD31-4B8C-83A1-F6EECF244321}">
                <p14:modId xmlns:p14="http://schemas.microsoft.com/office/powerpoint/2010/main" val="3214072812"/>
              </p:ext>
            </p:extLst>
          </p:nvPr>
        </p:nvGraphicFramePr>
        <p:xfrm>
          <a:off x="6588770" y="1127125"/>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441D7378-97EF-5A06-7E0F-095B7C22F633}"/>
              </a:ext>
            </a:extLst>
          </p:cNvPr>
          <p:cNvGraphicFramePr/>
          <p:nvPr>
            <p:extLst>
              <p:ext uri="{D42A27DB-BD31-4B8C-83A1-F6EECF244321}">
                <p14:modId xmlns:p14="http://schemas.microsoft.com/office/powerpoint/2010/main" val="3501537402"/>
              </p:ext>
            </p:extLst>
          </p:nvPr>
        </p:nvGraphicFramePr>
        <p:xfrm>
          <a:off x="7884914" y="1189309"/>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2" name="Diagram 11">
            <a:extLst>
              <a:ext uri="{FF2B5EF4-FFF2-40B4-BE49-F238E27FC236}">
                <a16:creationId xmlns:a16="http://schemas.microsoft.com/office/drawing/2014/main" id="{32559CE7-D654-D116-AC80-F2DD31B04284}"/>
              </a:ext>
            </a:extLst>
          </p:cNvPr>
          <p:cNvGraphicFramePr/>
          <p:nvPr>
            <p:extLst>
              <p:ext uri="{D42A27DB-BD31-4B8C-83A1-F6EECF244321}">
                <p14:modId xmlns:p14="http://schemas.microsoft.com/office/powerpoint/2010/main" val="1438671522"/>
              </p:ext>
            </p:extLst>
          </p:nvPr>
        </p:nvGraphicFramePr>
        <p:xfrm>
          <a:off x="3678863" y="1127125"/>
          <a:ext cx="1594115" cy="70991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3" name="Diagram 12">
            <a:extLst>
              <a:ext uri="{FF2B5EF4-FFF2-40B4-BE49-F238E27FC236}">
                <a16:creationId xmlns:a16="http://schemas.microsoft.com/office/drawing/2014/main" id="{70AE50FD-22D7-A435-A86F-ACFAC1850723}"/>
              </a:ext>
            </a:extLst>
          </p:cNvPr>
          <p:cNvGraphicFramePr/>
          <p:nvPr>
            <p:extLst>
              <p:ext uri="{D42A27DB-BD31-4B8C-83A1-F6EECF244321}">
                <p14:modId xmlns:p14="http://schemas.microsoft.com/office/powerpoint/2010/main" val="867890703"/>
              </p:ext>
            </p:extLst>
          </p:nvPr>
        </p:nvGraphicFramePr>
        <p:xfrm>
          <a:off x="4975007" y="1189309"/>
          <a:ext cx="1594115" cy="709911"/>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9" grpId="0">
        <p:bldAsOne/>
      </p:bldGraphic>
      <p:bldGraphic spid="10" grpId="0">
        <p:bldAsOne/>
      </p:bldGraphic>
      <p:bldGraphic spid="12" grpId="0">
        <p:bldAsOne/>
      </p:bldGraphic>
      <p:bldGraphic spid="1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D3F584E-4FE9-D206-EA65-B5F29F244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7">
            <a:extLst>
              <a:ext uri="{FF2B5EF4-FFF2-40B4-BE49-F238E27FC236}">
                <a16:creationId xmlns:a16="http://schemas.microsoft.com/office/drawing/2014/main" id="{1B6B8837-8420-42CF-F648-3964B534F9CA}"/>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64532" name="Text Box 20">
            <a:extLst>
              <a:ext uri="{FF2B5EF4-FFF2-40B4-BE49-F238E27FC236}">
                <a16:creationId xmlns:a16="http://schemas.microsoft.com/office/drawing/2014/main" id="{6BCAFA66-E899-E39E-C322-CE03EE31F345}"/>
              </a:ext>
            </a:extLst>
          </p:cNvPr>
          <p:cNvSpPr txBox="1">
            <a:spLocks noChangeArrowheads="1"/>
          </p:cNvSpPr>
          <p:nvPr/>
        </p:nvSpPr>
        <p:spPr bwMode="auto">
          <a:xfrm>
            <a:off x="2268538" y="1106488"/>
            <a:ext cx="4999037" cy="522287"/>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PATHWAY NATIONAL 5</a:t>
            </a:r>
          </a:p>
        </p:txBody>
      </p:sp>
      <p:pic>
        <p:nvPicPr>
          <p:cNvPr id="18437" name="Picture 3" descr="CD button">
            <a:hlinkClick r:id="" action="ppaction://hlinkshowjump?jump=nextslide" highlightClick="1"/>
            <a:hlinkHover r:id="" action="ppaction://noaction" highlightClick="1"/>
            <a:extLst>
              <a:ext uri="{FF2B5EF4-FFF2-40B4-BE49-F238E27FC236}">
                <a16:creationId xmlns:a16="http://schemas.microsoft.com/office/drawing/2014/main" id="{ABB1EA03-62E5-430F-4AB8-5CD848727B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8">
            <a:extLst>
              <a:ext uri="{FF2B5EF4-FFF2-40B4-BE49-F238E27FC236}">
                <a16:creationId xmlns:a16="http://schemas.microsoft.com/office/drawing/2014/main" id="{2606B67C-EE74-D927-89D3-46C7394F94C7}"/>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8" name="Text Box 20">
            <a:extLst>
              <a:ext uri="{FF2B5EF4-FFF2-40B4-BE49-F238E27FC236}">
                <a16:creationId xmlns:a16="http://schemas.microsoft.com/office/drawing/2014/main" id="{9F2EB1A4-09DF-DEB2-B9CB-B9D65799D760}"/>
              </a:ext>
            </a:extLst>
          </p:cNvPr>
          <p:cNvSpPr txBox="1">
            <a:spLocks noChangeArrowheads="1"/>
          </p:cNvSpPr>
          <p:nvPr/>
        </p:nvSpPr>
        <p:spPr bwMode="auto">
          <a:xfrm>
            <a:off x="2263775" y="3429000"/>
            <a:ext cx="4999038" cy="522288"/>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12700" cap="sq">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GB" sz="2800" b="1" dirty="0">
                <a:solidFill>
                  <a:srgbClr val="CC0000"/>
                </a:solidFill>
                <a:effectLst>
                  <a:outerShdw blurRad="38100" dist="38100" dir="2700000" algn="tl">
                    <a:srgbClr val="C0C0C0"/>
                  </a:outerShdw>
                </a:effectLst>
              </a:rPr>
              <a:t>SUPPORTED STUDY</a:t>
            </a:r>
          </a:p>
        </p:txBody>
      </p:sp>
      <p:grpSp>
        <p:nvGrpSpPr>
          <p:cNvPr id="3" name="Group 2">
            <a:extLst>
              <a:ext uri="{FF2B5EF4-FFF2-40B4-BE49-F238E27FC236}">
                <a16:creationId xmlns:a16="http://schemas.microsoft.com/office/drawing/2014/main" id="{A18C3BA9-F572-0D26-17AE-E47B2B79717B}"/>
              </a:ext>
            </a:extLst>
          </p:cNvPr>
          <p:cNvGrpSpPr>
            <a:grpSpLocks/>
          </p:cNvGrpSpPr>
          <p:nvPr/>
        </p:nvGrpSpPr>
        <p:grpSpPr bwMode="auto">
          <a:xfrm>
            <a:off x="3933825" y="3973513"/>
            <a:ext cx="1600200" cy="1601787"/>
            <a:chOff x="3911209" y="3974127"/>
            <a:chExt cx="1600375" cy="1600457"/>
          </a:xfrm>
        </p:grpSpPr>
        <p:sp>
          <p:nvSpPr>
            <p:cNvPr id="13" name="Oval 12">
              <a:extLst>
                <a:ext uri="{FF2B5EF4-FFF2-40B4-BE49-F238E27FC236}">
                  <a16:creationId xmlns:a16="http://schemas.microsoft.com/office/drawing/2014/main" id="{6933672C-C038-3AD2-F93E-3BCAC2ABDC32}"/>
                </a:ext>
              </a:extLst>
            </p:cNvPr>
            <p:cNvSpPr/>
            <p:nvPr/>
          </p:nvSpPr>
          <p:spPr>
            <a:xfrm>
              <a:off x="3911209" y="3974127"/>
              <a:ext cx="1600375" cy="1600457"/>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grpSp>
          <p:nvGrpSpPr>
            <p:cNvPr id="14" name="Group 13">
              <a:extLst>
                <a:ext uri="{FF2B5EF4-FFF2-40B4-BE49-F238E27FC236}">
                  <a16:creationId xmlns:a16="http://schemas.microsoft.com/office/drawing/2014/main" id="{42D1B6D6-EA1D-0776-601D-6123A731FB75}"/>
                </a:ext>
              </a:extLst>
            </p:cNvPr>
            <p:cNvGrpSpPr/>
            <p:nvPr/>
          </p:nvGrpSpPr>
          <p:grpSpPr>
            <a:xfrm>
              <a:off x="3964395" y="4027485"/>
              <a:ext cx="1494003" cy="1493741"/>
              <a:chOff x="6868482" y="657425"/>
              <a:chExt cx="1494003" cy="1493741"/>
            </a:xfrm>
            <a:scene3d>
              <a:camera prst="orthographicFront"/>
              <a:lightRig rig="threePt" dir="t">
                <a:rot lat="0" lon="0" rev="7500000"/>
              </a:lightRig>
            </a:scene3d>
          </p:grpSpPr>
          <p:sp>
            <p:nvSpPr>
              <p:cNvPr id="15" name="Oval 14">
                <a:extLst>
                  <a:ext uri="{FF2B5EF4-FFF2-40B4-BE49-F238E27FC236}">
                    <a16:creationId xmlns:a16="http://schemas.microsoft.com/office/drawing/2014/main" id="{58A4BA27-B4D8-B2EE-8E0E-B103331D1872}"/>
                  </a:ext>
                </a:extLst>
              </p:cNvPr>
              <p:cNvSpPr/>
              <p:nvPr/>
            </p:nvSpPr>
            <p:spPr>
              <a:xfrm>
                <a:off x="6868482" y="657425"/>
                <a:ext cx="1494003" cy="1493741"/>
              </a:xfrm>
              <a:prstGeom prst="ellipse">
                <a:avLst/>
              </a:prstGeom>
              <a:sp3d z="152400" extrusionH="63500" prstMaterial="dkEdge">
                <a:bevelT w="135400" h="16350" prst="relaxedInset"/>
                <a:contourClr>
                  <a:schemeClr val="bg1"/>
                </a:contourClr>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6" name="Oval 5">
                <a:extLst>
                  <a:ext uri="{FF2B5EF4-FFF2-40B4-BE49-F238E27FC236}">
                    <a16:creationId xmlns:a16="http://schemas.microsoft.com/office/drawing/2014/main" id="{938A6735-0BBC-34C7-BAE8-4D21C034D5D2}"/>
                  </a:ext>
                </a:extLst>
              </p:cNvPr>
              <p:cNvSpPr txBox="1"/>
              <p:nvPr/>
            </p:nvSpPr>
            <p:spPr>
              <a:xfrm>
                <a:off x="7081911" y="870857"/>
                <a:ext cx="1067145" cy="1066877"/>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15240" tIns="15240" rIns="15240" bIns="15240" spcCol="1270" anchor="ctr"/>
              <a:lstStyle/>
              <a:p>
                <a:pPr algn="ctr" defTabSz="533400">
                  <a:lnSpc>
                    <a:spcPct val="90000"/>
                  </a:lnSpc>
                  <a:spcAft>
                    <a:spcPct val="35000"/>
                  </a:spcAft>
                  <a:defRPr/>
                </a:pPr>
                <a:r>
                  <a:rPr lang="en-GB" b="1" dirty="0">
                    <a:latin typeface="Century Gothic" panose="020B0502020202020204" pitchFamily="34" charset="0"/>
                  </a:rPr>
                  <a:t>Wednesday</a:t>
                </a:r>
              </a:p>
              <a:p>
                <a:pPr algn="ctr" defTabSz="533400">
                  <a:lnSpc>
                    <a:spcPct val="90000"/>
                  </a:lnSpc>
                  <a:spcAft>
                    <a:spcPct val="35000"/>
                  </a:spcAft>
                  <a:defRPr/>
                </a:pPr>
                <a:r>
                  <a:rPr lang="en-GB" b="1" dirty="0">
                    <a:latin typeface="Century Gothic" panose="020B0502020202020204" pitchFamily="34" charset="0"/>
                  </a:rPr>
                  <a:t>13:00 – 13:45</a:t>
                </a:r>
              </a:p>
              <a:p>
                <a:pPr algn="ctr" defTabSz="533400">
                  <a:lnSpc>
                    <a:spcPct val="90000"/>
                  </a:lnSpc>
                  <a:spcAft>
                    <a:spcPct val="35000"/>
                  </a:spcAft>
                  <a:defRPr/>
                </a:pPr>
                <a:r>
                  <a:rPr lang="en-GB" b="1" dirty="0">
                    <a:latin typeface="Century Gothic" panose="020B0502020202020204" pitchFamily="34" charset="0"/>
                  </a:rPr>
                  <a:t>G25</a:t>
                </a:r>
              </a:p>
            </p:txBody>
          </p:sp>
        </p:grpSp>
      </p:grpSp>
      <p:graphicFrame>
        <p:nvGraphicFramePr>
          <p:cNvPr id="24" name="Diagram 23">
            <a:extLst>
              <a:ext uri="{FF2B5EF4-FFF2-40B4-BE49-F238E27FC236}">
                <a16:creationId xmlns:a16="http://schemas.microsoft.com/office/drawing/2014/main" id="{07ED51F2-6C2B-83C3-5BBB-0191BCA55F22}"/>
              </a:ext>
            </a:extLst>
          </p:cNvPr>
          <p:cNvGraphicFramePr/>
          <p:nvPr/>
        </p:nvGraphicFramePr>
        <p:xfrm>
          <a:off x="-179982" y="1125091"/>
          <a:ext cx="9937104" cy="2808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4532">
                                            <p:txEl>
                                              <p:pRg st="0" end="0"/>
                                            </p:txEl>
                                          </p:spTgt>
                                        </p:tgtEl>
                                        <p:attrNameLst>
                                          <p:attrName>style.visibility</p:attrName>
                                        </p:attrNameLst>
                                      </p:cBhvr>
                                      <p:to>
                                        <p:strVal val="visible"/>
                                      </p:to>
                                    </p:set>
                                    <p:animEffect transition="in" filter="fade">
                                      <p:cBhvr>
                                        <p:cTn id="7" dur="500"/>
                                        <p:tgtEl>
                                          <p:spTgt spid="645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graphicEl>
                                              <a:dgm id="{4CA670D5-A495-4658-BC98-9F30F6362E34}"/>
                                            </p:graphicEl>
                                          </p:spTgt>
                                        </p:tgtEl>
                                        <p:attrNameLst>
                                          <p:attrName>style.visibility</p:attrName>
                                        </p:attrNameLst>
                                      </p:cBhvr>
                                      <p:to>
                                        <p:strVal val="visible"/>
                                      </p:to>
                                    </p:set>
                                    <p:animEffect transition="in" filter="fade">
                                      <p:cBhvr>
                                        <p:cTn id="12" dur="500"/>
                                        <p:tgtEl>
                                          <p:spTgt spid="24">
                                            <p:graphicEl>
                                              <a:dgm id="{4CA670D5-A495-4658-BC98-9F30F6362E3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graphicEl>
                                              <a:dgm id="{3079A414-9426-4FA4-9CA2-5898BE8EA69A}"/>
                                            </p:graphicEl>
                                          </p:spTgt>
                                        </p:tgtEl>
                                        <p:attrNameLst>
                                          <p:attrName>style.visibility</p:attrName>
                                        </p:attrNameLst>
                                      </p:cBhvr>
                                      <p:to>
                                        <p:strVal val="visible"/>
                                      </p:to>
                                    </p:set>
                                    <p:animEffect transition="in" filter="fade">
                                      <p:cBhvr>
                                        <p:cTn id="15" dur="500"/>
                                        <p:tgtEl>
                                          <p:spTgt spid="24">
                                            <p:graphicEl>
                                              <a:dgm id="{3079A414-9426-4FA4-9CA2-5898BE8EA69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graphicEl>
                                              <a:dgm id="{60B3ED4C-DBFC-4270-A1F2-52B865ABE112}"/>
                                            </p:graphicEl>
                                          </p:spTgt>
                                        </p:tgtEl>
                                        <p:attrNameLst>
                                          <p:attrName>style.visibility</p:attrName>
                                        </p:attrNameLst>
                                      </p:cBhvr>
                                      <p:to>
                                        <p:strVal val="visible"/>
                                      </p:to>
                                    </p:set>
                                    <p:animEffect transition="in" filter="fade">
                                      <p:cBhvr>
                                        <p:cTn id="20" dur="500"/>
                                        <p:tgtEl>
                                          <p:spTgt spid="24">
                                            <p:graphicEl>
                                              <a:dgm id="{60B3ED4C-DBFC-4270-A1F2-52B865ABE11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4">
                                            <p:graphicEl>
                                              <a:dgm id="{192B4AD7-92E2-456E-BA65-4A1D2FC5ECE0}"/>
                                            </p:graphicEl>
                                          </p:spTgt>
                                        </p:tgtEl>
                                        <p:attrNameLst>
                                          <p:attrName>style.visibility</p:attrName>
                                        </p:attrNameLst>
                                      </p:cBhvr>
                                      <p:to>
                                        <p:strVal val="visible"/>
                                      </p:to>
                                    </p:set>
                                    <p:animEffect transition="in" filter="fade">
                                      <p:cBhvr>
                                        <p:cTn id="23" dur="500"/>
                                        <p:tgtEl>
                                          <p:spTgt spid="24">
                                            <p:graphicEl>
                                              <a:dgm id="{192B4AD7-92E2-456E-BA65-4A1D2FC5ECE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4">
                                            <p:graphicEl>
                                              <a:dgm id="{DB6320AA-1573-451B-8794-CFF2A0DF7B50}"/>
                                            </p:graphicEl>
                                          </p:spTgt>
                                        </p:tgtEl>
                                        <p:attrNameLst>
                                          <p:attrName>style.visibility</p:attrName>
                                        </p:attrNameLst>
                                      </p:cBhvr>
                                      <p:to>
                                        <p:strVal val="visible"/>
                                      </p:to>
                                    </p:set>
                                    <p:animEffect transition="in" filter="fade">
                                      <p:cBhvr>
                                        <p:cTn id="28" dur="500"/>
                                        <p:tgtEl>
                                          <p:spTgt spid="24">
                                            <p:graphicEl>
                                              <a:dgm id="{DB6320AA-1573-451B-8794-CFF2A0DF7B5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graphicEl>
                                              <a:dgm id="{0853D53E-400A-4ECE-83CC-0724DFF8658B}"/>
                                            </p:graphicEl>
                                          </p:spTgt>
                                        </p:tgtEl>
                                        <p:attrNameLst>
                                          <p:attrName>style.visibility</p:attrName>
                                        </p:attrNameLst>
                                      </p:cBhvr>
                                      <p:to>
                                        <p:strVal val="visible"/>
                                      </p:to>
                                    </p:set>
                                    <p:animEffect transition="in" filter="fade">
                                      <p:cBhvr>
                                        <p:cTn id="31" dur="500"/>
                                        <p:tgtEl>
                                          <p:spTgt spid="24">
                                            <p:graphicEl>
                                              <a:dgm id="{0853D53E-400A-4ECE-83CC-0724DFF8658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
                                            <p:graphicEl>
                                              <a:dgm id="{672A5FFF-7175-43EF-BFD0-9FFC8976DA8B}"/>
                                            </p:graphicEl>
                                          </p:spTgt>
                                        </p:tgtEl>
                                        <p:attrNameLst>
                                          <p:attrName>style.visibility</p:attrName>
                                        </p:attrNameLst>
                                      </p:cBhvr>
                                      <p:to>
                                        <p:strVal val="visible"/>
                                      </p:to>
                                    </p:set>
                                    <p:animEffect transition="in" filter="fade">
                                      <p:cBhvr>
                                        <p:cTn id="36" dur="500"/>
                                        <p:tgtEl>
                                          <p:spTgt spid="24">
                                            <p:graphicEl>
                                              <a:dgm id="{672A5FFF-7175-43EF-BFD0-9FFC8976DA8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4">
                                            <p:graphicEl>
                                              <a:dgm id="{17BFDD01-AF54-4194-B07B-FC5EC61489B3}"/>
                                            </p:graphicEl>
                                          </p:spTgt>
                                        </p:tgtEl>
                                        <p:attrNameLst>
                                          <p:attrName>style.visibility</p:attrName>
                                        </p:attrNameLst>
                                      </p:cBhvr>
                                      <p:to>
                                        <p:strVal val="visible"/>
                                      </p:to>
                                    </p:set>
                                    <p:animEffect transition="in" filter="fade">
                                      <p:cBhvr>
                                        <p:cTn id="39" dur="500"/>
                                        <p:tgtEl>
                                          <p:spTgt spid="24">
                                            <p:graphicEl>
                                              <a:dgm id="{17BFDD01-AF54-4194-B07B-FC5EC61489B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4">
                                            <p:graphicEl>
                                              <a:dgm id="{A8D6B566-4DC2-47FA-B1FA-781AF94CF5C5}"/>
                                            </p:graphicEl>
                                          </p:spTgt>
                                        </p:tgtEl>
                                        <p:attrNameLst>
                                          <p:attrName>style.visibility</p:attrName>
                                        </p:attrNameLst>
                                      </p:cBhvr>
                                      <p:to>
                                        <p:strVal val="visible"/>
                                      </p:to>
                                    </p:set>
                                    <p:animEffect transition="in" filter="fade">
                                      <p:cBhvr>
                                        <p:cTn id="44" dur="500"/>
                                        <p:tgtEl>
                                          <p:spTgt spid="24">
                                            <p:graphicEl>
                                              <a:dgm id="{A8D6B566-4DC2-47FA-B1FA-781AF94CF5C5}"/>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4">
                                            <p:graphicEl>
                                              <a:dgm id="{BAC19737-5512-4212-B6E6-99F36944BE64}"/>
                                            </p:graphicEl>
                                          </p:spTgt>
                                        </p:tgtEl>
                                        <p:attrNameLst>
                                          <p:attrName>style.visibility</p:attrName>
                                        </p:attrNameLst>
                                      </p:cBhvr>
                                      <p:to>
                                        <p:strVal val="visible"/>
                                      </p:to>
                                    </p:set>
                                    <p:animEffect transition="in" filter="fade">
                                      <p:cBhvr>
                                        <p:cTn id="47" dur="500"/>
                                        <p:tgtEl>
                                          <p:spTgt spid="24">
                                            <p:graphicEl>
                                              <a:dgm id="{BAC19737-5512-4212-B6E6-99F36944BE6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1"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fade">
                                      <p:cBhvr>
                                        <p:cTn id="5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2" grpId="0" build="p"/>
      <p:bldP spid="8" grpId="0" build="p"/>
      <p:bldP spid="8" grpId="1"/>
      <p:bldGraphic spid="2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CD button">
            <a:hlinkClick r:id="" action="ppaction://hlinkshowjump?jump=nextslide" highlightClick="1"/>
            <a:hlinkHover r:id="" action="ppaction://noaction" highlightClick="1"/>
            <a:extLst>
              <a:ext uri="{FF2B5EF4-FFF2-40B4-BE49-F238E27FC236}">
                <a16:creationId xmlns:a16="http://schemas.microsoft.com/office/drawing/2014/main" id="{DAFBCDF0-B8DF-3CA2-7FDB-B80C3AFB70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8">
            <a:extLst>
              <a:ext uri="{FF2B5EF4-FFF2-40B4-BE49-F238E27FC236}">
                <a16:creationId xmlns:a16="http://schemas.microsoft.com/office/drawing/2014/main" id="{5B4CED60-9216-AEA2-5327-344AB17E9588}"/>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1445B705-8AE1-0385-FB20-9B3B5B18CE24}"/>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19461"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6D6F5F25-1BBD-0138-C3DE-81E943E00D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 Box 7">
            <a:extLst>
              <a:ext uri="{FF2B5EF4-FFF2-40B4-BE49-F238E27FC236}">
                <a16:creationId xmlns:a16="http://schemas.microsoft.com/office/drawing/2014/main" id="{78DE5EAC-16C9-4770-6E22-3DB1CACBC673}"/>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2CE3F91B-C7C6-254D-D0BC-63B11676F01D}"/>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2D GRAPHIC COMMUNICATION UNIT</a:t>
            </a:r>
          </a:p>
        </p:txBody>
      </p:sp>
      <p:sp>
        <p:nvSpPr>
          <p:cNvPr id="15" name="Text Box 174">
            <a:extLst>
              <a:ext uri="{FF2B5EF4-FFF2-40B4-BE49-F238E27FC236}">
                <a16:creationId xmlns:a16="http://schemas.microsoft.com/office/drawing/2014/main" id="{32EA8D0E-F57C-3CDF-4552-B934BD2311CD}"/>
              </a:ext>
            </a:extLst>
          </p:cNvPr>
          <p:cNvSpPr txBox="1">
            <a:spLocks noChangeArrowheads="1"/>
          </p:cNvSpPr>
          <p:nvPr/>
        </p:nvSpPr>
        <p:spPr bwMode="auto">
          <a:xfrm>
            <a:off x="5003800" y="1584325"/>
            <a:ext cx="48260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3D AND PICTORIAL GRAPHIC COMMUNICATION UNIT</a:t>
            </a:r>
          </a:p>
        </p:txBody>
      </p:sp>
      <p:sp>
        <p:nvSpPr>
          <p:cNvPr id="16" name="Text Box 174">
            <a:extLst>
              <a:ext uri="{FF2B5EF4-FFF2-40B4-BE49-F238E27FC236}">
                <a16:creationId xmlns:a16="http://schemas.microsoft.com/office/drawing/2014/main" id="{735611A4-1751-D54A-B74F-B5668C5108BD}"/>
              </a:ext>
            </a:extLst>
          </p:cNvPr>
          <p:cNvSpPr txBox="1">
            <a:spLocks noChangeArrowheads="1"/>
          </p:cNvSpPr>
          <p:nvPr/>
        </p:nvSpPr>
        <p:spPr bwMode="auto">
          <a:xfrm>
            <a:off x="396875" y="3379788"/>
            <a:ext cx="1871663"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sp>
        <p:nvSpPr>
          <p:cNvPr id="17" name="Text Box 174">
            <a:extLst>
              <a:ext uri="{FF2B5EF4-FFF2-40B4-BE49-F238E27FC236}">
                <a16:creationId xmlns:a16="http://schemas.microsoft.com/office/drawing/2014/main" id="{B743CFE7-D1A9-6E7E-B4E0-2A9DDCAAE05B}"/>
              </a:ext>
            </a:extLst>
          </p:cNvPr>
          <p:cNvSpPr txBox="1">
            <a:spLocks noChangeArrowheads="1"/>
          </p:cNvSpPr>
          <p:nvPr/>
        </p:nvSpPr>
        <p:spPr bwMode="auto">
          <a:xfrm>
            <a:off x="8137525" y="3251200"/>
            <a:ext cx="15478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COURSE EXAM</a:t>
            </a:r>
          </a:p>
        </p:txBody>
      </p:sp>
      <p:sp>
        <p:nvSpPr>
          <p:cNvPr id="18" name="Text Box 179">
            <a:extLst>
              <a:ext uri="{FF2B5EF4-FFF2-40B4-BE49-F238E27FC236}">
                <a16:creationId xmlns:a16="http://schemas.microsoft.com/office/drawing/2014/main" id="{2CBA0AAC-3FAD-CE62-01E4-94F811B8958D}"/>
              </a:ext>
            </a:extLst>
          </p:cNvPr>
          <p:cNvSpPr txBox="1">
            <a:spLocks noChangeArrowheads="1"/>
          </p:cNvSpPr>
          <p:nvPr/>
        </p:nvSpPr>
        <p:spPr bwMode="auto">
          <a:xfrm>
            <a:off x="396875" y="1855788"/>
            <a:ext cx="345598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400">
                <a:latin typeface="Century Gothic" panose="020B0502020202020204" pitchFamily="34" charset="0"/>
              </a:rPr>
              <a:t>This covers work relating to </a:t>
            </a:r>
            <a:r>
              <a:rPr lang="en-GB" altLang="en-US" sz="1400" b="1">
                <a:latin typeface="Century Gothic" panose="020B0502020202020204" pitchFamily="34" charset="0"/>
              </a:rPr>
              <a:t>spatial awareness</a:t>
            </a:r>
            <a:r>
              <a:rPr lang="en-GB" altLang="en-US" sz="1400">
                <a:latin typeface="Century Gothic" panose="020B0502020202020204" pitchFamily="34" charset="0"/>
              </a:rPr>
              <a:t>, </a:t>
            </a:r>
            <a:r>
              <a:rPr lang="en-GB" altLang="en-US" sz="1400" b="1">
                <a:latin typeface="Century Gothic" panose="020B0502020202020204" pitchFamily="34" charset="0"/>
              </a:rPr>
              <a:t>visual literacy</a:t>
            </a:r>
            <a:r>
              <a:rPr lang="en-GB" altLang="en-US" sz="1400">
                <a:latin typeface="Century Gothic" panose="020B0502020202020204" pitchFamily="34" charset="0"/>
              </a:rPr>
              <a:t>, the ability to </a:t>
            </a:r>
            <a:r>
              <a:rPr lang="en-GB" altLang="en-US" sz="1400" b="1">
                <a:latin typeface="Century Gothic" panose="020B0502020202020204" pitchFamily="34" charset="0"/>
              </a:rPr>
              <a:t>interpret drawing, diagrams</a:t>
            </a:r>
            <a:r>
              <a:rPr lang="en-GB" altLang="en-US" sz="1400">
                <a:latin typeface="Century Gothic" panose="020B0502020202020204" pitchFamily="34" charset="0"/>
              </a:rPr>
              <a:t> and other </a:t>
            </a:r>
            <a:r>
              <a:rPr lang="en-GB" altLang="en-US" sz="1400" b="1">
                <a:latin typeface="Century Gothic" panose="020B0502020202020204" pitchFamily="34" charset="0"/>
              </a:rPr>
              <a:t>graphics</a:t>
            </a:r>
            <a:r>
              <a:rPr lang="en-GB" altLang="en-US" sz="1400">
                <a:latin typeface="Century Gothic" panose="020B0502020202020204" pitchFamily="34" charset="0"/>
              </a:rPr>
              <a:t>, and how to </a:t>
            </a:r>
            <a:r>
              <a:rPr lang="en-GB" altLang="en-US" sz="1400" b="1">
                <a:latin typeface="Century Gothic" panose="020B0502020202020204" pitchFamily="34" charset="0"/>
              </a:rPr>
              <a:t>evaluate</a:t>
            </a:r>
            <a:r>
              <a:rPr lang="en-GB" altLang="en-US" sz="1400">
                <a:latin typeface="Century Gothic" panose="020B0502020202020204" pitchFamily="34" charset="0"/>
              </a:rPr>
              <a:t> work in relation to </a:t>
            </a:r>
            <a:r>
              <a:rPr lang="en-GB" altLang="en-US" sz="1400" b="1">
                <a:latin typeface="Century Gothic" panose="020B0502020202020204" pitchFamily="34" charset="0"/>
              </a:rPr>
              <a:t>specified brief</a:t>
            </a:r>
            <a:r>
              <a:rPr lang="en-GB" altLang="en-US" sz="1400">
                <a:latin typeface="Century Gothic" panose="020B0502020202020204" pitchFamily="34" charset="0"/>
              </a:rPr>
              <a:t>. A lot of focus on </a:t>
            </a:r>
            <a:r>
              <a:rPr lang="en-GB" altLang="en-US" sz="1400" b="1">
                <a:latin typeface="Century Gothic" panose="020B0502020202020204" pitchFamily="34" charset="0"/>
              </a:rPr>
              <a:t>Desktop Publishing </a:t>
            </a:r>
            <a:r>
              <a:rPr lang="en-GB" altLang="en-US" sz="1400">
                <a:latin typeface="Century Gothic" panose="020B0502020202020204" pitchFamily="34" charset="0"/>
              </a:rPr>
              <a:t>skills.</a:t>
            </a:r>
          </a:p>
        </p:txBody>
      </p:sp>
      <p:sp>
        <p:nvSpPr>
          <p:cNvPr id="19" name="Text Box 179">
            <a:extLst>
              <a:ext uri="{FF2B5EF4-FFF2-40B4-BE49-F238E27FC236}">
                <a16:creationId xmlns:a16="http://schemas.microsoft.com/office/drawing/2014/main" id="{78D2CA22-EF52-924D-AC58-2AA73687DA60}"/>
              </a:ext>
            </a:extLst>
          </p:cNvPr>
          <p:cNvSpPr txBox="1">
            <a:spLocks noChangeArrowheads="1"/>
          </p:cNvSpPr>
          <p:nvPr/>
        </p:nvSpPr>
        <p:spPr bwMode="auto">
          <a:xfrm>
            <a:off x="419100" y="3641725"/>
            <a:ext cx="3360738"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spcBef>
                <a:spcPct val="50000"/>
              </a:spcBef>
            </a:pPr>
            <a:r>
              <a:rPr lang="en-GB" altLang="en-US" sz="1400" dirty="0">
                <a:latin typeface="Century Gothic" panose="020B0502020202020204" pitchFamily="34" charset="0"/>
              </a:rPr>
              <a:t>The assessment is </a:t>
            </a:r>
            <a:r>
              <a:rPr lang="en-GB" altLang="en-US" sz="1400" b="1" dirty="0">
                <a:latin typeface="Century Gothic" panose="020B0502020202020204" pitchFamily="34" charset="0"/>
              </a:rPr>
              <a:t>36% (50 Marks)</a:t>
            </a:r>
            <a:r>
              <a:rPr lang="en-GB" altLang="en-US" sz="1400" dirty="0">
                <a:latin typeface="Century Gothic" panose="020B0502020202020204" pitchFamily="34" charset="0"/>
              </a:rPr>
              <a:t> of the course mark and is </a:t>
            </a:r>
            <a:r>
              <a:rPr lang="en-GB" altLang="en-US" sz="1400" b="1" dirty="0">
                <a:latin typeface="Century Gothic" panose="020B0502020202020204" pitchFamily="34" charset="0"/>
              </a:rPr>
              <a:t>completed in class time over 8 hours</a:t>
            </a:r>
            <a:r>
              <a:rPr lang="en-GB" altLang="en-US" sz="1400" dirty="0">
                <a:latin typeface="Century Gothic" panose="020B0502020202020204" pitchFamily="34" charset="0"/>
              </a:rPr>
              <a:t>. It is a </a:t>
            </a:r>
            <a:r>
              <a:rPr lang="en-GB" altLang="en-US" sz="1400" b="1" dirty="0">
                <a:latin typeface="Century Gothic" panose="020B0502020202020204" pitchFamily="34" charset="0"/>
              </a:rPr>
              <a:t>closed book </a:t>
            </a:r>
            <a:r>
              <a:rPr lang="en-GB" altLang="en-US" sz="1400" dirty="0">
                <a:latin typeface="Century Gothic" panose="020B0502020202020204" pitchFamily="34" charset="0"/>
              </a:rPr>
              <a:t>assessment. It starts with a design brief and allows you to demonstrate your skills in </a:t>
            </a:r>
            <a:r>
              <a:rPr lang="en-GB" altLang="en-US" sz="1400" b="1" dirty="0">
                <a:latin typeface="Century Gothic" panose="020B0502020202020204" pitchFamily="34" charset="0"/>
              </a:rPr>
              <a:t>preliminary, production and promotional graphics</a:t>
            </a:r>
            <a:r>
              <a:rPr lang="en-GB" altLang="en-US" sz="1400" dirty="0">
                <a:latin typeface="Century Gothic" panose="020B0502020202020204" pitchFamily="34" charset="0"/>
              </a:rPr>
              <a:t>. The folio’s throughout the year will prepare you to do your best work in the Assignment.</a:t>
            </a:r>
          </a:p>
        </p:txBody>
      </p:sp>
      <p:sp>
        <p:nvSpPr>
          <p:cNvPr id="20" name="Text Box 179">
            <a:extLst>
              <a:ext uri="{FF2B5EF4-FFF2-40B4-BE49-F238E27FC236}">
                <a16:creationId xmlns:a16="http://schemas.microsoft.com/office/drawing/2014/main" id="{24FC84E0-20AA-EFB6-10AB-82B70CA6FEF6}"/>
              </a:ext>
            </a:extLst>
          </p:cNvPr>
          <p:cNvSpPr txBox="1">
            <a:spLocks noChangeArrowheads="1"/>
          </p:cNvSpPr>
          <p:nvPr/>
        </p:nvSpPr>
        <p:spPr bwMode="auto">
          <a:xfrm>
            <a:off x="5292725" y="1914525"/>
            <a:ext cx="4392613"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r>
              <a:rPr lang="en-GB" altLang="en-US" sz="1400">
                <a:latin typeface="Century Gothic" panose="020B0502020202020204" pitchFamily="34" charset="0"/>
              </a:rPr>
              <a:t>The 3D unit covers </a:t>
            </a:r>
            <a:r>
              <a:rPr lang="en-GB" altLang="en-US" sz="1400" b="1">
                <a:latin typeface="Century Gothic" panose="020B0502020202020204" pitchFamily="34" charset="0"/>
              </a:rPr>
              <a:t>pictorial</a:t>
            </a:r>
            <a:r>
              <a:rPr lang="en-GB" altLang="en-US" sz="1400">
                <a:latin typeface="Century Gothic" panose="020B0502020202020204" pitchFamily="34" charset="0"/>
              </a:rPr>
              <a:t> drawings: </a:t>
            </a:r>
            <a:r>
              <a:rPr lang="en-GB" altLang="en-US" sz="1400" b="1">
                <a:latin typeface="Century Gothic" panose="020B0502020202020204" pitchFamily="34" charset="0"/>
              </a:rPr>
              <a:t>exploded</a:t>
            </a:r>
            <a:r>
              <a:rPr lang="en-GB" altLang="en-US" sz="1400">
                <a:latin typeface="Century Gothic" panose="020B0502020202020204" pitchFamily="34" charset="0"/>
              </a:rPr>
              <a:t> </a:t>
            </a:r>
            <a:r>
              <a:rPr lang="en-GB" altLang="en-US" sz="1400" b="1">
                <a:latin typeface="Century Gothic" panose="020B0502020202020204" pitchFamily="34" charset="0"/>
              </a:rPr>
              <a:t>isometric,</a:t>
            </a:r>
            <a:r>
              <a:rPr lang="en-GB" altLang="en-US" sz="1400">
                <a:latin typeface="Century Gothic" panose="020B0502020202020204" pitchFamily="34" charset="0"/>
              </a:rPr>
              <a:t> </a:t>
            </a:r>
            <a:r>
              <a:rPr lang="en-GB" altLang="en-US" sz="1400" b="1">
                <a:latin typeface="Century Gothic" panose="020B0502020202020204" pitchFamily="34" charset="0"/>
              </a:rPr>
              <a:t>oblique</a:t>
            </a:r>
            <a:r>
              <a:rPr lang="en-GB" altLang="en-US" sz="1400">
                <a:latin typeface="Century Gothic" panose="020B0502020202020204" pitchFamily="34" charset="0"/>
              </a:rPr>
              <a:t>, </a:t>
            </a:r>
            <a:r>
              <a:rPr lang="en-GB" altLang="en-US" sz="1400" b="1">
                <a:latin typeface="Century Gothic" panose="020B0502020202020204" pitchFamily="34" charset="0"/>
              </a:rPr>
              <a:t>two-point perspective sketching</a:t>
            </a:r>
            <a:r>
              <a:rPr lang="en-GB" altLang="en-US" sz="1400">
                <a:latin typeface="Century Gothic" panose="020B0502020202020204" pitchFamily="34" charset="0"/>
              </a:rPr>
              <a:t>. It also covers work in the form of</a:t>
            </a:r>
            <a:r>
              <a:rPr lang="en-GB" altLang="en-US" sz="1400" b="1">
                <a:latin typeface="Century Gothic" panose="020B0502020202020204" pitchFamily="34" charset="0"/>
              </a:rPr>
              <a:t> 3D computer modelling</a:t>
            </a:r>
            <a:r>
              <a:rPr lang="en-GB" altLang="en-US" sz="1400">
                <a:latin typeface="Century Gothic" panose="020B0502020202020204" pitchFamily="34" charset="0"/>
              </a:rPr>
              <a:t>, </a:t>
            </a:r>
            <a:r>
              <a:rPr lang="en-GB" altLang="en-US" sz="1400" b="1">
                <a:latin typeface="Century Gothic" panose="020B0502020202020204" pitchFamily="34" charset="0"/>
              </a:rPr>
              <a:t>pictorial illustration and physical modelling, as well as animation and simulation using 3D Modelling software</a:t>
            </a:r>
            <a:r>
              <a:rPr lang="en-GB" altLang="en-US" sz="1400">
                <a:latin typeface="Century Gothic" panose="020B0502020202020204" pitchFamily="34" charset="0"/>
              </a:rPr>
              <a:t>.</a:t>
            </a:r>
          </a:p>
        </p:txBody>
      </p:sp>
      <p:sp>
        <p:nvSpPr>
          <p:cNvPr id="21" name="Text Box 179">
            <a:extLst>
              <a:ext uri="{FF2B5EF4-FFF2-40B4-BE49-F238E27FC236}">
                <a16:creationId xmlns:a16="http://schemas.microsoft.com/office/drawing/2014/main" id="{E8783902-2A91-8F7A-5079-2FC788EDEC0E}"/>
              </a:ext>
            </a:extLst>
          </p:cNvPr>
          <p:cNvSpPr txBox="1">
            <a:spLocks noChangeArrowheads="1"/>
          </p:cNvSpPr>
          <p:nvPr/>
        </p:nvSpPr>
        <p:spPr bwMode="auto">
          <a:xfrm>
            <a:off x="5003800" y="3573463"/>
            <a:ext cx="468153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algn="r">
              <a:spcBef>
                <a:spcPct val="50000"/>
              </a:spcBef>
            </a:pPr>
            <a:r>
              <a:rPr lang="en-GB" altLang="en-US" sz="1400" dirty="0">
                <a:latin typeface="Century Gothic" panose="020B0502020202020204" pitchFamily="34" charset="0"/>
              </a:rPr>
              <a:t>The exam lasts </a:t>
            </a:r>
            <a:r>
              <a:rPr lang="en-GB" altLang="en-US" sz="1400" b="1" dirty="0">
                <a:latin typeface="Century Gothic" panose="020B0502020202020204" pitchFamily="34" charset="0"/>
              </a:rPr>
              <a:t>2 hours and 30 minutes </a:t>
            </a:r>
            <a:r>
              <a:rPr lang="en-GB" altLang="en-US" sz="1400" dirty="0">
                <a:latin typeface="Century Gothic" panose="020B0502020202020204" pitchFamily="34" charset="0"/>
              </a:rPr>
              <a:t>and represents </a:t>
            </a:r>
            <a:r>
              <a:rPr lang="en-GB" altLang="en-US" sz="1400" b="1" dirty="0">
                <a:latin typeface="Century Gothic" panose="020B0502020202020204" pitchFamily="34" charset="0"/>
              </a:rPr>
              <a:t>64% (90 Marks)</a:t>
            </a:r>
            <a:r>
              <a:rPr lang="en-GB" altLang="en-US" sz="1400" dirty="0">
                <a:latin typeface="Century Gothic" panose="020B0502020202020204" pitchFamily="34" charset="0"/>
              </a:rPr>
              <a:t> of the course mark. It tests your understanding of: </a:t>
            </a:r>
            <a:r>
              <a:rPr lang="en-GB" altLang="en-US" sz="1400" b="1" dirty="0">
                <a:latin typeface="Century Gothic" panose="020B0502020202020204" pitchFamily="34" charset="0"/>
              </a:rPr>
              <a:t>CAD, DTP, creative layout techniques, digital technology in graphics, visual literacy and the impact of graphics on society and the environment. </a:t>
            </a:r>
            <a:r>
              <a:rPr lang="en-GB" altLang="en-US" sz="1400" dirty="0">
                <a:latin typeface="Century Gothic" panose="020B0502020202020204" pitchFamily="34" charset="0"/>
              </a:rPr>
              <a:t>Requires descriptive written answers and sketching is encouraged as it can help explain your answer fully.</a:t>
            </a:r>
            <a:endParaRPr lang="en-GB" altLang="en-US" sz="1600" dirty="0">
              <a:latin typeface="Century Gothic" panose="020B0502020202020204" pitchFamily="34" charset="0"/>
            </a:endParaRPr>
          </a:p>
        </p:txBody>
      </p:sp>
      <p:graphicFrame>
        <p:nvGraphicFramePr>
          <p:cNvPr id="2" name="Diagram 1">
            <a:extLst>
              <a:ext uri="{FF2B5EF4-FFF2-40B4-BE49-F238E27FC236}">
                <a16:creationId xmlns:a16="http://schemas.microsoft.com/office/drawing/2014/main" id="{E3D8EB22-F1B8-51E2-BDD9-6150ECB207D4}"/>
              </a:ext>
            </a:extLst>
          </p:cNvPr>
          <p:cNvGraphicFramePr/>
          <p:nvPr/>
        </p:nvGraphicFramePr>
        <p:xfrm>
          <a:off x="3564434" y="2287041"/>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4" name="Diagram 23">
            <a:extLst>
              <a:ext uri="{FF2B5EF4-FFF2-40B4-BE49-F238E27FC236}">
                <a16:creationId xmlns:a16="http://schemas.microsoft.com/office/drawing/2014/main" id="{8B566BDA-C5A6-3323-704E-7B45F90976F9}"/>
              </a:ext>
            </a:extLst>
          </p:cNvPr>
          <p:cNvGraphicFramePr/>
          <p:nvPr>
            <p:extLst>
              <p:ext uri="{D42A27DB-BD31-4B8C-83A1-F6EECF244321}">
                <p14:modId xmlns:p14="http://schemas.microsoft.com/office/powerpoint/2010/main" val="1495902516"/>
              </p:ext>
            </p:extLst>
          </p:nvPr>
        </p:nvGraphicFramePr>
        <p:xfrm>
          <a:off x="3559464" y="4193941"/>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P spid="15" grpId="0" autoUpdateAnimBg="0"/>
      <p:bldP spid="16" grpId="0" autoUpdateAnimBg="0"/>
      <p:bldP spid="17" grpId="0" autoUpdateAnimBg="0"/>
      <p:bldP spid="18" grpId="0" autoUpdateAnimBg="0"/>
      <p:bldP spid="19" grpId="0" autoUpdateAnimBg="0"/>
      <p:bldP spid="20" grpId="0" autoUpdateAnimBg="0"/>
      <p:bldP spid="21" grpId="0" autoUpdateAnimBg="0"/>
      <p:bldGraphic spid="2" grpId="0">
        <p:bldAsOne/>
      </p:bldGraphic>
      <p:bldGraphic spid="2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CD button">
            <a:hlinkClick r:id="" action="ppaction://hlinkshowjump?jump=nextslide" highlightClick="1"/>
            <a:hlinkHover r:id="" action="ppaction://noaction" highlightClick="1"/>
            <a:extLst>
              <a:ext uri="{FF2B5EF4-FFF2-40B4-BE49-F238E27FC236}">
                <a16:creationId xmlns:a16="http://schemas.microsoft.com/office/drawing/2014/main" id="{E603DDF7-CC94-542F-88CB-C49AF5574C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8">
            <a:extLst>
              <a:ext uri="{FF2B5EF4-FFF2-40B4-BE49-F238E27FC236}">
                <a16:creationId xmlns:a16="http://schemas.microsoft.com/office/drawing/2014/main" id="{AD781A96-F0D4-3EFA-8FB1-3886604BDD18}"/>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C587A8B8-7B63-4E44-C84F-F23F1D71DA18}"/>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20485"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4D9DCD8F-4B62-8863-6681-314735621E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7">
            <a:extLst>
              <a:ext uri="{FF2B5EF4-FFF2-40B4-BE49-F238E27FC236}">
                <a16:creationId xmlns:a16="http://schemas.microsoft.com/office/drawing/2014/main" id="{B07F0162-2615-1765-B1C9-0B3B7275F032}"/>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0937B5F0-DEF9-A5D7-629F-6063BD7650AB}"/>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ASSESSMENT</a:t>
            </a:r>
          </a:p>
        </p:txBody>
      </p:sp>
      <p:graphicFrame>
        <p:nvGraphicFramePr>
          <p:cNvPr id="4" name="Table 3">
            <a:extLst>
              <a:ext uri="{FF2B5EF4-FFF2-40B4-BE49-F238E27FC236}">
                <a16:creationId xmlns:a16="http://schemas.microsoft.com/office/drawing/2014/main" id="{AC023E82-F571-A591-51C0-517ACEB00DB0}"/>
              </a:ext>
            </a:extLst>
          </p:cNvPr>
          <p:cNvGraphicFramePr>
            <a:graphicFrameLocks noGrp="1"/>
          </p:cNvGraphicFramePr>
          <p:nvPr/>
        </p:nvGraphicFramePr>
        <p:xfrm>
          <a:off x="468313" y="1989138"/>
          <a:ext cx="9096376" cy="1482724"/>
        </p:xfrm>
        <a:graphic>
          <a:graphicData uri="http://schemas.openxmlformats.org/drawingml/2006/table">
            <a:tbl>
              <a:tblPr firstRow="1" bandRow="1">
                <a:tableStyleId>{073A0DAA-6AF3-43AB-8588-CEC1D06C72B9}</a:tableStyleId>
              </a:tblPr>
              <a:tblGrid>
                <a:gridCol w="4548188">
                  <a:extLst>
                    <a:ext uri="{9D8B030D-6E8A-4147-A177-3AD203B41FA5}">
                      <a16:colId xmlns:a16="http://schemas.microsoft.com/office/drawing/2014/main" val="20000"/>
                    </a:ext>
                  </a:extLst>
                </a:gridCol>
                <a:gridCol w="4548188">
                  <a:extLst>
                    <a:ext uri="{9D8B030D-6E8A-4147-A177-3AD203B41FA5}">
                      <a16:colId xmlns:a16="http://schemas.microsoft.com/office/drawing/2014/main" val="20001"/>
                    </a:ext>
                  </a:extLst>
                </a:gridCol>
              </a:tblGrid>
              <a:tr h="370681">
                <a:tc>
                  <a:txBody>
                    <a:bodyPr/>
                    <a:lstStyle/>
                    <a:p>
                      <a:pPr algn="ctr"/>
                      <a:r>
                        <a:rPr lang="en-GB" sz="1800" dirty="0">
                          <a:latin typeface="Century Gothic" panose="020B0502020202020204" pitchFamily="34" charset="0"/>
                        </a:rPr>
                        <a:t>AREA</a:t>
                      </a:r>
                    </a:p>
                  </a:txBody>
                  <a:tcPr marL="91437" marR="91437" marT="45700" marB="45700" anchor="ctr">
                    <a:solidFill>
                      <a:srgbClr val="C00000"/>
                    </a:solidFill>
                  </a:tcPr>
                </a:tc>
                <a:tc>
                  <a:txBody>
                    <a:bodyPr/>
                    <a:lstStyle/>
                    <a:p>
                      <a:pPr algn="ctr"/>
                      <a:r>
                        <a:rPr lang="en-GB" sz="1800" dirty="0">
                          <a:latin typeface="Century Gothic" panose="020B0502020202020204" pitchFamily="34" charset="0"/>
                        </a:rPr>
                        <a:t>MARKS</a:t>
                      </a:r>
                    </a:p>
                  </a:txBody>
                  <a:tcPr marL="91437" marR="91437" marT="45700" marB="45700" anchor="ctr">
                    <a:solidFill>
                      <a:srgbClr val="C00000"/>
                    </a:solidFill>
                  </a:tcPr>
                </a:tc>
                <a:extLst>
                  <a:ext uri="{0D108BD9-81ED-4DB2-BD59-A6C34878D82A}">
                    <a16:rowId xmlns:a16="http://schemas.microsoft.com/office/drawing/2014/main" val="10000"/>
                  </a:ext>
                </a:extLst>
              </a:tr>
              <a:tr h="370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Preliminary Graphics</a:t>
                      </a:r>
                      <a:endParaRPr lang="en-GB" sz="1800" dirty="0">
                        <a:latin typeface="Century Gothic" panose="020B0502020202020204" pitchFamily="34" charset="0"/>
                      </a:endParaRPr>
                    </a:p>
                  </a:txBody>
                  <a:tcPr marL="91437" marR="91437" marT="45700" marB="457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5-15</a:t>
                      </a:r>
                      <a:endParaRPr lang="en-GB" sz="1800" dirty="0">
                        <a:latin typeface="Century Gothic" panose="020B0502020202020204" pitchFamily="34" charset="0"/>
                      </a:endParaRPr>
                    </a:p>
                  </a:txBody>
                  <a:tcPr marL="91437" marR="91437" marT="45700" marB="45700" anchor="ctr"/>
                </a:tc>
                <a:extLst>
                  <a:ext uri="{0D108BD9-81ED-4DB2-BD59-A6C34878D82A}">
                    <a16:rowId xmlns:a16="http://schemas.microsoft.com/office/drawing/2014/main" val="10002"/>
                  </a:ext>
                </a:extLst>
              </a:tr>
              <a:tr h="370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Production Graphics</a:t>
                      </a:r>
                      <a:endParaRPr lang="en-GB" sz="1800" dirty="0">
                        <a:latin typeface="Century Gothic" panose="020B0502020202020204" pitchFamily="34" charset="0"/>
                      </a:endParaRPr>
                    </a:p>
                  </a:txBody>
                  <a:tcPr marL="91437" marR="91437" marT="45700" marB="457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10-25</a:t>
                      </a:r>
                      <a:endParaRPr lang="en-GB" sz="1800" dirty="0">
                        <a:latin typeface="Century Gothic" panose="020B0502020202020204" pitchFamily="34" charset="0"/>
                      </a:endParaRPr>
                    </a:p>
                  </a:txBody>
                  <a:tcPr marL="91437" marR="91437" marT="45700" marB="45700" anchor="ctr"/>
                </a:tc>
                <a:extLst>
                  <a:ext uri="{0D108BD9-81ED-4DB2-BD59-A6C34878D82A}">
                    <a16:rowId xmlns:a16="http://schemas.microsoft.com/office/drawing/2014/main" val="10003"/>
                  </a:ext>
                </a:extLst>
              </a:tr>
              <a:tr h="3706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Promotional Graphics</a:t>
                      </a:r>
                      <a:endParaRPr lang="en-GB" sz="1800" dirty="0">
                        <a:latin typeface="Century Gothic" panose="020B0502020202020204" pitchFamily="34" charset="0"/>
                      </a:endParaRPr>
                    </a:p>
                  </a:txBody>
                  <a:tcPr marL="91437" marR="91437" marT="45700" marB="457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Century Gothic" panose="020B0502020202020204" pitchFamily="34" charset="0"/>
                          <a:ea typeface="+mn-ea"/>
                          <a:cs typeface="+mn-cs"/>
                        </a:rPr>
                        <a:t>10-25</a:t>
                      </a:r>
                      <a:endParaRPr lang="en-GB" sz="1800" dirty="0">
                        <a:latin typeface="Century Gothic" panose="020B0502020202020204" pitchFamily="34" charset="0"/>
                      </a:endParaRPr>
                    </a:p>
                  </a:txBody>
                  <a:tcPr marL="91437" marR="91437" marT="45700" marB="45700" anchor="ctr"/>
                </a:tc>
                <a:extLst>
                  <a:ext uri="{0D108BD9-81ED-4DB2-BD59-A6C34878D82A}">
                    <a16:rowId xmlns:a16="http://schemas.microsoft.com/office/drawing/2014/main" val="10004"/>
                  </a:ext>
                </a:extLst>
              </a:tr>
            </a:tbl>
          </a:graphicData>
        </a:graphic>
      </p:graphicFrame>
      <p:graphicFrame>
        <p:nvGraphicFramePr>
          <p:cNvPr id="9" name="Diagram 8">
            <a:extLst>
              <a:ext uri="{FF2B5EF4-FFF2-40B4-BE49-F238E27FC236}">
                <a16:creationId xmlns:a16="http://schemas.microsoft.com/office/drawing/2014/main" id="{4707CDFE-08C8-CE3E-D684-47F6199F8F42}"/>
              </a:ext>
            </a:extLst>
          </p:cNvPr>
          <p:cNvGraphicFramePr/>
          <p:nvPr>
            <p:extLst>
              <p:ext uri="{D42A27DB-BD31-4B8C-83A1-F6EECF244321}">
                <p14:modId xmlns:p14="http://schemas.microsoft.com/office/powerpoint/2010/main" val="3392337984"/>
              </p:ext>
            </p:extLst>
          </p:nvPr>
        </p:nvGraphicFramePr>
        <p:xfrm>
          <a:off x="6588770" y="1127125"/>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65FEF0D6-C654-CE16-40CA-D9F32C6B88EC}"/>
              </a:ext>
            </a:extLst>
          </p:cNvPr>
          <p:cNvGraphicFramePr/>
          <p:nvPr/>
        </p:nvGraphicFramePr>
        <p:xfrm>
          <a:off x="7884914" y="1189309"/>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9" grpId="0">
        <p:bldAsOne/>
      </p:bldGraphic>
      <p:bldGraphic spid="10"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CD button">
            <a:hlinkClick r:id="" action="ppaction://hlinkshowjump?jump=nextslide" highlightClick="1"/>
            <a:hlinkHover r:id="" action="ppaction://noaction" highlightClick="1"/>
            <a:extLst>
              <a:ext uri="{FF2B5EF4-FFF2-40B4-BE49-F238E27FC236}">
                <a16:creationId xmlns:a16="http://schemas.microsoft.com/office/drawing/2014/main" id="{93D8CF22-D995-4368-3BD9-D335964DD9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3"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8">
            <a:extLst>
              <a:ext uri="{FF2B5EF4-FFF2-40B4-BE49-F238E27FC236}">
                <a16:creationId xmlns:a16="http://schemas.microsoft.com/office/drawing/2014/main" id="{96308809-9341-A158-BFB1-8C47F98EF74F}"/>
              </a:ext>
            </a:extLst>
          </p:cNvPr>
          <p:cNvSpPr txBox="1">
            <a:spLocks noChangeArrowheads="1"/>
          </p:cNvSpPr>
          <p:nvPr/>
        </p:nvSpPr>
        <p:spPr bwMode="auto">
          <a:xfrm>
            <a:off x="3203575" y="6453188"/>
            <a:ext cx="64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Next</a:t>
            </a:r>
          </a:p>
        </p:txBody>
      </p:sp>
      <p:sp>
        <p:nvSpPr>
          <p:cNvPr id="54446" name="Text Box 174">
            <a:extLst>
              <a:ext uri="{FF2B5EF4-FFF2-40B4-BE49-F238E27FC236}">
                <a16:creationId xmlns:a16="http://schemas.microsoft.com/office/drawing/2014/main" id="{14393A3D-BC79-D51F-7C2A-F36E43F50204}"/>
              </a:ext>
            </a:extLst>
          </p:cNvPr>
          <p:cNvSpPr txBox="1">
            <a:spLocks noChangeArrowheads="1"/>
          </p:cNvSpPr>
          <p:nvPr/>
        </p:nvSpPr>
        <p:spPr bwMode="auto">
          <a:xfrm>
            <a:off x="396875" y="1127125"/>
            <a:ext cx="2697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2400" b="1">
                <a:solidFill>
                  <a:srgbClr val="CC0000"/>
                </a:solidFill>
                <a:latin typeface="Century Gothic" panose="020B0502020202020204" pitchFamily="34" charset="0"/>
              </a:rPr>
              <a:t>STRUCTURE</a:t>
            </a:r>
          </a:p>
        </p:txBody>
      </p:sp>
      <p:pic>
        <p:nvPicPr>
          <p:cNvPr id="21509" name="Picture 5" descr="CD button">
            <a:hlinkClick r:id="" action="ppaction://hlinkshowjump?jump=previousslide" highlightClick="1"/>
            <a:hlinkHover r:id="" action="ppaction://noaction" highlightClick="1"/>
            <a:extLst>
              <a:ext uri="{FF2B5EF4-FFF2-40B4-BE49-F238E27FC236}">
                <a16:creationId xmlns:a16="http://schemas.microsoft.com/office/drawing/2014/main" id="{1E66D2B8-4555-C8CD-74DE-062CE6A824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8" y="6021388"/>
            <a:ext cx="51752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 Box 7">
            <a:extLst>
              <a:ext uri="{FF2B5EF4-FFF2-40B4-BE49-F238E27FC236}">
                <a16:creationId xmlns:a16="http://schemas.microsoft.com/office/drawing/2014/main" id="{549A62AF-E1C9-2917-F96F-4EE3793FDB72}"/>
              </a:ext>
            </a:extLst>
          </p:cNvPr>
          <p:cNvSpPr txBox="1">
            <a:spLocks noChangeArrowheads="1"/>
          </p:cNvSpPr>
          <p:nvPr/>
        </p:nvSpPr>
        <p:spPr bwMode="auto">
          <a:xfrm>
            <a:off x="1908175" y="6453188"/>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spcBef>
                <a:spcPct val="50000"/>
              </a:spcBef>
            </a:pPr>
            <a:r>
              <a:rPr lang="en-GB" altLang="en-US" sz="1400" b="1">
                <a:solidFill>
                  <a:schemeClr val="accent2"/>
                </a:solidFill>
              </a:rPr>
              <a:t>Previous</a:t>
            </a:r>
          </a:p>
        </p:txBody>
      </p:sp>
      <p:sp>
        <p:nvSpPr>
          <p:cNvPr id="11" name="Text Box 174">
            <a:extLst>
              <a:ext uri="{FF2B5EF4-FFF2-40B4-BE49-F238E27FC236}">
                <a16:creationId xmlns:a16="http://schemas.microsoft.com/office/drawing/2014/main" id="{773BEABF-CB09-153B-830D-67530950B494}"/>
              </a:ext>
            </a:extLst>
          </p:cNvPr>
          <p:cNvSpPr txBox="1">
            <a:spLocks noChangeArrowheads="1"/>
          </p:cNvSpPr>
          <p:nvPr/>
        </p:nvSpPr>
        <p:spPr bwMode="auto">
          <a:xfrm>
            <a:off x="396875" y="1593850"/>
            <a:ext cx="3382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ahoma" panose="020B0604030504040204" pitchFamily="34" charset="0"/>
              </a:defRPr>
            </a:lvl1pPr>
            <a:lvl2pPr marL="742950" indent="-285750">
              <a:defRPr sz="1200">
                <a:solidFill>
                  <a:schemeClr val="tx1"/>
                </a:solidFill>
                <a:latin typeface="Tahoma" panose="020B0604030504040204" pitchFamily="34" charset="0"/>
              </a:defRPr>
            </a:lvl2pPr>
            <a:lvl3pPr marL="1143000" indent="-228600">
              <a:defRPr sz="1200">
                <a:solidFill>
                  <a:schemeClr val="tx1"/>
                </a:solidFill>
                <a:latin typeface="Tahoma" panose="020B0604030504040204" pitchFamily="34" charset="0"/>
              </a:defRPr>
            </a:lvl3pPr>
            <a:lvl4pPr marL="1600200" indent="-228600">
              <a:defRPr sz="1200">
                <a:solidFill>
                  <a:schemeClr val="tx1"/>
                </a:solidFill>
                <a:latin typeface="Tahoma" panose="020B0604030504040204" pitchFamily="34" charset="0"/>
              </a:defRPr>
            </a:lvl4pPr>
            <a:lvl5pPr marL="2057400" indent="-22860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r>
              <a:rPr lang="en-GB" altLang="en-US" sz="1400" b="1">
                <a:solidFill>
                  <a:srgbClr val="C00000"/>
                </a:solidFill>
                <a:latin typeface="Century Gothic" panose="020B0502020202020204" pitchFamily="34" charset="0"/>
              </a:rPr>
              <a:t>COURSE EXAM</a:t>
            </a:r>
          </a:p>
        </p:txBody>
      </p:sp>
      <p:graphicFrame>
        <p:nvGraphicFramePr>
          <p:cNvPr id="4" name="Table 3">
            <a:extLst>
              <a:ext uri="{FF2B5EF4-FFF2-40B4-BE49-F238E27FC236}">
                <a16:creationId xmlns:a16="http://schemas.microsoft.com/office/drawing/2014/main" id="{997A19F6-44E7-55F0-0AE8-5F144ADA45B8}"/>
              </a:ext>
            </a:extLst>
          </p:cNvPr>
          <p:cNvGraphicFramePr>
            <a:graphicFrameLocks noGrp="1"/>
          </p:cNvGraphicFramePr>
          <p:nvPr>
            <p:extLst>
              <p:ext uri="{D42A27DB-BD31-4B8C-83A1-F6EECF244321}">
                <p14:modId xmlns:p14="http://schemas.microsoft.com/office/powerpoint/2010/main" val="1999299947"/>
              </p:ext>
            </p:extLst>
          </p:nvPr>
        </p:nvGraphicFramePr>
        <p:xfrm>
          <a:off x="468313" y="1916113"/>
          <a:ext cx="9096375" cy="2667002"/>
        </p:xfrm>
        <a:graphic>
          <a:graphicData uri="http://schemas.openxmlformats.org/drawingml/2006/table">
            <a:tbl>
              <a:tblPr firstRow="1" bandRow="1">
                <a:tableStyleId>{073A0DAA-6AF3-43AB-8588-CEC1D06C72B9}</a:tableStyleId>
              </a:tblPr>
              <a:tblGrid>
                <a:gridCol w="6768555">
                  <a:extLst>
                    <a:ext uri="{9D8B030D-6E8A-4147-A177-3AD203B41FA5}">
                      <a16:colId xmlns:a16="http://schemas.microsoft.com/office/drawing/2014/main" val="20000"/>
                    </a:ext>
                  </a:extLst>
                </a:gridCol>
                <a:gridCol w="2327820">
                  <a:extLst>
                    <a:ext uri="{9D8B030D-6E8A-4147-A177-3AD203B41FA5}">
                      <a16:colId xmlns:a16="http://schemas.microsoft.com/office/drawing/2014/main" val="20001"/>
                    </a:ext>
                  </a:extLst>
                </a:gridCol>
              </a:tblGrid>
              <a:tr h="370841">
                <a:tc>
                  <a:txBody>
                    <a:bodyPr/>
                    <a:lstStyle/>
                    <a:p>
                      <a:pPr algn="ctr"/>
                      <a:r>
                        <a:rPr lang="en-GB" sz="1800" dirty="0">
                          <a:latin typeface="Century Gothic" panose="020B0502020202020204" pitchFamily="34" charset="0"/>
                        </a:rPr>
                        <a:t>AREA</a:t>
                      </a:r>
                    </a:p>
                  </a:txBody>
                  <a:tcPr marL="91437" marR="91437" anchor="ctr">
                    <a:solidFill>
                      <a:srgbClr val="C00000"/>
                    </a:solidFill>
                  </a:tcPr>
                </a:tc>
                <a:tc>
                  <a:txBody>
                    <a:bodyPr/>
                    <a:lstStyle/>
                    <a:p>
                      <a:pPr algn="ctr"/>
                      <a:r>
                        <a:rPr lang="en-GB" sz="1800" dirty="0">
                          <a:latin typeface="Century Gothic" panose="020B0502020202020204" pitchFamily="34" charset="0"/>
                        </a:rPr>
                        <a:t>RANGE OF MARKS</a:t>
                      </a:r>
                    </a:p>
                  </a:txBody>
                  <a:tcPr marL="91437" marR="91437" anchor="ctr">
                    <a:solidFill>
                      <a:srgbClr val="C00000"/>
                    </a:solidFill>
                  </a:tcPr>
                </a:tc>
                <a:extLst>
                  <a:ext uri="{0D108BD9-81ED-4DB2-BD59-A6C34878D82A}">
                    <a16:rowId xmlns:a16="http://schemas.microsoft.com/office/drawing/2014/main" val="10000"/>
                  </a:ext>
                </a:extLst>
              </a:tr>
              <a:tr h="457200">
                <a:tc>
                  <a:txBody>
                    <a:bodyPr/>
                    <a:lstStyle/>
                    <a:p>
                      <a:pPr algn="ctr"/>
                      <a:r>
                        <a:rPr lang="en-GB" sz="1200" b="0" i="0" u="none" strike="noStrike" kern="1200" baseline="0" dirty="0">
                          <a:solidFill>
                            <a:schemeClr val="dk1"/>
                          </a:solidFill>
                          <a:latin typeface="Century Gothic" panose="020B0502020202020204" pitchFamily="34" charset="0"/>
                          <a:ea typeface="+mn-ea"/>
                          <a:cs typeface="+mn-cs"/>
                        </a:rPr>
                        <a:t>Demonstrate an understanding of computer-aided design techniques, including commercial/industrial practice</a:t>
                      </a: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20-30</a:t>
                      </a:r>
                    </a:p>
                  </a:txBody>
                  <a:tcPr marL="91437" marR="91437" anchor="ctr"/>
                </a:tc>
                <a:extLst>
                  <a:ext uri="{0D108BD9-81ED-4DB2-BD59-A6C34878D82A}">
                    <a16:rowId xmlns:a16="http://schemas.microsoft.com/office/drawing/2014/main" val="10001"/>
                  </a:ext>
                </a:extLst>
              </a:tr>
              <a:tr h="457200">
                <a:tc>
                  <a:txBody>
                    <a:bodyPr/>
                    <a:lstStyle/>
                    <a:p>
                      <a:pPr algn="ctr"/>
                      <a:r>
                        <a:rPr lang="en-GB" sz="1200" b="0" i="0" u="none" strike="noStrike" kern="1200" baseline="0" dirty="0">
                          <a:solidFill>
                            <a:schemeClr val="dk1"/>
                          </a:solidFill>
                          <a:latin typeface="Century Gothic" panose="020B0502020202020204" pitchFamily="34" charset="0"/>
                          <a:ea typeface="+mn-ea"/>
                          <a:cs typeface="+mn-cs"/>
                        </a:rPr>
                        <a:t>Demonstrate reasoning ability, by justifying graphics in specific contexts and interpreting different graphic items</a:t>
                      </a: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12-30</a:t>
                      </a:r>
                    </a:p>
                  </a:txBody>
                  <a:tcPr marL="91437" marR="91437" anchor="ctr"/>
                </a:tc>
                <a:extLst>
                  <a:ext uri="{0D108BD9-81ED-4DB2-BD59-A6C34878D82A}">
                    <a16:rowId xmlns:a16="http://schemas.microsoft.com/office/drawing/2014/main" val="10002"/>
                  </a:ext>
                </a:extLst>
              </a:tr>
              <a:tr h="370841">
                <a:tc>
                  <a:txBody>
                    <a:bodyPr/>
                    <a:lstStyle/>
                    <a:p>
                      <a:pPr algn="ctr"/>
                      <a:r>
                        <a:rPr lang="en-GB" sz="1200" b="0" i="0" u="none" strike="noStrike" kern="1200" baseline="0" dirty="0">
                          <a:solidFill>
                            <a:schemeClr val="dk1"/>
                          </a:solidFill>
                          <a:latin typeface="Century Gothic" panose="020B0502020202020204" pitchFamily="34" charset="0"/>
                          <a:ea typeface="+mn-ea"/>
                          <a:cs typeface="+mn-cs"/>
                        </a:rPr>
                        <a:t>Explain the use of digital technology in graphic communication</a:t>
                      </a: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4-12</a:t>
                      </a:r>
                    </a:p>
                  </a:txBody>
                  <a:tcPr marL="91437" marR="91437" anchor="ctr"/>
                </a:tc>
                <a:extLst>
                  <a:ext uri="{0D108BD9-81ED-4DB2-BD59-A6C34878D82A}">
                    <a16:rowId xmlns:a16="http://schemas.microsoft.com/office/drawing/2014/main" val="10003"/>
                  </a:ext>
                </a:extLst>
              </a:tr>
              <a:tr h="6400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Century Gothic" panose="020B0502020202020204" pitchFamily="34" charset="0"/>
                          <a:ea typeface="+mn-ea"/>
                          <a:cs typeface="+mn-cs"/>
                        </a:rPr>
                        <a:t>Define, describe and evaluate the use of recognised desktop publishing features, design elements and principles in promotional graphics	</a:t>
                      </a:r>
                    </a:p>
                  </a:txBody>
                  <a:tcPr marL="91437" marR="9143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20-30</a:t>
                      </a:r>
                    </a:p>
                  </a:txBody>
                  <a:tcPr marL="91437" marR="91437" anchor="ctr"/>
                </a:tc>
                <a:extLst>
                  <a:ext uri="{0D108BD9-81ED-4DB2-BD59-A6C34878D82A}">
                    <a16:rowId xmlns:a16="http://schemas.microsoft.com/office/drawing/2014/main" val="10004"/>
                  </a:ext>
                </a:extLst>
              </a:tr>
              <a:tr h="3708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Century Gothic" panose="020B0502020202020204" pitchFamily="34" charset="0"/>
                          <a:ea typeface="+mn-ea"/>
                          <a:cs typeface="+mn-cs"/>
                        </a:rPr>
                        <a:t>Identify, describe and apply drawing standards, protocols and conventions	</a:t>
                      </a:r>
                      <a:endParaRPr lang="en-GB" sz="1200" dirty="0">
                        <a:latin typeface="Century Gothic" panose="020B0502020202020204" pitchFamily="34" charset="0"/>
                      </a:endParaRPr>
                    </a:p>
                  </a:txBody>
                  <a:tcPr marL="91437" marR="9143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latin typeface="Century Gothic" panose="020B0502020202020204" pitchFamily="34" charset="0"/>
                        </a:rPr>
                        <a:t>7-14</a:t>
                      </a:r>
                    </a:p>
                  </a:txBody>
                  <a:tcPr marL="91437" marR="91437" anchor="ctr">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005"/>
                  </a:ext>
                </a:extLst>
              </a:tr>
            </a:tbl>
          </a:graphicData>
        </a:graphic>
      </p:graphicFrame>
      <p:graphicFrame>
        <p:nvGraphicFramePr>
          <p:cNvPr id="9" name="Diagram 8">
            <a:extLst>
              <a:ext uri="{FF2B5EF4-FFF2-40B4-BE49-F238E27FC236}">
                <a16:creationId xmlns:a16="http://schemas.microsoft.com/office/drawing/2014/main" id="{284C8002-1654-91BF-7F88-1678B6539A1E}"/>
              </a:ext>
            </a:extLst>
          </p:cNvPr>
          <p:cNvGraphicFramePr/>
          <p:nvPr>
            <p:extLst>
              <p:ext uri="{D42A27DB-BD31-4B8C-83A1-F6EECF244321}">
                <p14:modId xmlns:p14="http://schemas.microsoft.com/office/powerpoint/2010/main" val="3513069202"/>
              </p:ext>
            </p:extLst>
          </p:nvPr>
        </p:nvGraphicFramePr>
        <p:xfrm>
          <a:off x="6588770" y="1072729"/>
          <a:ext cx="1594115" cy="70991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 name="Diagram 9">
            <a:extLst>
              <a:ext uri="{FF2B5EF4-FFF2-40B4-BE49-F238E27FC236}">
                <a16:creationId xmlns:a16="http://schemas.microsoft.com/office/drawing/2014/main" id="{E46B6B64-84FE-42C0-2179-F67142869A54}"/>
              </a:ext>
            </a:extLst>
          </p:cNvPr>
          <p:cNvGraphicFramePr/>
          <p:nvPr>
            <p:extLst>
              <p:ext uri="{D42A27DB-BD31-4B8C-83A1-F6EECF244321}">
                <p14:modId xmlns:p14="http://schemas.microsoft.com/office/powerpoint/2010/main" val="711029340"/>
              </p:ext>
            </p:extLst>
          </p:nvPr>
        </p:nvGraphicFramePr>
        <p:xfrm>
          <a:off x="7884914" y="1134913"/>
          <a:ext cx="1594115" cy="7099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2" name="Diagram 11">
            <a:extLst>
              <a:ext uri="{FF2B5EF4-FFF2-40B4-BE49-F238E27FC236}">
                <a16:creationId xmlns:a16="http://schemas.microsoft.com/office/drawing/2014/main" id="{3610EF32-7ED9-7113-748A-404572582DD1}"/>
              </a:ext>
            </a:extLst>
          </p:cNvPr>
          <p:cNvGraphicFramePr/>
          <p:nvPr>
            <p:extLst>
              <p:ext uri="{D42A27DB-BD31-4B8C-83A1-F6EECF244321}">
                <p14:modId xmlns:p14="http://schemas.microsoft.com/office/powerpoint/2010/main" val="1871497902"/>
              </p:ext>
            </p:extLst>
          </p:nvPr>
        </p:nvGraphicFramePr>
        <p:xfrm>
          <a:off x="3678863" y="1072729"/>
          <a:ext cx="1594115" cy="70991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3" name="Diagram 12">
            <a:extLst>
              <a:ext uri="{FF2B5EF4-FFF2-40B4-BE49-F238E27FC236}">
                <a16:creationId xmlns:a16="http://schemas.microsoft.com/office/drawing/2014/main" id="{AFA44B36-D9F5-DED0-1B07-B34518EF0D09}"/>
              </a:ext>
            </a:extLst>
          </p:cNvPr>
          <p:cNvGraphicFramePr/>
          <p:nvPr>
            <p:extLst>
              <p:ext uri="{D42A27DB-BD31-4B8C-83A1-F6EECF244321}">
                <p14:modId xmlns:p14="http://schemas.microsoft.com/office/powerpoint/2010/main" val="3851987935"/>
              </p:ext>
            </p:extLst>
          </p:nvPr>
        </p:nvGraphicFramePr>
        <p:xfrm>
          <a:off x="4975007" y="1134913"/>
          <a:ext cx="1594115" cy="709911"/>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4446"/>
                                        </p:tgtEl>
                                        <p:attrNameLst>
                                          <p:attrName>style.visibility</p:attrName>
                                        </p:attrNameLst>
                                      </p:cBhvr>
                                      <p:to>
                                        <p:strVal val="visible"/>
                                      </p:to>
                                    </p:set>
                                    <p:animEffect transition="in" filter="fade">
                                      <p:cBhvr>
                                        <p:cTn id="7" dur="500"/>
                                        <p:tgtEl>
                                          <p:spTgt spid="54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46" grpId="0" autoUpdateAnimBg="0"/>
      <p:bldP spid="11" grpId="0" autoUpdateAnimBg="0"/>
      <p:bldGraphic spid="9" grpId="0">
        <p:bldAsOne/>
      </p:bldGraphic>
      <p:bldGraphic spid="10" grpId="0">
        <p:bldAsOne/>
      </p:bldGraphic>
      <p:bldGraphic spid="12" grpId="0">
        <p:bldAsOne/>
      </p:bldGraphic>
      <p:bldGraphic spid="13" grpId="0">
        <p:bldAsOne/>
      </p:bldGraphic>
    </p:bldLst>
  </p:timing>
</p:sld>
</file>

<file path=ppt/theme/theme1.xml><?xml version="1.0" encoding="utf-8"?>
<a:theme xmlns:a="http://schemas.openxmlformats.org/drawingml/2006/main" name="N5">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H">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CD090D4C-A19C-4862-908D-641B9CB6D4FE}" vid="{560DAC09-A555-48C2-9946-0090A2E84781}"/>
    </a:ext>
  </a:extLst>
</a:theme>
</file>

<file path=ppt/theme/theme1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N5">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N5">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RACTICAL COOKERY">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All 3">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CD090D4C-A19C-4862-908D-641B9CB6D4FE}" vid="{560DAC09-A555-48C2-9946-0090A2E84781}"/>
    </a:ext>
  </a:extLst>
</a:theme>
</file>

<file path=ppt/theme/theme6.xml><?xml version="1.0" encoding="utf-8"?>
<a:theme xmlns:a="http://schemas.openxmlformats.org/drawingml/2006/main" name="1_All 3">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CD090D4C-A19C-4862-908D-641B9CB6D4FE}" vid="{560DAC09-A555-48C2-9946-0090A2E84781}"/>
    </a:ext>
  </a:extLst>
</a:theme>
</file>

<file path=ppt/theme/theme7.xml><?xml version="1.0" encoding="utf-8"?>
<a:theme xmlns:a="http://schemas.openxmlformats.org/drawingml/2006/main" name="HFT ALL">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CD090D4C-A19C-4862-908D-641B9CB6D4FE}" vid="{560DAC09-A555-48C2-9946-0090A2E84781}"/>
    </a:ext>
  </a:extLst>
</a:theme>
</file>

<file path=ppt/theme/theme8.xml><?xml version="1.0" encoding="utf-8"?>
<a:theme xmlns:a="http://schemas.openxmlformats.org/drawingml/2006/main" name="HFT H">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CD090D4C-A19C-4862-908D-641B9CB6D4FE}" vid="{560DAC09-A555-48C2-9946-0090A2E84781}"/>
    </a:ext>
  </a:extLst>
</a:theme>
</file>

<file path=ppt/theme/theme9.xml><?xml version="1.0" encoding="utf-8"?>
<a:theme xmlns:a="http://schemas.openxmlformats.org/drawingml/2006/main" name="HFT N5">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CD090D4C-A19C-4862-908D-641B9CB6D4FE}" vid="{560DAC09-A555-48C2-9946-0090A2E84781}"/>
    </a:ext>
  </a:extLst>
</a:theme>
</file>

<file path=docProps/app.xml><?xml version="1.0" encoding="utf-8"?>
<Properties xmlns="http://schemas.openxmlformats.org/officeDocument/2006/extended-properties" xmlns:vt="http://schemas.openxmlformats.org/officeDocument/2006/docPropsVTypes">
  <TotalTime>3199</TotalTime>
  <Words>2236</Words>
  <Application>Microsoft Office PowerPoint</Application>
  <PresentationFormat>Custom</PresentationFormat>
  <Paragraphs>407</Paragraphs>
  <Slides>25</Slides>
  <Notes>2</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25</vt:i4>
      </vt:variant>
    </vt:vector>
  </HeadingPairs>
  <TitlesOfParts>
    <vt:vector size="43" baseType="lpstr">
      <vt:lpstr>Arial</vt:lpstr>
      <vt:lpstr>Calibri</vt:lpstr>
      <vt:lpstr>Calibri Light</vt:lpstr>
      <vt:lpstr>Century Gothic</vt:lpstr>
      <vt:lpstr>Impact</vt:lpstr>
      <vt:lpstr>Tahoma</vt:lpstr>
      <vt:lpstr>Times New Roman</vt:lpstr>
      <vt:lpstr>N5</vt:lpstr>
      <vt:lpstr>2_N5</vt:lpstr>
      <vt:lpstr>1_N5</vt:lpstr>
      <vt:lpstr>PRACTICAL COOKERY</vt:lpstr>
      <vt:lpstr>All 3</vt:lpstr>
      <vt:lpstr>1_All 3</vt:lpstr>
      <vt:lpstr>HFT ALL</vt:lpstr>
      <vt:lpstr>HFT H</vt:lpstr>
      <vt:lpstr>HFT N5</vt:lpstr>
      <vt:lpstr>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Annan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McKune</dc:creator>
  <cp:keywords>Annan Academy</cp:keywords>
  <cp:lastModifiedBy>Lisa Clark</cp:lastModifiedBy>
  <cp:revision>174</cp:revision>
  <dcterms:created xsi:type="dcterms:W3CDTF">2005-08-29T17:12:46Z</dcterms:created>
  <dcterms:modified xsi:type="dcterms:W3CDTF">2023-09-20T07:57:26Z</dcterms:modified>
</cp:coreProperties>
</file>