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7" r:id="rId3"/>
    <p:sldId id="328" r:id="rId4"/>
    <p:sldId id="298" r:id="rId5"/>
    <p:sldId id="329" r:id="rId6"/>
    <p:sldId id="291" r:id="rId7"/>
    <p:sldId id="299" r:id="rId8"/>
    <p:sldId id="292" r:id="rId9"/>
    <p:sldId id="330" r:id="rId10"/>
    <p:sldId id="306" r:id="rId11"/>
    <p:sldId id="305" r:id="rId12"/>
    <p:sldId id="331" r:id="rId13"/>
    <p:sldId id="307" r:id="rId14"/>
    <p:sldId id="332" r:id="rId15"/>
    <p:sldId id="308" r:id="rId16"/>
    <p:sldId id="309" r:id="rId17"/>
    <p:sldId id="304" r:id="rId18"/>
    <p:sldId id="333" r:id="rId19"/>
    <p:sldId id="311" r:id="rId20"/>
    <p:sldId id="310" r:id="rId21"/>
    <p:sldId id="334" r:id="rId22"/>
    <p:sldId id="312" r:id="rId23"/>
    <p:sldId id="296" r:id="rId24"/>
    <p:sldId id="335" r:id="rId25"/>
    <p:sldId id="319" r:id="rId26"/>
    <p:sldId id="302" r:id="rId27"/>
    <p:sldId id="303" r:id="rId28"/>
    <p:sldId id="313" r:id="rId29"/>
    <p:sldId id="314" r:id="rId30"/>
    <p:sldId id="315" r:id="rId31"/>
    <p:sldId id="318" r:id="rId32"/>
    <p:sldId id="320" r:id="rId33"/>
    <p:sldId id="322" r:id="rId34"/>
    <p:sldId id="323" r:id="rId35"/>
    <p:sldId id="325" r:id="rId36"/>
    <p:sldId id="326" r:id="rId37"/>
    <p:sldId id="32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E2CD8-2039-91C7-A9F1-4729280928F4}" v="4" dt="2023-09-12T08:42:16.422"/>
    <p1510:client id="{2021E769-8DB0-4F85-AF26-EACF109962AE}" v="285" dt="2022-10-08T22:17:04.044"/>
    <p1510:client id="{2BAD1816-C1E2-80C5-BF5B-B718ADE58D80}" v="47" dt="2022-10-10T18:03:28.674"/>
    <p1510:client id="{36766F43-8DB3-6FF8-DD02-A144F1FF1C28}" v="16" dt="2022-10-11T12:44:14.820"/>
    <p1510:client id="{458D58FE-3FD8-439E-DBA7-8CBFE1E804F6}" v="50" dt="2023-09-09T11:16:05.080"/>
    <p1510:client id="{49FE41DA-C888-4F90-2D42-508D84A08556}" v="40" dt="2023-09-12T14:55:12.669"/>
    <p1510:client id="{560B8A53-8CF0-74CF-0944-8BE17C640744}" v="72" dt="2023-09-11T11:55:17.375"/>
    <p1510:client id="{62C32D1C-87D6-97C1-2A27-AA02B292FBF3}" v="760" dt="2023-09-07T17:53:58.600"/>
    <p1510:client id="{A38F87F0-04D6-9F35-76BD-0F9ECACCA815}" v="158" dt="2023-09-07T14:27:01.990"/>
    <p1510:client id="{FBF6B143-F267-239A-5ACF-DBE8B917AA5C}" v="241" dt="2023-09-07T18:11:27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Campbell" userId="S::gw08campbellcheryl@glow.sch.uk::b7bf2f95-c8f1-43ff-8581-ad922754f18b" providerId="AD" clId="Web-{A38F87F0-04D6-9F35-76BD-0F9ECACCA815}"/>
    <pc:docChg chg="modSld sldOrd">
      <pc:chgData name="Mrs Campbell" userId="S::gw08campbellcheryl@glow.sch.uk::b7bf2f95-c8f1-43ff-8581-ad922754f18b" providerId="AD" clId="Web-{A38F87F0-04D6-9F35-76BD-0F9ECACCA815}" dt="2023-09-07T14:27:01.990" v="144"/>
      <pc:docMkLst>
        <pc:docMk/>
      </pc:docMkLst>
      <pc:sldChg chg="modSp">
        <pc:chgData name="Mrs Campbell" userId="S::gw08campbellcheryl@glow.sch.uk::b7bf2f95-c8f1-43ff-8581-ad922754f18b" providerId="AD" clId="Web-{A38F87F0-04D6-9F35-76BD-0F9ECACCA815}" dt="2023-09-07T14:25:46.253" v="143" actId="20577"/>
        <pc:sldMkLst>
          <pc:docMk/>
          <pc:sldMk cId="2883593356" sldId="291"/>
        </pc:sldMkLst>
        <pc:spChg chg="mod">
          <ac:chgData name="Mrs Campbell" userId="S::gw08campbellcheryl@glow.sch.uk::b7bf2f95-c8f1-43ff-8581-ad922754f18b" providerId="AD" clId="Web-{A38F87F0-04D6-9F35-76BD-0F9ECACCA815}" dt="2023-09-07T14:25:46.253" v="143" actId="20577"/>
          <ac:spMkLst>
            <pc:docMk/>
            <pc:sldMk cId="2883593356" sldId="291"/>
            <ac:spMk id="3" creationId="{A6788E5D-1F8C-15AA-4C01-8E6770C44064}"/>
          </ac:spMkLst>
        </pc:spChg>
      </pc:sldChg>
      <pc:sldChg chg="modSp">
        <pc:chgData name="Mrs Campbell" userId="S::gw08campbellcheryl@glow.sch.uk::b7bf2f95-c8f1-43ff-8581-ad922754f18b" providerId="AD" clId="Web-{A38F87F0-04D6-9F35-76BD-0F9ECACCA815}" dt="2023-09-07T14:22:02.214" v="5" actId="20577"/>
        <pc:sldMkLst>
          <pc:docMk/>
          <pc:sldMk cId="26078745" sldId="297"/>
        </pc:sldMkLst>
        <pc:spChg chg="mod">
          <ac:chgData name="Mrs Campbell" userId="S::gw08campbellcheryl@glow.sch.uk::b7bf2f95-c8f1-43ff-8581-ad922754f18b" providerId="AD" clId="Web-{A38F87F0-04D6-9F35-76BD-0F9ECACCA815}" dt="2023-09-07T14:22:02.214" v="5" actId="20577"/>
          <ac:spMkLst>
            <pc:docMk/>
            <pc:sldMk cId="26078745" sldId="297"/>
            <ac:spMk id="3" creationId="{C89FF9B7-9BE0-478C-A70D-4992C34C0DDC}"/>
          </ac:spMkLst>
        </pc:spChg>
      </pc:sldChg>
      <pc:sldChg chg="modSp">
        <pc:chgData name="Mrs Campbell" userId="S::gw08campbellcheryl@glow.sch.uk::b7bf2f95-c8f1-43ff-8581-ad922754f18b" providerId="AD" clId="Web-{A38F87F0-04D6-9F35-76BD-0F9ECACCA815}" dt="2023-09-07T14:24:01.843" v="135"/>
        <pc:sldMkLst>
          <pc:docMk/>
          <pc:sldMk cId="3197720884" sldId="298"/>
        </pc:sldMkLst>
        <pc:graphicFrameChg chg="mod modGraphic">
          <ac:chgData name="Mrs Campbell" userId="S::gw08campbellcheryl@glow.sch.uk::b7bf2f95-c8f1-43ff-8581-ad922754f18b" providerId="AD" clId="Web-{A38F87F0-04D6-9F35-76BD-0F9ECACCA815}" dt="2023-09-07T14:24:01.843" v="135"/>
          <ac:graphicFrameMkLst>
            <pc:docMk/>
            <pc:sldMk cId="3197720884" sldId="298"/>
            <ac:graphicFrameMk id="6" creationId="{23B7B4FD-34E4-25F3-2C50-B5DA770FD651}"/>
          </ac:graphicFrameMkLst>
        </pc:graphicFrameChg>
      </pc:sldChg>
      <pc:sldChg chg="ord">
        <pc:chgData name="Mrs Campbell" userId="S::gw08campbellcheryl@glow.sch.uk::b7bf2f95-c8f1-43ff-8581-ad922754f18b" providerId="AD" clId="Web-{A38F87F0-04D6-9F35-76BD-0F9ECACCA815}" dt="2023-09-07T14:27:01.990" v="144"/>
        <pc:sldMkLst>
          <pc:docMk/>
          <pc:sldMk cId="3117363198" sldId="301"/>
        </pc:sldMkLst>
      </pc:sldChg>
    </pc:docChg>
  </pc:docChgLst>
  <pc:docChgLst>
    <pc:chgData name="Mrs Campbell" userId="S::gw08campbellcheryl@glow.sch.uk::b7bf2f95-c8f1-43ff-8581-ad922754f18b" providerId="AD" clId="Web-{560B8A53-8CF0-74CF-0944-8BE17C640744}"/>
    <pc:docChg chg="modSld">
      <pc:chgData name="Mrs Campbell" userId="S::gw08campbellcheryl@glow.sch.uk::b7bf2f95-c8f1-43ff-8581-ad922754f18b" providerId="AD" clId="Web-{560B8A53-8CF0-74CF-0944-8BE17C640744}" dt="2023-09-11T11:55:16.047" v="64"/>
      <pc:docMkLst>
        <pc:docMk/>
      </pc:docMkLst>
      <pc:sldChg chg="modSp">
        <pc:chgData name="Mrs Campbell" userId="S::gw08campbellcheryl@glow.sch.uk::b7bf2f95-c8f1-43ff-8581-ad922754f18b" providerId="AD" clId="Web-{560B8A53-8CF0-74CF-0944-8BE17C640744}" dt="2023-09-11T11:55:16.047" v="64"/>
        <pc:sldMkLst>
          <pc:docMk/>
          <pc:sldMk cId="3840742769" sldId="311"/>
        </pc:sldMkLst>
        <pc:graphicFrameChg chg="mod modGraphic">
          <ac:chgData name="Mrs Campbell" userId="S::gw08campbellcheryl@glow.sch.uk::b7bf2f95-c8f1-43ff-8581-ad922754f18b" providerId="AD" clId="Web-{560B8A53-8CF0-74CF-0944-8BE17C640744}" dt="2023-09-11T11:55:16.047" v="64"/>
          <ac:graphicFrameMkLst>
            <pc:docMk/>
            <pc:sldMk cId="3840742769" sldId="311"/>
            <ac:graphicFrameMk id="8" creationId="{C6DBDF2E-EFCE-3C84-F579-C05ACBBD0775}"/>
          </ac:graphicFrameMkLst>
        </pc:graphicFrameChg>
      </pc:sldChg>
    </pc:docChg>
  </pc:docChgLst>
  <pc:docChgLst>
    <pc:chgData name="Miss Ash" userId="S::gw13ashsamantha@glow.sch.uk::7044af28-ed07-45de-b922-aa71760c305a" providerId="AD" clId="Web-{1D2E2CD8-2039-91C7-A9F1-4729280928F4}"/>
    <pc:docChg chg="modSld">
      <pc:chgData name="Miss Ash" userId="S::gw13ashsamantha@glow.sch.uk::7044af28-ed07-45de-b922-aa71760c305a" providerId="AD" clId="Web-{1D2E2CD8-2039-91C7-A9F1-4729280928F4}" dt="2023-09-12T08:42:16" v="2" actId="20577"/>
      <pc:docMkLst>
        <pc:docMk/>
      </pc:docMkLst>
      <pc:sldChg chg="modSp">
        <pc:chgData name="Miss Ash" userId="S::gw13ashsamantha@glow.sch.uk::7044af28-ed07-45de-b922-aa71760c305a" providerId="AD" clId="Web-{1D2E2CD8-2039-91C7-A9F1-4729280928F4}" dt="2023-09-12T08:42:16" v="2" actId="20577"/>
        <pc:sldMkLst>
          <pc:docMk/>
          <pc:sldMk cId="2718213654" sldId="310"/>
        </pc:sldMkLst>
        <pc:spChg chg="mod">
          <ac:chgData name="Miss Ash" userId="S::gw13ashsamantha@glow.sch.uk::7044af28-ed07-45de-b922-aa71760c305a" providerId="AD" clId="Web-{1D2E2CD8-2039-91C7-A9F1-4729280928F4}" dt="2023-09-12T08:42:12.891" v="0" actId="20577"/>
          <ac:spMkLst>
            <pc:docMk/>
            <pc:sldMk cId="2718213654" sldId="310"/>
            <ac:spMk id="12" creationId="{A3A39E57-EDD3-4209-AE4D-F9FC630F9890}"/>
          </ac:spMkLst>
        </pc:spChg>
        <pc:spChg chg="mod">
          <ac:chgData name="Miss Ash" userId="S::gw13ashsamantha@glow.sch.uk::7044af28-ed07-45de-b922-aa71760c305a" providerId="AD" clId="Web-{1D2E2CD8-2039-91C7-A9F1-4729280928F4}" dt="2023-09-12T08:42:16" v="2" actId="20577"/>
          <ac:spMkLst>
            <pc:docMk/>
            <pc:sldMk cId="2718213654" sldId="310"/>
            <ac:spMk id="14" creationId="{E14E3A71-781C-47C3-8B6B-56E955BF39EE}"/>
          </ac:spMkLst>
        </pc:spChg>
      </pc:sldChg>
    </pc:docChg>
  </pc:docChgLst>
  <pc:docChgLst>
    <pc:chgData name="Mrs Campbell" userId="S::gw08campbellcheryl@glow.sch.uk::b7bf2f95-c8f1-43ff-8581-ad922754f18b" providerId="AD" clId="Web-{FBF6B143-F267-239A-5ACF-DBE8B917AA5C}"/>
    <pc:docChg chg="modSld">
      <pc:chgData name="Mrs Campbell" userId="S::gw08campbellcheryl@glow.sch.uk::b7bf2f95-c8f1-43ff-8581-ad922754f18b" providerId="AD" clId="Web-{FBF6B143-F267-239A-5ACF-DBE8B917AA5C}" dt="2023-09-07T18:11:25.955" v="223"/>
      <pc:docMkLst>
        <pc:docMk/>
      </pc:docMkLst>
      <pc:sldChg chg="modSp">
        <pc:chgData name="Mrs Campbell" userId="S::gw08campbellcheryl@glow.sch.uk::b7bf2f95-c8f1-43ff-8581-ad922754f18b" providerId="AD" clId="Web-{FBF6B143-F267-239A-5ACF-DBE8B917AA5C}" dt="2023-09-07T18:10:26.640" v="103"/>
        <pc:sldMkLst>
          <pc:docMk/>
          <pc:sldMk cId="3197720884" sldId="298"/>
        </pc:sldMkLst>
        <pc:graphicFrameChg chg="mod modGraphic">
          <ac:chgData name="Mrs Campbell" userId="S::gw08campbellcheryl@glow.sch.uk::b7bf2f95-c8f1-43ff-8581-ad922754f18b" providerId="AD" clId="Web-{FBF6B143-F267-239A-5ACF-DBE8B917AA5C}" dt="2023-09-07T18:10:26.640" v="103"/>
          <ac:graphicFrameMkLst>
            <pc:docMk/>
            <pc:sldMk cId="3197720884" sldId="298"/>
            <ac:graphicFrameMk id="6" creationId="{23B7B4FD-34E4-25F3-2C50-B5DA770FD651}"/>
          </ac:graphicFrameMkLst>
        </pc:graphicFrameChg>
      </pc:sldChg>
      <pc:sldChg chg="modSp">
        <pc:chgData name="Mrs Campbell" userId="S::gw08campbellcheryl@glow.sch.uk::b7bf2f95-c8f1-43ff-8581-ad922754f18b" providerId="AD" clId="Web-{FBF6B143-F267-239A-5ACF-DBE8B917AA5C}" dt="2023-09-07T18:11:25.955" v="223"/>
        <pc:sldMkLst>
          <pc:docMk/>
          <pc:sldMk cId="3209302529" sldId="299"/>
        </pc:sldMkLst>
        <pc:graphicFrameChg chg="mod modGraphic">
          <ac:chgData name="Mrs Campbell" userId="S::gw08campbellcheryl@glow.sch.uk::b7bf2f95-c8f1-43ff-8581-ad922754f18b" providerId="AD" clId="Web-{FBF6B143-F267-239A-5ACF-DBE8B917AA5C}" dt="2023-09-07T18:11:25.955" v="223"/>
          <ac:graphicFrameMkLst>
            <pc:docMk/>
            <pc:sldMk cId="3209302529" sldId="299"/>
            <ac:graphicFrameMk id="8" creationId="{C6DBDF2E-EFCE-3C84-F579-C05ACBBD0775}"/>
          </ac:graphicFrameMkLst>
        </pc:graphicFrameChg>
      </pc:sldChg>
    </pc:docChg>
  </pc:docChgLst>
  <pc:docChgLst>
    <pc:chgData name="Mrs Campbell" userId="S::gw08campbellcheryl@glow.sch.uk::b7bf2f95-c8f1-43ff-8581-ad922754f18b" providerId="AD" clId="Web-{458D58FE-3FD8-439E-DBA7-8CBFE1E804F6}"/>
    <pc:docChg chg="modSld">
      <pc:chgData name="Mrs Campbell" userId="S::gw08campbellcheryl@glow.sch.uk::b7bf2f95-c8f1-43ff-8581-ad922754f18b" providerId="AD" clId="Web-{458D58FE-3FD8-439E-DBA7-8CBFE1E804F6}" dt="2023-09-09T11:16:04.705" v="48" actId="20577"/>
      <pc:docMkLst>
        <pc:docMk/>
      </pc:docMkLst>
      <pc:sldChg chg="modSp">
        <pc:chgData name="Mrs Campbell" userId="S::gw08campbellcheryl@glow.sch.uk::b7bf2f95-c8f1-43ff-8581-ad922754f18b" providerId="AD" clId="Web-{458D58FE-3FD8-439E-DBA7-8CBFE1E804F6}" dt="2023-09-09T11:16:04.705" v="48" actId="20577"/>
        <pc:sldMkLst>
          <pc:docMk/>
          <pc:sldMk cId="4079328216" sldId="303"/>
        </pc:sldMkLst>
        <pc:spChg chg="mod">
          <ac:chgData name="Mrs Campbell" userId="S::gw08campbellcheryl@glow.sch.uk::b7bf2f95-c8f1-43ff-8581-ad922754f18b" providerId="AD" clId="Web-{458D58FE-3FD8-439E-DBA7-8CBFE1E804F6}" dt="2023-09-09T11:13:50.091" v="2" actId="20577"/>
          <ac:spMkLst>
            <pc:docMk/>
            <pc:sldMk cId="4079328216" sldId="303"/>
            <ac:spMk id="7" creationId="{54543BA9-077F-247F-2508-4CF36B340BB3}"/>
          </ac:spMkLst>
        </pc:spChg>
        <pc:spChg chg="mod">
          <ac:chgData name="Mrs Campbell" userId="S::gw08campbellcheryl@glow.sch.uk::b7bf2f95-c8f1-43ff-8581-ad922754f18b" providerId="AD" clId="Web-{458D58FE-3FD8-439E-DBA7-8CBFE1E804F6}" dt="2023-09-09T11:16:04.705" v="48" actId="20577"/>
          <ac:spMkLst>
            <pc:docMk/>
            <pc:sldMk cId="4079328216" sldId="303"/>
            <ac:spMk id="9" creationId="{A97B88ED-84B1-54F9-44BB-CB9E82B53A4E}"/>
          </ac:spMkLst>
        </pc:spChg>
      </pc:sldChg>
    </pc:docChg>
  </pc:docChgLst>
  <pc:docChgLst>
    <pc:chgData name="Mrs Campbell" userId="S::gw08campbellcheryl@glow.sch.uk::b7bf2f95-c8f1-43ff-8581-ad922754f18b" providerId="AD" clId="Web-{49FE41DA-C888-4F90-2D42-508D84A08556}"/>
    <pc:docChg chg="modSld">
      <pc:chgData name="Mrs Campbell" userId="S::gw08campbellcheryl@glow.sch.uk::b7bf2f95-c8f1-43ff-8581-ad922754f18b" providerId="AD" clId="Web-{49FE41DA-C888-4F90-2D42-508D84A08556}" dt="2023-09-12T14:55:12.669" v="32" actId="14100"/>
      <pc:docMkLst>
        <pc:docMk/>
      </pc:docMkLst>
      <pc:sldChg chg="modSp">
        <pc:chgData name="Mrs Campbell" userId="S::gw08campbellcheryl@glow.sch.uk::b7bf2f95-c8f1-43ff-8581-ad922754f18b" providerId="AD" clId="Web-{49FE41DA-C888-4F90-2D42-508D84A08556}" dt="2023-09-12T14:52:12.196" v="12" actId="20577"/>
        <pc:sldMkLst>
          <pc:docMk/>
          <pc:sldMk cId="1159524461" sldId="292"/>
        </pc:sldMkLst>
        <pc:spChg chg="mod">
          <ac:chgData name="Mrs Campbell" userId="S::gw08campbellcheryl@glow.sch.uk::b7bf2f95-c8f1-43ff-8581-ad922754f18b" providerId="AD" clId="Web-{49FE41DA-C888-4F90-2D42-508D84A08556}" dt="2023-09-12T14:52:12.196" v="12" actId="20577"/>
          <ac:spMkLst>
            <pc:docMk/>
            <pc:sldMk cId="1159524461" sldId="292"/>
            <ac:spMk id="14" creationId="{E14E3A71-781C-47C3-8B6B-56E955BF39EE}"/>
          </ac:spMkLst>
        </pc:spChg>
      </pc:sldChg>
      <pc:sldChg chg="modSp">
        <pc:chgData name="Mrs Campbell" userId="S::gw08campbellcheryl@glow.sch.uk::b7bf2f95-c8f1-43ff-8581-ad922754f18b" providerId="AD" clId="Web-{49FE41DA-C888-4F90-2D42-508D84A08556}" dt="2023-09-12T14:53:36.667" v="27" actId="20577"/>
        <pc:sldMkLst>
          <pc:docMk/>
          <pc:sldMk cId="2952777626" sldId="296"/>
        </pc:sldMkLst>
        <pc:spChg chg="mod">
          <ac:chgData name="Mrs Campbell" userId="S::gw08campbellcheryl@glow.sch.uk::b7bf2f95-c8f1-43ff-8581-ad922754f18b" providerId="AD" clId="Web-{49FE41DA-C888-4F90-2D42-508D84A08556}" dt="2023-09-12T14:53:36.667" v="27" actId="20577"/>
          <ac:spMkLst>
            <pc:docMk/>
            <pc:sldMk cId="2952777626" sldId="296"/>
            <ac:spMk id="15" creationId="{A7A0D686-EF04-47DA-9249-0C1C77AC3168}"/>
          </ac:spMkLst>
        </pc:spChg>
      </pc:sldChg>
      <pc:sldChg chg="modSp">
        <pc:chgData name="Mrs Campbell" userId="S::gw08campbellcheryl@glow.sch.uk::b7bf2f95-c8f1-43ff-8581-ad922754f18b" providerId="AD" clId="Web-{49FE41DA-C888-4F90-2D42-508D84A08556}" dt="2023-09-12T14:51:46.445" v="6" actId="20577"/>
        <pc:sldMkLst>
          <pc:docMk/>
          <pc:sldMk cId="26078745" sldId="297"/>
        </pc:sldMkLst>
        <pc:spChg chg="mod">
          <ac:chgData name="Mrs Campbell" userId="S::gw08campbellcheryl@glow.sch.uk::b7bf2f95-c8f1-43ff-8581-ad922754f18b" providerId="AD" clId="Web-{49FE41DA-C888-4F90-2D42-508D84A08556}" dt="2023-09-12T14:51:46.445" v="6" actId="20577"/>
          <ac:spMkLst>
            <pc:docMk/>
            <pc:sldMk cId="26078745" sldId="297"/>
            <ac:spMk id="26" creationId="{A22ED2ED-CA85-43F3-9D30-7D0FBDA2A759}"/>
          </ac:spMkLst>
        </pc:spChg>
      </pc:sldChg>
      <pc:sldChg chg="modSp">
        <pc:chgData name="Mrs Campbell" userId="S::gw08campbellcheryl@glow.sch.uk::b7bf2f95-c8f1-43ff-8581-ad922754f18b" providerId="AD" clId="Web-{49FE41DA-C888-4F90-2D42-508D84A08556}" dt="2023-09-12T14:52:44.228" v="22" actId="20577"/>
        <pc:sldMkLst>
          <pc:docMk/>
          <pc:sldMk cId="3255259697" sldId="304"/>
        </pc:sldMkLst>
        <pc:spChg chg="mod">
          <ac:chgData name="Mrs Campbell" userId="S::gw08campbellcheryl@glow.sch.uk::b7bf2f95-c8f1-43ff-8581-ad922754f18b" providerId="AD" clId="Web-{49FE41DA-C888-4F90-2D42-508D84A08556}" dt="2023-09-12T14:52:44.228" v="22" actId="20577"/>
          <ac:spMkLst>
            <pc:docMk/>
            <pc:sldMk cId="3255259697" sldId="304"/>
            <ac:spMk id="14" creationId="{E14E3A71-781C-47C3-8B6B-56E955BF39EE}"/>
          </ac:spMkLst>
        </pc:spChg>
      </pc:sldChg>
      <pc:sldChg chg="modSp">
        <pc:chgData name="Mrs Campbell" userId="S::gw08campbellcheryl@glow.sch.uk::b7bf2f95-c8f1-43ff-8581-ad922754f18b" providerId="AD" clId="Web-{49FE41DA-C888-4F90-2D42-508D84A08556}" dt="2023-09-12T14:52:21.368" v="15" actId="20577"/>
        <pc:sldMkLst>
          <pc:docMk/>
          <pc:sldMk cId="2247832943" sldId="305"/>
        </pc:sldMkLst>
        <pc:spChg chg="mod">
          <ac:chgData name="Mrs Campbell" userId="S::gw08campbellcheryl@glow.sch.uk::b7bf2f95-c8f1-43ff-8581-ad922754f18b" providerId="AD" clId="Web-{49FE41DA-C888-4F90-2D42-508D84A08556}" dt="2023-09-12T14:52:21.368" v="15" actId="20577"/>
          <ac:spMkLst>
            <pc:docMk/>
            <pc:sldMk cId="2247832943" sldId="305"/>
            <ac:spMk id="14" creationId="{E14E3A71-781C-47C3-8B6B-56E955BF39EE}"/>
          </ac:spMkLst>
        </pc:spChg>
      </pc:sldChg>
      <pc:sldChg chg="modSp">
        <pc:chgData name="Mrs Campbell" userId="S::gw08campbellcheryl@glow.sch.uk::b7bf2f95-c8f1-43ff-8581-ad922754f18b" providerId="AD" clId="Web-{49FE41DA-C888-4F90-2D42-508D84A08556}" dt="2023-09-12T14:53:01.791" v="24" actId="20577"/>
        <pc:sldMkLst>
          <pc:docMk/>
          <pc:sldMk cId="2718213654" sldId="310"/>
        </pc:sldMkLst>
        <pc:spChg chg="mod">
          <ac:chgData name="Mrs Campbell" userId="S::gw08campbellcheryl@glow.sch.uk::b7bf2f95-c8f1-43ff-8581-ad922754f18b" providerId="AD" clId="Web-{49FE41DA-C888-4F90-2D42-508D84A08556}" dt="2023-09-12T14:53:01.791" v="24" actId="20577"/>
          <ac:spMkLst>
            <pc:docMk/>
            <pc:sldMk cId="2718213654" sldId="310"/>
            <ac:spMk id="14" creationId="{E14E3A71-781C-47C3-8B6B-56E955BF39EE}"/>
          </ac:spMkLst>
        </pc:spChg>
      </pc:sldChg>
      <pc:sldChg chg="modSp">
        <pc:chgData name="Mrs Campbell" userId="S::gw08campbellcheryl@glow.sch.uk::b7bf2f95-c8f1-43ff-8581-ad922754f18b" providerId="AD" clId="Web-{49FE41DA-C888-4F90-2D42-508D84A08556}" dt="2023-09-12T14:55:12.669" v="32" actId="14100"/>
        <pc:sldMkLst>
          <pc:docMk/>
          <pc:sldMk cId="1359785733" sldId="326"/>
        </pc:sldMkLst>
        <pc:spChg chg="mod">
          <ac:chgData name="Mrs Campbell" userId="S::gw08campbellcheryl@glow.sch.uk::b7bf2f95-c8f1-43ff-8581-ad922754f18b" providerId="AD" clId="Web-{49FE41DA-C888-4F90-2D42-508D84A08556}" dt="2023-09-12T14:55:09.107" v="31" actId="20577"/>
          <ac:spMkLst>
            <pc:docMk/>
            <pc:sldMk cId="1359785733" sldId="326"/>
            <ac:spMk id="3" creationId="{78001134-6A77-71D0-5638-4E62741F46AB}"/>
          </ac:spMkLst>
        </pc:spChg>
        <pc:picChg chg="mod">
          <ac:chgData name="Mrs Campbell" userId="S::gw08campbellcheryl@glow.sch.uk::b7bf2f95-c8f1-43ff-8581-ad922754f18b" providerId="AD" clId="Web-{49FE41DA-C888-4F90-2D42-508D84A08556}" dt="2023-09-12T14:55:12.669" v="32" actId="14100"/>
          <ac:picMkLst>
            <pc:docMk/>
            <pc:sldMk cId="1359785733" sldId="326"/>
            <ac:picMk id="5" creationId="{613BE7EE-481F-F3F7-1E14-5697D51D9260}"/>
          </ac:picMkLst>
        </pc:picChg>
      </pc:sldChg>
      <pc:sldChg chg="modSp">
        <pc:chgData name="Mrs Campbell" userId="S::gw08campbellcheryl@glow.sch.uk::b7bf2f95-c8f1-43ff-8581-ad922754f18b" providerId="AD" clId="Web-{49FE41DA-C888-4F90-2D42-508D84A08556}" dt="2023-09-12T14:51:56.789" v="9" actId="20577"/>
        <pc:sldMkLst>
          <pc:docMk/>
          <pc:sldMk cId="900661426" sldId="329"/>
        </pc:sldMkLst>
        <pc:spChg chg="mod">
          <ac:chgData name="Mrs Campbell" userId="S::gw08campbellcheryl@glow.sch.uk::b7bf2f95-c8f1-43ff-8581-ad922754f18b" providerId="AD" clId="Web-{49FE41DA-C888-4F90-2D42-508D84A08556}" dt="2023-09-12T14:51:56.789" v="9" actId="20577"/>
          <ac:spMkLst>
            <pc:docMk/>
            <pc:sldMk cId="900661426" sldId="329"/>
            <ac:spMk id="26" creationId="{C9A982F5-2AB4-4D4F-9FD0-F6C7571C8769}"/>
          </ac:spMkLst>
        </pc:spChg>
      </pc:sldChg>
      <pc:sldChg chg="modSp">
        <pc:chgData name="Mrs Campbell" userId="S::gw08campbellcheryl@glow.sch.uk::b7bf2f95-c8f1-43ff-8581-ad922754f18b" providerId="AD" clId="Web-{49FE41DA-C888-4F90-2D42-508D84A08556}" dt="2023-09-12T14:52:32.040" v="19" actId="20577"/>
        <pc:sldMkLst>
          <pc:docMk/>
          <pc:sldMk cId="245907729" sldId="332"/>
        </pc:sldMkLst>
        <pc:spChg chg="mod">
          <ac:chgData name="Mrs Campbell" userId="S::gw08campbellcheryl@glow.sch.uk::b7bf2f95-c8f1-43ff-8581-ad922754f18b" providerId="AD" clId="Web-{49FE41DA-C888-4F90-2D42-508D84A08556}" dt="2023-09-12T14:52:32.040" v="19" actId="20577"/>
          <ac:spMkLst>
            <pc:docMk/>
            <pc:sldMk cId="245907729" sldId="332"/>
            <ac:spMk id="14" creationId="{E14E3A71-781C-47C3-8B6B-56E955BF39EE}"/>
          </ac:spMkLst>
        </pc:spChg>
      </pc:sldChg>
    </pc:docChg>
  </pc:docChgLst>
  <pc:docChgLst>
    <pc:chgData name="Mrs Campbell" userId="S::gw08campbellcheryl@glow.sch.uk::b7bf2f95-c8f1-43ff-8581-ad922754f18b" providerId="AD" clId="Web-{62C32D1C-87D6-97C1-2A27-AA02B292FBF3}"/>
    <pc:docChg chg="addSld delSld modSld sldOrd">
      <pc:chgData name="Mrs Campbell" userId="S::gw08campbellcheryl@glow.sch.uk::b7bf2f95-c8f1-43ff-8581-ad922754f18b" providerId="AD" clId="Web-{62C32D1C-87D6-97C1-2A27-AA02B292FBF3}" dt="2023-09-07T17:53:58.600" v="711"/>
      <pc:docMkLst>
        <pc:docMk/>
      </pc:docMkLst>
      <pc:sldChg chg="addSp delSp modSp addAnim delAnim">
        <pc:chgData name="Mrs Campbell" userId="S::gw08campbellcheryl@glow.sch.uk::b7bf2f95-c8f1-43ff-8581-ad922754f18b" providerId="AD" clId="Web-{62C32D1C-87D6-97C1-2A27-AA02B292FBF3}" dt="2023-09-07T17:10:25.916" v="249" actId="20577"/>
        <pc:sldMkLst>
          <pc:docMk/>
          <pc:sldMk cId="2883593356" sldId="291"/>
        </pc:sldMkLst>
        <pc:spChg chg="add mod">
          <ac:chgData name="Mrs Campbell" userId="S::gw08campbellcheryl@glow.sch.uk::b7bf2f95-c8f1-43ff-8581-ad922754f18b" providerId="AD" clId="Web-{62C32D1C-87D6-97C1-2A27-AA02B292FBF3}" dt="2023-09-07T17:10:25.916" v="249" actId="20577"/>
          <ac:spMkLst>
            <pc:docMk/>
            <pc:sldMk cId="2883593356" sldId="291"/>
            <ac:spMk id="5" creationId="{3A01BBCE-DEA0-8A57-8046-4C30E5372E0C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03:42.385" v="238"/>
          <ac:spMkLst>
            <pc:docMk/>
            <pc:sldMk cId="2883593356" sldId="291"/>
            <ac:spMk id="20" creationId="{36A8ACB9-2231-41A1-A8B7-6A51A0F07FD1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03:45.604" v="239"/>
          <ac:spMkLst>
            <pc:docMk/>
            <pc:sldMk cId="2883593356" sldId="291"/>
            <ac:spMk id="22" creationId="{E62B8C5E-8238-4BEF-BA3B-E3CBC0DE41C1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03:49.354" v="240"/>
          <ac:spMkLst>
            <pc:docMk/>
            <pc:sldMk cId="2883593356" sldId="291"/>
            <ac:spMk id="26" creationId="{C9A982F5-2AB4-4D4F-9FD0-F6C7571C8769}"/>
          </ac:spMkLst>
        </pc:spChg>
      </pc:sldChg>
      <pc:sldChg chg="delSp modSp delAnim">
        <pc:chgData name="Mrs Campbell" userId="S::gw08campbellcheryl@glow.sch.uk::b7bf2f95-c8f1-43ff-8581-ad922754f18b" providerId="AD" clId="Web-{62C32D1C-87D6-97C1-2A27-AA02B292FBF3}" dt="2023-09-07T17:14:03.080" v="307" actId="1076"/>
        <pc:sldMkLst>
          <pc:docMk/>
          <pc:sldMk cId="1159524461" sldId="292"/>
        </pc:sldMkLst>
        <pc:spChg chg="del mod">
          <ac:chgData name="Mrs Campbell" userId="S::gw08campbellcheryl@glow.sch.uk::b7bf2f95-c8f1-43ff-8581-ad922754f18b" providerId="AD" clId="Web-{62C32D1C-87D6-97C1-2A27-AA02B292FBF3}" dt="2023-09-07T17:13:45.236" v="302"/>
          <ac:spMkLst>
            <pc:docMk/>
            <pc:sldMk cId="1159524461" sldId="292"/>
            <ac:spMk id="2" creationId="{77393D86-E211-463E-B295-35812328701C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13:57.220" v="306"/>
          <ac:spMkLst>
            <pc:docMk/>
            <pc:sldMk cId="1159524461" sldId="292"/>
            <ac:spMk id="13" creationId="{8375BC77-1D8F-48D9-A05A-14C1D38CB110}"/>
          </ac:spMkLst>
        </pc:spChg>
        <pc:graphicFrameChg chg="del mod modGraphic">
          <ac:chgData name="Mrs Campbell" userId="S::gw08campbellcheryl@glow.sch.uk::b7bf2f95-c8f1-43ff-8581-ad922754f18b" providerId="AD" clId="Web-{62C32D1C-87D6-97C1-2A27-AA02B292FBF3}" dt="2023-09-07T17:13:53.705" v="305"/>
          <ac:graphicFrameMkLst>
            <pc:docMk/>
            <pc:sldMk cId="1159524461" sldId="292"/>
            <ac:graphicFrameMk id="17" creationId="{6B9D6EDE-3A8E-43F1-BD40-8E5A6A4A8A90}"/>
          </ac:graphicFrameMkLst>
        </pc:graphicFrameChg>
        <pc:picChg chg="mod">
          <ac:chgData name="Mrs Campbell" userId="S::gw08campbellcheryl@glow.sch.uk::b7bf2f95-c8f1-43ff-8581-ad922754f18b" providerId="AD" clId="Web-{62C32D1C-87D6-97C1-2A27-AA02B292FBF3}" dt="2023-09-07T17:14:03.080" v="307" actId="1076"/>
          <ac:picMkLst>
            <pc:docMk/>
            <pc:sldMk cId="1159524461" sldId="292"/>
            <ac:picMk id="3" creationId="{C1BDC352-4C25-CFB6-2CAE-C3D6302C51ED}"/>
          </ac:picMkLst>
        </pc:picChg>
      </pc:sldChg>
      <pc:sldChg chg="delSp modSp delAnim">
        <pc:chgData name="Mrs Campbell" userId="S::gw08campbellcheryl@glow.sch.uk::b7bf2f95-c8f1-43ff-8581-ad922754f18b" providerId="AD" clId="Web-{62C32D1C-87D6-97C1-2A27-AA02B292FBF3}" dt="2023-09-07T17:49:55.513" v="662" actId="1076"/>
        <pc:sldMkLst>
          <pc:docMk/>
          <pc:sldMk cId="2952777626" sldId="296"/>
        </pc:sldMkLst>
        <pc:spChg chg="mod">
          <ac:chgData name="Mrs Campbell" userId="S::gw08campbellcheryl@glow.sch.uk::b7bf2f95-c8f1-43ff-8581-ad922754f18b" providerId="AD" clId="Web-{62C32D1C-87D6-97C1-2A27-AA02B292FBF3}" dt="2023-09-07T17:49:48.559" v="660" actId="1076"/>
          <ac:spMkLst>
            <pc:docMk/>
            <pc:sldMk cId="2952777626" sldId="296"/>
            <ac:spMk id="12" creationId="{A3A39E57-EDD3-4209-AE4D-F9FC630F989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49:44.028" v="659"/>
          <ac:spMkLst>
            <pc:docMk/>
            <pc:sldMk cId="2952777626" sldId="296"/>
            <ac:spMk id="13" creationId="{8375BC77-1D8F-48D9-A05A-14C1D38CB110}"/>
          </ac:spMkLst>
        </pc:spChg>
        <pc:spChg chg="del mod">
          <ac:chgData name="Mrs Campbell" userId="S::gw08campbellcheryl@glow.sch.uk::b7bf2f95-c8f1-43ff-8581-ad922754f18b" providerId="AD" clId="Web-{62C32D1C-87D6-97C1-2A27-AA02B292FBF3}" dt="2023-09-07T17:49:30.340" v="655"/>
          <ac:spMkLst>
            <pc:docMk/>
            <pc:sldMk cId="2952777626" sldId="296"/>
            <ac:spMk id="14" creationId="{D9522BF5-2CFE-41DF-A16B-097F8D713836}"/>
          </ac:spMkLst>
        </pc:spChg>
        <pc:graphicFrameChg chg="del mod modGraphic">
          <ac:chgData name="Mrs Campbell" userId="S::gw08campbellcheryl@glow.sch.uk::b7bf2f95-c8f1-43ff-8581-ad922754f18b" providerId="AD" clId="Web-{62C32D1C-87D6-97C1-2A27-AA02B292FBF3}" dt="2023-09-07T17:49:41.372" v="658"/>
          <ac:graphicFrameMkLst>
            <pc:docMk/>
            <pc:sldMk cId="2952777626" sldId="296"/>
            <ac:graphicFrameMk id="17" creationId="{6B9D6EDE-3A8E-43F1-BD40-8E5A6A4A8A90}"/>
          </ac:graphicFrameMkLst>
        </pc:graphicFrameChg>
        <pc:picChg chg="mod">
          <ac:chgData name="Mrs Campbell" userId="S::gw08campbellcheryl@glow.sch.uk::b7bf2f95-c8f1-43ff-8581-ad922754f18b" providerId="AD" clId="Web-{62C32D1C-87D6-97C1-2A27-AA02B292FBF3}" dt="2023-09-07T17:49:55.513" v="662" actId="1076"/>
          <ac:picMkLst>
            <pc:docMk/>
            <pc:sldMk cId="2952777626" sldId="296"/>
            <ac:picMk id="2" creationId="{CE5F7C36-3CB7-82B1-14A8-68FD5DB8BDE9}"/>
          </ac:picMkLst>
        </pc:picChg>
      </pc:sldChg>
      <pc:sldChg chg="addSp delSp modSp addAnim delAnim">
        <pc:chgData name="Mrs Campbell" userId="S::gw08campbellcheryl@glow.sch.uk::b7bf2f95-c8f1-43ff-8581-ad922754f18b" providerId="AD" clId="Web-{62C32D1C-87D6-97C1-2A27-AA02B292FBF3}" dt="2023-09-07T17:00:52.441" v="222"/>
        <pc:sldMkLst>
          <pc:docMk/>
          <pc:sldMk cId="26078745" sldId="297"/>
        </pc:sldMkLst>
        <pc:spChg chg="del">
          <ac:chgData name="Mrs Campbell" userId="S::gw08campbellcheryl@glow.sch.uk::b7bf2f95-c8f1-43ff-8581-ad922754f18b" providerId="AD" clId="Web-{62C32D1C-87D6-97C1-2A27-AA02B292FBF3}" dt="2023-09-07T17:00:52.441" v="222"/>
          <ac:spMkLst>
            <pc:docMk/>
            <pc:sldMk cId="26078745" sldId="297"/>
            <ac:spMk id="3" creationId="{C89FF9B7-9BE0-478C-A70D-4992C34C0DDC}"/>
          </ac:spMkLst>
        </pc:spChg>
        <pc:spChg chg="add del mod">
          <ac:chgData name="Mrs Campbell" userId="S::gw08campbellcheryl@glow.sch.uk::b7bf2f95-c8f1-43ff-8581-ad922754f18b" providerId="AD" clId="Web-{62C32D1C-87D6-97C1-2A27-AA02B292FBF3}" dt="2023-09-07T16:55:56.290" v="73"/>
          <ac:spMkLst>
            <pc:docMk/>
            <pc:sldMk cId="26078745" sldId="297"/>
            <ac:spMk id="5" creationId="{AC2833FA-9E37-6B8A-A95A-407806FA679E}"/>
          </ac:spMkLst>
        </pc:spChg>
        <pc:spChg chg="mod">
          <ac:chgData name="Mrs Campbell" userId="S::gw08campbellcheryl@glow.sch.uk::b7bf2f95-c8f1-43ff-8581-ad922754f18b" providerId="AD" clId="Web-{62C32D1C-87D6-97C1-2A27-AA02B292FBF3}" dt="2023-09-07T16:56:03.009" v="74" actId="1076"/>
          <ac:spMkLst>
            <pc:docMk/>
            <pc:sldMk cId="26078745" sldId="297"/>
            <ac:spMk id="12" creationId="{A3A39E57-EDD3-4209-AE4D-F9FC630F989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00:49.066" v="221"/>
          <ac:spMkLst>
            <pc:docMk/>
            <pc:sldMk cId="26078745" sldId="297"/>
            <ac:spMk id="13" creationId="{8375BC77-1D8F-48D9-A05A-14C1D38CB110}"/>
          </ac:spMkLst>
        </pc:spChg>
        <pc:spChg chg="mod">
          <ac:chgData name="Mrs Campbell" userId="S::gw08campbellcheryl@glow.sch.uk::b7bf2f95-c8f1-43ff-8581-ad922754f18b" providerId="AD" clId="Web-{62C32D1C-87D6-97C1-2A27-AA02B292FBF3}" dt="2023-09-07T16:56:05.446" v="75" actId="1076"/>
          <ac:spMkLst>
            <pc:docMk/>
            <pc:sldMk cId="26078745" sldId="297"/>
            <ac:spMk id="26" creationId="{A22ED2ED-CA85-43F3-9D30-7D0FBDA2A759}"/>
          </ac:spMkLst>
        </pc:spChg>
        <pc:graphicFrameChg chg="del">
          <ac:chgData name="Mrs Campbell" userId="S::gw08campbellcheryl@glow.sch.uk::b7bf2f95-c8f1-43ff-8581-ad922754f18b" providerId="AD" clId="Web-{62C32D1C-87D6-97C1-2A27-AA02B292FBF3}" dt="2023-09-07T17:00:46.566" v="220"/>
          <ac:graphicFrameMkLst>
            <pc:docMk/>
            <pc:sldMk cId="26078745" sldId="297"/>
            <ac:graphicFrameMk id="17" creationId="{6B9D6EDE-3A8E-43F1-BD40-8E5A6A4A8A90}"/>
          </ac:graphicFrameMkLst>
        </pc:graphicFrameChg>
      </pc:sldChg>
      <pc:sldChg chg="modSp">
        <pc:chgData name="Mrs Campbell" userId="S::gw08campbellcheryl@glow.sch.uk::b7bf2f95-c8f1-43ff-8581-ad922754f18b" providerId="AD" clId="Web-{62C32D1C-87D6-97C1-2A27-AA02B292FBF3}" dt="2023-09-07T17:11:06.542" v="290"/>
        <pc:sldMkLst>
          <pc:docMk/>
          <pc:sldMk cId="3209302529" sldId="299"/>
        </pc:sldMkLst>
        <pc:graphicFrameChg chg="mod modGraphic">
          <ac:chgData name="Mrs Campbell" userId="S::gw08campbellcheryl@glow.sch.uk::b7bf2f95-c8f1-43ff-8581-ad922754f18b" providerId="AD" clId="Web-{62C32D1C-87D6-97C1-2A27-AA02B292FBF3}" dt="2023-09-07T17:11:06.542" v="290"/>
          <ac:graphicFrameMkLst>
            <pc:docMk/>
            <pc:sldMk cId="3209302529" sldId="299"/>
            <ac:graphicFrameMk id="8" creationId="{C6DBDF2E-EFCE-3C84-F579-C05ACBBD0775}"/>
          </ac:graphicFrameMkLst>
        </pc:graphicFrameChg>
      </pc:sldChg>
      <pc:sldChg chg="del">
        <pc:chgData name="Mrs Campbell" userId="S::gw08campbellcheryl@glow.sch.uk::b7bf2f95-c8f1-43ff-8581-ad922754f18b" providerId="AD" clId="Web-{62C32D1C-87D6-97C1-2A27-AA02B292FBF3}" dt="2023-09-07T17:11:36.559" v="291"/>
        <pc:sldMkLst>
          <pc:docMk/>
          <pc:sldMk cId="3987481209" sldId="300"/>
        </pc:sldMkLst>
      </pc:sldChg>
      <pc:sldChg chg="del">
        <pc:chgData name="Mrs Campbell" userId="S::gw08campbellcheryl@glow.sch.uk::b7bf2f95-c8f1-43ff-8581-ad922754f18b" providerId="AD" clId="Web-{62C32D1C-87D6-97C1-2A27-AA02B292FBF3}" dt="2023-09-07T17:16:06.131" v="316"/>
        <pc:sldMkLst>
          <pc:docMk/>
          <pc:sldMk cId="3117363198" sldId="301"/>
        </pc:sldMkLst>
      </pc:sldChg>
      <pc:sldChg chg="delSp modSp delAnim">
        <pc:chgData name="Mrs Campbell" userId="S::gw08campbellcheryl@glow.sch.uk::b7bf2f95-c8f1-43ff-8581-ad922754f18b" providerId="AD" clId="Web-{62C32D1C-87D6-97C1-2A27-AA02B292FBF3}" dt="2023-09-07T17:40:58.290" v="624" actId="1076"/>
        <pc:sldMkLst>
          <pc:docMk/>
          <pc:sldMk cId="3255259697" sldId="304"/>
        </pc:sldMkLst>
        <pc:spChg chg="del">
          <ac:chgData name="Mrs Campbell" userId="S::gw08campbellcheryl@glow.sch.uk::b7bf2f95-c8f1-43ff-8581-ad922754f18b" providerId="AD" clId="Web-{62C32D1C-87D6-97C1-2A27-AA02B292FBF3}" dt="2023-09-07T17:40:27.804" v="617"/>
          <ac:spMkLst>
            <pc:docMk/>
            <pc:sldMk cId="3255259697" sldId="304"/>
            <ac:spMk id="2" creationId="{77393D86-E211-463E-B295-35812328701C}"/>
          </ac:spMkLst>
        </pc:spChg>
        <pc:spChg chg="mod">
          <ac:chgData name="Mrs Campbell" userId="S::gw08campbellcheryl@glow.sch.uk::b7bf2f95-c8f1-43ff-8581-ad922754f18b" providerId="AD" clId="Web-{62C32D1C-87D6-97C1-2A27-AA02B292FBF3}" dt="2023-09-07T17:40:48.821" v="622" actId="1076"/>
          <ac:spMkLst>
            <pc:docMk/>
            <pc:sldMk cId="3255259697" sldId="304"/>
            <ac:spMk id="12" creationId="{A3A39E57-EDD3-4209-AE4D-F9FC630F989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40:43.445" v="621"/>
          <ac:spMkLst>
            <pc:docMk/>
            <pc:sldMk cId="3255259697" sldId="304"/>
            <ac:spMk id="13" creationId="{8375BC77-1D8F-48D9-A05A-14C1D38CB110}"/>
          </ac:spMkLst>
        </pc:spChg>
        <pc:spChg chg="mod">
          <ac:chgData name="Mrs Campbell" userId="S::gw08campbellcheryl@glow.sch.uk::b7bf2f95-c8f1-43ff-8581-ad922754f18b" providerId="AD" clId="Web-{62C32D1C-87D6-97C1-2A27-AA02B292FBF3}" dt="2023-09-07T17:40:56.524" v="623" actId="1076"/>
          <ac:spMkLst>
            <pc:docMk/>
            <pc:sldMk cId="3255259697" sldId="304"/>
            <ac:spMk id="14" creationId="{E14E3A71-781C-47C3-8B6B-56E955BF39EE}"/>
          </ac:spMkLst>
        </pc:spChg>
        <pc:graphicFrameChg chg="del mod modGraphic">
          <ac:chgData name="Mrs Campbell" userId="S::gw08campbellcheryl@glow.sch.uk::b7bf2f95-c8f1-43ff-8581-ad922754f18b" providerId="AD" clId="Web-{62C32D1C-87D6-97C1-2A27-AA02B292FBF3}" dt="2023-09-07T17:40:40.961" v="620"/>
          <ac:graphicFrameMkLst>
            <pc:docMk/>
            <pc:sldMk cId="3255259697" sldId="304"/>
            <ac:graphicFrameMk id="17" creationId="{6B9D6EDE-3A8E-43F1-BD40-8E5A6A4A8A90}"/>
          </ac:graphicFrameMkLst>
        </pc:graphicFrameChg>
        <pc:picChg chg="mod">
          <ac:chgData name="Mrs Campbell" userId="S::gw08campbellcheryl@glow.sch.uk::b7bf2f95-c8f1-43ff-8581-ad922754f18b" providerId="AD" clId="Web-{62C32D1C-87D6-97C1-2A27-AA02B292FBF3}" dt="2023-09-07T17:40:58.290" v="624" actId="1076"/>
          <ac:picMkLst>
            <pc:docMk/>
            <pc:sldMk cId="3255259697" sldId="304"/>
            <ac:picMk id="4" creationId="{D6D2E035-729C-3862-1094-AC1996530FCD}"/>
          </ac:picMkLst>
        </pc:picChg>
      </pc:sldChg>
      <pc:sldChg chg="delSp modSp delAnim">
        <pc:chgData name="Mrs Campbell" userId="S::gw08campbellcheryl@glow.sch.uk::b7bf2f95-c8f1-43ff-8581-ad922754f18b" providerId="AD" clId="Web-{62C32D1C-87D6-97C1-2A27-AA02B292FBF3}" dt="2023-09-07T17:27:06.531" v="493"/>
        <pc:sldMkLst>
          <pc:docMk/>
          <pc:sldMk cId="2247832943" sldId="305"/>
        </pc:sldMkLst>
        <pc:spChg chg="del mod">
          <ac:chgData name="Mrs Campbell" userId="S::gw08campbellcheryl@glow.sch.uk::b7bf2f95-c8f1-43ff-8581-ad922754f18b" providerId="AD" clId="Web-{62C32D1C-87D6-97C1-2A27-AA02B292FBF3}" dt="2023-09-07T17:27:06.531" v="493"/>
          <ac:spMkLst>
            <pc:docMk/>
            <pc:sldMk cId="2247832943" sldId="305"/>
            <ac:spMk id="2" creationId="{77393D86-E211-463E-B295-35812328701C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20:07.015" v="378"/>
          <ac:spMkLst>
            <pc:docMk/>
            <pc:sldMk cId="2247832943" sldId="305"/>
            <ac:spMk id="5" creationId="{D441032A-4080-DBBA-2B60-A591A21CAAF7}"/>
          </ac:spMkLst>
        </pc:spChg>
        <pc:graphicFrameChg chg="del">
          <ac:chgData name="Mrs Campbell" userId="S::gw08campbellcheryl@glow.sch.uk::b7bf2f95-c8f1-43ff-8581-ad922754f18b" providerId="AD" clId="Web-{62C32D1C-87D6-97C1-2A27-AA02B292FBF3}" dt="2023-09-07T17:20:01.828" v="377"/>
          <ac:graphicFrameMkLst>
            <pc:docMk/>
            <pc:sldMk cId="2247832943" sldId="305"/>
            <ac:graphicFrameMk id="4" creationId="{6D275217-960D-7DBE-A29B-CFC3BD4F86D1}"/>
          </ac:graphicFrameMkLst>
        </pc:graphicFrameChg>
      </pc:sldChg>
      <pc:sldChg chg="modSp">
        <pc:chgData name="Mrs Campbell" userId="S::gw08campbellcheryl@glow.sch.uk::b7bf2f95-c8f1-43ff-8581-ad922754f18b" providerId="AD" clId="Web-{62C32D1C-87D6-97C1-2A27-AA02B292FBF3}" dt="2023-09-07T17:17:00.571" v="372" actId="1076"/>
        <pc:sldMkLst>
          <pc:docMk/>
          <pc:sldMk cId="736626360" sldId="306"/>
        </pc:sldMkLst>
        <pc:graphicFrameChg chg="mod modGraphic">
          <ac:chgData name="Mrs Campbell" userId="S::gw08campbellcheryl@glow.sch.uk::b7bf2f95-c8f1-43ff-8581-ad922754f18b" providerId="AD" clId="Web-{62C32D1C-87D6-97C1-2A27-AA02B292FBF3}" dt="2023-09-07T17:16:55.352" v="369"/>
          <ac:graphicFrameMkLst>
            <pc:docMk/>
            <pc:sldMk cId="736626360" sldId="306"/>
            <ac:graphicFrameMk id="8" creationId="{C6DBDF2E-EFCE-3C84-F579-C05ACBBD0775}"/>
          </ac:graphicFrameMkLst>
        </pc:graphicFrameChg>
        <pc:picChg chg="mod">
          <ac:chgData name="Mrs Campbell" userId="S::gw08campbellcheryl@glow.sch.uk::b7bf2f95-c8f1-43ff-8581-ad922754f18b" providerId="AD" clId="Web-{62C32D1C-87D6-97C1-2A27-AA02B292FBF3}" dt="2023-09-07T17:17:00.571" v="372" actId="1076"/>
          <ac:picMkLst>
            <pc:docMk/>
            <pc:sldMk cId="736626360" sldId="306"/>
            <ac:picMk id="9" creationId="{7EFCC909-0391-B983-2C24-A7CEAD17CC14}"/>
          </ac:picMkLst>
        </pc:picChg>
      </pc:sldChg>
      <pc:sldChg chg="modSp">
        <pc:chgData name="Mrs Campbell" userId="S::gw08campbellcheryl@glow.sch.uk::b7bf2f95-c8f1-43ff-8581-ad922754f18b" providerId="AD" clId="Web-{62C32D1C-87D6-97C1-2A27-AA02B292FBF3}" dt="2023-09-07T17:23:22.226" v="475" actId="1076"/>
        <pc:sldMkLst>
          <pc:docMk/>
          <pc:sldMk cId="3296542359" sldId="307"/>
        </pc:sldMkLst>
        <pc:graphicFrameChg chg="mod modGraphic">
          <ac:chgData name="Mrs Campbell" userId="S::gw08campbellcheryl@glow.sch.uk::b7bf2f95-c8f1-43ff-8581-ad922754f18b" providerId="AD" clId="Web-{62C32D1C-87D6-97C1-2A27-AA02B292FBF3}" dt="2023-09-07T17:23:19.085" v="474"/>
          <ac:graphicFrameMkLst>
            <pc:docMk/>
            <pc:sldMk cId="3296542359" sldId="307"/>
            <ac:graphicFrameMk id="8" creationId="{C6DBDF2E-EFCE-3C84-F579-C05ACBBD0775}"/>
          </ac:graphicFrameMkLst>
        </pc:graphicFrameChg>
        <pc:picChg chg="mod">
          <ac:chgData name="Mrs Campbell" userId="S::gw08campbellcheryl@glow.sch.uk::b7bf2f95-c8f1-43ff-8581-ad922754f18b" providerId="AD" clId="Web-{62C32D1C-87D6-97C1-2A27-AA02B292FBF3}" dt="2023-09-07T17:23:22.226" v="475" actId="1076"/>
          <ac:picMkLst>
            <pc:docMk/>
            <pc:sldMk cId="3296542359" sldId="307"/>
            <ac:picMk id="9" creationId="{7EFCC909-0391-B983-2C24-A7CEAD17CC14}"/>
          </ac:picMkLst>
        </pc:picChg>
      </pc:sldChg>
      <pc:sldChg chg="addSp delSp modSp addAnim delAnim">
        <pc:chgData name="Mrs Campbell" userId="S::gw08campbellcheryl@glow.sch.uk::b7bf2f95-c8f1-43ff-8581-ad922754f18b" providerId="AD" clId="Web-{62C32D1C-87D6-97C1-2A27-AA02B292FBF3}" dt="2023-09-07T17:34:33.707" v="557" actId="20577"/>
        <pc:sldMkLst>
          <pc:docMk/>
          <pc:sldMk cId="3525216374" sldId="308"/>
        </pc:sldMkLst>
        <pc:spChg chg="mod">
          <ac:chgData name="Mrs Campbell" userId="S::gw08campbellcheryl@glow.sch.uk::b7bf2f95-c8f1-43ff-8581-ad922754f18b" providerId="AD" clId="Web-{62C32D1C-87D6-97C1-2A27-AA02B292FBF3}" dt="2023-09-07T17:24:40.416" v="483" actId="20577"/>
          <ac:spMkLst>
            <pc:docMk/>
            <pc:sldMk cId="3525216374" sldId="308"/>
            <ac:spMk id="2" creationId="{77393D86-E211-463E-B295-35812328701C}"/>
          </ac:spMkLst>
        </pc:spChg>
        <pc:spChg chg="add mod">
          <ac:chgData name="Mrs Campbell" userId="S::gw08campbellcheryl@glow.sch.uk::b7bf2f95-c8f1-43ff-8581-ad922754f18b" providerId="AD" clId="Web-{62C32D1C-87D6-97C1-2A27-AA02B292FBF3}" dt="2023-09-07T17:34:33.707" v="557" actId="20577"/>
          <ac:spMkLst>
            <pc:docMk/>
            <pc:sldMk cId="3525216374" sldId="308"/>
            <ac:spMk id="8" creationId="{6E08D05E-50D3-50AE-D329-30AA940F7F97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25:20.230" v="485"/>
          <ac:spMkLst>
            <pc:docMk/>
            <pc:sldMk cId="3525216374" sldId="308"/>
            <ac:spMk id="10" creationId="{90C63A64-3462-4618-943F-F088F5A1DE76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25:23.324" v="486"/>
          <ac:spMkLst>
            <pc:docMk/>
            <pc:sldMk cId="3525216374" sldId="308"/>
            <ac:spMk id="12" creationId="{A3A39E57-EDD3-4209-AE4D-F9FC630F989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25:26.746" v="487"/>
          <ac:spMkLst>
            <pc:docMk/>
            <pc:sldMk cId="3525216374" sldId="308"/>
            <ac:spMk id="14" creationId="{E14E3A71-781C-47C3-8B6B-56E955BF39EE}"/>
          </ac:spMkLst>
        </pc:spChg>
      </pc:sldChg>
      <pc:sldChg chg="modSp">
        <pc:chgData name="Mrs Campbell" userId="S::gw08campbellcheryl@glow.sch.uk::b7bf2f95-c8f1-43ff-8581-ad922754f18b" providerId="AD" clId="Web-{62C32D1C-87D6-97C1-2A27-AA02B292FBF3}" dt="2023-09-07T17:35:07.631" v="609"/>
        <pc:sldMkLst>
          <pc:docMk/>
          <pc:sldMk cId="75178442" sldId="309"/>
        </pc:sldMkLst>
        <pc:graphicFrameChg chg="mod modGraphic">
          <ac:chgData name="Mrs Campbell" userId="S::gw08campbellcheryl@glow.sch.uk::b7bf2f95-c8f1-43ff-8581-ad922754f18b" providerId="AD" clId="Web-{62C32D1C-87D6-97C1-2A27-AA02B292FBF3}" dt="2023-09-07T17:35:07.631" v="609"/>
          <ac:graphicFrameMkLst>
            <pc:docMk/>
            <pc:sldMk cId="75178442" sldId="309"/>
            <ac:graphicFrameMk id="8" creationId="{C6DBDF2E-EFCE-3C84-F579-C05ACBBD0775}"/>
          </ac:graphicFrameMkLst>
        </pc:graphicFrameChg>
        <pc:picChg chg="mod">
          <ac:chgData name="Mrs Campbell" userId="S::gw08campbellcheryl@glow.sch.uk::b7bf2f95-c8f1-43ff-8581-ad922754f18b" providerId="AD" clId="Web-{62C32D1C-87D6-97C1-2A27-AA02B292FBF3}" dt="2023-09-07T17:34:55.036" v="577" actId="1076"/>
          <ac:picMkLst>
            <pc:docMk/>
            <pc:sldMk cId="75178442" sldId="309"/>
            <ac:picMk id="9" creationId="{7EFCC909-0391-B983-2C24-A7CEAD17CC14}"/>
          </ac:picMkLst>
        </pc:picChg>
      </pc:sldChg>
      <pc:sldChg chg="delSp modSp delAnim">
        <pc:chgData name="Mrs Campbell" userId="S::gw08campbellcheryl@glow.sch.uk::b7bf2f95-c8f1-43ff-8581-ad922754f18b" providerId="AD" clId="Web-{62C32D1C-87D6-97C1-2A27-AA02B292FBF3}" dt="2023-09-07T17:45:28.034" v="636" actId="1076"/>
        <pc:sldMkLst>
          <pc:docMk/>
          <pc:sldMk cId="2718213654" sldId="310"/>
        </pc:sldMkLst>
        <pc:spChg chg="del">
          <ac:chgData name="Mrs Campbell" userId="S::gw08campbellcheryl@glow.sch.uk::b7bf2f95-c8f1-43ff-8581-ad922754f18b" providerId="AD" clId="Web-{62C32D1C-87D6-97C1-2A27-AA02B292FBF3}" dt="2023-09-07T17:45:15.096" v="633"/>
          <ac:spMkLst>
            <pc:docMk/>
            <pc:sldMk cId="2718213654" sldId="310"/>
            <ac:spMk id="2" creationId="{77393D86-E211-463E-B295-35812328701C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45:22.065" v="635"/>
          <ac:spMkLst>
            <pc:docMk/>
            <pc:sldMk cId="2718213654" sldId="310"/>
            <ac:spMk id="13" creationId="{8375BC77-1D8F-48D9-A05A-14C1D38CB110}"/>
          </ac:spMkLst>
        </pc:spChg>
        <pc:graphicFrameChg chg="del">
          <ac:chgData name="Mrs Campbell" userId="S::gw08campbellcheryl@glow.sch.uk::b7bf2f95-c8f1-43ff-8581-ad922754f18b" providerId="AD" clId="Web-{62C32D1C-87D6-97C1-2A27-AA02B292FBF3}" dt="2023-09-07T17:45:19.143" v="634"/>
          <ac:graphicFrameMkLst>
            <pc:docMk/>
            <pc:sldMk cId="2718213654" sldId="310"/>
            <ac:graphicFrameMk id="5" creationId="{5B59BD02-1CFA-1770-BAE3-AF4188F115BD}"/>
          </ac:graphicFrameMkLst>
        </pc:graphicFrameChg>
        <pc:picChg chg="mod">
          <ac:chgData name="Mrs Campbell" userId="S::gw08campbellcheryl@glow.sch.uk::b7bf2f95-c8f1-43ff-8581-ad922754f18b" providerId="AD" clId="Web-{62C32D1C-87D6-97C1-2A27-AA02B292FBF3}" dt="2023-09-07T17:45:28.034" v="636" actId="1076"/>
          <ac:picMkLst>
            <pc:docMk/>
            <pc:sldMk cId="2718213654" sldId="310"/>
            <ac:picMk id="4" creationId="{D6D2E035-729C-3862-1094-AC1996530FCD}"/>
          </ac:picMkLst>
        </pc:picChg>
      </pc:sldChg>
      <pc:sldChg chg="modSp">
        <pc:chgData name="Mrs Campbell" userId="S::gw08campbellcheryl@glow.sch.uk::b7bf2f95-c8f1-43ff-8581-ad922754f18b" providerId="AD" clId="Web-{62C32D1C-87D6-97C1-2A27-AA02B292FBF3}" dt="2023-09-07T17:44:25.766" v="631"/>
        <pc:sldMkLst>
          <pc:docMk/>
          <pc:sldMk cId="3840742769" sldId="311"/>
        </pc:sldMkLst>
        <pc:graphicFrameChg chg="modGraphic">
          <ac:chgData name="Mrs Campbell" userId="S::gw08campbellcheryl@glow.sch.uk::b7bf2f95-c8f1-43ff-8581-ad922754f18b" providerId="AD" clId="Web-{62C32D1C-87D6-97C1-2A27-AA02B292FBF3}" dt="2023-09-07T17:44:25.766" v="631"/>
          <ac:graphicFrameMkLst>
            <pc:docMk/>
            <pc:sldMk cId="3840742769" sldId="311"/>
            <ac:graphicFrameMk id="8" creationId="{C6DBDF2E-EFCE-3C84-F579-C05ACBBD0775}"/>
          </ac:graphicFrameMkLst>
        </pc:graphicFrameChg>
      </pc:sldChg>
      <pc:sldChg chg="modSp">
        <pc:chgData name="Mrs Campbell" userId="S::gw08campbellcheryl@glow.sch.uk::b7bf2f95-c8f1-43ff-8581-ad922754f18b" providerId="AD" clId="Web-{62C32D1C-87D6-97C1-2A27-AA02B292FBF3}" dt="2023-09-07T17:47:33.195" v="642"/>
        <pc:sldMkLst>
          <pc:docMk/>
          <pc:sldMk cId="3925902492" sldId="312"/>
        </pc:sldMkLst>
        <pc:graphicFrameChg chg="modGraphic">
          <ac:chgData name="Mrs Campbell" userId="S::gw08campbellcheryl@glow.sch.uk::b7bf2f95-c8f1-43ff-8581-ad922754f18b" providerId="AD" clId="Web-{62C32D1C-87D6-97C1-2A27-AA02B292FBF3}" dt="2023-09-07T17:47:33.195" v="642"/>
          <ac:graphicFrameMkLst>
            <pc:docMk/>
            <pc:sldMk cId="3925902492" sldId="312"/>
            <ac:graphicFrameMk id="8" creationId="{C6DBDF2E-EFCE-3C84-F579-C05ACBBD0775}"/>
          </ac:graphicFrameMkLst>
        </pc:graphicFrameChg>
      </pc:sldChg>
      <pc:sldChg chg="del">
        <pc:chgData name="Mrs Campbell" userId="S::gw08campbellcheryl@glow.sch.uk::b7bf2f95-c8f1-43ff-8581-ad922754f18b" providerId="AD" clId="Web-{62C32D1C-87D6-97C1-2A27-AA02B292FBF3}" dt="2023-09-07T17:53:58.600" v="711"/>
        <pc:sldMkLst>
          <pc:docMk/>
          <pc:sldMk cId="2444748619" sldId="316"/>
        </pc:sldMkLst>
      </pc:sldChg>
      <pc:sldChg chg="modSp">
        <pc:chgData name="Mrs Campbell" userId="S::gw08campbellcheryl@glow.sch.uk::b7bf2f95-c8f1-43ff-8581-ad922754f18b" providerId="AD" clId="Web-{62C32D1C-87D6-97C1-2A27-AA02B292FBF3}" dt="2023-09-07T17:52:02.471" v="710"/>
        <pc:sldMkLst>
          <pc:docMk/>
          <pc:sldMk cId="997016370" sldId="319"/>
        </pc:sldMkLst>
        <pc:graphicFrameChg chg="mod modGraphic">
          <ac:chgData name="Mrs Campbell" userId="S::gw08campbellcheryl@glow.sch.uk::b7bf2f95-c8f1-43ff-8581-ad922754f18b" providerId="AD" clId="Web-{62C32D1C-87D6-97C1-2A27-AA02B292FBF3}" dt="2023-09-07T17:52:02.471" v="710"/>
          <ac:graphicFrameMkLst>
            <pc:docMk/>
            <pc:sldMk cId="997016370" sldId="319"/>
            <ac:graphicFrameMk id="8" creationId="{C6DBDF2E-EFCE-3C84-F579-C05ACBBD0775}"/>
          </ac:graphicFrameMkLst>
        </pc:graphicFrameChg>
      </pc:sldChg>
      <pc:sldChg chg="delSp modSp add replId delAnim">
        <pc:chgData name="Mrs Campbell" userId="S::gw08campbellcheryl@glow.sch.uk::b7bf2f95-c8f1-43ff-8581-ad922754f18b" providerId="AD" clId="Web-{62C32D1C-87D6-97C1-2A27-AA02B292FBF3}" dt="2023-09-07T17:01:48.443" v="228" actId="1076"/>
        <pc:sldMkLst>
          <pc:docMk/>
          <pc:sldMk cId="2428037271" sldId="328"/>
        </pc:sldMkLst>
        <pc:spChg chg="mod">
          <ac:chgData name="Mrs Campbell" userId="S::gw08campbellcheryl@glow.sch.uk::b7bf2f95-c8f1-43ff-8581-ad922754f18b" providerId="AD" clId="Web-{62C32D1C-87D6-97C1-2A27-AA02B292FBF3}" dt="2023-09-07T17:01:48.443" v="228" actId="1076"/>
          <ac:spMkLst>
            <pc:docMk/>
            <pc:sldMk cId="2428037271" sldId="328"/>
            <ac:spMk id="3" creationId="{C89FF9B7-9BE0-478C-A70D-4992C34C0DDC}"/>
          </ac:spMkLst>
        </pc:spChg>
        <pc:spChg chg="mod">
          <ac:chgData name="Mrs Campbell" userId="S::gw08campbellcheryl@glow.sch.uk::b7bf2f95-c8f1-43ff-8581-ad922754f18b" providerId="AD" clId="Web-{62C32D1C-87D6-97C1-2A27-AA02B292FBF3}" dt="2023-09-07T17:00:36.894" v="219" actId="1076"/>
          <ac:spMkLst>
            <pc:docMk/>
            <pc:sldMk cId="2428037271" sldId="328"/>
            <ac:spMk id="6" creationId="{79350359-AE02-401C-B264-F2D5D7107961}"/>
          </ac:spMkLst>
        </pc:spChg>
        <pc:spChg chg="mod">
          <ac:chgData name="Mrs Campbell" userId="S::gw08campbellcheryl@glow.sch.uk::b7bf2f95-c8f1-43ff-8581-ad922754f18b" providerId="AD" clId="Web-{62C32D1C-87D6-97C1-2A27-AA02B292FBF3}" dt="2023-09-07T17:01:30.036" v="226" actId="1076"/>
          <ac:spMkLst>
            <pc:docMk/>
            <pc:sldMk cId="2428037271" sldId="328"/>
            <ac:spMk id="10" creationId="{90C63A64-3462-4618-943F-F088F5A1DE76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6:56:49.057" v="89"/>
          <ac:spMkLst>
            <pc:docMk/>
            <pc:sldMk cId="2428037271" sldId="328"/>
            <ac:spMk id="12" creationId="{A3A39E57-EDD3-4209-AE4D-F9FC630F989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6:56:51.901" v="90"/>
          <ac:spMkLst>
            <pc:docMk/>
            <pc:sldMk cId="2428037271" sldId="328"/>
            <ac:spMk id="26" creationId="{A22ED2ED-CA85-43F3-9D30-7D0FBDA2A759}"/>
          </ac:spMkLst>
        </pc:spChg>
        <pc:picChg chg="mod">
          <ac:chgData name="Mrs Campbell" userId="S::gw08campbellcheryl@glow.sch.uk::b7bf2f95-c8f1-43ff-8581-ad922754f18b" providerId="AD" clId="Web-{62C32D1C-87D6-97C1-2A27-AA02B292FBF3}" dt="2023-09-07T17:01:44.037" v="227" actId="1076"/>
          <ac:picMkLst>
            <pc:docMk/>
            <pc:sldMk cId="2428037271" sldId="328"/>
            <ac:picMk id="2" creationId="{B46B1ADE-A9EC-E4C0-ACEE-2F93067C6AF1}"/>
          </ac:picMkLst>
        </pc:picChg>
      </pc:sldChg>
      <pc:sldChg chg="delSp modSp add ord replId delAnim">
        <pc:chgData name="Mrs Campbell" userId="S::gw08campbellcheryl@glow.sch.uk::b7bf2f95-c8f1-43ff-8581-ad922754f18b" providerId="AD" clId="Web-{62C32D1C-87D6-97C1-2A27-AA02B292FBF3}" dt="2023-09-07T17:03:36.119" v="237" actId="1076"/>
        <pc:sldMkLst>
          <pc:docMk/>
          <pc:sldMk cId="900661426" sldId="329"/>
        </pc:sldMkLst>
        <pc:spChg chg="del">
          <ac:chgData name="Mrs Campbell" userId="S::gw08campbellcheryl@glow.sch.uk::b7bf2f95-c8f1-43ff-8581-ad922754f18b" providerId="AD" clId="Web-{62C32D1C-87D6-97C1-2A27-AA02B292FBF3}" dt="2023-09-07T17:02:44.867" v="232"/>
          <ac:spMkLst>
            <pc:docMk/>
            <pc:sldMk cId="900661426" sldId="329"/>
            <ac:spMk id="3" creationId="{A6788E5D-1F8C-15AA-4C01-8E6770C44064}"/>
          </ac:spMkLst>
        </pc:spChg>
        <pc:spChg chg="mod">
          <ac:chgData name="Mrs Campbell" userId="S::gw08campbellcheryl@glow.sch.uk::b7bf2f95-c8f1-43ff-8581-ad922754f18b" providerId="AD" clId="Web-{62C32D1C-87D6-97C1-2A27-AA02B292FBF3}" dt="2023-09-07T17:03:20.165" v="234" actId="1076"/>
          <ac:spMkLst>
            <pc:docMk/>
            <pc:sldMk cId="900661426" sldId="329"/>
            <ac:spMk id="20" creationId="{36A8ACB9-2231-41A1-A8B7-6A51A0F07FD1}"/>
          </ac:spMkLst>
        </pc:spChg>
        <pc:spChg chg="mod">
          <ac:chgData name="Mrs Campbell" userId="S::gw08campbellcheryl@glow.sch.uk::b7bf2f95-c8f1-43ff-8581-ad922754f18b" providerId="AD" clId="Web-{62C32D1C-87D6-97C1-2A27-AA02B292FBF3}" dt="2023-09-07T17:03:25.838" v="235" actId="1076"/>
          <ac:spMkLst>
            <pc:docMk/>
            <pc:sldMk cId="900661426" sldId="329"/>
            <ac:spMk id="22" creationId="{E62B8C5E-8238-4BEF-BA3B-E3CBC0DE41C1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02:41.273" v="231"/>
          <ac:spMkLst>
            <pc:docMk/>
            <pc:sldMk cId="900661426" sldId="329"/>
            <ac:spMk id="23" creationId="{8BBF02F9-892F-4854-A089-F52C51105FAA}"/>
          </ac:spMkLst>
        </pc:spChg>
        <pc:spChg chg="mod">
          <ac:chgData name="Mrs Campbell" userId="S::gw08campbellcheryl@glow.sch.uk::b7bf2f95-c8f1-43ff-8581-ad922754f18b" providerId="AD" clId="Web-{62C32D1C-87D6-97C1-2A27-AA02B292FBF3}" dt="2023-09-07T17:03:29.306" v="236" actId="1076"/>
          <ac:spMkLst>
            <pc:docMk/>
            <pc:sldMk cId="900661426" sldId="329"/>
            <ac:spMk id="26" creationId="{C9A982F5-2AB4-4D4F-9FD0-F6C7571C8769}"/>
          </ac:spMkLst>
        </pc:spChg>
        <pc:graphicFrameChg chg="del">
          <ac:chgData name="Mrs Campbell" userId="S::gw08campbellcheryl@glow.sch.uk::b7bf2f95-c8f1-43ff-8581-ad922754f18b" providerId="AD" clId="Web-{62C32D1C-87D6-97C1-2A27-AA02B292FBF3}" dt="2023-09-07T17:02:38.102" v="230"/>
          <ac:graphicFrameMkLst>
            <pc:docMk/>
            <pc:sldMk cId="900661426" sldId="329"/>
            <ac:graphicFrameMk id="25" creationId="{B60445FF-EFAC-4B96-AC3A-A2EFC08AC03F}"/>
          </ac:graphicFrameMkLst>
        </pc:graphicFrameChg>
        <pc:picChg chg="mod">
          <ac:chgData name="Mrs Campbell" userId="S::gw08campbellcheryl@glow.sch.uk::b7bf2f95-c8f1-43ff-8581-ad922754f18b" providerId="AD" clId="Web-{62C32D1C-87D6-97C1-2A27-AA02B292FBF3}" dt="2023-09-07T17:03:36.119" v="237" actId="1076"/>
          <ac:picMkLst>
            <pc:docMk/>
            <pc:sldMk cId="900661426" sldId="329"/>
            <ac:picMk id="4" creationId="{CA0D534B-C8E6-5F08-FA83-6A4586C4441F}"/>
          </ac:picMkLst>
        </pc:picChg>
      </pc:sldChg>
      <pc:sldChg chg="addSp delSp modSp add replId addAnim delAnim">
        <pc:chgData name="Mrs Campbell" userId="S::gw08campbellcheryl@glow.sch.uk::b7bf2f95-c8f1-43ff-8581-ad922754f18b" providerId="AD" clId="Web-{62C32D1C-87D6-97C1-2A27-AA02B292FBF3}" dt="2023-09-07T17:26:42.733" v="492" actId="20577"/>
        <pc:sldMkLst>
          <pc:docMk/>
          <pc:sldMk cId="3208039456" sldId="330"/>
        </pc:sldMkLst>
        <pc:spChg chg="add mod">
          <ac:chgData name="Mrs Campbell" userId="S::gw08campbellcheryl@glow.sch.uk::b7bf2f95-c8f1-43ff-8581-ad922754f18b" providerId="AD" clId="Web-{62C32D1C-87D6-97C1-2A27-AA02B292FBF3}" dt="2023-09-07T17:26:42.733" v="492" actId="20577"/>
          <ac:spMkLst>
            <pc:docMk/>
            <pc:sldMk cId="3208039456" sldId="330"/>
            <ac:spMk id="5" creationId="{AE0DA50A-6F08-8DB9-B120-C81DBCF9FAA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14:41.253" v="308"/>
          <ac:spMkLst>
            <pc:docMk/>
            <pc:sldMk cId="3208039456" sldId="330"/>
            <ac:spMk id="10" creationId="{90C63A64-3462-4618-943F-F088F5A1DE76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14:44.925" v="309"/>
          <ac:spMkLst>
            <pc:docMk/>
            <pc:sldMk cId="3208039456" sldId="330"/>
            <ac:spMk id="12" creationId="{A3A39E57-EDD3-4209-AE4D-F9FC630F989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14:48.644" v="310"/>
          <ac:spMkLst>
            <pc:docMk/>
            <pc:sldMk cId="3208039456" sldId="330"/>
            <ac:spMk id="14" creationId="{E14E3A71-781C-47C3-8B6B-56E955BF39EE}"/>
          </ac:spMkLst>
        </pc:spChg>
        <pc:graphicFrameChg chg="mod">
          <ac:chgData name="Mrs Campbell" userId="S::gw08campbellcheryl@glow.sch.uk::b7bf2f95-c8f1-43ff-8581-ad922754f18b" providerId="AD" clId="Web-{62C32D1C-87D6-97C1-2A27-AA02B292FBF3}" dt="2023-09-07T17:15:48.146" v="315" actId="1076"/>
          <ac:graphicFrameMkLst>
            <pc:docMk/>
            <pc:sldMk cId="3208039456" sldId="330"/>
            <ac:graphicFrameMk id="17" creationId="{6B9D6EDE-3A8E-43F1-BD40-8E5A6A4A8A90}"/>
          </ac:graphicFrameMkLst>
        </pc:graphicFrameChg>
      </pc:sldChg>
      <pc:sldChg chg="addSp delSp modSp add replId addAnim delAnim">
        <pc:chgData name="Mrs Campbell" userId="S::gw08campbellcheryl@glow.sch.uk::b7bf2f95-c8f1-43ff-8581-ad922754f18b" providerId="AD" clId="Web-{62C32D1C-87D6-97C1-2A27-AA02B292FBF3}" dt="2023-09-07T17:22:08.098" v="396" actId="20577"/>
        <pc:sldMkLst>
          <pc:docMk/>
          <pc:sldMk cId="3476176615" sldId="331"/>
        </pc:sldMkLst>
        <pc:spChg chg="mod">
          <ac:chgData name="Mrs Campbell" userId="S::gw08campbellcheryl@glow.sch.uk::b7bf2f95-c8f1-43ff-8581-ad922754f18b" providerId="AD" clId="Web-{62C32D1C-87D6-97C1-2A27-AA02B292FBF3}" dt="2023-09-07T17:22:08.098" v="396" actId="20577"/>
          <ac:spMkLst>
            <pc:docMk/>
            <pc:sldMk cId="3476176615" sldId="331"/>
            <ac:spMk id="2" creationId="{77393D86-E211-463E-B295-35812328701C}"/>
          </ac:spMkLst>
        </pc:spChg>
        <pc:spChg chg="add mod">
          <ac:chgData name="Mrs Campbell" userId="S::gw08campbellcheryl@glow.sch.uk::b7bf2f95-c8f1-43ff-8581-ad922754f18b" providerId="AD" clId="Web-{62C32D1C-87D6-97C1-2A27-AA02B292FBF3}" dt="2023-09-07T17:21:54.457" v="391"/>
          <ac:spMkLst>
            <pc:docMk/>
            <pc:sldMk cId="3476176615" sldId="331"/>
            <ac:spMk id="8" creationId="{26D18DC6-32C7-E83A-04D4-56FF50085B92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18:30.980" v="374"/>
          <ac:spMkLst>
            <pc:docMk/>
            <pc:sldMk cId="3476176615" sldId="331"/>
            <ac:spMk id="10" creationId="{90C63A64-3462-4618-943F-F088F5A1DE76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18:33.246" v="375"/>
          <ac:spMkLst>
            <pc:docMk/>
            <pc:sldMk cId="3476176615" sldId="331"/>
            <ac:spMk id="12" creationId="{A3A39E57-EDD3-4209-AE4D-F9FC630F989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18:36.699" v="376"/>
          <ac:spMkLst>
            <pc:docMk/>
            <pc:sldMk cId="3476176615" sldId="331"/>
            <ac:spMk id="14" creationId="{E14E3A71-781C-47C3-8B6B-56E955BF39EE}"/>
          </ac:spMkLst>
        </pc:spChg>
      </pc:sldChg>
      <pc:sldChg chg="delSp add replId delAnim">
        <pc:chgData name="Mrs Campbell" userId="S::gw08campbellcheryl@glow.sch.uk::b7bf2f95-c8f1-43ff-8581-ad922754f18b" providerId="AD" clId="Web-{62C32D1C-87D6-97C1-2A27-AA02B292FBF3}" dt="2023-09-07T17:25:43.246" v="490"/>
        <pc:sldMkLst>
          <pc:docMk/>
          <pc:sldMk cId="245907729" sldId="332"/>
        </pc:sldMkLst>
        <pc:spChg chg="del">
          <ac:chgData name="Mrs Campbell" userId="S::gw08campbellcheryl@glow.sch.uk::b7bf2f95-c8f1-43ff-8581-ad922754f18b" providerId="AD" clId="Web-{62C32D1C-87D6-97C1-2A27-AA02B292FBF3}" dt="2023-09-07T17:25:37.449" v="488"/>
          <ac:spMkLst>
            <pc:docMk/>
            <pc:sldMk cId="245907729" sldId="332"/>
            <ac:spMk id="2" creationId="{77393D86-E211-463E-B295-35812328701C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25:43.246" v="490"/>
          <ac:spMkLst>
            <pc:docMk/>
            <pc:sldMk cId="245907729" sldId="332"/>
            <ac:spMk id="5" creationId="{D441032A-4080-DBBA-2B60-A591A21CAAF7}"/>
          </ac:spMkLst>
        </pc:spChg>
        <pc:graphicFrameChg chg="del">
          <ac:chgData name="Mrs Campbell" userId="S::gw08campbellcheryl@glow.sch.uk::b7bf2f95-c8f1-43ff-8581-ad922754f18b" providerId="AD" clId="Web-{62C32D1C-87D6-97C1-2A27-AA02B292FBF3}" dt="2023-09-07T17:25:40.371" v="489"/>
          <ac:graphicFrameMkLst>
            <pc:docMk/>
            <pc:sldMk cId="245907729" sldId="332"/>
            <ac:graphicFrameMk id="4" creationId="{6D275217-960D-7DBE-A29B-CFC3BD4F86D1}"/>
          </ac:graphicFrameMkLst>
        </pc:graphicFrameChg>
      </pc:sldChg>
      <pc:sldChg chg="add del replId">
        <pc:chgData name="Mrs Campbell" userId="S::gw08campbellcheryl@glow.sch.uk::b7bf2f95-c8f1-43ff-8581-ad922754f18b" providerId="AD" clId="Web-{62C32D1C-87D6-97C1-2A27-AA02B292FBF3}" dt="2023-09-07T17:28:28.221" v="495"/>
        <pc:sldMkLst>
          <pc:docMk/>
          <pc:sldMk cId="2180399482" sldId="333"/>
        </pc:sldMkLst>
      </pc:sldChg>
      <pc:sldChg chg="addSp delSp modSp add replId addAnim delAnim">
        <pc:chgData name="Mrs Campbell" userId="S::gw08campbellcheryl@glow.sch.uk::b7bf2f95-c8f1-43ff-8581-ad922754f18b" providerId="AD" clId="Web-{62C32D1C-87D6-97C1-2A27-AA02B292FBF3}" dt="2023-09-07T17:43:43.812" v="629"/>
        <pc:sldMkLst>
          <pc:docMk/>
          <pc:sldMk cId="3069194916" sldId="333"/>
        </pc:sldMkLst>
        <pc:spChg chg="mod">
          <ac:chgData name="Mrs Campbell" userId="S::gw08campbellcheryl@glow.sch.uk::b7bf2f95-c8f1-43ff-8581-ad922754f18b" providerId="AD" clId="Web-{62C32D1C-87D6-97C1-2A27-AA02B292FBF3}" dt="2023-09-07T17:40:17.132" v="616" actId="20577"/>
          <ac:spMkLst>
            <pc:docMk/>
            <pc:sldMk cId="3069194916" sldId="333"/>
            <ac:spMk id="2" creationId="{77393D86-E211-463E-B295-35812328701C}"/>
          </ac:spMkLst>
        </pc:spChg>
        <pc:spChg chg="add mod">
          <ac:chgData name="Mrs Campbell" userId="S::gw08campbellcheryl@glow.sch.uk::b7bf2f95-c8f1-43ff-8581-ad922754f18b" providerId="AD" clId="Web-{62C32D1C-87D6-97C1-2A27-AA02B292FBF3}" dt="2023-09-07T17:43:43.812" v="629"/>
          <ac:spMkLst>
            <pc:docMk/>
            <pc:sldMk cId="3069194916" sldId="333"/>
            <ac:spMk id="5" creationId="{A959E0F2-57B1-956A-6B80-0C3784CED651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41:06.681" v="625"/>
          <ac:spMkLst>
            <pc:docMk/>
            <pc:sldMk cId="3069194916" sldId="333"/>
            <ac:spMk id="10" creationId="{90C63A64-3462-4618-943F-F088F5A1DE76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41:10.431" v="626"/>
          <ac:spMkLst>
            <pc:docMk/>
            <pc:sldMk cId="3069194916" sldId="333"/>
            <ac:spMk id="12" creationId="{A3A39E57-EDD3-4209-AE4D-F9FC630F989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41:15.197" v="627"/>
          <ac:spMkLst>
            <pc:docMk/>
            <pc:sldMk cId="3069194916" sldId="333"/>
            <ac:spMk id="14" creationId="{E14E3A71-781C-47C3-8B6B-56E955BF39EE}"/>
          </ac:spMkLst>
        </pc:spChg>
      </pc:sldChg>
      <pc:sldChg chg="addSp delSp modSp add replId addAnim delAnim">
        <pc:chgData name="Mrs Campbell" userId="S::gw08campbellcheryl@glow.sch.uk::b7bf2f95-c8f1-43ff-8581-ad922754f18b" providerId="AD" clId="Web-{62C32D1C-87D6-97C1-2A27-AA02B292FBF3}" dt="2023-09-07T17:47:18.132" v="641"/>
        <pc:sldMkLst>
          <pc:docMk/>
          <pc:sldMk cId="1327028986" sldId="334"/>
        </pc:sldMkLst>
        <pc:spChg chg="add mod">
          <ac:chgData name="Mrs Campbell" userId="S::gw08campbellcheryl@glow.sch.uk::b7bf2f95-c8f1-43ff-8581-ad922754f18b" providerId="AD" clId="Web-{62C32D1C-87D6-97C1-2A27-AA02B292FBF3}" dt="2023-09-07T17:47:18.132" v="641"/>
          <ac:spMkLst>
            <pc:docMk/>
            <pc:sldMk cId="1327028986" sldId="334"/>
            <ac:spMk id="7" creationId="{C8569F8A-C5CA-0FAD-6CD8-77FE9E50BD09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45:37.191" v="637"/>
          <ac:spMkLst>
            <pc:docMk/>
            <pc:sldMk cId="1327028986" sldId="334"/>
            <ac:spMk id="10" creationId="{90C63A64-3462-4618-943F-F088F5A1DE76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45:40.331" v="638"/>
          <ac:spMkLst>
            <pc:docMk/>
            <pc:sldMk cId="1327028986" sldId="334"/>
            <ac:spMk id="12" creationId="{A3A39E57-EDD3-4209-AE4D-F9FC630F989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45:42.644" v="639"/>
          <ac:spMkLst>
            <pc:docMk/>
            <pc:sldMk cId="1327028986" sldId="334"/>
            <ac:spMk id="14" creationId="{E14E3A71-781C-47C3-8B6B-56E955BF39EE}"/>
          </ac:spMkLst>
        </pc:spChg>
      </pc:sldChg>
      <pc:sldChg chg="addSp delSp add replId addAnim delAnim">
        <pc:chgData name="Mrs Campbell" userId="S::gw08campbellcheryl@glow.sch.uk::b7bf2f95-c8f1-43ff-8581-ad922754f18b" providerId="AD" clId="Web-{62C32D1C-87D6-97C1-2A27-AA02B292FBF3}" dt="2023-09-07T17:51:34.563" v="666"/>
        <pc:sldMkLst>
          <pc:docMk/>
          <pc:sldMk cId="1894151005" sldId="335"/>
        </pc:sldMkLst>
        <pc:spChg chg="add">
          <ac:chgData name="Mrs Campbell" userId="S::gw08campbellcheryl@glow.sch.uk::b7bf2f95-c8f1-43ff-8581-ad922754f18b" providerId="AD" clId="Web-{62C32D1C-87D6-97C1-2A27-AA02B292FBF3}" dt="2023-09-07T17:51:34.563" v="666"/>
          <ac:spMkLst>
            <pc:docMk/>
            <pc:sldMk cId="1894151005" sldId="335"/>
            <ac:spMk id="4" creationId="{698CE412-8EF8-B8B2-AFB8-11FC48F07BE5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50:00.325" v="663"/>
          <ac:spMkLst>
            <pc:docMk/>
            <pc:sldMk cId="1894151005" sldId="335"/>
            <ac:spMk id="10" creationId="{90C63A64-3462-4618-943F-F088F5A1DE76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50:03.122" v="664"/>
          <ac:spMkLst>
            <pc:docMk/>
            <pc:sldMk cId="1894151005" sldId="335"/>
            <ac:spMk id="12" creationId="{A3A39E57-EDD3-4209-AE4D-F9FC630F9890}"/>
          </ac:spMkLst>
        </pc:spChg>
        <pc:spChg chg="del">
          <ac:chgData name="Mrs Campbell" userId="S::gw08campbellcheryl@glow.sch.uk::b7bf2f95-c8f1-43ff-8581-ad922754f18b" providerId="AD" clId="Web-{62C32D1C-87D6-97C1-2A27-AA02B292FBF3}" dt="2023-09-07T17:50:07.169" v="665"/>
          <ac:spMkLst>
            <pc:docMk/>
            <pc:sldMk cId="1894151005" sldId="335"/>
            <ac:spMk id="15" creationId="{A7A0D686-EF04-47DA-9249-0C1C77AC31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1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0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41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94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1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5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5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3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3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1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5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2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9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A937E-6E24-41FF-BD69-7592D6D7F19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659F2E-78A7-45C8-B91C-99D7625BA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w08campbellcheryl@ea.dumgal.sch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5C3A-CEB8-5D8E-B469-DCDAF8F03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05" y="-1093"/>
            <a:ext cx="9156912" cy="1096900"/>
          </a:xfrm>
        </p:spPr>
        <p:txBody>
          <a:bodyPr/>
          <a:lstStyle/>
          <a:p>
            <a:pPr algn="ctr"/>
            <a:r>
              <a:rPr lang="en-GB" dirty="0">
                <a:latin typeface="Gill Sans Nova Ultra Bold" panose="020B0B02020104020203" pitchFamily="34" charset="0"/>
              </a:rPr>
              <a:t>Science Faculty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C0A2A-9CAD-8C32-5C7F-314084984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393" y="1167688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Overview of Assessment and Revision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8A193-D1E8-7D65-A25E-29264B4C2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38" y="3868698"/>
            <a:ext cx="7339646" cy="2608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2F3F6-544B-BB30-454A-5DF146696BB0}"/>
              </a:ext>
            </a:extLst>
          </p:cNvPr>
          <p:cNvSpPr txBox="1"/>
          <p:nvPr/>
        </p:nvSpPr>
        <p:spPr>
          <a:xfrm>
            <a:off x="1873038" y="2760702"/>
            <a:ext cx="61010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cs typeface="Calibri" panose="020F0502020204030204"/>
              </a:rPr>
              <a:t>PTC: Mrs Campbell</a:t>
            </a:r>
            <a:endParaRPr lang="en-US" sz="2400" dirty="0"/>
          </a:p>
          <a:p>
            <a:pPr algn="ctr"/>
            <a:r>
              <a:rPr lang="en-US" sz="2400" dirty="0">
                <a:ea typeface="+mn-lt"/>
                <a:cs typeface="+mn-lt"/>
                <a:hlinkClick r:id="rId3"/>
              </a:rPr>
              <a:t>gw08campbellcheryl@ea.dumgal.sch.uk</a:t>
            </a:r>
            <a:endParaRPr lang="en-US" sz="2400" dirty="0"/>
          </a:p>
          <a:p>
            <a:endParaRPr lang="en-US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13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9" y="142875"/>
            <a:ext cx="1069692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 N5 Supported Study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522673"/>
              </p:ext>
            </p:extLst>
          </p:nvPr>
        </p:nvGraphicFramePr>
        <p:xfrm>
          <a:off x="205739" y="1230035"/>
          <a:ext cx="108527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96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283359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423753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4242779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Miss 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 Campbell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2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/>
                          <a:ea typeface="Verdana"/>
                        </a:rPr>
                        <a:t>F22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Mr Aitken</a:t>
                      </a:r>
                      <a:endParaRPr lang="en-GB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4364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738" y="3860851"/>
            <a:ext cx="2637517" cy="26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4" y="175170"/>
            <a:ext cx="2700866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188406" y="964887"/>
            <a:ext cx="5376332" cy="1418913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Chemical Changes and Structure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Nature’s Chemistry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Chemistry in Society</a:t>
            </a: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105854" y="3179999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  – what will be covered?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Chemical Changes and Structure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Chemistry in Society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          (All topics except Equilibrium)</a:t>
            </a:r>
          </a:p>
          <a:p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</a:t>
            </a:r>
          </a:p>
          <a:p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                </a:t>
            </a:r>
          </a:p>
          <a:p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-</a:t>
            </a: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E3A71-781C-47C3-8B6B-56E955BF39EE}"/>
              </a:ext>
            </a:extLst>
          </p:cNvPr>
          <p:cNvSpPr/>
          <p:nvPr/>
        </p:nvSpPr>
        <p:spPr>
          <a:xfrm>
            <a:off x="105854" y="5048987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– what will be covered?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Chemistry in Society – 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         Equilibrium topic only 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Nature’s Chemistry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798991"/>
            <a:ext cx="5534338" cy="27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41032A-4080-DBBA-2B60-A591A21CAAF7}"/>
              </a:ext>
            </a:extLst>
          </p:cNvPr>
          <p:cNvSpPr/>
          <p:nvPr/>
        </p:nvSpPr>
        <p:spPr>
          <a:xfrm>
            <a:off x="5768668" y="2145242"/>
            <a:ext cx="5747810" cy="461665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4" y="175170"/>
            <a:ext cx="2700866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93D86-E211-463E-B295-35812328701C}"/>
              </a:ext>
            </a:extLst>
          </p:cNvPr>
          <p:cNvSpPr/>
          <p:nvPr/>
        </p:nvSpPr>
        <p:spPr>
          <a:xfrm>
            <a:off x="6867356" y="1054340"/>
            <a:ext cx="2333793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24th May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798991"/>
            <a:ext cx="5534338" cy="2767169"/>
          </a:xfrm>
          <a:prstGeom prst="rect">
            <a:avLst/>
          </a:prstGeom>
        </p:spPr>
      </p:pic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6D275217-960D-7DBE-A29B-CFC3BD4F86D1}"/>
              </a:ext>
            </a:extLst>
          </p:cNvPr>
          <p:cNvGraphicFramePr>
            <a:graphicFrameLocks noGrp="1"/>
          </p:cNvGraphicFramePr>
          <p:nvPr/>
        </p:nvGraphicFramePr>
        <p:xfrm>
          <a:off x="6762309" y="2146405"/>
          <a:ext cx="4754169" cy="1470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862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3771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244597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4597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1 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mins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2 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 20 mins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7504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6D18DC6-32C7-E83A-04D4-56FF50085B92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30 to make up 20% of final mark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2hr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1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9" grpId="0"/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8" y="142875"/>
            <a:ext cx="1163990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 Higher Supported Study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77060"/>
              </p:ext>
            </p:extLst>
          </p:nvPr>
        </p:nvGraphicFramePr>
        <p:xfrm>
          <a:off x="234314" y="1563410"/>
          <a:ext cx="108527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96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283359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423753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4242779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 Campbell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2963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3.30 - 4.30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F22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Mr Aitken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0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/>
                          <a:ea typeface="Verdana"/>
                        </a:rPr>
                        <a:t>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Mrs Campbell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06303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97" y="3731380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3" y="175170"/>
            <a:ext cx="3295241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Advanced Higher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188406" y="964887"/>
            <a:ext cx="5478969" cy="1642020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Inorganic and Physical Chemistry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Organic Chemistry &amp; 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          Instrumental Analysis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Researching Chemistry</a:t>
            </a: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105854" y="3179999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  – what will be covered?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Inorganic and Physical Chemistry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Researching Chemistry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          (Except Organic Practical Techniques)</a:t>
            </a:r>
          </a:p>
          <a:p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</a:t>
            </a:r>
          </a:p>
          <a:p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                </a:t>
            </a:r>
          </a:p>
          <a:p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-</a:t>
            </a: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E3A71-781C-47C3-8B6B-56E955BF39EE}"/>
              </a:ext>
            </a:extLst>
          </p:cNvPr>
          <p:cNvSpPr/>
          <p:nvPr/>
        </p:nvSpPr>
        <p:spPr>
          <a:xfrm>
            <a:off x="105854" y="5048987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– what will be covered?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Researching Chemistry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         (Organic Practical Techniques)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Organic Chemistry &amp;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         Instrumental Analysis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798991"/>
            <a:ext cx="5534338" cy="27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41032A-4080-DBBA-2B60-A591A21CAAF7}"/>
              </a:ext>
            </a:extLst>
          </p:cNvPr>
          <p:cNvSpPr/>
          <p:nvPr/>
        </p:nvSpPr>
        <p:spPr>
          <a:xfrm>
            <a:off x="5768668" y="2145242"/>
            <a:ext cx="5747810" cy="461665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3" y="175170"/>
            <a:ext cx="3295241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Advanced Higher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93D86-E211-463E-B295-35812328701C}"/>
              </a:ext>
            </a:extLst>
          </p:cNvPr>
          <p:cNvSpPr/>
          <p:nvPr/>
        </p:nvSpPr>
        <p:spPr>
          <a:xfrm>
            <a:off x="6762309" y="947709"/>
            <a:ext cx="2276916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SQA Exam </a:t>
            </a:r>
            <a:endParaRPr lang="en-US" dirty="0">
              <a:solidFill>
                <a:srgbClr val="FFFFFF"/>
              </a:solidFill>
              <a:latin typeface="Trebuchet MS" panose="020B0603020202020204"/>
              <a:ea typeface="Verdana"/>
              <a:cs typeface="Calibri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24th May 2024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798991"/>
            <a:ext cx="5534338" cy="2767169"/>
          </a:xfrm>
          <a:prstGeom prst="rect">
            <a:avLst/>
          </a:prstGeom>
        </p:spPr>
      </p:pic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6D275217-960D-7DBE-A29B-CFC3BD4F8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6467"/>
              </p:ext>
            </p:extLst>
          </p:nvPr>
        </p:nvGraphicFramePr>
        <p:xfrm>
          <a:off x="6762309" y="2146405"/>
          <a:ext cx="4754169" cy="1374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862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3771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244597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4597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 scaled to 120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</a:t>
                      </a:r>
                      <a:r>
                        <a:rPr lang="en-US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hrs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E08D05E-50D3-50AE-D329-30AA940F7F97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Project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25 marks scaled to 40 to make up 25% of final mark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– practical – in school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project report – at home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2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9" grpId="0"/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8" y="142875"/>
            <a:ext cx="1163990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 AH Supported Study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777704"/>
              </p:ext>
            </p:extLst>
          </p:nvPr>
        </p:nvGraphicFramePr>
        <p:xfrm>
          <a:off x="234314" y="1563410"/>
          <a:ext cx="1085278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96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283359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423753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4242779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 Campbell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2963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3.30 - 4.30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Mrs Campbell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5525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498" y="3353707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3528483" y="200261"/>
            <a:ext cx="27008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154696" y="968052"/>
            <a:ext cx="5695929" cy="1418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Dynamics and Space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Electricity and Properties of Matter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Waves and Radiation</a:t>
            </a: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149096" y="3429846"/>
            <a:ext cx="5886428" cy="1418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  – what will be covered?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Electricity and Properties of Matter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Waves and Radiation</a:t>
            </a: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0996" y="-7974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E3A71-781C-47C3-8B6B-56E955BF39EE}"/>
              </a:ext>
            </a:extLst>
          </p:cNvPr>
          <p:cNvSpPr/>
          <p:nvPr/>
        </p:nvSpPr>
        <p:spPr>
          <a:xfrm>
            <a:off x="147583" y="5172892"/>
            <a:ext cx="5875845" cy="1255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-  what will be covered?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Dynamics and Space</a:t>
            </a: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E035-729C-3862-1094-AC199653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97" y="3532143"/>
            <a:ext cx="5244905" cy="26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3528483" y="200261"/>
            <a:ext cx="27008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5BC77-1D8F-48D9-A05A-14C1D38CB110}"/>
              </a:ext>
            </a:extLst>
          </p:cNvPr>
          <p:cNvSpPr/>
          <p:nvPr/>
        </p:nvSpPr>
        <p:spPr>
          <a:xfrm>
            <a:off x="5564738" y="2717706"/>
            <a:ext cx="577338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B9D6EDE-3A8E-43F1-BD40-8E5A6A4A8A90}"/>
              </a:ext>
            </a:extLst>
          </p:cNvPr>
          <p:cNvGraphicFramePr>
            <a:graphicFrameLocks noGrp="1"/>
          </p:cNvGraphicFramePr>
          <p:nvPr/>
        </p:nvGraphicFramePr>
        <p:xfrm>
          <a:off x="6518470" y="2706821"/>
          <a:ext cx="4819651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955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3357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470126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135 scaled to 100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2hrs </a:t>
                      </a: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30mins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0996" y="-7974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93D86-E211-463E-B295-35812328701C}"/>
              </a:ext>
            </a:extLst>
          </p:cNvPr>
          <p:cNvSpPr/>
          <p:nvPr/>
        </p:nvSpPr>
        <p:spPr>
          <a:xfrm>
            <a:off x="7115006" y="1122578"/>
            <a:ext cx="2371893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25th April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E035-729C-3862-1094-AC199653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49" y="4088524"/>
            <a:ext cx="5244905" cy="26224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59E0F2-57B1-956A-6B80-0C3784CED651}"/>
              </a:ext>
            </a:extLst>
          </p:cNvPr>
          <p:cNvSpPr/>
          <p:nvPr/>
        </p:nvSpPr>
        <p:spPr>
          <a:xfrm>
            <a:off x="448130" y="1507534"/>
            <a:ext cx="4116915" cy="4165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25 to make up 20% of final mark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1hr 30 mins.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1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9" grpId="0"/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8" y="142875"/>
            <a:ext cx="1163990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 N5 Supported Study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442274"/>
              </p:ext>
            </p:extLst>
          </p:nvPr>
        </p:nvGraphicFramePr>
        <p:xfrm>
          <a:off x="234314" y="1563410"/>
          <a:ext cx="1085278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96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283359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423753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4242779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Miss 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653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1.10 - 1.40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F29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dirty="0">
                          <a:latin typeface="Verdana"/>
                          <a:ea typeface="Verdana"/>
                        </a:rPr>
                        <a:t>Mrs </a:t>
                      </a:r>
                      <a:r>
                        <a:rPr lang="en-GB" sz="2800" dirty="0" err="1">
                          <a:latin typeface="Verdana"/>
                          <a:ea typeface="Verdana"/>
                        </a:rPr>
                        <a:t>Gardette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0537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3615095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214284" y="126986"/>
            <a:ext cx="27008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National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97369" y="1011630"/>
            <a:ext cx="4116915" cy="12380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 Cell Biology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 Multicellular Organisms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 Life on Earth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68792" y="3115357"/>
            <a:ext cx="5865283" cy="1026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(Jan)– what will be covered?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3 Life on Earth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1 Cell Biology      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1017" y="-119722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2ED2ED-CA85-43F3-9D30-7D0FBDA2A759}"/>
              </a:ext>
            </a:extLst>
          </p:cNvPr>
          <p:cNvSpPr/>
          <p:nvPr/>
        </p:nvSpPr>
        <p:spPr>
          <a:xfrm>
            <a:off x="68792" y="4731885"/>
            <a:ext cx="5865282" cy="1026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– what will be covered?</a:t>
            </a:r>
            <a:endParaRPr lang="en-US" sz="2000" dirty="0">
              <a:solidFill>
                <a:srgbClr val="7030A0"/>
              </a:solidFill>
              <a:latin typeface="Verdana"/>
              <a:ea typeface="Verdana"/>
              <a:cs typeface="+mn-lt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 Multicellular Organisms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B1ADE-A9EC-E4C0-ACEE-2F93067C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7" y="3602941"/>
            <a:ext cx="5538736" cy="27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3528483" y="200261"/>
            <a:ext cx="27008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154696" y="968052"/>
            <a:ext cx="5695929" cy="1418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Particles and Waves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Our Dynamic Universe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Electricity</a:t>
            </a: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209572" y="3816894"/>
            <a:ext cx="5886428" cy="1418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  – what will be covered?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 Our Dynamic Universe 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0996" y="-7974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E3A71-781C-47C3-8B6B-56E955BF39EE}"/>
              </a:ext>
            </a:extLst>
          </p:cNvPr>
          <p:cNvSpPr/>
          <p:nvPr/>
        </p:nvSpPr>
        <p:spPr>
          <a:xfrm>
            <a:off x="220154" y="5330130"/>
            <a:ext cx="5875845" cy="1255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-  what will be covered?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+mn-lt"/>
              </a:rPr>
              <a:t> Particles and Waves</a:t>
            </a:r>
            <a:endParaRPr lang="en-US" dirty="0">
              <a:latin typeface="Verdana"/>
              <a:ea typeface="Verdana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Electricity</a:t>
            </a:r>
            <a:endParaRPr lang="en-US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E035-729C-3862-1094-AC199653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20" y="3325768"/>
            <a:ext cx="5244905" cy="26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3528483" y="200261"/>
            <a:ext cx="27008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5BC77-1D8F-48D9-A05A-14C1D38CB110}"/>
              </a:ext>
            </a:extLst>
          </p:cNvPr>
          <p:cNvSpPr/>
          <p:nvPr/>
        </p:nvSpPr>
        <p:spPr>
          <a:xfrm>
            <a:off x="5555212" y="2534362"/>
            <a:ext cx="577338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0996" y="-7974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93D86-E211-463E-B295-35812328701C}"/>
              </a:ext>
            </a:extLst>
          </p:cNvPr>
          <p:cNvSpPr/>
          <p:nvPr/>
        </p:nvSpPr>
        <p:spPr>
          <a:xfrm>
            <a:off x="7115006" y="1122578"/>
            <a:ext cx="2371893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25th Apr 2024</a:t>
            </a:r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E035-729C-3862-1094-AC199653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49" y="4136149"/>
            <a:ext cx="5244905" cy="2622453"/>
          </a:xfrm>
          <a:prstGeom prst="rect">
            <a:avLst/>
          </a:prstGeom>
        </p:spPr>
      </p:pic>
      <p:graphicFrame>
        <p:nvGraphicFramePr>
          <p:cNvPr id="5" name="Table 17">
            <a:extLst>
              <a:ext uri="{FF2B5EF4-FFF2-40B4-BE49-F238E27FC236}">
                <a16:creationId xmlns:a16="http://schemas.microsoft.com/office/drawing/2014/main" id="{5B59BD02-1CFA-1770-BAE3-AF4188F115BD}"/>
              </a:ext>
            </a:extLst>
          </p:cNvPr>
          <p:cNvGraphicFramePr>
            <a:graphicFrameLocks noGrp="1"/>
          </p:cNvGraphicFramePr>
          <p:nvPr/>
        </p:nvGraphicFramePr>
        <p:xfrm>
          <a:off x="6584975" y="2534362"/>
          <a:ext cx="474362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7099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245539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100982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3249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mins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 scaled to 95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 15min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95044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8569F8A-C5CA-0FAD-6CD8-77FE9E50BD09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30 to make up 20% of final mark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2hr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0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9" grpId="0"/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8" y="142875"/>
            <a:ext cx="1163990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erlin Sans FB"/>
              </a:rPr>
              <a:t>Physics Higher Supported Study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781095"/>
              </p:ext>
            </p:extLst>
          </p:nvPr>
        </p:nvGraphicFramePr>
        <p:xfrm>
          <a:off x="234314" y="1563410"/>
          <a:ext cx="1085278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96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283359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423753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4242779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Miss 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2963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3615095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8024904" y="198137"/>
            <a:ext cx="27008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215902" y="1021940"/>
            <a:ext cx="5376332" cy="14087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covered:</a:t>
            </a:r>
          </a:p>
          <a:p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 Living Environment</a:t>
            </a:r>
          </a:p>
          <a:p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 Earth’s Resources</a:t>
            </a:r>
          </a:p>
          <a:p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 Sustainability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215901" y="4090569"/>
            <a:ext cx="5840757" cy="1026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1(Jan)  – what will be covered?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1 Living Environment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 Earth’s Resources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362502" y="-48570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latin typeface="Berlin Sans FB"/>
              </a:rPr>
              <a:t>Environmental Science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0D686-EF04-47DA-9249-0C1C77AC3168}"/>
              </a:ext>
            </a:extLst>
          </p:cNvPr>
          <p:cNvSpPr/>
          <p:nvPr/>
        </p:nvSpPr>
        <p:spPr>
          <a:xfrm>
            <a:off x="215900" y="5424862"/>
            <a:ext cx="5840759" cy="1026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– what will be covered?</a:t>
            </a:r>
            <a:endParaRPr lang="en-US" sz="2000" dirty="0">
              <a:solidFill>
                <a:srgbClr val="7030A0"/>
              </a:solidFill>
              <a:latin typeface="Verdana"/>
              <a:ea typeface="Verdana"/>
              <a:cs typeface="+mn-lt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3 Sustainability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F7C36-3CB7-82B1-14A8-68FD5DB8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436" y="2873181"/>
            <a:ext cx="5355166" cy="30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8024904" y="198137"/>
            <a:ext cx="27008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5BC77-1D8F-48D9-A05A-14C1D38CB110}"/>
              </a:ext>
            </a:extLst>
          </p:cNvPr>
          <p:cNvSpPr/>
          <p:nvPr/>
        </p:nvSpPr>
        <p:spPr>
          <a:xfrm>
            <a:off x="5791200" y="2478494"/>
            <a:ext cx="5638800" cy="4933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B9D6EDE-3A8E-43F1-BD40-8E5A6A4A8A90}"/>
              </a:ext>
            </a:extLst>
          </p:cNvPr>
          <p:cNvGraphicFramePr>
            <a:graphicFrameLocks noGrp="1"/>
          </p:cNvGraphicFramePr>
          <p:nvPr/>
        </p:nvGraphicFramePr>
        <p:xfrm>
          <a:off x="6865898" y="2478494"/>
          <a:ext cx="4564102" cy="1114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8127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47402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2hrs </a:t>
                      </a:r>
                    </a:p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30mins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362502" y="-48570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latin typeface="Berlin Sans FB"/>
              </a:rPr>
              <a:t>Environmental Science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522BF5-2CFE-41DF-A16B-097F8D713836}"/>
              </a:ext>
            </a:extLst>
          </p:cNvPr>
          <p:cNvSpPr/>
          <p:nvPr/>
        </p:nvSpPr>
        <p:spPr>
          <a:xfrm>
            <a:off x="6260043" y="1015180"/>
            <a:ext cx="2398182" cy="9101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26th April 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F7C36-3CB7-82B1-14A8-68FD5DB8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41" y="3744038"/>
            <a:ext cx="5355166" cy="30652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8CE412-8EF8-B8B2-AFB8-11FC48F07BE5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25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to make up 20% of final mark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1hr 30 min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1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9" grpId="0"/>
      <p:bldP spid="14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3726" y="104775"/>
            <a:ext cx="10696926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Environmetal</a:t>
            </a:r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 Science N5 Supported Study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842187"/>
              </p:ext>
            </p:extLst>
          </p:nvPr>
        </p:nvGraphicFramePr>
        <p:xfrm>
          <a:off x="310515" y="2099310"/>
          <a:ext cx="859631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345134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953022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1.10 – 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Ms Muir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156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52" y="3722371"/>
            <a:ext cx="2890838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E3A6-64EA-C5B4-C86E-0B6BD587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7" y="667725"/>
            <a:ext cx="9932987" cy="5744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 Resources</a:t>
            </a:r>
          </a:p>
          <a:p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C35B9C-C312-1EE0-3A54-1914DAFB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7" y="-145036"/>
            <a:ext cx="1081881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Berlin Sans FB"/>
              </a:rPr>
              <a:t>Revision Strategies for Sciences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43BA9-077F-247F-2508-4CF36B340BB3}"/>
              </a:ext>
            </a:extLst>
          </p:cNvPr>
          <p:cNvSpPr/>
          <p:nvPr/>
        </p:nvSpPr>
        <p:spPr>
          <a:xfrm>
            <a:off x="98948" y="1266789"/>
            <a:ext cx="5747810" cy="133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PowerPoints used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Revision materials for each Key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Past Papers and Marking Schemes</a:t>
            </a: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65C70-7C55-C1C0-DCED-ED02799B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759" y="697015"/>
            <a:ext cx="2143125" cy="21431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7B88ED-84B1-54F9-44BB-CB9E82B53A4E}"/>
              </a:ext>
            </a:extLst>
          </p:cNvPr>
          <p:cNvSpPr/>
          <p:nvPr/>
        </p:nvSpPr>
        <p:spPr>
          <a:xfrm>
            <a:off x="154771" y="3173762"/>
            <a:ext cx="5747810" cy="133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BBC Bitesize (N5 and Higher)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Course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Quizzes &amp; Check tests</a:t>
            </a: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387B7D-DED3-7E88-E60A-0DE9F5CDB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315" y="3002005"/>
            <a:ext cx="1624012" cy="16240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926C10A-AB6C-0524-722C-0AF97C82FD3F}"/>
              </a:ext>
            </a:extLst>
          </p:cNvPr>
          <p:cNvSpPr/>
          <p:nvPr/>
        </p:nvSpPr>
        <p:spPr>
          <a:xfrm>
            <a:off x="98946" y="5234541"/>
            <a:ext cx="5747810" cy="955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West 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Video lessons for all topics/key areas </a:t>
            </a:r>
          </a:p>
          <a:p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3B0E51-1BBC-A7BC-9AD5-3FF5C0FF7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504" y="4883847"/>
            <a:ext cx="1557338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  <p:bldP spid="9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E3A6-64EA-C5B4-C86E-0B6BD587B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7" y="667725"/>
            <a:ext cx="9932987" cy="5744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 Resources</a:t>
            </a:r>
          </a:p>
          <a:p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C35B9C-C312-1EE0-3A54-1914DAFB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7" y="-145036"/>
            <a:ext cx="1081881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Berlin Sans FB"/>
              </a:rPr>
              <a:t>Revision Strategies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43BA9-077F-247F-2508-4CF36B340BB3}"/>
              </a:ext>
            </a:extLst>
          </p:cNvPr>
          <p:cNvSpPr/>
          <p:nvPr/>
        </p:nvSpPr>
        <p:spPr>
          <a:xfrm>
            <a:off x="98947" y="1266789"/>
            <a:ext cx="5873227" cy="1177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SQA Past Papers and Marking Schemes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2018 – 2023 past exam papers 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Marking schemes used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7B88ED-84B1-54F9-44BB-CB9E82B53A4E}"/>
              </a:ext>
            </a:extLst>
          </p:cNvPr>
          <p:cNvSpPr/>
          <p:nvPr/>
        </p:nvSpPr>
        <p:spPr>
          <a:xfrm>
            <a:off x="98947" y="2591324"/>
            <a:ext cx="5873226" cy="133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SQA Understanding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Exemplars of students’ exam responses and commentary on marks awarded. 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Exemplars of assignments/projects.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chemeClr val="tx1"/>
              </a:solidFill>
              <a:latin typeface="Trebuchet MS" panose="020B0603020202020204"/>
              <a:ea typeface="Verdana" panose="020B0604030504040204" pitchFamily="34" charset="0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6C10A-AB6C-0524-722C-0AF97C82FD3F}"/>
              </a:ext>
            </a:extLst>
          </p:cNvPr>
          <p:cNvSpPr/>
          <p:nvPr/>
        </p:nvSpPr>
        <p:spPr>
          <a:xfrm>
            <a:off x="98947" y="4014003"/>
            <a:ext cx="5873226" cy="1442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SQA Subject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Course Specification – list of required knowledge and skills </a:t>
            </a:r>
          </a:p>
          <a:p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16E0AF-3E12-ACFA-D6D4-CD689A02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62" y="778294"/>
            <a:ext cx="1946016" cy="1946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A3975-FFD0-8016-C45D-193A2E88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72" y="2444143"/>
            <a:ext cx="3448050" cy="1323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39D5AD-0770-B04B-97CC-C3B1157C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410" y="3607871"/>
            <a:ext cx="1946016" cy="19460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D75CC2-5A98-71FB-81BC-8DD05E3CF7FB}"/>
              </a:ext>
            </a:extLst>
          </p:cNvPr>
          <p:cNvSpPr/>
          <p:nvPr/>
        </p:nvSpPr>
        <p:spPr>
          <a:xfrm>
            <a:off x="98947" y="5472567"/>
            <a:ext cx="5873226" cy="1215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e-</a:t>
            </a:r>
            <a:r>
              <a:rPr lang="en-US" sz="2000" b="1" u="sng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sgoil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National Webinars for each subject in evenings</a:t>
            </a:r>
          </a:p>
          <a:p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C5857D-CCC4-A14B-4EBE-B271FC7E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976" y="4861606"/>
            <a:ext cx="1689993" cy="19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  <p:bldP spid="9" grpId="0" animBg="1"/>
      <p:bldP spid="1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5BE5-AAD5-49BE-128F-B16E48D3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4" y="156238"/>
            <a:ext cx="8596668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 panose="020B0B02020104020203" pitchFamily="34" charset="0"/>
              </a:rPr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9603-22DA-9680-822A-979F5DFE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4" y="816638"/>
            <a:ext cx="9590616" cy="5665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Encourage your young person to: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 Use the resources available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- online 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- study support (free tuition!)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 Complete all homework issued on time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– this allows them to consolidate their learning and  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receive valuable feedback.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 Ask for help when they need it 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- in class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- break/lunch/after-school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- email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- during </a:t>
            </a: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supported study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151E7-B9CD-DBF9-5058-2EF4038D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12" y="4182618"/>
            <a:ext cx="3344228" cy="267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5BE5-AAD5-49BE-128F-B16E48D3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584"/>
            <a:ext cx="8596668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 panose="020B0B02020104020203" pitchFamily="34" charset="0"/>
              </a:rPr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9603-22DA-9680-822A-979F5DFE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" y="705984"/>
            <a:ext cx="10057341" cy="60413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Encourage your young person to: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 To be working at home 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– even when homework has not been set.  (Reading over notes, 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doing past papers)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 Use a variety of revision strategies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– find what works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- practise past paper questions (essential) 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- writing notes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- mind-maps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- flash-cards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- recording themselves reading through notes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 Start now! 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(If not already!)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 Take care of themselves 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– eat, sleep and take time out </a:t>
            </a: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32FDB-B071-73FF-AAF9-035D58DA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90" y="4042424"/>
            <a:ext cx="3023870" cy="27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3161998" y="126986"/>
            <a:ext cx="27008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National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278797" y="2112296"/>
            <a:ext cx="4116915" cy="4165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25 to make up 20% of final mark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1hr 30 mins.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5BC77-1D8F-48D9-A05A-14C1D38CB110}"/>
              </a:ext>
            </a:extLst>
          </p:cNvPr>
          <p:cNvSpPr/>
          <p:nvPr/>
        </p:nvSpPr>
        <p:spPr>
          <a:xfrm>
            <a:off x="5695951" y="2126683"/>
            <a:ext cx="5598322" cy="3718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B9D6EDE-3A8E-43F1-BD40-8E5A6A4A8A90}"/>
              </a:ext>
            </a:extLst>
          </p:cNvPr>
          <p:cNvGraphicFramePr>
            <a:graphicFrameLocks noGrp="1"/>
          </p:cNvGraphicFramePr>
          <p:nvPr/>
        </p:nvGraphicFramePr>
        <p:xfrm>
          <a:off x="7035539" y="2114906"/>
          <a:ext cx="4582584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0728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49466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172390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2hrs 30mins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871017" y="-119722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9FF9B7-9BE0-478C-A70D-4992C34C0DDC}"/>
              </a:ext>
            </a:extLst>
          </p:cNvPr>
          <p:cNvSpPr/>
          <p:nvPr/>
        </p:nvSpPr>
        <p:spPr>
          <a:xfrm>
            <a:off x="5623380" y="965377"/>
            <a:ext cx="2932770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15th May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B1ADE-A9EC-E4C0-ACEE-2F93067C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32" y="3699703"/>
            <a:ext cx="5538736" cy="27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29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228600"/>
            <a:ext cx="9542991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 panose="020B0B02020104020203" pitchFamily="34" charset="0"/>
              </a:rPr>
              <a:t>Strategies specific to N5 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9542991" cy="55508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Take time to memorise the terminology and definitions.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Practise problem solving questions – applying knowledge in unfamiliar situations.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Read all of the question fully – not just the introduction.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Answer ‘describe’ and ‘explain’ questions appropriately.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Practise calculation questions – check answer is realistic.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Be familiar with the terms 'control’, ‘validity’ and ‘reliability’, and be able to comment on these in experimental set-up questions.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Be able to extract, process and interpret information presented in numerous formats, including tabular and graphical, and draw sensible conclusions.</a:t>
            </a:r>
          </a:p>
          <a:p>
            <a:pPr marL="0" indent="0">
              <a:buNone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F9556-9027-FEE9-8CBD-7D7AF33E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924" y="3959418"/>
            <a:ext cx="2363153" cy="27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228600"/>
            <a:ext cx="10933642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 panose="020B0B02020104020203" pitchFamily="34" charset="0"/>
              </a:rPr>
              <a:t>Strategies specific to Higher 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9542991" cy="5972175"/>
          </a:xfrm>
        </p:spPr>
        <p:txBody>
          <a:bodyPr>
            <a:noAutofit/>
          </a:bodyPr>
          <a:lstStyle/>
          <a:p>
            <a:r>
              <a:rPr lang="en-GB" sz="2000" dirty="0"/>
              <a:t>Learn the required knowledge in the course specification.  They should complete the past papers and check the marking instructions to ensure they are answering the questions to the required standard. </a:t>
            </a:r>
          </a:p>
          <a:p>
            <a:r>
              <a:rPr lang="en-GB" sz="2000" dirty="0"/>
              <a:t>Practise calculations from scientific data, particularly those involving averages, ratios, percentages, percentage changes, times greater and average increases and decreases.</a:t>
            </a:r>
          </a:p>
          <a:p>
            <a:r>
              <a:rPr lang="en-GB" sz="2000" dirty="0"/>
              <a:t>Be familiar with the terms 'control’, ‘validity’ and ‘reliability’, and be able to comment on these in experimental set-up questions.</a:t>
            </a:r>
          </a:p>
          <a:p>
            <a:r>
              <a:rPr lang="en-GB" sz="2000" dirty="0"/>
              <a:t>Be able to describe improvements to reliability by repeating investigations at each value of the independent variable rather than simply repeating the experiment. </a:t>
            </a:r>
          </a:p>
          <a:p>
            <a:r>
              <a:rPr lang="en-GB" sz="2000" dirty="0"/>
              <a:t>State conclusions in relation to the stated aim rather than simply restating results.</a:t>
            </a:r>
          </a:p>
          <a:p>
            <a:r>
              <a:rPr lang="en-GB" sz="2000" dirty="0"/>
              <a:t>In describing overall trends in results, candidates should avoid referring to small changes in values within the overall trend.</a:t>
            </a:r>
          </a:p>
          <a:p>
            <a:r>
              <a:rPr lang="en-GB" sz="2000" dirty="0"/>
              <a:t>Be able to interpret experimental results expressed as a percentage of the control value.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0894D-C4D8-14FF-B43C-1DF66F40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4873913"/>
            <a:ext cx="2847975" cy="19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228600"/>
            <a:ext cx="10366530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 panose="020B0B02020104020203" pitchFamily="34" charset="0"/>
              </a:rPr>
              <a:t>Strategies specific to N5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10366530" cy="5988871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Learn steps for calculations and show all working.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Ensure Pg.3 of data booklet is used for relationships.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Correctly round final answers in calculations.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Be careful with units – only put them in when required.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Learn basic chemistry definitions, chemical tests, processes and chemical reactions.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Practise writing chemical formulae – be careful with size and position of numbers.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When a 2 mark answers requires an explanation then they should demonstrate a deeper understanding of the concept.</a:t>
            </a:r>
          </a:p>
          <a:p>
            <a:r>
              <a:rPr lang="en-GB" sz="2600" dirty="0"/>
              <a:t>Be familiar with ‘common chemical apparatus’, ‘general practical techniques’, ‘analytical methods’ and importantly, ‘presenting experimental work’.  Be able to draw a table, graph and          calculate an average.</a:t>
            </a:r>
          </a:p>
          <a:p>
            <a:r>
              <a:rPr lang="en-GB" sz="2600" dirty="0"/>
              <a:t>Practise ‘open-ended’ questions.  </a:t>
            </a: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FACF0-ADEC-2A38-004C-D3191F0F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655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2" y="228600"/>
            <a:ext cx="11609703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 panose="020B0B02020104020203" pitchFamily="34" charset="0"/>
              </a:rPr>
              <a:t>Strategies specific to Higher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10366530" cy="5988871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Learn definitions from the course specification.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Set out calculations clearly and show all working – partial marks are awarded.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Questions that require more detailed answers are signalled by the words ‘explain fully’ or ‘explain clearly’ and are worth a minimum of 2 marks. Candidates should understand that, to gain full marks for the question, they need to give a detailed explanation – make at least 2 clear points.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Practise ‘open-ended questions’ – mention experimental procedures where relevant.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Be familiar with scientific apparatus and </a:t>
            </a:r>
          </a:p>
          <a:p>
            <a:pPr marL="0" indent="0">
              <a:buNone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  procedures.</a:t>
            </a: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96781-D18F-041F-74DB-74B346F3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328" y="4880226"/>
            <a:ext cx="3553350" cy="19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2" y="228600"/>
            <a:ext cx="11609703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 panose="020B0B02020104020203" pitchFamily="34" charset="0"/>
              </a:rPr>
              <a:t>Strategies specific to AH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10366530" cy="5392969"/>
          </a:xfrm>
        </p:spPr>
        <p:txBody>
          <a:bodyPr>
            <a:normAutofit lnSpcReduction="10000"/>
          </a:bodyPr>
          <a:lstStyle/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Learn definitions from the course specification.</a:t>
            </a:r>
          </a:p>
          <a:p>
            <a:r>
              <a:rPr lang="en-GB" sz="2600" dirty="0"/>
              <a:t>Describe the correct procedures associated with each practical technique in the Researching Chemistry Unit and how the relevant pieces of apparatus involved are used.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Use the correct units when required and be careful with uppercase/lowercase letters.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Round final answers to the correct range of significant figures and be careful when rounding intermediate values.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Open-ended questions should be answered using concepts taught at Advanced Higher (not N5 or Higher).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Read questions carefully and only answer what is needed – giving extra incorrect information may cancel a correct answer.</a:t>
            </a:r>
          </a:p>
          <a:p>
            <a:endParaRPr lang="en-GB" sz="2600" dirty="0"/>
          </a:p>
          <a:p>
            <a:endParaRPr lang="en-GB" sz="2800" dirty="0"/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7E2B2-8895-1C23-51B6-BF45A4A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563" y="5619964"/>
            <a:ext cx="1860437" cy="12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228600"/>
            <a:ext cx="10366530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 panose="020B0B02020104020203" pitchFamily="34" charset="0"/>
              </a:rPr>
              <a:t>Strategies specific to N5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10366530" cy="5988871"/>
          </a:xfrm>
        </p:spPr>
        <p:txBody>
          <a:bodyPr>
            <a:normAutofit lnSpcReduction="10000"/>
          </a:bodyPr>
          <a:lstStyle/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Know how to respond to various ‘command words’ such as ‘show’ a particular answer is correct.  They should start with an appropriate relationship, show the correct substitutions and end with the final answer including the correct unit.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Use significant figures correctly when giving answers and not copying down large numbers of significant figures from their calculators.  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Practise ‘open-ended’ questions – look at understanding</a:t>
            </a:r>
          </a:p>
          <a:p>
            <a:pPr marL="0" indent="0"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   standards materials for exemplars.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Write answers clearly so markers can see all steps.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Be familiar with allocation of marks by looking at </a:t>
            </a:r>
          </a:p>
          <a:p>
            <a:pPr marL="0" indent="0">
              <a:buNone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   SQA marking schemes.</a:t>
            </a:r>
          </a:p>
          <a:p>
            <a:pPr marL="0" indent="0">
              <a:buNone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F0CE6-C1FD-D825-D7E8-D33E5C41A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2" y="228600"/>
            <a:ext cx="10849415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 panose="020B0B02020104020203" pitchFamily="34" charset="0"/>
              </a:rPr>
              <a:t>Strategies specific to Higher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10366530" cy="59888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latin typeface="Verdana"/>
                <a:ea typeface="Verdana"/>
              </a:rPr>
              <a:t>Learn definitions required from course specification.</a:t>
            </a: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</a:rPr>
              <a:t>Do not include a penultimate line in calculations showing an unrounded value for calculations which can lead to errors.</a:t>
            </a:r>
          </a:p>
          <a:p>
            <a:r>
              <a:rPr lang="en-GB" sz="2600" dirty="0">
                <a:latin typeface="Verdana"/>
                <a:ea typeface="Verdana"/>
              </a:rPr>
              <a:t>Only final answers should be rounded to the correct number of significant figures.</a:t>
            </a:r>
          </a:p>
          <a:p>
            <a:r>
              <a:rPr lang="en-GB" sz="2600" dirty="0">
                <a:latin typeface="Verdana"/>
                <a:ea typeface="Verdana"/>
              </a:rPr>
              <a:t>Use a ruler when drawing straight lines.</a:t>
            </a:r>
          </a:p>
          <a:p>
            <a:r>
              <a:rPr lang="en-GB" sz="2600" dirty="0">
                <a:latin typeface="Verdana"/>
                <a:ea typeface="Verdana"/>
              </a:rPr>
              <a:t>When comparing uncertainties, state that it is the percentage uncertainties that should be considered.</a:t>
            </a:r>
          </a:p>
          <a:p>
            <a:r>
              <a:rPr lang="en-GB" sz="2600" dirty="0">
                <a:latin typeface="Verdana"/>
                <a:ea typeface="Verdana"/>
              </a:rPr>
              <a:t>Take care to use correct scientific language appropriate for Higher.</a:t>
            </a: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600" dirty="0">
              <a:latin typeface="Verdana"/>
              <a:ea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BE7EE-481F-F3F7-1E14-5697D51D9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250" y="5380703"/>
            <a:ext cx="2626750" cy="14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A2-12FD-2FBB-6DD3-33C99D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228600"/>
            <a:ext cx="11270656" cy="1320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Gill Sans Nova Ultra Bold" panose="020B0B02020104020203" pitchFamily="34" charset="0"/>
              </a:rPr>
              <a:t>Strategies specific to N5 Env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1134-6A77-71D0-5638-4E62741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73" y="771525"/>
            <a:ext cx="10766394" cy="5988871"/>
          </a:xfrm>
        </p:spPr>
        <p:txBody>
          <a:bodyPr>
            <a:normAutofit/>
          </a:bodyPr>
          <a:lstStyle/>
          <a:p>
            <a:r>
              <a:rPr lang="en-GB" sz="2800" dirty="0"/>
              <a:t>Learn the definitions in the course specification and have the ability to express them accurately using scientifically appropriate terminology.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Answer ‘describe’ and ‘explain’ questions appropriately.</a:t>
            </a:r>
          </a:p>
          <a:p>
            <a:r>
              <a:rPr lang="en-GB" sz="2800" dirty="0"/>
              <a:t>Be familiar with the apparatus and techniques and be aware of the purpose and methodology of each.</a:t>
            </a:r>
          </a:p>
          <a:p>
            <a:r>
              <a:rPr lang="en-GB" sz="2800" dirty="0"/>
              <a:t>Practise how to structure answers for extended response questions which involve multiple marks.  </a:t>
            </a:r>
          </a:p>
          <a:p>
            <a:r>
              <a:rPr lang="en-GB" sz="2800" dirty="0"/>
              <a:t>Use past papers and marking schemes to gain an                    understanding of the expected level and depth of        response.</a:t>
            </a: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15 Reasons Why You Should Study Environmental Science – Savera Society For  Human Initiatives">
            <a:extLst>
              <a:ext uri="{FF2B5EF4-FFF2-40B4-BE49-F238E27FC236}">
                <a16:creationId xmlns:a16="http://schemas.microsoft.com/office/drawing/2014/main" id="{AC664199-2D77-4CE4-E9B6-548894E0F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466725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1A8D5D-3EF5-164C-A41C-F742945E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133350"/>
            <a:ext cx="940117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 N5 Supported Study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3B7B4FD-34E4-25F3-2C50-B5DA770FD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476528"/>
              </p:ext>
            </p:extLst>
          </p:nvPr>
        </p:nvGraphicFramePr>
        <p:xfrm>
          <a:off x="323850" y="1484313"/>
          <a:ext cx="859631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345134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953022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1.10– 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Ms Muir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3.30 - 4.30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/>
                          <a:ea typeface="Verdana"/>
                        </a:rPr>
                        <a:t>F27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Mr Davies</a:t>
                      </a:r>
                      <a:endParaRPr lang="en-GB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1.10 - 1.40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/>
                          <a:ea typeface="Verdana"/>
                        </a:rPr>
                        <a:t>F23</a:t>
                      </a:r>
                      <a:endParaRPr lang="en-GB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Mr Kidd</a:t>
                      </a:r>
                      <a:endParaRPr lang="en-GB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4911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81E5867-8119-B360-98B3-7D2BC262F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62" y="3689311"/>
            <a:ext cx="2890838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5D2381A-17D8-4F71-BD2F-F8D62BF07434}"/>
              </a:ext>
            </a:extLst>
          </p:cNvPr>
          <p:cNvSpPr txBox="1"/>
          <p:nvPr/>
        </p:nvSpPr>
        <p:spPr>
          <a:xfrm>
            <a:off x="3287112" y="206069"/>
            <a:ext cx="29231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Higher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8ACB9-2231-41A1-A8B7-6A51A0F07FD1}"/>
              </a:ext>
            </a:extLst>
          </p:cNvPr>
          <p:cNvSpPr/>
          <p:nvPr/>
        </p:nvSpPr>
        <p:spPr>
          <a:xfrm>
            <a:off x="129115" y="1275704"/>
            <a:ext cx="5747810" cy="1331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DNA and the Genome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Metabolism and Survival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Sustainability and Interdependence</a:t>
            </a: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B8C5E-8238-4BEF-BA3B-E3CBC0DE41C1}"/>
              </a:ext>
            </a:extLst>
          </p:cNvPr>
          <p:cNvSpPr/>
          <p:nvPr/>
        </p:nvSpPr>
        <p:spPr>
          <a:xfrm>
            <a:off x="129114" y="3863320"/>
            <a:ext cx="5876925" cy="984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1(Jan) – what will be covered?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DNA and the Genome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Sustainability and Interdependence</a:t>
            </a: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667001" y="-40638"/>
            <a:ext cx="8232871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A982F5-2AB4-4D4F-9FD0-F6C7571C8769}"/>
              </a:ext>
            </a:extLst>
          </p:cNvPr>
          <p:cNvSpPr/>
          <p:nvPr/>
        </p:nvSpPr>
        <p:spPr>
          <a:xfrm>
            <a:off x="129114" y="5181831"/>
            <a:ext cx="5876925" cy="984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(Apr)– what will be covered?</a:t>
            </a:r>
            <a:endParaRPr lang="en-US" sz="2000" dirty="0">
              <a:solidFill>
                <a:srgbClr val="7030A0"/>
              </a:solidFill>
              <a:latin typeface="Verdana"/>
              <a:ea typeface="Verdana"/>
              <a:cs typeface="+mn-l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Metabolism and Survival</a:t>
            </a: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D534B-C8E6-5F08-FA83-6A4586C44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29" y="3984273"/>
            <a:ext cx="5395385" cy="2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9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5D2381A-17D8-4F71-BD2F-F8D62BF07434}"/>
              </a:ext>
            </a:extLst>
          </p:cNvPr>
          <p:cNvSpPr txBox="1"/>
          <p:nvPr/>
        </p:nvSpPr>
        <p:spPr>
          <a:xfrm>
            <a:off x="3287112" y="206069"/>
            <a:ext cx="29231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Higher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BF02F9-892F-4854-A089-F52C51105FAA}"/>
              </a:ext>
            </a:extLst>
          </p:cNvPr>
          <p:cNvSpPr/>
          <p:nvPr/>
        </p:nvSpPr>
        <p:spPr>
          <a:xfrm>
            <a:off x="5664197" y="2652006"/>
            <a:ext cx="574781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25" name="Table 17">
            <a:extLst>
              <a:ext uri="{FF2B5EF4-FFF2-40B4-BE49-F238E27FC236}">
                <a16:creationId xmlns:a16="http://schemas.microsoft.com/office/drawing/2014/main" id="{B60445FF-EFAC-4B96-AC3A-A2EFC08AC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12882"/>
              </p:ext>
            </p:extLst>
          </p:nvPr>
        </p:nvGraphicFramePr>
        <p:xfrm>
          <a:off x="6657838" y="2652006"/>
          <a:ext cx="4754169" cy="1470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862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137710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244597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4597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1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mins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Paper 2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 20 mins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750460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667001" y="-40638"/>
            <a:ext cx="8232871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788E5D-1F8C-15AA-4C01-8E6770C44064}"/>
              </a:ext>
            </a:extLst>
          </p:cNvPr>
          <p:cNvSpPr/>
          <p:nvPr/>
        </p:nvSpPr>
        <p:spPr>
          <a:xfrm>
            <a:off x="7096126" y="1089177"/>
            <a:ext cx="2932770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15th May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D534B-C8E6-5F08-FA83-6A4586C44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29" y="4250368"/>
            <a:ext cx="5395385" cy="25028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01BBCE-DEA0-8A57-8046-4C30E5372E0C}"/>
              </a:ext>
            </a:extLst>
          </p:cNvPr>
          <p:cNvSpPr/>
          <p:nvPr/>
        </p:nvSpPr>
        <p:spPr>
          <a:xfrm>
            <a:off x="484416" y="1350296"/>
            <a:ext cx="4116915" cy="4165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30 to make up 20% of final mark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2hr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5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9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FEB44DE-E146-4400-CEC2-EE28F8D5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4" y="209550"/>
            <a:ext cx="1069692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/>
                </a:solidFill>
                <a:latin typeface="Berlin Sans FB"/>
              </a:rPr>
              <a:t>Biology Higher Supported Study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DBDF2E-EFCE-3C84-F579-C05ACBBD0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526908"/>
              </p:ext>
            </p:extLst>
          </p:nvPr>
        </p:nvGraphicFramePr>
        <p:xfrm>
          <a:off x="462915" y="1550988"/>
          <a:ext cx="859631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698745773"/>
                    </a:ext>
                  </a:extLst>
                </a:gridCol>
                <a:gridCol w="2345134">
                  <a:extLst>
                    <a:ext uri="{9D8B030D-6E8A-4147-A177-3AD203B41FA5}">
                      <a16:colId xmlns:a16="http://schemas.microsoft.com/office/drawing/2014/main" val="3911491124"/>
                    </a:ext>
                  </a:extLst>
                </a:gridCol>
                <a:gridCol w="1953022">
                  <a:extLst>
                    <a:ext uri="{9D8B030D-6E8A-4147-A177-3AD203B41FA5}">
                      <a16:colId xmlns:a16="http://schemas.microsoft.com/office/drawing/2014/main" val="105943947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4290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3.30 – 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/>
                          <a:ea typeface="Verdana"/>
                        </a:rPr>
                        <a:t>F27</a:t>
                      </a:r>
                      <a:endParaRPr lang="en-GB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Mr Davies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Thursday</a:t>
                      </a:r>
                      <a:endParaRPr lang="en-GB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1.10 – 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Verdana"/>
                          <a:ea typeface="Verdana"/>
                        </a:rPr>
                        <a:t>F23</a:t>
                      </a:r>
                      <a:endParaRPr lang="en-GB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Verdana"/>
                          <a:ea typeface="Verdana"/>
                        </a:rPr>
                        <a:t>Mr Kidd</a:t>
                      </a:r>
                      <a:endParaRPr lang="en-GB" sz="2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97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FCC909-0391-B983-2C24-A7CEAD17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627" y="3824287"/>
            <a:ext cx="2890838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0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4" y="175170"/>
            <a:ext cx="2700866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3A64-3462-4618-943F-F088F5A1DE76}"/>
              </a:ext>
            </a:extLst>
          </p:cNvPr>
          <p:cNvSpPr/>
          <p:nvPr/>
        </p:nvSpPr>
        <p:spPr>
          <a:xfrm>
            <a:off x="188406" y="964887"/>
            <a:ext cx="5376332" cy="1418913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Units covered​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Chemical Changes and Structure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Nature’s Chemistry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Chemistry in Society</a:t>
            </a:r>
          </a:p>
          <a:p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39E57-EDD3-4209-AE4D-F9FC630F9890}"/>
              </a:ext>
            </a:extLst>
          </p:cNvPr>
          <p:cNvSpPr/>
          <p:nvPr/>
        </p:nvSpPr>
        <p:spPr>
          <a:xfrm>
            <a:off x="105854" y="3179999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Prelim 1 (Jan)  – what will be covered?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1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Chemical Changes and Structure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Chemistry in Society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          Nuclear Chemistry,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Fertilisers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          Plastics</a:t>
            </a:r>
          </a:p>
          <a:p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</a:t>
            </a:r>
          </a:p>
          <a:p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                    </a:t>
            </a:r>
          </a:p>
          <a:p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                                                -</a:t>
            </a: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4E3A71-781C-47C3-8B6B-56E955BF39EE}"/>
              </a:ext>
            </a:extLst>
          </p:cNvPr>
          <p:cNvSpPr/>
          <p:nvPr/>
        </p:nvSpPr>
        <p:spPr>
          <a:xfrm>
            <a:off x="105854" y="5048987"/>
            <a:ext cx="5990145" cy="1688252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Calibri"/>
              </a:rPr>
              <a:t>Prelim 2 (Apr) – what will be covered?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3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Chemistry in Society – 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         Electrochemical cells,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          Metals, Chemical Analysis</a:t>
            </a:r>
          </a:p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Unit 2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Nature’s Chemistry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513" y="3375809"/>
            <a:ext cx="5534338" cy="27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0359-AE02-401C-B264-F2D5D7107961}"/>
              </a:ext>
            </a:extLst>
          </p:cNvPr>
          <p:cNvSpPr txBox="1"/>
          <p:nvPr/>
        </p:nvSpPr>
        <p:spPr>
          <a:xfrm>
            <a:off x="4562884" y="175170"/>
            <a:ext cx="2700866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5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5BC77-1D8F-48D9-A05A-14C1D38CB110}"/>
              </a:ext>
            </a:extLst>
          </p:cNvPr>
          <p:cNvSpPr/>
          <p:nvPr/>
        </p:nvSpPr>
        <p:spPr>
          <a:xfrm>
            <a:off x="5913317" y="2423762"/>
            <a:ext cx="6174705" cy="358138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000" b="1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6B9D6EDE-3A8E-43F1-BD40-8E5A6A4A8A90}"/>
              </a:ext>
            </a:extLst>
          </p:cNvPr>
          <p:cNvGraphicFramePr>
            <a:graphicFrameLocks noGrp="1"/>
          </p:cNvGraphicFramePr>
          <p:nvPr/>
        </p:nvGraphicFramePr>
        <p:xfrm>
          <a:off x="6867357" y="2429388"/>
          <a:ext cx="522066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035">
                  <a:extLst>
                    <a:ext uri="{9D8B030D-6E8A-4147-A177-3AD203B41FA5}">
                      <a16:colId xmlns:a16="http://schemas.microsoft.com/office/drawing/2014/main" val="1789034057"/>
                    </a:ext>
                  </a:extLst>
                </a:gridCol>
                <a:gridCol w="1201072">
                  <a:extLst>
                    <a:ext uri="{9D8B030D-6E8A-4147-A177-3AD203B41FA5}">
                      <a16:colId xmlns:a16="http://schemas.microsoft.com/office/drawing/2014/main" val="1110435583"/>
                    </a:ext>
                  </a:extLst>
                </a:gridCol>
                <a:gridCol w="1695558">
                  <a:extLst>
                    <a:ext uri="{9D8B030D-6E8A-4147-A177-3AD203B41FA5}">
                      <a16:colId xmlns:a16="http://schemas.microsoft.com/office/drawing/2014/main" val="138204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One paper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2hrs 30mins</a:t>
                      </a:r>
                    </a:p>
                  </a:txBody>
                  <a:tcPr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00003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DF65A773-FC43-49A0-B490-F626807E4827}"/>
              </a:ext>
            </a:extLst>
          </p:cNvPr>
          <p:cNvSpPr/>
          <p:nvPr/>
        </p:nvSpPr>
        <p:spPr>
          <a:xfrm>
            <a:off x="-2522417" y="-105193"/>
            <a:ext cx="8435734" cy="9550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Berlin Sans FB"/>
              </a:rPr>
              <a:t>Chemistry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93D86-E211-463E-B295-35812328701C}"/>
              </a:ext>
            </a:extLst>
          </p:cNvPr>
          <p:cNvSpPr/>
          <p:nvPr/>
        </p:nvSpPr>
        <p:spPr>
          <a:xfrm>
            <a:off x="6867356" y="1054340"/>
            <a:ext cx="2467143" cy="910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SQA Exam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24th May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352-4C25-CFB6-2CAE-C3D6302C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3484666"/>
            <a:ext cx="5534338" cy="27671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0DA50A-6F08-8DB9-B120-C81DBCF9FAA0}"/>
              </a:ext>
            </a:extLst>
          </p:cNvPr>
          <p:cNvSpPr/>
          <p:nvPr/>
        </p:nvSpPr>
        <p:spPr>
          <a:xfrm>
            <a:off x="448130" y="1507534"/>
            <a:ext cx="4116915" cy="4165065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u="sng" dirty="0">
                <a:solidFill>
                  <a:srgbClr val="7030A0"/>
                </a:solidFill>
                <a:latin typeface="Verdana"/>
                <a:ea typeface="Verdana"/>
                <a:cs typeface="Arial"/>
              </a:rPr>
              <a:t>Assignment</a:t>
            </a:r>
            <a:endParaRPr lang="en-US" sz="20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20 marks scaled to 25 to make up 20% of final mark</a:t>
            </a: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Experimental investigation + internet research 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Final report – exam conditions 1hr 30 mins.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Marked externally by SQA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0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9" grpId="0"/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720</TotalTime>
  <Words>2320</Words>
  <Application>Microsoft Office PowerPoint</Application>
  <PresentationFormat>Widescreen</PresentationFormat>
  <Paragraphs>559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Berlin Sans FB</vt:lpstr>
      <vt:lpstr>Calibri</vt:lpstr>
      <vt:lpstr>Gill Sans Nova Ultra Bold</vt:lpstr>
      <vt:lpstr>Trebuchet MS</vt:lpstr>
      <vt:lpstr>Verdana</vt:lpstr>
      <vt:lpstr>Wingdings 3</vt:lpstr>
      <vt:lpstr>Facet</vt:lpstr>
      <vt:lpstr>Science Faculty</vt:lpstr>
      <vt:lpstr>PowerPoint Presentation</vt:lpstr>
      <vt:lpstr>PowerPoint Presentation</vt:lpstr>
      <vt:lpstr>Biology N5 Supported Study</vt:lpstr>
      <vt:lpstr>PowerPoint Presentation</vt:lpstr>
      <vt:lpstr>PowerPoint Presentation</vt:lpstr>
      <vt:lpstr>Biology Higher Supported Study</vt:lpstr>
      <vt:lpstr>PowerPoint Presentation</vt:lpstr>
      <vt:lpstr>PowerPoint Presentation</vt:lpstr>
      <vt:lpstr>Chemistry N5 Supported Study</vt:lpstr>
      <vt:lpstr>PowerPoint Presentation</vt:lpstr>
      <vt:lpstr>PowerPoint Presentation</vt:lpstr>
      <vt:lpstr>Chemistry Higher Supported Study</vt:lpstr>
      <vt:lpstr>PowerPoint Presentation</vt:lpstr>
      <vt:lpstr>PowerPoint Presentation</vt:lpstr>
      <vt:lpstr>Chemistry AH Supported Study</vt:lpstr>
      <vt:lpstr>PowerPoint Presentation</vt:lpstr>
      <vt:lpstr>PowerPoint Presentation</vt:lpstr>
      <vt:lpstr>Physics N5 Supported Study</vt:lpstr>
      <vt:lpstr>PowerPoint Presentation</vt:lpstr>
      <vt:lpstr>PowerPoint Presentation</vt:lpstr>
      <vt:lpstr>Physics Higher Supported Study</vt:lpstr>
      <vt:lpstr>PowerPoint Presentation</vt:lpstr>
      <vt:lpstr>PowerPoint Presentation</vt:lpstr>
      <vt:lpstr>Environmetal Science N5 Supported Study</vt:lpstr>
      <vt:lpstr>Revision Strategies for Sciences</vt:lpstr>
      <vt:lpstr>Revision Strategies</vt:lpstr>
      <vt:lpstr>How can you help?</vt:lpstr>
      <vt:lpstr>How can you help?</vt:lpstr>
      <vt:lpstr>Strategies specific to N5 Biology</vt:lpstr>
      <vt:lpstr>Strategies specific to Higher Biology</vt:lpstr>
      <vt:lpstr>Strategies specific to N5 Chemistry</vt:lpstr>
      <vt:lpstr>Strategies specific to Higher Chemistry</vt:lpstr>
      <vt:lpstr>Strategies specific to AH Chemistry</vt:lpstr>
      <vt:lpstr>Strategies specific to N5 Physics</vt:lpstr>
      <vt:lpstr>Strategies specific to Higher Physics</vt:lpstr>
      <vt:lpstr>Strategies specific to N5 Env Science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Faculty</dc:title>
  <dc:creator>Mrs Campbell</dc:creator>
  <cp:lastModifiedBy>Cheryl Campbell</cp:lastModifiedBy>
  <cp:revision>271</cp:revision>
  <dcterms:created xsi:type="dcterms:W3CDTF">2022-10-07T09:14:28Z</dcterms:created>
  <dcterms:modified xsi:type="dcterms:W3CDTF">2023-09-13T13:23:15Z</dcterms:modified>
</cp:coreProperties>
</file>