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6" r:id="rId2"/>
  </p:sldMasterIdLst>
  <p:notesMasterIdLst>
    <p:notesMasterId r:id="rId38"/>
  </p:notesMasterIdLst>
  <p:handoutMasterIdLst>
    <p:handoutMasterId r:id="rId39"/>
  </p:handoutMasterIdLst>
  <p:sldIdLst>
    <p:sldId id="256" r:id="rId3"/>
    <p:sldId id="329" r:id="rId4"/>
    <p:sldId id="332" r:id="rId5"/>
    <p:sldId id="336" r:id="rId6"/>
    <p:sldId id="337" r:id="rId7"/>
    <p:sldId id="334" r:id="rId8"/>
    <p:sldId id="302" r:id="rId9"/>
    <p:sldId id="304" r:id="rId10"/>
    <p:sldId id="335" r:id="rId11"/>
    <p:sldId id="303" r:id="rId12"/>
    <p:sldId id="327" r:id="rId13"/>
    <p:sldId id="301" r:id="rId14"/>
    <p:sldId id="276" r:id="rId15"/>
    <p:sldId id="326" r:id="rId16"/>
    <p:sldId id="325" r:id="rId17"/>
    <p:sldId id="324" r:id="rId18"/>
    <p:sldId id="323" r:id="rId19"/>
    <p:sldId id="319" r:id="rId20"/>
    <p:sldId id="322" r:id="rId21"/>
    <p:sldId id="328" r:id="rId22"/>
    <p:sldId id="321" r:id="rId23"/>
    <p:sldId id="320" r:id="rId24"/>
    <p:sldId id="279" r:id="rId25"/>
    <p:sldId id="318" r:id="rId26"/>
    <p:sldId id="317" r:id="rId27"/>
    <p:sldId id="316" r:id="rId28"/>
    <p:sldId id="315" r:id="rId29"/>
    <p:sldId id="313" r:id="rId30"/>
    <p:sldId id="311" r:id="rId31"/>
    <p:sldId id="310" r:id="rId32"/>
    <p:sldId id="309" r:id="rId33"/>
    <p:sldId id="308" r:id="rId34"/>
    <p:sldId id="307" r:id="rId35"/>
    <p:sldId id="306" r:id="rId36"/>
    <p:sldId id="284" r:id="rId37"/>
  </p:sldIdLst>
  <p:sldSz cx="9144000" cy="6858000" type="screen4x3"/>
  <p:notesSz cx="6797675" cy="9926638"/>
  <p:defaultTex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A702"/>
    <a:srgbClr val="FF0000"/>
    <a:srgbClr val="009900"/>
    <a:srgbClr val="0000FF"/>
    <a:srgbClr val="FDDE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38C2AA-AC22-11D8-305B-2F7E3D5519EC}" v="212" dt="2023-06-26T10:20:15.625"/>
    <p1510:client id="{5747C5FC-3859-EB8C-2CE9-B8B6879CF72A}" v="26" dt="2023-06-25T09:53:01.254"/>
    <p1510:client id="{7C938CD4-EFEA-A5AE-1057-D45E99167FB4}" v="77" dt="2023-06-19T09:26:53.876"/>
    <p1510:client id="{863EB171-2430-5401-1B90-5CCD8FE67AF4}" v="278" dt="2023-06-25T09:25:45.583"/>
    <p1510:client id="{C57B09C0-A7C8-123E-A4DD-EDEF9D361430}" v="242" dt="2023-06-23T09:50:45.061"/>
    <p1510:client id="{C5DE6838-F18A-3450-4ED6-B59E59A551EA}" v="20" dt="2023-06-22T10:08:56.427"/>
    <p1510:client id="{CBEDEEF3-7EE3-D20A-D335-2938B71EE906}" v="1104" dt="2023-06-22T10:58:32.815"/>
    <p1510:client id="{CD0C23E4-EDA4-C2E0-1BB0-CF6C35466C2F}" v="5" dt="2023-06-26T07:47:49.7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rs Buchanan" userId="S::gw10stewartkayleigh5@glow.sch.uk::2cb0f274-4ec1-45c5-ae25-31fe484367f2" providerId="AD" clId="Web-{CBEDEEF3-7EE3-D20A-D335-2938B71EE906}"/>
    <pc:docChg chg="addSld delSld modSld sldOrd addMainMaster">
      <pc:chgData name="Mrs Buchanan" userId="S::gw10stewartkayleigh5@glow.sch.uk::2cb0f274-4ec1-45c5-ae25-31fe484367f2" providerId="AD" clId="Web-{CBEDEEF3-7EE3-D20A-D335-2938B71EE906}" dt="2023-06-22T10:58:32.815" v="986" actId="14100"/>
      <pc:docMkLst>
        <pc:docMk/>
      </pc:docMkLst>
      <pc:sldChg chg="addSp modSp">
        <pc:chgData name="Mrs Buchanan" userId="S::gw10stewartkayleigh5@glow.sch.uk::2cb0f274-4ec1-45c5-ae25-31fe484367f2" providerId="AD" clId="Web-{CBEDEEF3-7EE3-D20A-D335-2938B71EE906}" dt="2023-06-22T10:10:02.620" v="11" actId="20577"/>
        <pc:sldMkLst>
          <pc:docMk/>
          <pc:sldMk cId="0" sldId="256"/>
        </pc:sldMkLst>
        <pc:spChg chg="mod">
          <ac:chgData name="Mrs Buchanan" userId="S::gw10stewartkayleigh5@glow.sch.uk::2cb0f274-4ec1-45c5-ae25-31fe484367f2" providerId="AD" clId="Web-{CBEDEEF3-7EE3-D20A-D335-2938B71EE906}" dt="2023-06-22T10:10:02.620" v="11" actId="20577"/>
          <ac:spMkLst>
            <pc:docMk/>
            <pc:sldMk cId="0" sldId="256"/>
            <ac:spMk id="5123" creationId="{3F404093-D97F-23E6-AE49-95BC691C8D67}"/>
          </ac:spMkLst>
        </pc:spChg>
        <pc:spChg chg="mod">
          <ac:chgData name="Mrs Buchanan" userId="S::gw10stewartkayleigh5@glow.sch.uk::2cb0f274-4ec1-45c5-ae25-31fe484367f2" providerId="AD" clId="Web-{CBEDEEF3-7EE3-D20A-D335-2938B71EE906}" dt="2023-06-22T10:09:49.386" v="9" actId="20577"/>
          <ac:spMkLst>
            <pc:docMk/>
            <pc:sldMk cId="0" sldId="256"/>
            <ac:spMk id="5126" creationId="{408B15CA-2D72-A3E0-E90E-A7AC1E288266}"/>
          </ac:spMkLst>
        </pc:spChg>
        <pc:picChg chg="add mod">
          <ac:chgData name="Mrs Buchanan" userId="S::gw10stewartkayleigh5@glow.sch.uk::2cb0f274-4ec1-45c5-ae25-31fe484367f2" providerId="AD" clId="Web-{CBEDEEF3-7EE3-D20A-D335-2938B71EE906}" dt="2023-06-22T10:09:18.478" v="1" actId="1076"/>
          <ac:picMkLst>
            <pc:docMk/>
            <pc:sldMk cId="0" sldId="256"/>
            <ac:picMk id="2" creationId="{A25A073B-717B-2D2A-B88A-CA512E191110}"/>
          </ac:picMkLst>
        </pc:picChg>
      </pc:sldChg>
      <pc:sldChg chg="delSp del">
        <pc:chgData name="Mrs Buchanan" userId="S::gw10stewartkayleigh5@glow.sch.uk::2cb0f274-4ec1-45c5-ae25-31fe484367f2" providerId="AD" clId="Web-{CBEDEEF3-7EE3-D20A-D335-2938B71EE906}" dt="2023-06-22T10:26:06.700" v="366"/>
        <pc:sldMkLst>
          <pc:docMk/>
          <pc:sldMk cId="0" sldId="266"/>
        </pc:sldMkLst>
        <pc:spChg chg="del">
          <ac:chgData name="Mrs Buchanan" userId="S::gw10stewartkayleigh5@glow.sch.uk::2cb0f274-4ec1-45c5-ae25-31fe484367f2" providerId="AD" clId="Web-{CBEDEEF3-7EE3-D20A-D335-2938B71EE906}" dt="2023-06-22T10:10:21.949" v="19"/>
          <ac:spMkLst>
            <pc:docMk/>
            <pc:sldMk cId="0" sldId="266"/>
            <ac:spMk id="24579" creationId="{27FDC4DA-68A3-5670-95A6-B284BF2A6D45}"/>
          </ac:spMkLst>
        </pc:spChg>
      </pc:sldChg>
      <pc:sldChg chg="addSp delSp modSp del">
        <pc:chgData name="Mrs Buchanan" userId="S::gw10stewartkayleigh5@glow.sch.uk::2cb0f274-4ec1-45c5-ae25-31fe484367f2" providerId="AD" clId="Web-{CBEDEEF3-7EE3-D20A-D335-2938B71EE906}" dt="2023-06-22T10:20:53.909" v="198"/>
        <pc:sldMkLst>
          <pc:docMk/>
          <pc:sldMk cId="0" sldId="272"/>
        </pc:sldMkLst>
        <pc:spChg chg="del">
          <ac:chgData name="Mrs Buchanan" userId="S::gw10stewartkayleigh5@glow.sch.uk::2cb0f274-4ec1-45c5-ae25-31fe484367f2" providerId="AD" clId="Web-{CBEDEEF3-7EE3-D20A-D335-2938B71EE906}" dt="2023-06-22T10:10:02.745" v="12"/>
          <ac:spMkLst>
            <pc:docMk/>
            <pc:sldMk cId="0" sldId="272"/>
            <ac:spMk id="7171" creationId="{27DAFA0C-E7C7-7348-4911-CAAE05B088C7}"/>
          </ac:spMkLst>
        </pc:spChg>
        <pc:picChg chg="add mod">
          <ac:chgData name="Mrs Buchanan" userId="S::gw10stewartkayleigh5@glow.sch.uk::2cb0f274-4ec1-45c5-ae25-31fe484367f2" providerId="AD" clId="Web-{CBEDEEF3-7EE3-D20A-D335-2938B71EE906}" dt="2023-06-22T10:11:21.404" v="20"/>
          <ac:picMkLst>
            <pc:docMk/>
            <pc:sldMk cId="0" sldId="272"/>
            <ac:picMk id="2" creationId="{7E1E2E6D-C8A5-3B48-DAF7-F9518F41CC21}"/>
          </ac:picMkLst>
        </pc:picChg>
      </pc:sldChg>
      <pc:sldChg chg="delSp del">
        <pc:chgData name="Mrs Buchanan" userId="S::gw10stewartkayleigh5@glow.sch.uk::2cb0f274-4ec1-45c5-ae25-31fe484367f2" providerId="AD" clId="Web-{CBEDEEF3-7EE3-D20A-D335-2938B71EE906}" dt="2023-06-22T10:24:20.244" v="326"/>
        <pc:sldMkLst>
          <pc:docMk/>
          <pc:sldMk cId="0" sldId="273"/>
        </pc:sldMkLst>
        <pc:spChg chg="del">
          <ac:chgData name="Mrs Buchanan" userId="S::gw10stewartkayleigh5@glow.sch.uk::2cb0f274-4ec1-45c5-ae25-31fe484367f2" providerId="AD" clId="Web-{CBEDEEF3-7EE3-D20A-D335-2938B71EE906}" dt="2023-06-22T10:10:03.667" v="13"/>
          <ac:spMkLst>
            <pc:docMk/>
            <pc:sldMk cId="0" sldId="273"/>
            <ac:spMk id="9219" creationId="{ABF00333-C01A-9728-44E2-11EFF3D1EA84}"/>
          </ac:spMkLst>
        </pc:spChg>
      </pc:sldChg>
      <pc:sldChg chg="del">
        <pc:chgData name="Mrs Buchanan" userId="S::gw10stewartkayleigh5@glow.sch.uk::2cb0f274-4ec1-45c5-ae25-31fe484367f2" providerId="AD" clId="Web-{CBEDEEF3-7EE3-D20A-D335-2938B71EE906}" dt="2023-06-22T10:25:05.464" v="350"/>
        <pc:sldMkLst>
          <pc:docMk/>
          <pc:sldMk cId="0" sldId="275"/>
        </pc:sldMkLst>
      </pc:sldChg>
      <pc:sldChg chg="addSp delSp modSp">
        <pc:chgData name="Mrs Buchanan" userId="S::gw10stewartkayleigh5@glow.sch.uk::2cb0f274-4ec1-45c5-ae25-31fe484367f2" providerId="AD" clId="Web-{CBEDEEF3-7EE3-D20A-D335-2938B71EE906}" dt="2023-06-22T10:37:13.630" v="551"/>
        <pc:sldMkLst>
          <pc:docMk/>
          <pc:sldMk cId="0" sldId="276"/>
        </pc:sldMkLst>
        <pc:spChg chg="add mod">
          <ac:chgData name="Mrs Buchanan" userId="S::gw10stewartkayleigh5@glow.sch.uk::2cb0f274-4ec1-45c5-ae25-31fe484367f2" providerId="AD" clId="Web-{CBEDEEF3-7EE3-D20A-D335-2938B71EE906}" dt="2023-06-22T10:37:13.630" v="551"/>
          <ac:spMkLst>
            <pc:docMk/>
            <pc:sldMk cId="0" sldId="276"/>
            <ac:spMk id="3" creationId="{6C428E7E-447D-CD1C-CF56-A6AA2924D89E}"/>
          </ac:spMkLst>
        </pc:spChg>
        <pc:spChg chg="mod">
          <ac:chgData name="Mrs Buchanan" userId="S::gw10stewartkayleigh5@glow.sch.uk::2cb0f274-4ec1-45c5-ae25-31fe484367f2" providerId="AD" clId="Web-{CBEDEEF3-7EE3-D20A-D335-2938B71EE906}" dt="2023-06-22T10:27:42.844" v="392" actId="1076"/>
          <ac:spMkLst>
            <pc:docMk/>
            <pc:sldMk cId="0" sldId="276"/>
            <ac:spMk id="10" creationId="{D5172ED3-6F93-4BFD-B971-C3621F0D5E5E}"/>
          </ac:spMkLst>
        </pc:spChg>
        <pc:spChg chg="del">
          <ac:chgData name="Mrs Buchanan" userId="S::gw10stewartkayleigh5@glow.sch.uk::2cb0f274-4ec1-45c5-ae25-31fe484367f2" providerId="AD" clId="Web-{CBEDEEF3-7EE3-D20A-D335-2938B71EE906}" dt="2023-06-22T10:10:03.964" v="14"/>
          <ac:spMkLst>
            <pc:docMk/>
            <pc:sldMk cId="0" sldId="276"/>
            <ac:spMk id="11267" creationId="{FFABC2C5-665C-D159-AF7C-8FA57571DC66}"/>
          </ac:spMkLst>
        </pc:spChg>
        <pc:spChg chg="mod">
          <ac:chgData name="Mrs Buchanan" userId="S::gw10stewartkayleigh5@glow.sch.uk::2cb0f274-4ec1-45c5-ae25-31fe484367f2" providerId="AD" clId="Web-{CBEDEEF3-7EE3-D20A-D335-2938B71EE906}" dt="2023-06-22T10:27:50.049" v="395" actId="20577"/>
          <ac:spMkLst>
            <pc:docMk/>
            <pc:sldMk cId="0" sldId="276"/>
            <ac:spMk id="11268" creationId="{C7D74D46-EE50-4967-8C06-D84A89DB3E66}"/>
          </ac:spMkLst>
        </pc:spChg>
        <pc:spChg chg="del mod">
          <ac:chgData name="Mrs Buchanan" userId="S::gw10stewartkayleigh5@glow.sch.uk::2cb0f274-4ec1-45c5-ae25-31fe484367f2" providerId="AD" clId="Web-{CBEDEEF3-7EE3-D20A-D335-2938B71EE906}" dt="2023-06-22T10:27:05.468" v="384"/>
          <ac:spMkLst>
            <pc:docMk/>
            <pc:sldMk cId="0" sldId="276"/>
            <ac:spMk id="11272" creationId="{A8CA1A8D-EE89-F348-31A1-5C723CEE33DB}"/>
          </ac:spMkLst>
        </pc:spChg>
        <pc:picChg chg="add">
          <ac:chgData name="Mrs Buchanan" userId="S::gw10stewartkayleigh5@glow.sch.uk::2cb0f274-4ec1-45c5-ae25-31fe484367f2" providerId="AD" clId="Web-{CBEDEEF3-7EE3-D20A-D335-2938B71EE906}" dt="2023-06-22T10:27:37.282" v="391"/>
          <ac:picMkLst>
            <pc:docMk/>
            <pc:sldMk cId="0" sldId="276"/>
            <ac:picMk id="5" creationId="{90649D9B-A85B-5495-5948-E60F13031D85}"/>
          </ac:picMkLst>
        </pc:picChg>
      </pc:sldChg>
      <pc:sldChg chg="addSp delSp modSp">
        <pc:chgData name="Mrs Buchanan" userId="S::gw10stewartkayleigh5@glow.sch.uk::2cb0f274-4ec1-45c5-ae25-31fe484367f2" providerId="AD" clId="Web-{CBEDEEF3-7EE3-D20A-D335-2938B71EE906}" dt="2023-06-22T10:58:07.626" v="957"/>
        <pc:sldMkLst>
          <pc:docMk/>
          <pc:sldMk cId="0" sldId="279"/>
        </pc:sldMkLst>
        <pc:spChg chg="add mod">
          <ac:chgData name="Mrs Buchanan" userId="S::gw10stewartkayleigh5@glow.sch.uk::2cb0f274-4ec1-45c5-ae25-31fe484367f2" providerId="AD" clId="Web-{CBEDEEF3-7EE3-D20A-D335-2938B71EE906}" dt="2023-06-22T10:57:44.734" v="951" actId="1076"/>
          <ac:spMkLst>
            <pc:docMk/>
            <pc:sldMk cId="0" sldId="279"/>
            <ac:spMk id="2" creationId="{CAFD7A7E-B498-CB6F-7126-D75E9C331E69}"/>
          </ac:spMkLst>
        </pc:spChg>
        <pc:spChg chg="add del mod">
          <ac:chgData name="Mrs Buchanan" userId="S::gw10stewartkayleigh5@glow.sch.uk::2cb0f274-4ec1-45c5-ae25-31fe484367f2" providerId="AD" clId="Web-{CBEDEEF3-7EE3-D20A-D335-2938B71EE906}" dt="2023-06-22T10:57:53.860" v="954"/>
          <ac:spMkLst>
            <pc:docMk/>
            <pc:sldMk cId="0" sldId="279"/>
            <ac:spMk id="4" creationId="{F52D43A8-2830-AD89-FD56-83C4B25B1617}"/>
          </ac:spMkLst>
        </pc:spChg>
        <pc:spChg chg="mod">
          <ac:chgData name="Mrs Buchanan" userId="S::gw10stewartkayleigh5@glow.sch.uk::2cb0f274-4ec1-45c5-ae25-31fe484367f2" providerId="AD" clId="Web-{CBEDEEF3-7EE3-D20A-D335-2938B71EE906}" dt="2023-06-22T10:58:01.844" v="956" actId="1076"/>
          <ac:spMkLst>
            <pc:docMk/>
            <pc:sldMk cId="0" sldId="279"/>
            <ac:spMk id="13314" creationId="{AB6F680E-F994-E489-DBCE-C3A6AB9F2183}"/>
          </ac:spMkLst>
        </pc:spChg>
        <pc:spChg chg="del mod">
          <ac:chgData name="Mrs Buchanan" userId="S::gw10stewartkayleigh5@glow.sch.uk::2cb0f274-4ec1-45c5-ae25-31fe484367f2" providerId="AD" clId="Web-{CBEDEEF3-7EE3-D20A-D335-2938B71EE906}" dt="2023-06-22T10:57:47.922" v="953"/>
          <ac:spMkLst>
            <pc:docMk/>
            <pc:sldMk cId="0" sldId="279"/>
            <ac:spMk id="13315" creationId="{0C9A8B5B-ED00-D2E5-F344-BA0C105A50E6}"/>
          </ac:spMkLst>
        </pc:spChg>
        <pc:picChg chg="add">
          <ac:chgData name="Mrs Buchanan" userId="S::gw10stewartkayleigh5@glow.sch.uk::2cb0f274-4ec1-45c5-ae25-31fe484367f2" providerId="AD" clId="Web-{CBEDEEF3-7EE3-D20A-D335-2938B71EE906}" dt="2023-06-22T10:58:07.626" v="957"/>
          <ac:picMkLst>
            <pc:docMk/>
            <pc:sldMk cId="0" sldId="279"/>
            <ac:picMk id="6" creationId="{A284DEE1-4E01-F736-53C7-A06F902EA725}"/>
          </ac:picMkLst>
        </pc:picChg>
        <pc:picChg chg="mod">
          <ac:chgData name="Mrs Buchanan" userId="S::gw10stewartkayleigh5@glow.sch.uk::2cb0f274-4ec1-45c5-ae25-31fe484367f2" providerId="AD" clId="Web-{CBEDEEF3-7EE3-D20A-D335-2938B71EE906}" dt="2023-06-22T10:57:33.671" v="945" actId="14100"/>
          <ac:picMkLst>
            <pc:docMk/>
            <pc:sldMk cId="0" sldId="279"/>
            <ac:picMk id="23554" creationId="{5B10B078-D176-3D77-C5F8-9781406C11FE}"/>
          </ac:picMkLst>
        </pc:picChg>
      </pc:sldChg>
      <pc:sldChg chg="delSp modSp del">
        <pc:chgData name="Mrs Buchanan" userId="S::gw10stewartkayleigh5@glow.sch.uk::2cb0f274-4ec1-45c5-ae25-31fe484367f2" providerId="AD" clId="Web-{CBEDEEF3-7EE3-D20A-D335-2938B71EE906}" dt="2023-06-22T10:57:22.499" v="943"/>
        <pc:sldMkLst>
          <pc:docMk/>
          <pc:sldMk cId="0" sldId="281"/>
        </pc:sldMkLst>
        <pc:spChg chg="mod">
          <ac:chgData name="Mrs Buchanan" userId="S::gw10stewartkayleigh5@glow.sch.uk::2cb0f274-4ec1-45c5-ae25-31fe484367f2" providerId="AD" clId="Web-{CBEDEEF3-7EE3-D20A-D335-2938B71EE906}" dt="2023-06-22T10:46:54.993" v="841" actId="1076"/>
          <ac:spMkLst>
            <pc:docMk/>
            <pc:sldMk cId="0" sldId="281"/>
            <ac:spMk id="9" creationId="{BBD7C375-6BCE-D6CF-7678-B51E306D60AA}"/>
          </ac:spMkLst>
        </pc:spChg>
        <pc:spChg chg="mod">
          <ac:chgData name="Mrs Buchanan" userId="S::gw10stewartkayleigh5@glow.sch.uk::2cb0f274-4ec1-45c5-ae25-31fe484367f2" providerId="AD" clId="Web-{CBEDEEF3-7EE3-D20A-D335-2938B71EE906}" dt="2023-06-22T10:47:39.385" v="879" actId="20577"/>
          <ac:spMkLst>
            <pc:docMk/>
            <pc:sldMk cId="0" sldId="281"/>
            <ac:spMk id="11" creationId="{196C617E-F1B6-BAA1-9966-FDF89BF62DBE}"/>
          </ac:spMkLst>
        </pc:spChg>
        <pc:spChg chg="del">
          <ac:chgData name="Mrs Buchanan" userId="S::gw10stewartkayleigh5@glow.sch.uk::2cb0f274-4ec1-45c5-ae25-31fe484367f2" providerId="AD" clId="Web-{CBEDEEF3-7EE3-D20A-D335-2938B71EE906}" dt="2023-06-22T10:10:15.137" v="17"/>
          <ac:spMkLst>
            <pc:docMk/>
            <pc:sldMk cId="0" sldId="281"/>
            <ac:spMk id="19459" creationId="{9A124076-2E89-111B-F1C7-B2E38F252360}"/>
          </ac:spMkLst>
        </pc:spChg>
      </pc:sldChg>
      <pc:sldChg chg="delSp del">
        <pc:chgData name="Mrs Buchanan" userId="S::gw10stewartkayleigh5@glow.sch.uk::2cb0f274-4ec1-45c5-ae25-31fe484367f2" providerId="AD" clId="Web-{CBEDEEF3-7EE3-D20A-D335-2938B71EE906}" dt="2023-06-22T10:26:08.997" v="370"/>
        <pc:sldMkLst>
          <pc:docMk/>
          <pc:sldMk cId="0" sldId="282"/>
        </pc:sldMkLst>
        <pc:spChg chg="del">
          <ac:chgData name="Mrs Buchanan" userId="S::gw10stewartkayleigh5@glow.sch.uk::2cb0f274-4ec1-45c5-ae25-31fe484367f2" providerId="AD" clId="Web-{CBEDEEF3-7EE3-D20A-D335-2938B71EE906}" dt="2023-06-22T10:10:18.293" v="18"/>
          <ac:spMkLst>
            <pc:docMk/>
            <pc:sldMk cId="0" sldId="282"/>
            <ac:spMk id="21506" creationId="{47FCAA88-F5A8-69AE-79B1-4C479F6CEAE4}"/>
          </ac:spMkLst>
        </pc:spChg>
      </pc:sldChg>
      <pc:sldChg chg="addSp delSp modSp mod ord setBg">
        <pc:chgData name="Mrs Buchanan" userId="S::gw10stewartkayleigh5@glow.sch.uk::2cb0f274-4ec1-45c5-ae25-31fe484367f2" providerId="AD" clId="Web-{CBEDEEF3-7EE3-D20A-D335-2938B71EE906}" dt="2023-06-22T10:56:45.639" v="937" actId="1076"/>
        <pc:sldMkLst>
          <pc:docMk/>
          <pc:sldMk cId="0" sldId="284"/>
        </pc:sldMkLst>
        <pc:spChg chg="mod">
          <ac:chgData name="Mrs Buchanan" userId="S::gw10stewartkayleigh5@glow.sch.uk::2cb0f274-4ec1-45c5-ae25-31fe484367f2" providerId="AD" clId="Web-{CBEDEEF3-7EE3-D20A-D335-2938B71EE906}" dt="2023-06-22T10:56:45.623" v="936" actId="1076"/>
          <ac:spMkLst>
            <pc:docMk/>
            <pc:sldMk cId="0" sldId="284"/>
            <ac:spMk id="39939" creationId="{B090E996-1064-9E5E-75DE-0C9F2E6917AC}"/>
          </ac:spMkLst>
        </pc:spChg>
        <pc:spChg chg="del">
          <ac:chgData name="Mrs Buchanan" userId="S::gw10stewartkayleigh5@glow.sch.uk::2cb0f274-4ec1-45c5-ae25-31fe484367f2" providerId="AD" clId="Web-{CBEDEEF3-7EE3-D20A-D335-2938B71EE906}" dt="2023-06-22T10:49:37.671" v="897"/>
          <ac:spMkLst>
            <pc:docMk/>
            <pc:sldMk cId="0" sldId="284"/>
            <ac:spMk id="39940" creationId="{9467DBB7-B927-5E1E-0501-F33C3A6196D7}"/>
          </ac:spMkLst>
        </pc:spChg>
        <pc:spChg chg="del mod">
          <ac:chgData name="Mrs Buchanan" userId="S::gw10stewartkayleigh5@glow.sch.uk::2cb0f274-4ec1-45c5-ae25-31fe484367f2" providerId="AD" clId="Web-{CBEDEEF3-7EE3-D20A-D335-2938B71EE906}" dt="2023-06-22T10:56:10.903" v="916"/>
          <ac:spMkLst>
            <pc:docMk/>
            <pc:sldMk cId="0" sldId="284"/>
            <ac:spMk id="39942" creationId="{DD6032FE-FE8C-6980-09DC-41861361C319}"/>
          </ac:spMkLst>
        </pc:spChg>
        <pc:spChg chg="del">
          <ac:chgData name="Mrs Buchanan" userId="S::gw10stewartkayleigh5@glow.sch.uk::2cb0f274-4ec1-45c5-ae25-31fe484367f2" providerId="AD" clId="Web-{CBEDEEF3-7EE3-D20A-D335-2938B71EE906}" dt="2023-06-22T10:49:34.749" v="896"/>
          <ac:spMkLst>
            <pc:docMk/>
            <pc:sldMk cId="0" sldId="284"/>
            <ac:spMk id="39944" creationId="{54A0E7C7-877D-17AA-12C1-0547C3FA6D94}"/>
          </ac:spMkLst>
        </pc:spChg>
        <pc:spChg chg="add">
          <ac:chgData name="Mrs Buchanan" userId="S::gw10stewartkayleigh5@glow.sch.uk::2cb0f274-4ec1-45c5-ae25-31fe484367f2" providerId="AD" clId="Web-{CBEDEEF3-7EE3-D20A-D335-2938B71EE906}" dt="2023-06-22T10:49:43.780" v="901"/>
          <ac:spMkLst>
            <pc:docMk/>
            <pc:sldMk cId="0" sldId="284"/>
            <ac:spMk id="39947" creationId="{870A1295-61BC-4214-AA3E-D396673024D0}"/>
          </ac:spMkLst>
        </pc:spChg>
        <pc:spChg chg="mod">
          <ac:chgData name="Mrs Buchanan" userId="S::gw10stewartkayleigh5@glow.sch.uk::2cb0f274-4ec1-45c5-ae25-31fe484367f2" providerId="AD" clId="Web-{CBEDEEF3-7EE3-D20A-D335-2938B71EE906}" dt="2023-06-22T10:50:14.485" v="912" actId="14100"/>
          <ac:spMkLst>
            <pc:docMk/>
            <pc:sldMk cId="0" sldId="284"/>
            <ac:spMk id="39950" creationId="{16C6BF63-6277-4C39-BE5D-3C341662CE4E}"/>
          </ac:spMkLst>
        </pc:spChg>
        <pc:grpChg chg="add">
          <ac:chgData name="Mrs Buchanan" userId="S::gw10stewartkayleigh5@glow.sch.uk::2cb0f274-4ec1-45c5-ae25-31fe484367f2" providerId="AD" clId="Web-{CBEDEEF3-7EE3-D20A-D335-2938B71EE906}" dt="2023-06-22T10:49:43.780" v="901"/>
          <ac:grpSpMkLst>
            <pc:docMk/>
            <pc:sldMk cId="0" sldId="284"/>
            <ac:grpSpMk id="39949" creationId="{0B139475-2B26-4CA9-9413-DE741E49F7BB}"/>
          </ac:grpSpMkLst>
        </pc:grpChg>
        <pc:picChg chg="add mod ord">
          <ac:chgData name="Mrs Buchanan" userId="S::gw10stewartkayleigh5@glow.sch.uk::2cb0f274-4ec1-45c5-ae25-31fe484367f2" providerId="AD" clId="Web-{CBEDEEF3-7EE3-D20A-D335-2938B71EE906}" dt="2023-06-22T10:56:13.013" v="917" actId="1076"/>
          <ac:picMkLst>
            <pc:docMk/>
            <pc:sldMk cId="0" sldId="284"/>
            <ac:picMk id="2" creationId="{3DAF7E82-84DC-8D59-9F86-650059C134FC}"/>
          </ac:picMkLst>
        </pc:picChg>
        <pc:picChg chg="add mod">
          <ac:chgData name="Mrs Buchanan" userId="S::gw10stewartkayleigh5@glow.sch.uk::2cb0f274-4ec1-45c5-ae25-31fe484367f2" providerId="AD" clId="Web-{CBEDEEF3-7EE3-D20A-D335-2938B71EE906}" dt="2023-06-22T10:56:45.610" v="935" actId="1076"/>
          <ac:picMkLst>
            <pc:docMk/>
            <pc:sldMk cId="0" sldId="284"/>
            <ac:picMk id="3" creationId="{A15010B9-789B-3E84-4267-1C09C879063D}"/>
          </ac:picMkLst>
        </pc:picChg>
        <pc:picChg chg="add mod">
          <ac:chgData name="Mrs Buchanan" userId="S::gw10stewartkayleigh5@glow.sch.uk::2cb0f274-4ec1-45c5-ae25-31fe484367f2" providerId="AD" clId="Web-{CBEDEEF3-7EE3-D20A-D335-2938B71EE906}" dt="2023-06-22T10:56:45.639" v="937" actId="1076"/>
          <ac:picMkLst>
            <pc:docMk/>
            <pc:sldMk cId="0" sldId="284"/>
            <ac:picMk id="4" creationId="{4A5A913E-7491-06F5-80C8-0E089119AEF3}"/>
          </ac:picMkLst>
        </pc:picChg>
        <pc:picChg chg="add mod">
          <ac:chgData name="Mrs Buchanan" userId="S::gw10stewartkayleigh5@glow.sch.uk::2cb0f274-4ec1-45c5-ae25-31fe484367f2" providerId="AD" clId="Web-{CBEDEEF3-7EE3-D20A-D335-2938B71EE906}" dt="2023-06-22T10:56:45.610" v="934" actId="1076"/>
          <ac:picMkLst>
            <pc:docMk/>
            <pc:sldMk cId="0" sldId="284"/>
            <ac:picMk id="5" creationId="{97893E3E-9619-DE30-E834-74D9C55A093D}"/>
          </ac:picMkLst>
        </pc:picChg>
        <pc:picChg chg="del">
          <ac:chgData name="Mrs Buchanan" userId="S::gw10stewartkayleigh5@glow.sch.uk::2cb0f274-4ec1-45c5-ae25-31fe484367f2" providerId="AD" clId="Web-{CBEDEEF3-7EE3-D20A-D335-2938B71EE906}" dt="2023-06-22T10:49:38.858" v="898"/>
          <ac:picMkLst>
            <pc:docMk/>
            <pc:sldMk cId="0" sldId="284"/>
            <ac:picMk id="39938" creationId="{493CB364-FA15-8283-FE40-7A7BE992144C}"/>
          </ac:picMkLst>
        </pc:picChg>
        <pc:picChg chg="del">
          <ac:chgData name="Mrs Buchanan" userId="S::gw10stewartkayleigh5@glow.sch.uk::2cb0f274-4ec1-45c5-ae25-31fe484367f2" providerId="AD" clId="Web-{CBEDEEF3-7EE3-D20A-D335-2938B71EE906}" dt="2023-06-22T10:49:33.764" v="895"/>
          <ac:picMkLst>
            <pc:docMk/>
            <pc:sldMk cId="0" sldId="284"/>
            <ac:picMk id="39943" creationId="{3158D001-9E90-36E2-AA1F-33861FB5AD08}"/>
          </ac:picMkLst>
        </pc:picChg>
      </pc:sldChg>
      <pc:sldChg chg="del">
        <pc:chgData name="Mrs Buchanan" userId="S::gw10stewartkayleigh5@glow.sch.uk::2cb0f274-4ec1-45c5-ae25-31fe484367f2" providerId="AD" clId="Web-{CBEDEEF3-7EE3-D20A-D335-2938B71EE906}" dt="2023-06-22T10:26:06.607" v="362"/>
        <pc:sldMkLst>
          <pc:docMk/>
          <pc:sldMk cId="0" sldId="285"/>
        </pc:sldMkLst>
      </pc:sldChg>
      <pc:sldChg chg="del">
        <pc:chgData name="Mrs Buchanan" userId="S::gw10stewartkayleigh5@glow.sch.uk::2cb0f274-4ec1-45c5-ae25-31fe484367f2" providerId="AD" clId="Web-{CBEDEEF3-7EE3-D20A-D335-2938B71EE906}" dt="2023-06-22T10:26:06.624" v="363"/>
        <pc:sldMkLst>
          <pc:docMk/>
          <pc:sldMk cId="0" sldId="286"/>
        </pc:sldMkLst>
      </pc:sldChg>
      <pc:sldChg chg="del">
        <pc:chgData name="Mrs Buchanan" userId="S::gw10stewartkayleigh5@glow.sch.uk::2cb0f274-4ec1-45c5-ae25-31fe484367f2" providerId="AD" clId="Web-{CBEDEEF3-7EE3-D20A-D335-2938B71EE906}" dt="2023-06-22T10:26:06.654" v="364"/>
        <pc:sldMkLst>
          <pc:docMk/>
          <pc:sldMk cId="0" sldId="287"/>
        </pc:sldMkLst>
      </pc:sldChg>
      <pc:sldChg chg="del">
        <pc:chgData name="Mrs Buchanan" userId="S::gw10stewartkayleigh5@glow.sch.uk::2cb0f274-4ec1-45c5-ae25-31fe484367f2" providerId="AD" clId="Web-{CBEDEEF3-7EE3-D20A-D335-2938B71EE906}" dt="2023-06-22T10:26:06.685" v="365"/>
        <pc:sldMkLst>
          <pc:docMk/>
          <pc:sldMk cId="0" sldId="288"/>
        </pc:sldMkLst>
      </pc:sldChg>
      <pc:sldChg chg="del">
        <pc:chgData name="Mrs Buchanan" userId="S::gw10stewartkayleigh5@glow.sch.uk::2cb0f274-4ec1-45c5-ae25-31fe484367f2" providerId="AD" clId="Web-{CBEDEEF3-7EE3-D20A-D335-2938B71EE906}" dt="2023-06-22T10:26:06.591" v="361"/>
        <pc:sldMkLst>
          <pc:docMk/>
          <pc:sldMk cId="0" sldId="289"/>
        </pc:sldMkLst>
      </pc:sldChg>
      <pc:sldChg chg="del">
        <pc:chgData name="Mrs Buchanan" userId="S::gw10stewartkayleigh5@glow.sch.uk::2cb0f274-4ec1-45c5-ae25-31fe484367f2" providerId="AD" clId="Web-{CBEDEEF3-7EE3-D20A-D335-2938B71EE906}" dt="2023-06-22T10:26:06.575" v="360"/>
        <pc:sldMkLst>
          <pc:docMk/>
          <pc:sldMk cId="0" sldId="290"/>
        </pc:sldMkLst>
      </pc:sldChg>
      <pc:sldChg chg="del">
        <pc:chgData name="Mrs Buchanan" userId="S::gw10stewartkayleigh5@glow.sch.uk::2cb0f274-4ec1-45c5-ae25-31fe484367f2" providerId="AD" clId="Web-{CBEDEEF3-7EE3-D20A-D335-2938B71EE906}" dt="2023-06-22T10:26:01.591" v="359"/>
        <pc:sldMkLst>
          <pc:docMk/>
          <pc:sldMk cId="0" sldId="291"/>
        </pc:sldMkLst>
      </pc:sldChg>
      <pc:sldChg chg="del">
        <pc:chgData name="Mrs Buchanan" userId="S::gw10stewartkayleigh5@glow.sch.uk::2cb0f274-4ec1-45c5-ae25-31fe484367f2" providerId="AD" clId="Web-{CBEDEEF3-7EE3-D20A-D335-2938B71EE906}" dt="2023-06-22T10:26:01.575" v="358"/>
        <pc:sldMkLst>
          <pc:docMk/>
          <pc:sldMk cId="0" sldId="292"/>
        </pc:sldMkLst>
      </pc:sldChg>
      <pc:sldChg chg="del">
        <pc:chgData name="Mrs Buchanan" userId="S::gw10stewartkayleigh5@glow.sch.uk::2cb0f274-4ec1-45c5-ae25-31fe484367f2" providerId="AD" clId="Web-{CBEDEEF3-7EE3-D20A-D335-2938B71EE906}" dt="2023-06-22T10:26:01.560" v="357"/>
        <pc:sldMkLst>
          <pc:docMk/>
          <pc:sldMk cId="0" sldId="293"/>
        </pc:sldMkLst>
      </pc:sldChg>
      <pc:sldChg chg="del">
        <pc:chgData name="Mrs Buchanan" userId="S::gw10stewartkayleigh5@glow.sch.uk::2cb0f274-4ec1-45c5-ae25-31fe484367f2" providerId="AD" clId="Web-{CBEDEEF3-7EE3-D20A-D335-2938B71EE906}" dt="2023-06-22T10:26:01.560" v="356"/>
        <pc:sldMkLst>
          <pc:docMk/>
          <pc:sldMk cId="0" sldId="294"/>
        </pc:sldMkLst>
      </pc:sldChg>
      <pc:sldChg chg="del">
        <pc:chgData name="Mrs Buchanan" userId="S::gw10stewartkayleigh5@glow.sch.uk::2cb0f274-4ec1-45c5-ae25-31fe484367f2" providerId="AD" clId="Web-{CBEDEEF3-7EE3-D20A-D335-2938B71EE906}" dt="2023-06-22T10:26:01.560" v="355"/>
        <pc:sldMkLst>
          <pc:docMk/>
          <pc:sldMk cId="0" sldId="295"/>
        </pc:sldMkLst>
      </pc:sldChg>
      <pc:sldChg chg="del">
        <pc:chgData name="Mrs Buchanan" userId="S::gw10stewartkayleigh5@glow.sch.uk::2cb0f274-4ec1-45c5-ae25-31fe484367f2" providerId="AD" clId="Web-{CBEDEEF3-7EE3-D20A-D335-2938B71EE906}" dt="2023-06-22T10:26:01.544" v="354"/>
        <pc:sldMkLst>
          <pc:docMk/>
          <pc:sldMk cId="0" sldId="296"/>
        </pc:sldMkLst>
      </pc:sldChg>
      <pc:sldChg chg="del">
        <pc:chgData name="Mrs Buchanan" userId="S::gw10stewartkayleigh5@glow.sch.uk::2cb0f274-4ec1-45c5-ae25-31fe484367f2" providerId="AD" clId="Web-{CBEDEEF3-7EE3-D20A-D335-2938B71EE906}" dt="2023-06-22T10:25:24.293" v="353"/>
        <pc:sldMkLst>
          <pc:docMk/>
          <pc:sldMk cId="0" sldId="297"/>
        </pc:sldMkLst>
      </pc:sldChg>
      <pc:sldChg chg="del">
        <pc:chgData name="Mrs Buchanan" userId="S::gw10stewartkayleigh5@glow.sch.uk::2cb0f274-4ec1-45c5-ae25-31fe484367f2" providerId="AD" clId="Web-{CBEDEEF3-7EE3-D20A-D335-2938B71EE906}" dt="2023-06-22T10:26:06.732" v="367"/>
        <pc:sldMkLst>
          <pc:docMk/>
          <pc:sldMk cId="0" sldId="298"/>
        </pc:sldMkLst>
      </pc:sldChg>
      <pc:sldChg chg="del">
        <pc:chgData name="Mrs Buchanan" userId="S::gw10stewartkayleigh5@glow.sch.uk::2cb0f274-4ec1-45c5-ae25-31fe484367f2" providerId="AD" clId="Web-{CBEDEEF3-7EE3-D20A-D335-2938B71EE906}" dt="2023-06-22T10:26:06.779" v="368"/>
        <pc:sldMkLst>
          <pc:docMk/>
          <pc:sldMk cId="0" sldId="299"/>
        </pc:sldMkLst>
      </pc:sldChg>
      <pc:sldChg chg="delSp del">
        <pc:chgData name="Mrs Buchanan" userId="S::gw10stewartkayleigh5@glow.sch.uk::2cb0f274-4ec1-45c5-ae25-31fe484367f2" providerId="AD" clId="Web-{CBEDEEF3-7EE3-D20A-D335-2938B71EE906}" dt="2023-06-22T10:26:06.794" v="369"/>
        <pc:sldMkLst>
          <pc:docMk/>
          <pc:sldMk cId="0" sldId="300"/>
        </pc:sldMkLst>
        <pc:spChg chg="del">
          <ac:chgData name="Mrs Buchanan" userId="S::gw10stewartkayleigh5@glow.sch.uk::2cb0f274-4ec1-45c5-ae25-31fe484367f2" providerId="AD" clId="Web-{CBEDEEF3-7EE3-D20A-D335-2938B71EE906}" dt="2023-06-22T10:10:11.808" v="16"/>
          <ac:spMkLst>
            <pc:docMk/>
            <pc:sldMk cId="0" sldId="300"/>
            <ac:spMk id="17410" creationId="{8425F180-356D-4FC6-3D6F-782BF923E8E3}"/>
          </ac:spMkLst>
        </pc:spChg>
      </pc:sldChg>
      <pc:sldChg chg="addSp delSp modSp ord delAnim">
        <pc:chgData name="Mrs Buchanan" userId="S::gw10stewartkayleigh5@glow.sch.uk::2cb0f274-4ec1-45c5-ae25-31fe484367f2" providerId="AD" clId="Web-{CBEDEEF3-7EE3-D20A-D335-2938B71EE906}" dt="2023-06-22T10:37:06.286" v="549" actId="1076"/>
        <pc:sldMkLst>
          <pc:docMk/>
          <pc:sldMk cId="1853551447" sldId="301"/>
        </pc:sldMkLst>
        <pc:spChg chg="del mod">
          <ac:chgData name="Mrs Buchanan" userId="S::gw10stewartkayleigh5@glow.sch.uk::2cb0f274-4ec1-45c5-ae25-31fe484367f2" providerId="AD" clId="Web-{CBEDEEF3-7EE3-D20A-D335-2938B71EE906}" dt="2023-06-22T10:36:18.581" v="528"/>
          <ac:spMkLst>
            <pc:docMk/>
            <pc:sldMk cId="1853551447" sldId="301"/>
            <ac:spMk id="4" creationId="{22E40D8F-09CE-6A04-94E3-AF1176C7F012}"/>
          </ac:spMkLst>
        </pc:spChg>
        <pc:spChg chg="add mod">
          <ac:chgData name="Mrs Buchanan" userId="S::gw10stewartkayleigh5@glow.sch.uk::2cb0f274-4ec1-45c5-ae25-31fe484367f2" providerId="AD" clId="Web-{CBEDEEF3-7EE3-D20A-D335-2938B71EE906}" dt="2023-06-22T10:36:11.362" v="525" actId="20577"/>
          <ac:spMkLst>
            <pc:docMk/>
            <pc:sldMk cId="1853551447" sldId="301"/>
            <ac:spMk id="9" creationId="{CA506128-F932-2D22-6D99-84FEA87A079C}"/>
          </ac:spMkLst>
        </pc:spChg>
        <pc:spChg chg="del">
          <ac:chgData name="Mrs Buchanan" userId="S::gw10stewartkayleigh5@glow.sch.uk::2cb0f274-4ec1-45c5-ae25-31fe484367f2" providerId="AD" clId="Web-{CBEDEEF3-7EE3-D20A-D335-2938B71EE906}" dt="2023-06-22T10:10:07.949" v="15"/>
          <ac:spMkLst>
            <pc:docMk/>
            <pc:sldMk cId="1853551447" sldId="301"/>
            <ac:spMk id="9219" creationId="{ABF00333-C01A-9728-44E2-11EFF3D1EA84}"/>
          </ac:spMkLst>
        </pc:spChg>
        <pc:spChg chg="del">
          <ac:chgData name="Mrs Buchanan" userId="S::gw10stewartkayleigh5@glow.sch.uk::2cb0f274-4ec1-45c5-ae25-31fe484367f2" providerId="AD" clId="Web-{CBEDEEF3-7EE3-D20A-D335-2938B71EE906}" dt="2023-06-22T10:34:09.045" v="472"/>
          <ac:spMkLst>
            <pc:docMk/>
            <pc:sldMk cId="1853551447" sldId="301"/>
            <ac:spMk id="9220" creationId="{F2D497F9-2F13-CE8B-2886-1B99A8CB7232}"/>
          </ac:spMkLst>
        </pc:spChg>
        <pc:spChg chg="del mod">
          <ac:chgData name="Mrs Buchanan" userId="S::gw10stewartkayleigh5@glow.sch.uk::2cb0f274-4ec1-45c5-ae25-31fe484367f2" providerId="AD" clId="Web-{CBEDEEF3-7EE3-D20A-D335-2938B71EE906}" dt="2023-06-22T10:36:14.424" v="526"/>
          <ac:spMkLst>
            <pc:docMk/>
            <pc:sldMk cId="1853551447" sldId="301"/>
            <ac:spMk id="35845" creationId="{2B8B5E9F-FDD3-1536-97B1-570146B7960C}"/>
          </ac:spMkLst>
        </pc:spChg>
        <pc:picChg chg="add mod">
          <ac:chgData name="Mrs Buchanan" userId="S::gw10stewartkayleigh5@glow.sch.uk::2cb0f274-4ec1-45c5-ae25-31fe484367f2" providerId="AD" clId="Web-{CBEDEEF3-7EE3-D20A-D335-2938B71EE906}" dt="2023-06-22T10:37:06.286" v="549" actId="1076"/>
          <ac:picMkLst>
            <pc:docMk/>
            <pc:sldMk cId="1853551447" sldId="301"/>
            <ac:picMk id="2" creationId="{CA537C92-A3A5-D7DA-38F3-F9BF4470BD7E}"/>
          </ac:picMkLst>
        </pc:picChg>
        <pc:picChg chg="add mod">
          <ac:chgData name="Mrs Buchanan" userId="S::gw10stewartkayleigh5@glow.sch.uk::2cb0f274-4ec1-45c5-ae25-31fe484367f2" providerId="AD" clId="Web-{CBEDEEF3-7EE3-D20A-D335-2938B71EE906}" dt="2023-06-22T10:36:50.879" v="543" actId="1076"/>
          <ac:picMkLst>
            <pc:docMk/>
            <pc:sldMk cId="1853551447" sldId="301"/>
            <ac:picMk id="3" creationId="{AAEBB61B-3F99-4E78-9605-69FDE916F222}"/>
          </ac:picMkLst>
        </pc:picChg>
        <pc:picChg chg="add mod">
          <ac:chgData name="Mrs Buchanan" userId="S::gw10stewartkayleigh5@glow.sch.uk::2cb0f274-4ec1-45c5-ae25-31fe484367f2" providerId="AD" clId="Web-{CBEDEEF3-7EE3-D20A-D335-2938B71EE906}" dt="2023-06-22T10:36:59.832" v="547" actId="1076"/>
          <ac:picMkLst>
            <pc:docMk/>
            <pc:sldMk cId="1853551447" sldId="301"/>
            <ac:picMk id="5" creationId="{F8204E78-0507-E7AD-6DE7-E6C21E00B018}"/>
          </ac:picMkLst>
        </pc:picChg>
        <pc:picChg chg="add mod">
          <ac:chgData name="Mrs Buchanan" userId="S::gw10stewartkayleigh5@glow.sch.uk::2cb0f274-4ec1-45c5-ae25-31fe484367f2" providerId="AD" clId="Web-{CBEDEEF3-7EE3-D20A-D335-2938B71EE906}" dt="2023-06-22T10:36:56.426" v="546" actId="1076"/>
          <ac:picMkLst>
            <pc:docMk/>
            <pc:sldMk cId="1853551447" sldId="301"/>
            <ac:picMk id="6" creationId="{A5391859-6EE6-A1CC-045B-D9B1E6A2AB71}"/>
          </ac:picMkLst>
        </pc:picChg>
        <pc:picChg chg="add mod">
          <ac:chgData name="Mrs Buchanan" userId="S::gw10stewartkayleigh5@glow.sch.uk::2cb0f274-4ec1-45c5-ae25-31fe484367f2" providerId="AD" clId="Web-{CBEDEEF3-7EE3-D20A-D335-2938B71EE906}" dt="2023-06-22T10:37:03.098" v="548" actId="1076"/>
          <ac:picMkLst>
            <pc:docMk/>
            <pc:sldMk cId="1853551447" sldId="301"/>
            <ac:picMk id="7" creationId="{C0BA1942-DB72-7688-15CE-267ED1565D79}"/>
          </ac:picMkLst>
        </pc:picChg>
        <pc:picChg chg="add">
          <ac:chgData name="Mrs Buchanan" userId="S::gw10stewartkayleigh5@glow.sch.uk::2cb0f274-4ec1-45c5-ae25-31fe484367f2" providerId="AD" clId="Web-{CBEDEEF3-7EE3-D20A-D335-2938B71EE906}" dt="2023-06-22T10:36:01.033" v="516"/>
          <ac:picMkLst>
            <pc:docMk/>
            <pc:sldMk cId="1853551447" sldId="301"/>
            <ac:picMk id="11" creationId="{BF99B4DF-50B7-88C7-BAE5-1886A1B18FC6}"/>
          </ac:picMkLst>
        </pc:picChg>
        <pc:picChg chg="del">
          <ac:chgData name="Mrs Buchanan" userId="S::gw10stewartkayleigh5@glow.sch.uk::2cb0f274-4ec1-45c5-ae25-31fe484367f2" providerId="AD" clId="Web-{CBEDEEF3-7EE3-D20A-D335-2938B71EE906}" dt="2023-06-22T10:34:02.107" v="471"/>
          <ac:picMkLst>
            <pc:docMk/>
            <pc:sldMk cId="1853551447" sldId="301"/>
            <ac:picMk id="9218" creationId="{FE1E2D81-D9AC-C35A-4062-97278DBD35C1}"/>
          </ac:picMkLst>
        </pc:picChg>
      </pc:sldChg>
      <pc:sldChg chg="addSp modSp add">
        <pc:chgData name="Mrs Buchanan" userId="S::gw10stewartkayleigh5@glow.sch.uk::2cb0f274-4ec1-45c5-ae25-31fe484367f2" providerId="AD" clId="Web-{CBEDEEF3-7EE3-D20A-D335-2938B71EE906}" dt="2023-06-22T10:24:13.197" v="325"/>
        <pc:sldMkLst>
          <pc:docMk/>
          <pc:sldMk cId="1398383938" sldId="302"/>
        </pc:sldMkLst>
        <pc:spChg chg="mod">
          <ac:chgData name="Mrs Buchanan" userId="S::gw10stewartkayleigh5@glow.sch.uk::2cb0f274-4ec1-45c5-ae25-31fe484367f2" providerId="AD" clId="Web-{CBEDEEF3-7EE3-D20A-D335-2938B71EE906}" dt="2023-06-22T10:16:51.791" v="114" actId="1076"/>
          <ac:spMkLst>
            <pc:docMk/>
            <pc:sldMk cId="1398383938" sldId="302"/>
            <ac:spMk id="2" creationId="{E981CAE4-3028-4352-B42D-756A89CC76FD}"/>
          </ac:spMkLst>
        </pc:spChg>
        <pc:spChg chg="mod">
          <ac:chgData name="Mrs Buchanan" userId="S::gw10stewartkayleigh5@glow.sch.uk::2cb0f274-4ec1-45c5-ae25-31fe484367f2" providerId="AD" clId="Web-{CBEDEEF3-7EE3-D20A-D335-2938B71EE906}" dt="2023-06-22T10:15:37.507" v="66" actId="1076"/>
          <ac:spMkLst>
            <pc:docMk/>
            <pc:sldMk cId="1398383938" sldId="302"/>
            <ac:spMk id="3" creationId="{195786C3-F0E6-46E8-B4AF-69E470460B67}"/>
          </ac:spMkLst>
        </pc:spChg>
        <pc:spChg chg="mod">
          <ac:chgData name="Mrs Buchanan" userId="S::gw10stewartkayleigh5@glow.sch.uk::2cb0f274-4ec1-45c5-ae25-31fe484367f2" providerId="AD" clId="Web-{CBEDEEF3-7EE3-D20A-D335-2938B71EE906}" dt="2023-06-22T10:24:13.197" v="325"/>
          <ac:spMkLst>
            <pc:docMk/>
            <pc:sldMk cId="1398383938" sldId="302"/>
            <ac:spMk id="4" creationId="{3E2146B3-1DAA-4125-9A53-49922EE7BB2F}"/>
          </ac:spMkLst>
        </pc:spChg>
        <pc:spChg chg="add mod">
          <ac:chgData name="Mrs Buchanan" userId="S::gw10stewartkayleigh5@glow.sch.uk::2cb0f274-4ec1-45c5-ae25-31fe484367f2" providerId="AD" clId="Web-{CBEDEEF3-7EE3-D20A-D335-2938B71EE906}" dt="2023-06-22T10:15:42.773" v="67" actId="1076"/>
          <ac:spMkLst>
            <pc:docMk/>
            <pc:sldMk cId="1398383938" sldId="302"/>
            <ac:spMk id="6" creationId="{8BE5CD53-CA56-1C2C-68AF-A2D655D27EFC}"/>
          </ac:spMkLst>
        </pc:spChg>
        <pc:spChg chg="mod">
          <ac:chgData name="Mrs Buchanan" userId="S::gw10stewartkayleigh5@glow.sch.uk::2cb0f274-4ec1-45c5-ae25-31fe484367f2" providerId="AD" clId="Web-{CBEDEEF3-7EE3-D20A-D335-2938B71EE906}" dt="2023-06-22T10:14:55.834" v="48" actId="1076"/>
          <ac:spMkLst>
            <pc:docMk/>
            <pc:sldMk cId="1398383938" sldId="302"/>
            <ac:spMk id="9" creationId="{EC353F60-7959-412A-A8BF-87EAF987A8A2}"/>
          </ac:spMkLst>
        </pc:spChg>
        <pc:spChg chg="mod">
          <ac:chgData name="Mrs Buchanan" userId="S::gw10stewartkayleigh5@glow.sch.uk::2cb0f274-4ec1-45c5-ae25-31fe484367f2" providerId="AD" clId="Web-{CBEDEEF3-7EE3-D20A-D335-2938B71EE906}" dt="2023-06-22T10:14:59.084" v="49" actId="1076"/>
          <ac:spMkLst>
            <pc:docMk/>
            <pc:sldMk cId="1398383938" sldId="302"/>
            <ac:spMk id="10" creationId="{F59277FE-6A6F-4354-8814-3AE60796FF78}"/>
          </ac:spMkLst>
        </pc:spChg>
        <pc:picChg chg="add mod">
          <ac:chgData name="Mrs Buchanan" userId="S::gw10stewartkayleigh5@glow.sch.uk::2cb0f274-4ec1-45c5-ae25-31fe484367f2" providerId="AD" clId="Web-{CBEDEEF3-7EE3-D20A-D335-2938B71EE906}" dt="2023-06-22T10:14:40.771" v="45" actId="14100"/>
          <ac:picMkLst>
            <pc:docMk/>
            <pc:sldMk cId="1398383938" sldId="302"/>
            <ac:picMk id="5" creationId="{389A7986-1FD4-EAA4-4F3E-09F51AC5D4FE}"/>
          </ac:picMkLst>
        </pc:picChg>
        <pc:picChg chg="mod ord">
          <ac:chgData name="Mrs Buchanan" userId="S::gw10stewartkayleigh5@glow.sch.uk::2cb0f274-4ec1-45c5-ae25-31fe484367f2" providerId="AD" clId="Web-{CBEDEEF3-7EE3-D20A-D335-2938B71EE906}" dt="2023-06-22T10:15:11.100" v="54"/>
          <ac:picMkLst>
            <pc:docMk/>
            <pc:sldMk cId="1398383938" sldId="302"/>
            <ac:picMk id="11" creationId="{EB5CBFB0-C276-41F3-9C68-1D70131A4F4F}"/>
          </ac:picMkLst>
        </pc:picChg>
        <pc:picChg chg="mod">
          <ac:chgData name="Mrs Buchanan" userId="S::gw10stewartkayleigh5@glow.sch.uk::2cb0f274-4ec1-45c5-ae25-31fe484367f2" providerId="AD" clId="Web-{CBEDEEF3-7EE3-D20A-D335-2938B71EE906}" dt="2023-06-22T10:14:15.098" v="36" actId="1076"/>
          <ac:picMkLst>
            <pc:docMk/>
            <pc:sldMk cId="1398383938" sldId="302"/>
            <ac:picMk id="8195" creationId="{EDF8C6B1-C0A0-4A92-85E1-5FED7CB3D4DB}"/>
          </ac:picMkLst>
        </pc:picChg>
        <pc:picChg chg="mod">
          <ac:chgData name="Mrs Buchanan" userId="S::gw10stewartkayleigh5@glow.sch.uk::2cb0f274-4ec1-45c5-ae25-31fe484367f2" providerId="AD" clId="Web-{CBEDEEF3-7EE3-D20A-D335-2938B71EE906}" dt="2023-06-22T10:14:17.254" v="37" actId="1076"/>
          <ac:picMkLst>
            <pc:docMk/>
            <pc:sldMk cId="1398383938" sldId="302"/>
            <ac:picMk id="8196" creationId="{80EB3FE1-F954-4720-B196-A60DA5EDBD0D}"/>
          </ac:picMkLst>
        </pc:picChg>
      </pc:sldChg>
      <pc:sldChg chg="addSp delSp modSp add del ord">
        <pc:chgData name="Mrs Buchanan" userId="S::gw10stewartkayleigh5@glow.sch.uk::2cb0f274-4ec1-45c5-ae25-31fe484367f2" providerId="AD" clId="Web-{CBEDEEF3-7EE3-D20A-D335-2938B71EE906}" dt="2023-06-22T10:16:42.040" v="113"/>
        <pc:sldMkLst>
          <pc:docMk/>
          <pc:sldMk cId="577766778" sldId="303"/>
        </pc:sldMkLst>
        <pc:picChg chg="add del mod modCrop">
          <ac:chgData name="Mrs Buchanan" userId="S::gw10stewartkayleigh5@glow.sch.uk::2cb0f274-4ec1-45c5-ae25-31fe484367f2" providerId="AD" clId="Web-{CBEDEEF3-7EE3-D20A-D335-2938B71EE906}" dt="2023-06-22T10:14:04.566" v="32"/>
          <ac:picMkLst>
            <pc:docMk/>
            <pc:sldMk cId="577766778" sldId="303"/>
            <ac:picMk id="3" creationId="{880EC77F-D8A1-C9D9-1F7D-B09EF163EFC6}"/>
          </ac:picMkLst>
        </pc:picChg>
        <pc:picChg chg="del mod">
          <ac:chgData name="Mrs Buchanan" userId="S::gw10stewartkayleigh5@glow.sch.uk::2cb0f274-4ec1-45c5-ae25-31fe484367f2" providerId="AD" clId="Web-{CBEDEEF3-7EE3-D20A-D335-2938B71EE906}" dt="2023-06-22T10:12:19.516" v="25"/>
          <ac:picMkLst>
            <pc:docMk/>
            <pc:sldMk cId="577766778" sldId="303"/>
            <ac:picMk id="7" creationId="{00000000-0000-0000-0000-000000000000}"/>
          </ac:picMkLst>
        </pc:picChg>
      </pc:sldChg>
      <pc:sldChg chg="addSp delSp modSp new">
        <pc:chgData name="Mrs Buchanan" userId="S::gw10stewartkayleigh5@glow.sch.uk::2cb0f274-4ec1-45c5-ae25-31fe484367f2" providerId="AD" clId="Web-{CBEDEEF3-7EE3-D20A-D335-2938B71EE906}" dt="2023-06-22T10:20:22.345" v="190" actId="1076"/>
        <pc:sldMkLst>
          <pc:docMk/>
          <pc:sldMk cId="3298810534" sldId="303"/>
        </pc:sldMkLst>
        <pc:spChg chg="del">
          <ac:chgData name="Mrs Buchanan" userId="S::gw10stewartkayleigh5@glow.sch.uk::2cb0f274-4ec1-45c5-ae25-31fe484367f2" providerId="AD" clId="Web-{CBEDEEF3-7EE3-D20A-D335-2938B71EE906}" dt="2023-06-22T10:18:19.888" v="130"/>
          <ac:spMkLst>
            <pc:docMk/>
            <pc:sldMk cId="3298810534" sldId="303"/>
            <ac:spMk id="2" creationId="{5A37D426-3270-AF63-D979-C681118EC873}"/>
          </ac:spMkLst>
        </pc:spChg>
        <pc:spChg chg="del">
          <ac:chgData name="Mrs Buchanan" userId="S::gw10stewartkayleigh5@glow.sch.uk::2cb0f274-4ec1-45c5-ae25-31fe484367f2" providerId="AD" clId="Web-{CBEDEEF3-7EE3-D20A-D335-2938B71EE906}" dt="2023-06-22T10:17:58.199" v="116"/>
          <ac:spMkLst>
            <pc:docMk/>
            <pc:sldMk cId="3298810534" sldId="303"/>
            <ac:spMk id="3" creationId="{CDA23388-E8A4-E9F3-6664-E5279A5D5380}"/>
          </ac:spMkLst>
        </pc:spChg>
        <pc:spChg chg="add mod ord">
          <ac:chgData name="Mrs Buchanan" userId="S::gw10stewartkayleigh5@glow.sch.uk::2cb0f274-4ec1-45c5-ae25-31fe484367f2" providerId="AD" clId="Web-{CBEDEEF3-7EE3-D20A-D335-2938B71EE906}" dt="2023-06-22T10:20:10.829" v="180" actId="1076"/>
          <ac:spMkLst>
            <pc:docMk/>
            <pc:sldMk cId="3298810534" sldId="303"/>
            <ac:spMk id="10" creationId="{070E2670-C3C5-D015-FEB8-CDB4A107DBEE}"/>
          </ac:spMkLst>
        </pc:spChg>
        <pc:spChg chg="add mod">
          <ac:chgData name="Mrs Buchanan" userId="S::gw10stewartkayleigh5@glow.sch.uk::2cb0f274-4ec1-45c5-ae25-31fe484367f2" providerId="AD" clId="Web-{CBEDEEF3-7EE3-D20A-D335-2938B71EE906}" dt="2023-06-22T10:20:14.095" v="188"/>
          <ac:spMkLst>
            <pc:docMk/>
            <pc:sldMk cId="3298810534" sldId="303"/>
            <ac:spMk id="12" creationId="{EF95B915-BEC1-8653-D6E8-F3A1ABD029C7}"/>
          </ac:spMkLst>
        </pc:spChg>
        <pc:picChg chg="add mod ord">
          <ac:chgData name="Mrs Buchanan" userId="S::gw10stewartkayleigh5@glow.sch.uk::2cb0f274-4ec1-45c5-ae25-31fe484367f2" providerId="AD" clId="Web-{CBEDEEF3-7EE3-D20A-D335-2938B71EE906}" dt="2023-06-22T10:20:10.845" v="181" actId="1076"/>
          <ac:picMkLst>
            <pc:docMk/>
            <pc:sldMk cId="3298810534" sldId="303"/>
            <ac:picMk id="4" creationId="{90F3BCDC-B34F-DD07-1826-7E4620B4057F}"/>
          </ac:picMkLst>
        </pc:picChg>
        <pc:picChg chg="add mod">
          <ac:chgData name="Mrs Buchanan" userId="S::gw10stewartkayleigh5@glow.sch.uk::2cb0f274-4ec1-45c5-ae25-31fe484367f2" providerId="AD" clId="Web-{CBEDEEF3-7EE3-D20A-D335-2938B71EE906}" dt="2023-06-22T10:20:10.860" v="182" actId="1076"/>
          <ac:picMkLst>
            <pc:docMk/>
            <pc:sldMk cId="3298810534" sldId="303"/>
            <ac:picMk id="5" creationId="{08C77A19-FADA-EF3D-59CA-F3DB002C71BB}"/>
          </ac:picMkLst>
        </pc:picChg>
        <pc:picChg chg="add mod">
          <ac:chgData name="Mrs Buchanan" userId="S::gw10stewartkayleigh5@glow.sch.uk::2cb0f274-4ec1-45c5-ae25-31fe484367f2" providerId="AD" clId="Web-{CBEDEEF3-7EE3-D20A-D335-2938B71EE906}" dt="2023-06-22T10:20:22.345" v="190" actId="1076"/>
          <ac:picMkLst>
            <pc:docMk/>
            <pc:sldMk cId="3298810534" sldId="303"/>
            <ac:picMk id="6" creationId="{75D6154D-554B-57BE-2FF4-B661FF8302B8}"/>
          </ac:picMkLst>
        </pc:picChg>
        <pc:picChg chg="add mod">
          <ac:chgData name="Mrs Buchanan" userId="S::gw10stewartkayleigh5@glow.sch.uk::2cb0f274-4ec1-45c5-ae25-31fe484367f2" providerId="AD" clId="Web-{CBEDEEF3-7EE3-D20A-D335-2938B71EE906}" dt="2023-06-22T10:20:10.876" v="184" actId="1076"/>
          <ac:picMkLst>
            <pc:docMk/>
            <pc:sldMk cId="3298810534" sldId="303"/>
            <ac:picMk id="7" creationId="{25D07334-1A42-AFCC-2969-C1587C57EC93}"/>
          </ac:picMkLst>
        </pc:picChg>
        <pc:picChg chg="add mod">
          <ac:chgData name="Mrs Buchanan" userId="S::gw10stewartkayleigh5@glow.sch.uk::2cb0f274-4ec1-45c5-ae25-31fe484367f2" providerId="AD" clId="Web-{CBEDEEF3-7EE3-D20A-D335-2938B71EE906}" dt="2023-06-22T10:20:10.891" v="185" actId="1076"/>
          <ac:picMkLst>
            <pc:docMk/>
            <pc:sldMk cId="3298810534" sldId="303"/>
            <ac:picMk id="8" creationId="{9569CFDE-983A-62D4-4297-1C5261017EF5}"/>
          </ac:picMkLst>
        </pc:picChg>
        <pc:picChg chg="add mod">
          <ac:chgData name="Mrs Buchanan" userId="S::gw10stewartkayleigh5@glow.sch.uk::2cb0f274-4ec1-45c5-ae25-31fe484367f2" providerId="AD" clId="Web-{CBEDEEF3-7EE3-D20A-D335-2938B71EE906}" dt="2023-06-22T10:20:10.907" v="186" actId="1076"/>
          <ac:picMkLst>
            <pc:docMk/>
            <pc:sldMk cId="3298810534" sldId="303"/>
            <ac:picMk id="9" creationId="{2A99617F-6414-5B41-532F-C3EEF46DF3DB}"/>
          </ac:picMkLst>
        </pc:picChg>
        <pc:picChg chg="add">
          <ac:chgData name="Mrs Buchanan" userId="S::gw10stewartkayleigh5@glow.sch.uk::2cb0f274-4ec1-45c5-ae25-31fe484367f2" providerId="AD" clId="Web-{CBEDEEF3-7EE3-D20A-D335-2938B71EE906}" dt="2023-06-22T10:18:10.825" v="125"/>
          <ac:picMkLst>
            <pc:docMk/>
            <pc:sldMk cId="3298810534" sldId="303"/>
            <ac:picMk id="14" creationId="{08EBAF02-7031-88F2-1769-38625A6E078D}"/>
          </ac:picMkLst>
        </pc:picChg>
      </pc:sldChg>
      <pc:sldChg chg="modSp add">
        <pc:chgData name="Mrs Buchanan" userId="S::gw10stewartkayleigh5@glow.sch.uk::2cb0f274-4ec1-45c5-ae25-31fe484367f2" providerId="AD" clId="Web-{CBEDEEF3-7EE3-D20A-D335-2938B71EE906}" dt="2023-06-22T10:29:32.067" v="397" actId="20577"/>
        <pc:sldMkLst>
          <pc:docMk/>
          <pc:sldMk cId="1300174522" sldId="304"/>
        </pc:sldMkLst>
        <pc:spChg chg="mod">
          <ac:chgData name="Mrs Buchanan" userId="S::gw10stewartkayleigh5@glow.sch.uk::2cb0f274-4ec1-45c5-ae25-31fe484367f2" providerId="AD" clId="Web-{CBEDEEF3-7EE3-D20A-D335-2938B71EE906}" dt="2023-06-22T10:21:24.238" v="208" actId="1076"/>
          <ac:spMkLst>
            <pc:docMk/>
            <pc:sldMk cId="1300174522" sldId="304"/>
            <ac:spMk id="8" creationId="{BD2743B3-0D1C-453F-AC0C-F2182BB2C425}"/>
          </ac:spMkLst>
        </pc:spChg>
        <pc:spChg chg="mod">
          <ac:chgData name="Mrs Buchanan" userId="S::gw10stewartkayleigh5@glow.sch.uk::2cb0f274-4ec1-45c5-ae25-31fe484367f2" providerId="AD" clId="Web-{CBEDEEF3-7EE3-D20A-D335-2938B71EE906}" dt="2023-06-22T10:29:32.067" v="397" actId="20577"/>
          <ac:spMkLst>
            <pc:docMk/>
            <pc:sldMk cId="1300174522" sldId="304"/>
            <ac:spMk id="15363" creationId="{4D968CEF-FA87-4C69-8084-93058D0A886F}"/>
          </ac:spMkLst>
        </pc:spChg>
        <pc:spChg chg="mod">
          <ac:chgData name="Mrs Buchanan" userId="S::gw10stewartkayleigh5@glow.sch.uk::2cb0f274-4ec1-45c5-ae25-31fe484367f2" providerId="AD" clId="Web-{CBEDEEF3-7EE3-D20A-D335-2938B71EE906}" dt="2023-06-22T10:26:50.202" v="371" actId="20577"/>
          <ac:spMkLst>
            <pc:docMk/>
            <pc:sldMk cId="1300174522" sldId="304"/>
            <ac:spMk id="34822" creationId="{1FEF9256-40DD-46EE-B255-FEDE15C40B77}"/>
          </ac:spMkLst>
        </pc:spChg>
      </pc:sldChg>
      <pc:sldChg chg="delSp modSp add del">
        <pc:chgData name="Mrs Buchanan" userId="S::gw10stewartkayleigh5@glow.sch.uk::2cb0f274-4ec1-45c5-ae25-31fe484367f2" providerId="AD" clId="Web-{CBEDEEF3-7EE3-D20A-D335-2938B71EE906}" dt="2023-06-22T10:56:46.842" v="938"/>
        <pc:sldMkLst>
          <pc:docMk/>
          <pc:sldMk cId="4223658355" sldId="305"/>
        </pc:sldMkLst>
        <pc:spChg chg="mod">
          <ac:chgData name="Mrs Buchanan" userId="S::gw10stewartkayleigh5@glow.sch.uk::2cb0f274-4ec1-45c5-ae25-31fe484367f2" providerId="AD" clId="Web-{CBEDEEF3-7EE3-D20A-D335-2938B71EE906}" dt="2023-06-22T10:49:02.560" v="894" actId="1076"/>
          <ac:spMkLst>
            <pc:docMk/>
            <pc:sldMk cId="4223658355" sldId="305"/>
            <ac:spMk id="44035" creationId="{F3502652-9928-40B0-BAD3-DE5B83149363}"/>
          </ac:spMkLst>
        </pc:spChg>
        <pc:spChg chg="mod">
          <ac:chgData name="Mrs Buchanan" userId="S::gw10stewartkayleigh5@glow.sch.uk::2cb0f274-4ec1-45c5-ae25-31fe484367f2" providerId="AD" clId="Web-{CBEDEEF3-7EE3-D20A-D335-2938B71EE906}" dt="2023-06-22T10:49:49.296" v="903" actId="20577"/>
          <ac:spMkLst>
            <pc:docMk/>
            <pc:sldMk cId="4223658355" sldId="305"/>
            <ac:spMk id="44039" creationId="{32940C7D-079E-4577-B874-7079E25B77CF}"/>
          </ac:spMkLst>
        </pc:spChg>
        <pc:picChg chg="del mod">
          <ac:chgData name="Mrs Buchanan" userId="S::gw10stewartkayleigh5@glow.sch.uk::2cb0f274-4ec1-45c5-ae25-31fe484367f2" providerId="AD" clId="Web-{CBEDEEF3-7EE3-D20A-D335-2938B71EE906}" dt="2023-06-22T10:56:15.950" v="918"/>
          <ac:picMkLst>
            <pc:docMk/>
            <pc:sldMk cId="4223658355" sldId="305"/>
            <ac:picMk id="10" creationId="{A90CC854-1077-4480-AC94-68AF24BA0085}"/>
          </ac:picMkLst>
        </pc:picChg>
        <pc:picChg chg="del mod">
          <ac:chgData name="Mrs Buchanan" userId="S::gw10stewartkayleigh5@glow.sch.uk::2cb0f274-4ec1-45c5-ae25-31fe484367f2" providerId="AD" clId="Web-{CBEDEEF3-7EE3-D20A-D335-2938B71EE906}" dt="2023-06-22T10:56:15.950" v="920"/>
          <ac:picMkLst>
            <pc:docMk/>
            <pc:sldMk cId="4223658355" sldId="305"/>
            <ac:picMk id="44038" creationId="{3183D91A-1F9E-4A57-8CE6-AA8902DF40A0}"/>
          </ac:picMkLst>
        </pc:picChg>
        <pc:picChg chg="del mod">
          <ac:chgData name="Mrs Buchanan" userId="S::gw10stewartkayleigh5@glow.sch.uk::2cb0f274-4ec1-45c5-ae25-31fe484367f2" providerId="AD" clId="Web-{CBEDEEF3-7EE3-D20A-D335-2938B71EE906}" dt="2023-06-22T10:56:15.950" v="919"/>
          <ac:picMkLst>
            <pc:docMk/>
            <pc:sldMk cId="4223658355" sldId="305"/>
            <ac:picMk id="44040" creationId="{08B611E2-A4E4-4C89-B16B-9570F7A07C44}"/>
          </ac:picMkLst>
        </pc:picChg>
      </pc:sldChg>
      <pc:sldChg chg="add">
        <pc:chgData name="Mrs Buchanan" userId="S::gw10stewartkayleigh5@glow.sch.uk::2cb0f274-4ec1-45c5-ae25-31fe484367f2" providerId="AD" clId="Web-{CBEDEEF3-7EE3-D20A-D335-2938B71EE906}" dt="2023-06-22T10:24:58.511" v="328"/>
        <pc:sldMkLst>
          <pc:docMk/>
          <pc:sldMk cId="2193567906" sldId="306"/>
        </pc:sldMkLst>
      </pc:sldChg>
      <pc:sldChg chg="add">
        <pc:chgData name="Mrs Buchanan" userId="S::gw10stewartkayleigh5@glow.sch.uk::2cb0f274-4ec1-45c5-ae25-31fe484367f2" providerId="AD" clId="Web-{CBEDEEF3-7EE3-D20A-D335-2938B71EE906}" dt="2023-06-22T10:24:58.667" v="329"/>
        <pc:sldMkLst>
          <pc:docMk/>
          <pc:sldMk cId="765261532" sldId="307"/>
        </pc:sldMkLst>
      </pc:sldChg>
      <pc:sldChg chg="add">
        <pc:chgData name="Mrs Buchanan" userId="S::gw10stewartkayleigh5@glow.sch.uk::2cb0f274-4ec1-45c5-ae25-31fe484367f2" providerId="AD" clId="Web-{CBEDEEF3-7EE3-D20A-D335-2938B71EE906}" dt="2023-06-22T10:24:58.729" v="330"/>
        <pc:sldMkLst>
          <pc:docMk/>
          <pc:sldMk cId="732434142" sldId="308"/>
        </pc:sldMkLst>
      </pc:sldChg>
      <pc:sldChg chg="modSp add">
        <pc:chgData name="Mrs Buchanan" userId="S::gw10stewartkayleigh5@glow.sch.uk::2cb0f274-4ec1-45c5-ae25-31fe484367f2" providerId="AD" clId="Web-{CBEDEEF3-7EE3-D20A-D335-2938B71EE906}" dt="2023-06-22T10:48:30.965" v="887" actId="1076"/>
        <pc:sldMkLst>
          <pc:docMk/>
          <pc:sldMk cId="1866012056" sldId="309"/>
        </pc:sldMkLst>
        <pc:spChg chg="mod">
          <ac:chgData name="Mrs Buchanan" userId="S::gw10stewartkayleigh5@glow.sch.uk::2cb0f274-4ec1-45c5-ae25-31fe484367f2" providerId="AD" clId="Web-{CBEDEEF3-7EE3-D20A-D335-2938B71EE906}" dt="2023-06-22T10:48:30.965" v="887" actId="1076"/>
          <ac:spMkLst>
            <pc:docMk/>
            <pc:sldMk cId="1866012056" sldId="309"/>
            <ac:spMk id="5" creationId="{919215C9-BA98-49B8-9DCD-C2D6512C0377}"/>
          </ac:spMkLst>
        </pc:spChg>
      </pc:sldChg>
      <pc:sldChg chg="add">
        <pc:chgData name="Mrs Buchanan" userId="S::gw10stewartkayleigh5@glow.sch.uk::2cb0f274-4ec1-45c5-ae25-31fe484367f2" providerId="AD" clId="Web-{CBEDEEF3-7EE3-D20A-D335-2938B71EE906}" dt="2023-06-22T10:24:58.933" v="332"/>
        <pc:sldMkLst>
          <pc:docMk/>
          <pc:sldMk cId="244602642" sldId="310"/>
        </pc:sldMkLst>
      </pc:sldChg>
      <pc:sldChg chg="add">
        <pc:chgData name="Mrs Buchanan" userId="S::gw10stewartkayleigh5@glow.sch.uk::2cb0f274-4ec1-45c5-ae25-31fe484367f2" providerId="AD" clId="Web-{CBEDEEF3-7EE3-D20A-D335-2938B71EE906}" dt="2023-06-22T10:24:59.011" v="333"/>
        <pc:sldMkLst>
          <pc:docMk/>
          <pc:sldMk cId="2286046378" sldId="311"/>
        </pc:sldMkLst>
      </pc:sldChg>
      <pc:sldChg chg="add del">
        <pc:chgData name="Mrs Buchanan" userId="S::gw10stewartkayleigh5@glow.sch.uk::2cb0f274-4ec1-45c5-ae25-31fe484367f2" providerId="AD" clId="Web-{CBEDEEF3-7EE3-D20A-D335-2938B71EE906}" dt="2023-06-22T10:48:22.996" v="886"/>
        <pc:sldMkLst>
          <pc:docMk/>
          <pc:sldMk cId="3758042815" sldId="312"/>
        </pc:sldMkLst>
      </pc:sldChg>
      <pc:sldChg chg="add">
        <pc:chgData name="Mrs Buchanan" userId="S::gw10stewartkayleigh5@glow.sch.uk::2cb0f274-4ec1-45c5-ae25-31fe484367f2" providerId="AD" clId="Web-{CBEDEEF3-7EE3-D20A-D335-2938B71EE906}" dt="2023-06-22T10:24:59.151" v="335"/>
        <pc:sldMkLst>
          <pc:docMk/>
          <pc:sldMk cId="2976862578" sldId="313"/>
        </pc:sldMkLst>
      </pc:sldChg>
      <pc:sldChg chg="add del">
        <pc:chgData name="Mrs Buchanan" userId="S::gw10stewartkayleigh5@glow.sch.uk::2cb0f274-4ec1-45c5-ae25-31fe484367f2" providerId="AD" clId="Web-{CBEDEEF3-7EE3-D20A-D335-2938B71EE906}" dt="2023-06-22T10:48:18.481" v="885"/>
        <pc:sldMkLst>
          <pc:docMk/>
          <pc:sldMk cId="3629810881" sldId="314"/>
        </pc:sldMkLst>
      </pc:sldChg>
      <pc:sldChg chg="delSp add">
        <pc:chgData name="Mrs Buchanan" userId="S::gw10stewartkayleigh5@glow.sch.uk::2cb0f274-4ec1-45c5-ae25-31fe484367f2" providerId="AD" clId="Web-{CBEDEEF3-7EE3-D20A-D335-2938B71EE906}" dt="2023-06-22T10:56:52.703" v="939"/>
        <pc:sldMkLst>
          <pc:docMk/>
          <pc:sldMk cId="793353498" sldId="315"/>
        </pc:sldMkLst>
        <pc:spChg chg="del">
          <ac:chgData name="Mrs Buchanan" userId="S::gw10stewartkayleigh5@glow.sch.uk::2cb0f274-4ec1-45c5-ae25-31fe484367f2" providerId="AD" clId="Web-{CBEDEEF3-7EE3-D20A-D335-2938B71EE906}" dt="2023-06-22T10:56:52.703" v="939"/>
          <ac:spMkLst>
            <pc:docMk/>
            <pc:sldMk cId="793353498" sldId="315"/>
            <ac:spMk id="34819" creationId="{AD3A94AE-C3CB-4AC6-BC12-4D7490849233}"/>
          </ac:spMkLst>
        </pc:spChg>
      </pc:sldChg>
      <pc:sldChg chg="delSp add">
        <pc:chgData name="Mrs Buchanan" userId="S::gw10stewartkayleigh5@glow.sch.uk::2cb0f274-4ec1-45c5-ae25-31fe484367f2" providerId="AD" clId="Web-{CBEDEEF3-7EE3-D20A-D335-2938B71EE906}" dt="2023-06-22T10:56:54.780" v="940"/>
        <pc:sldMkLst>
          <pc:docMk/>
          <pc:sldMk cId="3479047244" sldId="316"/>
        </pc:sldMkLst>
        <pc:spChg chg="del">
          <ac:chgData name="Mrs Buchanan" userId="S::gw10stewartkayleigh5@glow.sch.uk::2cb0f274-4ec1-45c5-ae25-31fe484367f2" providerId="AD" clId="Web-{CBEDEEF3-7EE3-D20A-D335-2938B71EE906}" dt="2023-06-22T10:56:54.780" v="940"/>
          <ac:spMkLst>
            <pc:docMk/>
            <pc:sldMk cId="3479047244" sldId="316"/>
            <ac:spMk id="33795" creationId="{47ADFE0A-77F3-4CD3-A87C-4AA0124E1EFB}"/>
          </ac:spMkLst>
        </pc:spChg>
      </pc:sldChg>
      <pc:sldChg chg="delSp add">
        <pc:chgData name="Mrs Buchanan" userId="S::gw10stewartkayleigh5@glow.sch.uk::2cb0f274-4ec1-45c5-ae25-31fe484367f2" providerId="AD" clId="Web-{CBEDEEF3-7EE3-D20A-D335-2938B71EE906}" dt="2023-06-22T10:56:58.202" v="941"/>
        <pc:sldMkLst>
          <pc:docMk/>
          <pc:sldMk cId="1503152449" sldId="317"/>
        </pc:sldMkLst>
        <pc:spChg chg="del">
          <ac:chgData name="Mrs Buchanan" userId="S::gw10stewartkayleigh5@glow.sch.uk::2cb0f274-4ec1-45c5-ae25-31fe484367f2" providerId="AD" clId="Web-{CBEDEEF3-7EE3-D20A-D335-2938B71EE906}" dt="2023-06-22T10:56:58.202" v="941"/>
          <ac:spMkLst>
            <pc:docMk/>
            <pc:sldMk cId="1503152449" sldId="317"/>
            <ac:spMk id="32777" creationId="{68DB4191-F3F0-46F1-A22D-067B1FAE51D2}"/>
          </ac:spMkLst>
        </pc:spChg>
      </pc:sldChg>
      <pc:sldChg chg="delSp add">
        <pc:chgData name="Mrs Buchanan" userId="S::gw10stewartkayleigh5@glow.sch.uk::2cb0f274-4ec1-45c5-ae25-31fe484367f2" providerId="AD" clId="Web-{CBEDEEF3-7EE3-D20A-D335-2938B71EE906}" dt="2023-06-22T10:57:02.045" v="942"/>
        <pc:sldMkLst>
          <pc:docMk/>
          <pc:sldMk cId="807557572" sldId="318"/>
        </pc:sldMkLst>
        <pc:spChg chg="del">
          <ac:chgData name="Mrs Buchanan" userId="S::gw10stewartkayleigh5@glow.sch.uk::2cb0f274-4ec1-45c5-ae25-31fe484367f2" providerId="AD" clId="Web-{CBEDEEF3-7EE3-D20A-D335-2938B71EE906}" dt="2023-06-22T10:57:02.045" v="942"/>
          <ac:spMkLst>
            <pc:docMk/>
            <pc:sldMk cId="807557572" sldId="318"/>
            <ac:spMk id="31747" creationId="{AD4197B0-A87F-4694-A470-FD4360B0D0D7}"/>
          </ac:spMkLst>
        </pc:spChg>
      </pc:sldChg>
      <pc:sldChg chg="add ord">
        <pc:chgData name="Mrs Buchanan" userId="S::gw10stewartkayleigh5@glow.sch.uk::2cb0f274-4ec1-45c5-ae25-31fe484367f2" providerId="AD" clId="Web-{CBEDEEF3-7EE3-D20A-D335-2938B71EE906}" dt="2023-06-22T10:37:44.006" v="555"/>
        <pc:sldMkLst>
          <pc:docMk/>
          <pc:sldMk cId="3153850660" sldId="319"/>
        </pc:sldMkLst>
      </pc:sldChg>
      <pc:sldChg chg="delSp modSp add ord">
        <pc:chgData name="Mrs Buchanan" userId="S::gw10stewartkayleigh5@glow.sch.uk::2cb0f274-4ec1-45c5-ae25-31fe484367f2" providerId="AD" clId="Web-{CBEDEEF3-7EE3-D20A-D335-2938B71EE906}" dt="2023-06-22T10:58:32.815" v="986" actId="14100"/>
        <pc:sldMkLst>
          <pc:docMk/>
          <pc:sldMk cId="3278012192" sldId="320"/>
        </pc:sldMkLst>
        <pc:spChg chg="mod">
          <ac:chgData name="Mrs Buchanan" userId="S::gw10stewartkayleigh5@glow.sch.uk::2cb0f274-4ec1-45c5-ae25-31fe484367f2" providerId="AD" clId="Web-{CBEDEEF3-7EE3-D20A-D335-2938B71EE906}" dt="2023-06-22T10:58:32.815" v="986" actId="14100"/>
          <ac:spMkLst>
            <pc:docMk/>
            <pc:sldMk cId="3278012192" sldId="320"/>
            <ac:spMk id="28674" creationId="{5101726A-917F-4E13-9A35-6A7C327A9EEF}"/>
          </ac:spMkLst>
        </pc:spChg>
        <pc:spChg chg="del">
          <ac:chgData name="Mrs Buchanan" userId="S::gw10stewartkayleigh5@glow.sch.uk::2cb0f274-4ec1-45c5-ae25-31fe484367f2" providerId="AD" clId="Web-{CBEDEEF3-7EE3-D20A-D335-2938B71EE906}" dt="2023-06-22T10:47:52.542" v="882"/>
          <ac:spMkLst>
            <pc:docMk/>
            <pc:sldMk cId="3278012192" sldId="320"/>
            <ac:spMk id="28675" creationId="{3AC7E62F-A7A9-4C2F-9DD2-C0CCA50A218E}"/>
          </ac:spMkLst>
        </pc:spChg>
        <pc:picChg chg="mod">
          <ac:chgData name="Mrs Buchanan" userId="S::gw10stewartkayleigh5@glow.sch.uk::2cb0f274-4ec1-45c5-ae25-31fe484367f2" providerId="AD" clId="Web-{CBEDEEF3-7EE3-D20A-D335-2938B71EE906}" dt="2023-06-22T10:48:04.168" v="884" actId="1076"/>
          <ac:picMkLst>
            <pc:docMk/>
            <pc:sldMk cId="3278012192" sldId="320"/>
            <ac:picMk id="2" creationId="{387D7BEF-F476-4E9A-928C-D52E80A2F999}"/>
          </ac:picMkLst>
        </pc:picChg>
      </pc:sldChg>
      <pc:sldChg chg="delSp modSp add ord">
        <pc:chgData name="Mrs Buchanan" userId="S::gw10stewartkayleigh5@glow.sch.uk::2cb0f274-4ec1-45c5-ae25-31fe484367f2" providerId="AD" clId="Web-{CBEDEEF3-7EE3-D20A-D335-2938B71EE906}" dt="2023-06-22T10:46:24.430" v="829" actId="1076"/>
        <pc:sldMkLst>
          <pc:docMk/>
          <pc:sldMk cId="4180722800" sldId="321"/>
        </pc:sldMkLst>
        <pc:spChg chg="mod">
          <ac:chgData name="Mrs Buchanan" userId="S::gw10stewartkayleigh5@glow.sch.uk::2cb0f274-4ec1-45c5-ae25-31fe484367f2" providerId="AD" clId="Web-{CBEDEEF3-7EE3-D20A-D335-2938B71EE906}" dt="2023-06-22T10:46:22.820" v="828" actId="1076"/>
          <ac:spMkLst>
            <pc:docMk/>
            <pc:sldMk cId="4180722800" sldId="321"/>
            <ac:spMk id="3" creationId="{F767A520-7B6B-4B55-8578-898B257A35CD}"/>
          </ac:spMkLst>
        </pc:spChg>
        <pc:spChg chg="mod">
          <ac:chgData name="Mrs Buchanan" userId="S::gw10stewartkayleigh5@glow.sch.uk::2cb0f274-4ec1-45c5-ae25-31fe484367f2" providerId="AD" clId="Web-{CBEDEEF3-7EE3-D20A-D335-2938B71EE906}" dt="2023-06-22T10:46:24.430" v="829" actId="1076"/>
          <ac:spMkLst>
            <pc:docMk/>
            <pc:sldMk cId="4180722800" sldId="321"/>
            <ac:spMk id="6" creationId="{CA1C70C9-9091-41DD-A55B-7CE2C4479FB3}"/>
          </ac:spMkLst>
        </pc:spChg>
        <pc:spChg chg="del mod">
          <ac:chgData name="Mrs Buchanan" userId="S::gw10stewartkayleigh5@glow.sch.uk::2cb0f274-4ec1-45c5-ae25-31fe484367f2" providerId="AD" clId="Web-{CBEDEEF3-7EE3-D20A-D335-2938B71EE906}" dt="2023-06-22T10:44:35.660" v="787"/>
          <ac:spMkLst>
            <pc:docMk/>
            <pc:sldMk cId="4180722800" sldId="321"/>
            <ac:spMk id="27654" creationId="{6C44416A-0EFB-4650-A614-C9E18BC5B891}"/>
          </ac:spMkLst>
        </pc:spChg>
        <pc:picChg chg="mod">
          <ac:chgData name="Mrs Buchanan" userId="S::gw10stewartkayleigh5@glow.sch.uk::2cb0f274-4ec1-45c5-ae25-31fe484367f2" providerId="AD" clId="Web-{CBEDEEF3-7EE3-D20A-D335-2938B71EE906}" dt="2023-06-22T10:46:15.867" v="826" actId="14100"/>
          <ac:picMkLst>
            <pc:docMk/>
            <pc:sldMk cId="4180722800" sldId="321"/>
            <ac:picMk id="27651" creationId="{F8574A60-4547-440D-9B29-F7995B10E0C1}"/>
          </ac:picMkLst>
        </pc:picChg>
        <pc:picChg chg="del mod">
          <ac:chgData name="Mrs Buchanan" userId="S::gw10stewartkayleigh5@glow.sch.uk::2cb0f274-4ec1-45c5-ae25-31fe484367f2" providerId="AD" clId="Web-{CBEDEEF3-7EE3-D20A-D335-2938B71EE906}" dt="2023-06-22T10:46:11.961" v="824"/>
          <ac:picMkLst>
            <pc:docMk/>
            <pc:sldMk cId="4180722800" sldId="321"/>
            <ac:picMk id="27653" creationId="{A71F84A2-F250-4E15-A742-B0C486C82C1B}"/>
          </ac:picMkLst>
        </pc:picChg>
      </pc:sldChg>
      <pc:sldChg chg="delSp modSp add ord">
        <pc:chgData name="Mrs Buchanan" userId="S::gw10stewartkayleigh5@glow.sch.uk::2cb0f274-4ec1-45c5-ae25-31fe484367f2" providerId="AD" clId="Web-{CBEDEEF3-7EE3-D20A-D335-2938B71EE906}" dt="2023-06-22T10:43:06.970" v="752" actId="20577"/>
        <pc:sldMkLst>
          <pc:docMk/>
          <pc:sldMk cId="3225086510" sldId="322"/>
        </pc:sldMkLst>
        <pc:spChg chg="mod">
          <ac:chgData name="Mrs Buchanan" userId="S::gw10stewartkayleigh5@glow.sch.uk::2cb0f274-4ec1-45c5-ae25-31fe484367f2" providerId="AD" clId="Web-{CBEDEEF3-7EE3-D20A-D335-2938B71EE906}" dt="2023-06-22T10:43:06.970" v="752" actId="20577"/>
          <ac:spMkLst>
            <pc:docMk/>
            <pc:sldMk cId="3225086510" sldId="322"/>
            <ac:spMk id="3" creationId="{D7098F1F-199F-4947-B441-2A48A2916606}"/>
          </ac:spMkLst>
        </pc:spChg>
        <pc:spChg chg="mod">
          <ac:chgData name="Mrs Buchanan" userId="S::gw10stewartkayleigh5@glow.sch.uk::2cb0f274-4ec1-45c5-ae25-31fe484367f2" providerId="AD" clId="Web-{CBEDEEF3-7EE3-D20A-D335-2938B71EE906}" dt="2023-06-22T10:42:22.859" v="733" actId="1076"/>
          <ac:spMkLst>
            <pc:docMk/>
            <pc:sldMk cId="3225086510" sldId="322"/>
            <ac:spMk id="4" creationId="{2BF89E91-55B3-4D95-A817-62210C9BB9CE}"/>
          </ac:spMkLst>
        </pc:spChg>
        <pc:picChg chg="mod">
          <ac:chgData name="Mrs Buchanan" userId="S::gw10stewartkayleigh5@glow.sch.uk::2cb0f274-4ec1-45c5-ae25-31fe484367f2" providerId="AD" clId="Web-{CBEDEEF3-7EE3-D20A-D335-2938B71EE906}" dt="2023-06-22T10:42:47.250" v="741" actId="14100"/>
          <ac:picMkLst>
            <pc:docMk/>
            <pc:sldMk cId="3225086510" sldId="322"/>
            <ac:picMk id="26628" creationId="{3899BC49-4D4A-4565-B987-0CE8E31D9B14}"/>
          </ac:picMkLst>
        </pc:picChg>
        <pc:picChg chg="del">
          <ac:chgData name="Mrs Buchanan" userId="S::gw10stewartkayleigh5@glow.sch.uk::2cb0f274-4ec1-45c5-ae25-31fe484367f2" providerId="AD" clId="Web-{CBEDEEF3-7EE3-D20A-D335-2938B71EE906}" dt="2023-06-22T10:42:55.548" v="744"/>
          <ac:picMkLst>
            <pc:docMk/>
            <pc:sldMk cId="3225086510" sldId="322"/>
            <ac:picMk id="26629" creationId="{C079113B-3C32-44BE-B8C1-F227B7BB8E19}"/>
          </ac:picMkLst>
        </pc:picChg>
        <pc:picChg chg="mod">
          <ac:chgData name="Mrs Buchanan" userId="S::gw10stewartkayleigh5@glow.sch.uk::2cb0f274-4ec1-45c5-ae25-31fe484367f2" providerId="AD" clId="Web-{CBEDEEF3-7EE3-D20A-D335-2938B71EE906}" dt="2023-06-22T10:41:22.076" v="666" actId="1076"/>
          <ac:picMkLst>
            <pc:docMk/>
            <pc:sldMk cId="3225086510" sldId="322"/>
            <ac:picMk id="26631" creationId="{B1B52D44-2D4D-4662-A8DC-F29B24486DB9}"/>
          </ac:picMkLst>
        </pc:picChg>
      </pc:sldChg>
      <pc:sldChg chg="add ord">
        <pc:chgData name="Mrs Buchanan" userId="S::gw10stewartkayleigh5@glow.sch.uk::2cb0f274-4ec1-45c5-ae25-31fe484367f2" providerId="AD" clId="Web-{CBEDEEF3-7EE3-D20A-D335-2938B71EE906}" dt="2023-06-22T10:37:26.505" v="554"/>
        <pc:sldMkLst>
          <pc:docMk/>
          <pc:sldMk cId="700331844" sldId="323"/>
        </pc:sldMkLst>
      </pc:sldChg>
      <pc:sldChg chg="add ord">
        <pc:chgData name="Mrs Buchanan" userId="S::gw10stewartkayleigh5@glow.sch.uk::2cb0f274-4ec1-45c5-ae25-31fe484367f2" providerId="AD" clId="Web-{CBEDEEF3-7EE3-D20A-D335-2938B71EE906}" dt="2023-06-22T10:37:24.489" v="553"/>
        <pc:sldMkLst>
          <pc:docMk/>
          <pc:sldMk cId="3119178516" sldId="324"/>
        </pc:sldMkLst>
      </pc:sldChg>
      <pc:sldChg chg="add ord">
        <pc:chgData name="Mrs Buchanan" userId="S::gw10stewartkayleigh5@glow.sch.uk::2cb0f274-4ec1-45c5-ae25-31fe484367f2" providerId="AD" clId="Web-{CBEDEEF3-7EE3-D20A-D335-2938B71EE906}" dt="2023-06-22T10:37:21.177" v="552"/>
        <pc:sldMkLst>
          <pc:docMk/>
          <pc:sldMk cId="498393990" sldId="325"/>
        </pc:sldMkLst>
      </pc:sldChg>
      <pc:sldChg chg="modSp add ord">
        <pc:chgData name="Mrs Buchanan" userId="S::gw10stewartkayleigh5@glow.sch.uk::2cb0f274-4ec1-45c5-ae25-31fe484367f2" providerId="AD" clId="Web-{CBEDEEF3-7EE3-D20A-D335-2938B71EE906}" dt="2023-06-22T10:30:05.677" v="408" actId="20577"/>
        <pc:sldMkLst>
          <pc:docMk/>
          <pc:sldMk cId="1200423282" sldId="326"/>
        </pc:sldMkLst>
        <pc:spChg chg="mod">
          <ac:chgData name="Mrs Buchanan" userId="S::gw10stewartkayleigh5@glow.sch.uk::2cb0f274-4ec1-45c5-ae25-31fe484367f2" providerId="AD" clId="Web-{CBEDEEF3-7EE3-D20A-D335-2938B71EE906}" dt="2023-06-22T10:29:54.084" v="401" actId="20577"/>
          <ac:spMkLst>
            <pc:docMk/>
            <pc:sldMk cId="1200423282" sldId="326"/>
            <ac:spMk id="3" creationId="{7CC58ABC-BABD-4D72-A18F-3F3F5689B575}"/>
          </ac:spMkLst>
        </pc:spChg>
        <pc:spChg chg="mod">
          <ac:chgData name="Mrs Buchanan" userId="S::gw10stewartkayleigh5@glow.sch.uk::2cb0f274-4ec1-45c5-ae25-31fe484367f2" providerId="AD" clId="Web-{CBEDEEF3-7EE3-D20A-D335-2938B71EE906}" dt="2023-06-22T10:30:05.677" v="408" actId="20577"/>
          <ac:spMkLst>
            <pc:docMk/>
            <pc:sldMk cId="1200423282" sldId="326"/>
            <ac:spMk id="20483" creationId="{8A44851B-CB1B-49C0-A793-74DFB1B2EF74}"/>
          </ac:spMkLst>
        </pc:spChg>
      </pc:sldChg>
      <pc:sldChg chg="addSp delSp modSp new">
        <pc:chgData name="Mrs Buchanan" userId="S::gw10stewartkayleigh5@glow.sch.uk::2cb0f274-4ec1-45c5-ae25-31fe484367f2" providerId="AD" clId="Web-{CBEDEEF3-7EE3-D20A-D335-2938B71EE906}" dt="2023-06-22T10:32:44.870" v="446" actId="14100"/>
        <pc:sldMkLst>
          <pc:docMk/>
          <pc:sldMk cId="1654495263" sldId="327"/>
        </pc:sldMkLst>
        <pc:spChg chg="del">
          <ac:chgData name="Mrs Buchanan" userId="S::gw10stewartkayleigh5@glow.sch.uk::2cb0f274-4ec1-45c5-ae25-31fe484367f2" providerId="AD" clId="Web-{CBEDEEF3-7EE3-D20A-D335-2938B71EE906}" dt="2023-06-22T10:30:47.695" v="421"/>
          <ac:spMkLst>
            <pc:docMk/>
            <pc:sldMk cId="1654495263" sldId="327"/>
            <ac:spMk id="2" creationId="{7C0A7776-7A83-307B-7F55-6027E01BCC1E}"/>
          </ac:spMkLst>
        </pc:spChg>
        <pc:spChg chg="mod">
          <ac:chgData name="Mrs Buchanan" userId="S::gw10stewartkayleigh5@glow.sch.uk::2cb0f274-4ec1-45c5-ae25-31fe484367f2" providerId="AD" clId="Web-{CBEDEEF3-7EE3-D20A-D335-2938B71EE906}" dt="2023-06-22T10:32:44.870" v="446" actId="14100"/>
          <ac:spMkLst>
            <pc:docMk/>
            <pc:sldMk cId="1654495263" sldId="327"/>
            <ac:spMk id="3" creationId="{190A4CE9-7FE0-AA33-5EE8-A54FB2771C18}"/>
          </ac:spMkLst>
        </pc:spChg>
        <pc:spChg chg="add mod">
          <ac:chgData name="Mrs Buchanan" userId="S::gw10stewartkayleigh5@glow.sch.uk::2cb0f274-4ec1-45c5-ae25-31fe484367f2" providerId="AD" clId="Web-{CBEDEEF3-7EE3-D20A-D335-2938B71EE906}" dt="2023-06-22T10:32:39.089" v="445" actId="14100"/>
          <ac:spMkLst>
            <pc:docMk/>
            <pc:sldMk cId="1654495263" sldId="327"/>
            <ac:spMk id="5" creationId="{D15F94E2-47A6-8EB9-B2CE-6B199B17DA3E}"/>
          </ac:spMkLst>
        </pc:spChg>
        <pc:spChg chg="add">
          <ac:chgData name="Mrs Buchanan" userId="S::gw10stewartkayleigh5@glow.sch.uk::2cb0f274-4ec1-45c5-ae25-31fe484367f2" providerId="AD" clId="Web-{CBEDEEF3-7EE3-D20A-D335-2938B71EE906}" dt="2023-06-22T10:30:59.773" v="425"/>
          <ac:spMkLst>
            <pc:docMk/>
            <pc:sldMk cId="1654495263" sldId="327"/>
            <ac:spMk id="9" creationId="{A7C18C2E-B292-D223-2673-EE0979CD1E0D}"/>
          </ac:spMkLst>
        </pc:spChg>
        <pc:spChg chg="add mod">
          <ac:chgData name="Mrs Buchanan" userId="S::gw10stewartkayleigh5@glow.sch.uk::2cb0f274-4ec1-45c5-ae25-31fe484367f2" providerId="AD" clId="Web-{CBEDEEF3-7EE3-D20A-D335-2938B71EE906}" dt="2023-06-22T10:32:29.714" v="442" actId="1076"/>
          <ac:spMkLst>
            <pc:docMk/>
            <pc:sldMk cId="1654495263" sldId="327"/>
            <ac:spMk id="11" creationId="{3E6A1D28-A59A-F4FB-435E-A23F581499E1}"/>
          </ac:spMkLst>
        </pc:spChg>
        <pc:picChg chg="add">
          <ac:chgData name="Mrs Buchanan" userId="S::gw10stewartkayleigh5@glow.sch.uk::2cb0f274-4ec1-45c5-ae25-31fe484367f2" providerId="AD" clId="Web-{CBEDEEF3-7EE3-D20A-D335-2938B71EE906}" dt="2023-06-22T10:30:34.303" v="414"/>
          <ac:picMkLst>
            <pc:docMk/>
            <pc:sldMk cId="1654495263" sldId="327"/>
            <ac:picMk id="7" creationId="{1572C062-1827-5A56-9AEB-AEF492604E35}"/>
          </ac:picMkLst>
        </pc:picChg>
        <pc:picChg chg="add mod">
          <ac:chgData name="Mrs Buchanan" userId="S::gw10stewartkayleigh5@glow.sch.uk::2cb0f274-4ec1-45c5-ae25-31fe484367f2" providerId="AD" clId="Web-{CBEDEEF3-7EE3-D20A-D335-2938B71EE906}" dt="2023-06-22T10:32:19.448" v="437"/>
          <ac:picMkLst>
            <pc:docMk/>
            <pc:sldMk cId="1654495263" sldId="327"/>
            <ac:picMk id="10" creationId="{38F94023-EFFF-AAA5-D1BD-896F8DFD4A0E}"/>
          </ac:picMkLst>
        </pc:picChg>
      </pc:sldChg>
      <pc:sldChg chg="add del">
        <pc:chgData name="Mrs Buchanan" userId="S::gw10stewartkayleigh5@glow.sch.uk::2cb0f274-4ec1-45c5-ae25-31fe484367f2" providerId="AD" clId="Web-{CBEDEEF3-7EE3-D20A-D335-2938B71EE906}" dt="2023-06-22T10:29:38.786" v="398"/>
        <pc:sldMkLst>
          <pc:docMk/>
          <pc:sldMk cId="4053530803" sldId="327"/>
        </pc:sldMkLst>
      </pc:sldChg>
      <pc:sldMasterChg chg="add addSldLayout">
        <pc:chgData name="Mrs Buchanan" userId="S::gw10stewartkayleigh5@glow.sch.uk::2cb0f274-4ec1-45c5-ae25-31fe484367f2" providerId="AD" clId="Web-{CBEDEEF3-7EE3-D20A-D335-2938B71EE906}" dt="2023-06-22T10:11:49.843" v="21"/>
        <pc:sldMasterMkLst>
          <pc:docMk/>
          <pc:sldMasterMk cId="0" sldId="2147483726"/>
        </pc:sldMasterMkLst>
        <pc:sldLayoutChg chg="add">
          <pc:chgData name="Mrs Buchanan" userId="S::gw10stewartkayleigh5@glow.sch.uk::2cb0f274-4ec1-45c5-ae25-31fe484367f2" providerId="AD" clId="Web-{CBEDEEF3-7EE3-D20A-D335-2938B71EE906}" dt="2023-06-22T10:11:49.843" v="21"/>
          <pc:sldLayoutMkLst>
            <pc:docMk/>
            <pc:sldMasterMk cId="0" sldId="2147483726"/>
            <pc:sldLayoutMk cId="3801751111" sldId="2147483714"/>
          </pc:sldLayoutMkLst>
        </pc:sldLayoutChg>
        <pc:sldLayoutChg chg="add">
          <pc:chgData name="Mrs Buchanan" userId="S::gw10stewartkayleigh5@glow.sch.uk::2cb0f274-4ec1-45c5-ae25-31fe484367f2" providerId="AD" clId="Web-{CBEDEEF3-7EE3-D20A-D335-2938B71EE906}" dt="2023-06-22T10:11:49.843" v="21"/>
          <pc:sldLayoutMkLst>
            <pc:docMk/>
            <pc:sldMasterMk cId="0" sldId="2147483726"/>
            <pc:sldLayoutMk cId="3134773057" sldId="2147483715"/>
          </pc:sldLayoutMkLst>
        </pc:sldLayoutChg>
        <pc:sldLayoutChg chg="add">
          <pc:chgData name="Mrs Buchanan" userId="S::gw10stewartkayleigh5@glow.sch.uk::2cb0f274-4ec1-45c5-ae25-31fe484367f2" providerId="AD" clId="Web-{CBEDEEF3-7EE3-D20A-D335-2938B71EE906}" dt="2023-06-22T10:11:49.843" v="21"/>
          <pc:sldLayoutMkLst>
            <pc:docMk/>
            <pc:sldMasterMk cId="0" sldId="2147483726"/>
            <pc:sldLayoutMk cId="3686805977" sldId="2147483716"/>
          </pc:sldLayoutMkLst>
        </pc:sldLayoutChg>
        <pc:sldLayoutChg chg="add">
          <pc:chgData name="Mrs Buchanan" userId="S::gw10stewartkayleigh5@glow.sch.uk::2cb0f274-4ec1-45c5-ae25-31fe484367f2" providerId="AD" clId="Web-{CBEDEEF3-7EE3-D20A-D335-2938B71EE906}" dt="2023-06-22T10:11:49.843" v="21"/>
          <pc:sldLayoutMkLst>
            <pc:docMk/>
            <pc:sldMasterMk cId="0" sldId="2147483726"/>
            <pc:sldLayoutMk cId="2303299788" sldId="2147483717"/>
          </pc:sldLayoutMkLst>
        </pc:sldLayoutChg>
        <pc:sldLayoutChg chg="add">
          <pc:chgData name="Mrs Buchanan" userId="S::gw10stewartkayleigh5@glow.sch.uk::2cb0f274-4ec1-45c5-ae25-31fe484367f2" providerId="AD" clId="Web-{CBEDEEF3-7EE3-D20A-D335-2938B71EE906}" dt="2023-06-22T10:11:49.843" v="21"/>
          <pc:sldLayoutMkLst>
            <pc:docMk/>
            <pc:sldMasterMk cId="0" sldId="2147483726"/>
            <pc:sldLayoutMk cId="4213921516" sldId="2147483718"/>
          </pc:sldLayoutMkLst>
        </pc:sldLayoutChg>
        <pc:sldLayoutChg chg="add">
          <pc:chgData name="Mrs Buchanan" userId="S::gw10stewartkayleigh5@glow.sch.uk::2cb0f274-4ec1-45c5-ae25-31fe484367f2" providerId="AD" clId="Web-{CBEDEEF3-7EE3-D20A-D335-2938B71EE906}" dt="2023-06-22T10:11:49.843" v="21"/>
          <pc:sldLayoutMkLst>
            <pc:docMk/>
            <pc:sldMasterMk cId="0" sldId="2147483726"/>
            <pc:sldLayoutMk cId="3790664032" sldId="2147483719"/>
          </pc:sldLayoutMkLst>
        </pc:sldLayoutChg>
        <pc:sldLayoutChg chg="add">
          <pc:chgData name="Mrs Buchanan" userId="S::gw10stewartkayleigh5@glow.sch.uk::2cb0f274-4ec1-45c5-ae25-31fe484367f2" providerId="AD" clId="Web-{CBEDEEF3-7EE3-D20A-D335-2938B71EE906}" dt="2023-06-22T10:11:49.843" v="21"/>
          <pc:sldLayoutMkLst>
            <pc:docMk/>
            <pc:sldMasterMk cId="0" sldId="2147483726"/>
            <pc:sldLayoutMk cId="1886384374" sldId="2147483720"/>
          </pc:sldLayoutMkLst>
        </pc:sldLayoutChg>
        <pc:sldLayoutChg chg="add">
          <pc:chgData name="Mrs Buchanan" userId="S::gw10stewartkayleigh5@glow.sch.uk::2cb0f274-4ec1-45c5-ae25-31fe484367f2" providerId="AD" clId="Web-{CBEDEEF3-7EE3-D20A-D335-2938B71EE906}" dt="2023-06-22T10:11:49.843" v="21"/>
          <pc:sldLayoutMkLst>
            <pc:docMk/>
            <pc:sldMasterMk cId="0" sldId="2147483726"/>
            <pc:sldLayoutMk cId="1815894040" sldId="2147483721"/>
          </pc:sldLayoutMkLst>
        </pc:sldLayoutChg>
        <pc:sldLayoutChg chg="add">
          <pc:chgData name="Mrs Buchanan" userId="S::gw10stewartkayleigh5@glow.sch.uk::2cb0f274-4ec1-45c5-ae25-31fe484367f2" providerId="AD" clId="Web-{CBEDEEF3-7EE3-D20A-D335-2938B71EE906}" dt="2023-06-22T10:11:49.843" v="21"/>
          <pc:sldLayoutMkLst>
            <pc:docMk/>
            <pc:sldMasterMk cId="0" sldId="2147483726"/>
            <pc:sldLayoutMk cId="3335459932" sldId="2147483722"/>
          </pc:sldLayoutMkLst>
        </pc:sldLayoutChg>
        <pc:sldLayoutChg chg="add">
          <pc:chgData name="Mrs Buchanan" userId="S::gw10stewartkayleigh5@glow.sch.uk::2cb0f274-4ec1-45c5-ae25-31fe484367f2" providerId="AD" clId="Web-{CBEDEEF3-7EE3-D20A-D335-2938B71EE906}" dt="2023-06-22T10:11:49.843" v="21"/>
          <pc:sldLayoutMkLst>
            <pc:docMk/>
            <pc:sldMasterMk cId="0" sldId="2147483726"/>
            <pc:sldLayoutMk cId="2504689075" sldId="2147483723"/>
          </pc:sldLayoutMkLst>
        </pc:sldLayoutChg>
        <pc:sldLayoutChg chg="add">
          <pc:chgData name="Mrs Buchanan" userId="S::gw10stewartkayleigh5@glow.sch.uk::2cb0f274-4ec1-45c5-ae25-31fe484367f2" providerId="AD" clId="Web-{CBEDEEF3-7EE3-D20A-D335-2938B71EE906}" dt="2023-06-22T10:11:49.843" v="21"/>
          <pc:sldLayoutMkLst>
            <pc:docMk/>
            <pc:sldMasterMk cId="0" sldId="2147483726"/>
            <pc:sldLayoutMk cId="4210630588" sldId="2147483724"/>
          </pc:sldLayoutMkLst>
        </pc:sldLayoutChg>
        <pc:sldLayoutChg chg="add">
          <pc:chgData name="Mrs Buchanan" userId="S::gw10stewartkayleigh5@glow.sch.uk::2cb0f274-4ec1-45c5-ae25-31fe484367f2" providerId="AD" clId="Web-{CBEDEEF3-7EE3-D20A-D335-2938B71EE906}" dt="2023-06-22T10:11:49.843" v="21"/>
          <pc:sldLayoutMkLst>
            <pc:docMk/>
            <pc:sldMasterMk cId="0" sldId="2147483726"/>
            <pc:sldLayoutMk cId="753932114" sldId="2147483725"/>
          </pc:sldLayoutMkLst>
        </pc:sldLayoutChg>
      </pc:sldMasterChg>
    </pc:docChg>
  </pc:docChgLst>
  <pc:docChgLst>
    <pc:chgData name="Mrs Buchanan" userId="S::gw10stewartkayleigh5@glow.sch.uk::2cb0f274-4ec1-45c5-ae25-31fe484367f2" providerId="AD" clId="Web-{C5DE6838-F18A-3450-4ED6-B59E59A551EA}"/>
    <pc:docChg chg="modSld">
      <pc:chgData name="Mrs Buchanan" userId="S::gw10stewartkayleigh5@glow.sch.uk::2cb0f274-4ec1-45c5-ae25-31fe484367f2" providerId="AD" clId="Web-{C5DE6838-F18A-3450-4ED6-B59E59A551EA}" dt="2023-06-22T10:08:35.971" v="14" actId="20577"/>
      <pc:docMkLst>
        <pc:docMk/>
      </pc:docMkLst>
      <pc:sldChg chg="delSp modSp">
        <pc:chgData name="Mrs Buchanan" userId="S::gw10stewartkayleigh5@glow.sch.uk::2cb0f274-4ec1-45c5-ae25-31fe484367f2" providerId="AD" clId="Web-{C5DE6838-F18A-3450-4ED6-B59E59A551EA}" dt="2023-06-22T10:08:35.971" v="14" actId="20577"/>
        <pc:sldMkLst>
          <pc:docMk/>
          <pc:sldMk cId="0" sldId="256"/>
        </pc:sldMkLst>
        <pc:spChg chg="mod">
          <ac:chgData name="Mrs Buchanan" userId="S::gw10stewartkayleigh5@glow.sch.uk::2cb0f274-4ec1-45c5-ae25-31fe484367f2" providerId="AD" clId="Web-{C5DE6838-F18A-3450-4ED6-B59E59A551EA}" dt="2023-06-22T10:08:35.971" v="14" actId="20577"/>
          <ac:spMkLst>
            <pc:docMk/>
            <pc:sldMk cId="0" sldId="256"/>
            <ac:spMk id="5126" creationId="{408B15CA-2D72-A3E0-E90E-A7AC1E288266}"/>
          </ac:spMkLst>
        </pc:spChg>
        <pc:spChg chg="del">
          <ac:chgData name="Mrs Buchanan" userId="S::gw10stewartkayleigh5@glow.sch.uk::2cb0f274-4ec1-45c5-ae25-31fe484367f2" providerId="AD" clId="Web-{C5DE6838-F18A-3450-4ED6-B59E59A551EA}" dt="2023-06-22T10:08:02.798" v="0"/>
          <ac:spMkLst>
            <pc:docMk/>
            <pc:sldMk cId="0" sldId="256"/>
            <ac:spMk id="5127" creationId="{AAAD3ECB-2F6E-EBBB-F13C-09EECF55E29D}"/>
          </ac:spMkLst>
        </pc:spChg>
        <pc:picChg chg="mod">
          <ac:chgData name="Mrs Buchanan" userId="S::gw10stewartkayleigh5@glow.sch.uk::2cb0f274-4ec1-45c5-ae25-31fe484367f2" providerId="AD" clId="Web-{C5DE6838-F18A-3450-4ED6-B59E59A551EA}" dt="2023-06-22T10:08:20.549" v="4" actId="1076"/>
          <ac:picMkLst>
            <pc:docMk/>
            <pc:sldMk cId="0" sldId="256"/>
            <ac:picMk id="5128" creationId="{297CCD5A-5C64-ADB3-6D4A-15B3968BB353}"/>
          </ac:picMkLst>
        </pc:picChg>
      </pc:sldChg>
    </pc:docChg>
  </pc:docChgLst>
  <pc:docChgLst>
    <pc:chgData name="Mrs Speight" userId="S::gw08speightsusan@glow.sch.uk::afa47819-668e-4346-b07d-d1373ac6d498" providerId="AD" clId="Web-{863EB171-2430-5401-1B90-5CCD8FE67AF4}"/>
    <pc:docChg chg="addSld delSld modSld sldOrd">
      <pc:chgData name="Mrs Speight" userId="S::gw08speightsusan@glow.sch.uk::afa47819-668e-4346-b07d-d1373ac6d498" providerId="AD" clId="Web-{863EB171-2430-5401-1B90-5CCD8FE67AF4}" dt="2023-06-25T09:25:45.395" v="226" actId="20577"/>
      <pc:docMkLst>
        <pc:docMk/>
      </pc:docMkLst>
      <pc:sldChg chg="modSp">
        <pc:chgData name="Mrs Speight" userId="S::gw08speightsusan@glow.sch.uk::afa47819-668e-4346-b07d-d1373ac6d498" providerId="AD" clId="Web-{863EB171-2430-5401-1B90-5CCD8FE67AF4}" dt="2023-06-25T09:24:15.158" v="205" actId="20577"/>
        <pc:sldMkLst>
          <pc:docMk/>
          <pc:sldMk cId="0" sldId="276"/>
        </pc:sldMkLst>
        <pc:spChg chg="mod">
          <ac:chgData name="Mrs Speight" userId="S::gw08speightsusan@glow.sch.uk::afa47819-668e-4346-b07d-d1373ac6d498" providerId="AD" clId="Web-{863EB171-2430-5401-1B90-5CCD8FE67AF4}" dt="2023-06-25T09:24:15.158" v="205" actId="20577"/>
          <ac:spMkLst>
            <pc:docMk/>
            <pc:sldMk cId="0" sldId="276"/>
            <ac:spMk id="10" creationId="{D5172ED3-6F93-4BFD-B971-C3621F0D5E5E}"/>
          </ac:spMkLst>
        </pc:spChg>
      </pc:sldChg>
      <pc:sldChg chg="modSp">
        <pc:chgData name="Mrs Speight" userId="S::gw08speightsusan@glow.sch.uk::afa47819-668e-4346-b07d-d1373ac6d498" providerId="AD" clId="Web-{863EB171-2430-5401-1B90-5CCD8FE67AF4}" dt="2023-06-25T09:23:21.376" v="198" actId="1076"/>
        <pc:sldMkLst>
          <pc:docMk/>
          <pc:sldMk cId="1300174522" sldId="304"/>
        </pc:sldMkLst>
        <pc:spChg chg="mod">
          <ac:chgData name="Mrs Speight" userId="S::gw08speightsusan@glow.sch.uk::afa47819-668e-4346-b07d-d1373ac6d498" providerId="AD" clId="Web-{863EB171-2430-5401-1B90-5CCD8FE67AF4}" dt="2023-06-25T09:20:30.167" v="82" actId="20577"/>
          <ac:spMkLst>
            <pc:docMk/>
            <pc:sldMk cId="1300174522" sldId="304"/>
            <ac:spMk id="8" creationId="{BD2743B3-0D1C-453F-AC0C-F2182BB2C425}"/>
          </ac:spMkLst>
        </pc:spChg>
        <pc:spChg chg="mod">
          <ac:chgData name="Mrs Speight" userId="S::gw08speightsusan@glow.sch.uk::afa47819-668e-4346-b07d-d1373ac6d498" providerId="AD" clId="Web-{863EB171-2430-5401-1B90-5CCD8FE67AF4}" dt="2023-06-25T09:23:21.376" v="198" actId="1076"/>
          <ac:spMkLst>
            <pc:docMk/>
            <pc:sldMk cId="1300174522" sldId="304"/>
            <ac:spMk id="34822" creationId="{1FEF9256-40DD-46EE-B255-FEDE15C40B77}"/>
          </ac:spMkLst>
        </pc:spChg>
      </pc:sldChg>
      <pc:sldChg chg="modSp">
        <pc:chgData name="Mrs Speight" userId="S::gw08speightsusan@glow.sch.uk::afa47819-668e-4346-b07d-d1373ac6d498" providerId="AD" clId="Web-{863EB171-2430-5401-1B90-5CCD8FE67AF4}" dt="2023-06-25T09:25:45.395" v="226" actId="20577"/>
        <pc:sldMkLst>
          <pc:docMk/>
          <pc:sldMk cId="4180722800" sldId="321"/>
        </pc:sldMkLst>
        <pc:spChg chg="mod">
          <ac:chgData name="Mrs Speight" userId="S::gw08speightsusan@glow.sch.uk::afa47819-668e-4346-b07d-d1373ac6d498" providerId="AD" clId="Web-{863EB171-2430-5401-1B90-5CCD8FE67AF4}" dt="2023-06-25T09:25:45.395" v="226" actId="20577"/>
          <ac:spMkLst>
            <pc:docMk/>
            <pc:sldMk cId="4180722800" sldId="321"/>
            <ac:spMk id="3" creationId="{F767A520-7B6B-4B55-8578-898B257A35CD}"/>
          </ac:spMkLst>
        </pc:spChg>
      </pc:sldChg>
      <pc:sldChg chg="addSp delSp modSp add ord replId addAnim delAnim">
        <pc:chgData name="Mrs Speight" userId="S::gw08speightsusan@glow.sch.uk::afa47819-668e-4346-b07d-d1373ac6d498" providerId="AD" clId="Web-{863EB171-2430-5401-1B90-5CCD8FE67AF4}" dt="2023-06-25T09:17:35.365" v="64"/>
        <pc:sldMkLst>
          <pc:docMk/>
          <pc:sldMk cId="4249919081" sldId="329"/>
        </pc:sldMkLst>
        <pc:spChg chg="add del mod">
          <ac:chgData name="Mrs Speight" userId="S::gw08speightsusan@glow.sch.uk::afa47819-668e-4346-b07d-d1373ac6d498" providerId="AD" clId="Web-{863EB171-2430-5401-1B90-5CCD8FE67AF4}" dt="2023-06-25T09:11:27.229" v="3"/>
          <ac:spMkLst>
            <pc:docMk/>
            <pc:sldMk cId="4249919081" sldId="329"/>
            <ac:spMk id="3" creationId="{A665D88D-7414-A05F-483A-1444A40F4989}"/>
          </ac:spMkLst>
        </pc:spChg>
        <pc:spChg chg="add del mod">
          <ac:chgData name="Mrs Speight" userId="S::gw08speightsusan@glow.sch.uk::afa47819-668e-4346-b07d-d1373ac6d498" providerId="AD" clId="Web-{863EB171-2430-5401-1B90-5CCD8FE67AF4}" dt="2023-06-25T09:17:35.365" v="64"/>
          <ac:spMkLst>
            <pc:docMk/>
            <pc:sldMk cId="4249919081" sldId="329"/>
            <ac:spMk id="6" creationId="{3BBABABA-884E-0173-2EA6-E0016BDE8CFF}"/>
          </ac:spMkLst>
        </pc:spChg>
        <pc:spChg chg="mod">
          <ac:chgData name="Mrs Speight" userId="S::gw08speightsusan@glow.sch.uk::afa47819-668e-4346-b07d-d1373ac6d498" providerId="AD" clId="Web-{863EB171-2430-5401-1B90-5CCD8FE67AF4}" dt="2023-06-25T09:16:50.645" v="59" actId="20577"/>
          <ac:spMkLst>
            <pc:docMk/>
            <pc:sldMk cId="4249919081" sldId="329"/>
            <ac:spMk id="8" creationId="{BD2743B3-0D1C-453F-AC0C-F2182BB2C425}"/>
          </ac:spMkLst>
        </pc:spChg>
        <pc:spChg chg="add">
          <ac:chgData name="Mrs Speight" userId="S::gw08speightsusan@glow.sch.uk::afa47819-668e-4346-b07d-d1373ac6d498" providerId="AD" clId="Web-{863EB171-2430-5401-1B90-5CCD8FE67AF4}" dt="2023-06-25T09:17:32.365" v="63"/>
          <ac:spMkLst>
            <pc:docMk/>
            <pc:sldMk cId="4249919081" sldId="329"/>
            <ac:spMk id="9" creationId="{05403679-FEC7-0381-F236-54ECC35CA845}"/>
          </ac:spMkLst>
        </pc:spChg>
        <pc:spChg chg="mod">
          <ac:chgData name="Mrs Speight" userId="S::gw08speightsusan@glow.sch.uk::afa47819-668e-4346-b07d-d1373ac6d498" providerId="AD" clId="Web-{863EB171-2430-5401-1B90-5CCD8FE67AF4}" dt="2023-06-25T09:12:01.965" v="42" actId="20577"/>
          <ac:spMkLst>
            <pc:docMk/>
            <pc:sldMk cId="4249919081" sldId="329"/>
            <ac:spMk id="15363" creationId="{4D968CEF-FA87-4C69-8084-93058D0A886F}"/>
          </ac:spMkLst>
        </pc:spChg>
        <pc:spChg chg="del">
          <ac:chgData name="Mrs Speight" userId="S::gw08speightsusan@glow.sch.uk::afa47819-668e-4346-b07d-d1373ac6d498" providerId="AD" clId="Web-{863EB171-2430-5401-1B90-5CCD8FE67AF4}" dt="2023-06-25T09:11:01.838" v="2"/>
          <ac:spMkLst>
            <pc:docMk/>
            <pc:sldMk cId="4249919081" sldId="329"/>
            <ac:spMk id="34822" creationId="{1FEF9256-40DD-46EE-B255-FEDE15C40B77}"/>
          </ac:spMkLst>
        </pc:spChg>
        <pc:picChg chg="add del mod ord">
          <ac:chgData name="Mrs Speight" userId="S::gw08speightsusan@glow.sch.uk::afa47819-668e-4346-b07d-d1373ac6d498" providerId="AD" clId="Web-{863EB171-2430-5401-1B90-5CCD8FE67AF4}" dt="2023-06-25T09:17:02.349" v="60"/>
          <ac:picMkLst>
            <pc:docMk/>
            <pc:sldMk cId="4249919081" sldId="329"/>
            <ac:picMk id="4" creationId="{8ACDEF81-E75F-73BA-A975-2C32C798B2C7}"/>
          </ac:picMkLst>
        </pc:picChg>
      </pc:sldChg>
      <pc:sldChg chg="modSp add del ord">
        <pc:chgData name="Mrs Speight" userId="S::gw08speightsusan@glow.sch.uk::afa47819-668e-4346-b07d-d1373ac6d498" providerId="AD" clId="Web-{863EB171-2430-5401-1B90-5CCD8FE67AF4}" dt="2023-06-25T09:17:42.647" v="65"/>
        <pc:sldMkLst>
          <pc:docMk/>
          <pc:sldMk cId="2591029329" sldId="330"/>
        </pc:sldMkLst>
        <pc:spChg chg="mod">
          <ac:chgData name="Mrs Speight" userId="S::gw08speightsusan@glow.sch.uk::afa47819-668e-4346-b07d-d1373ac6d498" providerId="AD" clId="Web-{863EB171-2430-5401-1B90-5CCD8FE67AF4}" dt="2023-06-25T09:17:24.099" v="62" actId="14100"/>
          <ac:spMkLst>
            <pc:docMk/>
            <pc:sldMk cId="2591029329" sldId="330"/>
            <ac:spMk id="8" creationId="{00000000-0000-0000-0000-000000000000}"/>
          </ac:spMkLst>
        </pc:spChg>
      </pc:sldChg>
      <pc:sldChg chg="add del ord">
        <pc:chgData name="Mrs Speight" userId="S::gw08speightsusan@glow.sch.uk::afa47819-668e-4346-b07d-d1373ac6d498" providerId="AD" clId="Web-{863EB171-2430-5401-1B90-5CCD8FE67AF4}" dt="2023-06-25T09:18:19.976" v="70"/>
        <pc:sldMkLst>
          <pc:docMk/>
          <pc:sldMk cId="3687551973" sldId="331"/>
        </pc:sldMkLst>
      </pc:sldChg>
      <pc:sldChg chg="add ord replId">
        <pc:chgData name="Mrs Speight" userId="S::gw08speightsusan@glow.sch.uk::afa47819-668e-4346-b07d-d1373ac6d498" providerId="AD" clId="Web-{863EB171-2430-5401-1B90-5CCD8FE67AF4}" dt="2023-06-25T09:17:50.866" v="66"/>
        <pc:sldMkLst>
          <pc:docMk/>
          <pc:sldMk cId="3109737178" sldId="332"/>
        </pc:sldMkLst>
      </pc:sldChg>
      <pc:sldChg chg="add del replId">
        <pc:chgData name="Mrs Speight" userId="S::gw08speightsusan@glow.sch.uk::afa47819-668e-4346-b07d-d1373ac6d498" providerId="AD" clId="Web-{863EB171-2430-5401-1B90-5CCD8FE67AF4}" dt="2023-06-25T09:17:57.350" v="67"/>
        <pc:sldMkLst>
          <pc:docMk/>
          <pc:sldMk cId="275214513" sldId="333"/>
        </pc:sldMkLst>
      </pc:sldChg>
      <pc:sldChg chg="addSp delSp modSp add replId addAnim">
        <pc:chgData name="Mrs Speight" userId="S::gw08speightsusan@glow.sch.uk::afa47819-668e-4346-b07d-d1373ac6d498" providerId="AD" clId="Web-{863EB171-2430-5401-1B90-5CCD8FE67AF4}" dt="2023-06-25T09:18:17.601" v="69"/>
        <pc:sldMkLst>
          <pc:docMk/>
          <pc:sldMk cId="3304095549" sldId="334"/>
        </pc:sldMkLst>
        <pc:spChg chg="add mod">
          <ac:chgData name="Mrs Speight" userId="S::gw08speightsusan@glow.sch.uk::afa47819-668e-4346-b07d-d1373ac6d498" providerId="AD" clId="Web-{863EB171-2430-5401-1B90-5CCD8FE67AF4}" dt="2023-06-25T09:18:17.601" v="69"/>
          <ac:spMkLst>
            <pc:docMk/>
            <pc:sldMk cId="3304095549" sldId="334"/>
            <ac:spMk id="3" creationId="{D5C65FED-EA36-313B-1411-8A2421DBAEDE}"/>
          </ac:spMkLst>
        </pc:spChg>
        <pc:spChg chg="del">
          <ac:chgData name="Mrs Speight" userId="S::gw08speightsusan@glow.sch.uk::afa47819-668e-4346-b07d-d1373ac6d498" providerId="AD" clId="Web-{863EB171-2430-5401-1B90-5CCD8FE67AF4}" dt="2023-06-25T09:18:07.632" v="68"/>
          <ac:spMkLst>
            <pc:docMk/>
            <pc:sldMk cId="3304095549" sldId="334"/>
            <ac:spMk id="6" creationId="{3BBABABA-884E-0173-2EA6-E0016BDE8CFF}"/>
          </ac:spMkLst>
        </pc:spChg>
      </pc:sldChg>
      <pc:sldChg chg="add replId">
        <pc:chgData name="Mrs Speight" userId="S::gw08speightsusan@glow.sch.uk::afa47819-668e-4346-b07d-d1373ac6d498" providerId="AD" clId="Web-{863EB171-2430-5401-1B90-5CCD8FE67AF4}" dt="2023-06-25T09:20:16.307" v="71"/>
        <pc:sldMkLst>
          <pc:docMk/>
          <pc:sldMk cId="456695913" sldId="335"/>
        </pc:sldMkLst>
      </pc:sldChg>
    </pc:docChg>
  </pc:docChgLst>
  <pc:docChgLst>
    <pc:chgData name="Mrs Speight" userId="S::gw08speightsusan@glow.sch.uk::afa47819-668e-4346-b07d-d1373ac6d498" providerId="AD" clId="Web-{5747C5FC-3859-EB8C-2CE9-B8B6879CF72A}"/>
    <pc:docChg chg="addSld modSld">
      <pc:chgData name="Mrs Speight" userId="S::gw08speightsusan@glow.sch.uk::afa47819-668e-4346-b07d-d1373ac6d498" providerId="AD" clId="Web-{5747C5FC-3859-EB8C-2CE9-B8B6879CF72A}" dt="2023-06-25T09:53:01.254" v="25" actId="1076"/>
      <pc:docMkLst>
        <pc:docMk/>
      </pc:docMkLst>
      <pc:sldChg chg="addSp delSp modSp add replId">
        <pc:chgData name="Mrs Speight" userId="S::gw08speightsusan@glow.sch.uk::afa47819-668e-4346-b07d-d1373ac6d498" providerId="AD" clId="Web-{5747C5FC-3859-EB8C-2CE9-B8B6879CF72A}" dt="2023-06-25T09:53:01.254" v="25" actId="1076"/>
        <pc:sldMkLst>
          <pc:docMk/>
          <pc:sldMk cId="3577127178" sldId="336"/>
        </pc:sldMkLst>
        <pc:spChg chg="add del mod">
          <ac:chgData name="Mrs Speight" userId="S::gw08speightsusan@glow.sch.uk::afa47819-668e-4346-b07d-d1373ac6d498" providerId="AD" clId="Web-{5747C5FC-3859-EB8C-2CE9-B8B6879CF72A}" dt="2023-06-25T09:51:00.346" v="5"/>
          <ac:spMkLst>
            <pc:docMk/>
            <pc:sldMk cId="3577127178" sldId="336"/>
            <ac:spMk id="3" creationId="{1785F6C6-5CE7-A719-C4FF-BD4AACEF1C74}"/>
          </ac:spMkLst>
        </pc:spChg>
        <pc:spChg chg="add mod">
          <ac:chgData name="Mrs Speight" userId="S::gw08speightsusan@glow.sch.uk::afa47819-668e-4346-b07d-d1373ac6d498" providerId="AD" clId="Web-{5747C5FC-3859-EB8C-2CE9-B8B6879CF72A}" dt="2023-06-25T09:51:48.847" v="14" actId="14100"/>
          <ac:spMkLst>
            <pc:docMk/>
            <pc:sldMk cId="3577127178" sldId="336"/>
            <ac:spMk id="5" creationId="{451AD2EC-B27D-8AD5-1954-EBAD31AB5F9F}"/>
          </ac:spMkLst>
        </pc:spChg>
        <pc:spChg chg="mod">
          <ac:chgData name="Mrs Speight" userId="S::gw08speightsusan@glow.sch.uk::afa47819-668e-4346-b07d-d1373ac6d498" providerId="AD" clId="Web-{5747C5FC-3859-EB8C-2CE9-B8B6879CF72A}" dt="2023-06-25T09:53:01.254" v="25" actId="1076"/>
          <ac:spMkLst>
            <pc:docMk/>
            <pc:sldMk cId="3577127178" sldId="336"/>
            <ac:spMk id="8" creationId="{BD2743B3-0D1C-453F-AC0C-F2182BB2C425}"/>
          </ac:spMkLst>
        </pc:spChg>
        <pc:picChg chg="del">
          <ac:chgData name="Mrs Speight" userId="S::gw08speightsusan@glow.sch.uk::afa47819-668e-4346-b07d-d1373ac6d498" providerId="AD" clId="Web-{5747C5FC-3859-EB8C-2CE9-B8B6879CF72A}" dt="2023-06-25T09:50:27.955" v="2"/>
          <ac:picMkLst>
            <pc:docMk/>
            <pc:sldMk cId="3577127178" sldId="336"/>
            <ac:picMk id="4" creationId="{8ACDEF81-E75F-73BA-A975-2C32C798B2C7}"/>
          </ac:picMkLst>
        </pc:picChg>
      </pc:sldChg>
      <pc:sldChg chg="addSp delSp modSp add replId">
        <pc:chgData name="Mrs Speight" userId="S::gw08speightsusan@glow.sch.uk::afa47819-668e-4346-b07d-d1373ac6d498" providerId="AD" clId="Web-{5747C5FC-3859-EB8C-2CE9-B8B6879CF72A}" dt="2023-06-25T09:52:47.129" v="24" actId="1076"/>
        <pc:sldMkLst>
          <pc:docMk/>
          <pc:sldMk cId="3259475804" sldId="337"/>
        </pc:sldMkLst>
        <pc:spChg chg="add del mod">
          <ac:chgData name="Mrs Speight" userId="S::gw08speightsusan@glow.sch.uk::afa47819-668e-4346-b07d-d1373ac6d498" providerId="AD" clId="Web-{5747C5FC-3859-EB8C-2CE9-B8B6879CF72A}" dt="2023-06-25T09:51:57.097" v="16"/>
          <ac:spMkLst>
            <pc:docMk/>
            <pc:sldMk cId="3259475804" sldId="337"/>
            <ac:spMk id="3" creationId="{A6097098-FA51-57E6-AC8F-34816083E82D}"/>
          </ac:spMkLst>
        </pc:spChg>
        <pc:spChg chg="add mod">
          <ac:chgData name="Mrs Speight" userId="S::gw08speightsusan@glow.sch.uk::afa47819-668e-4346-b07d-d1373ac6d498" providerId="AD" clId="Web-{5747C5FC-3859-EB8C-2CE9-B8B6879CF72A}" dt="2023-06-25T09:52:35.535" v="22" actId="20577"/>
          <ac:spMkLst>
            <pc:docMk/>
            <pc:sldMk cId="3259475804" sldId="337"/>
            <ac:spMk id="5" creationId="{EE2D900F-3167-D3AB-3246-716D3D7AB71D}"/>
          </ac:spMkLst>
        </pc:spChg>
        <pc:spChg chg="mod">
          <ac:chgData name="Mrs Speight" userId="S::gw08speightsusan@glow.sch.uk::afa47819-668e-4346-b07d-d1373ac6d498" providerId="AD" clId="Web-{5747C5FC-3859-EB8C-2CE9-B8B6879CF72A}" dt="2023-06-25T09:52:47.129" v="24" actId="1076"/>
          <ac:spMkLst>
            <pc:docMk/>
            <pc:sldMk cId="3259475804" sldId="337"/>
            <ac:spMk id="8" creationId="{BD2743B3-0D1C-453F-AC0C-F2182BB2C425}"/>
          </ac:spMkLst>
        </pc:spChg>
        <pc:picChg chg="del">
          <ac:chgData name="Mrs Speight" userId="S::gw08speightsusan@glow.sch.uk::afa47819-668e-4346-b07d-d1373ac6d498" providerId="AD" clId="Web-{5747C5FC-3859-EB8C-2CE9-B8B6879CF72A}" dt="2023-06-25T09:51:54.894" v="15"/>
          <ac:picMkLst>
            <pc:docMk/>
            <pc:sldMk cId="3259475804" sldId="337"/>
            <ac:picMk id="4" creationId="{8ACDEF81-E75F-73BA-A975-2C32C798B2C7}"/>
          </ac:picMkLst>
        </pc:picChg>
      </pc:sldChg>
    </pc:docChg>
  </pc:docChgLst>
  <pc:docChgLst>
    <pc:chgData name="Mrs Speight" userId="S::gw08speightsusan@glow.sch.uk::afa47819-668e-4346-b07d-d1373ac6d498" providerId="AD" clId="Web-{CD0C23E4-EDA4-C2E0-1BB0-CF6C35466C2F}"/>
    <pc:docChg chg="modSld">
      <pc:chgData name="Mrs Speight" userId="S::gw08speightsusan@glow.sch.uk::afa47819-668e-4346-b07d-d1373ac6d498" providerId="AD" clId="Web-{CD0C23E4-EDA4-C2E0-1BB0-CF6C35466C2F}" dt="2023-06-26T07:47:49.783" v="4"/>
      <pc:docMkLst>
        <pc:docMk/>
      </pc:docMkLst>
      <pc:sldChg chg="modSp">
        <pc:chgData name="Mrs Speight" userId="S::gw08speightsusan@glow.sch.uk::afa47819-668e-4346-b07d-d1373ac6d498" providerId="AD" clId="Web-{CD0C23E4-EDA4-C2E0-1BB0-CF6C35466C2F}" dt="2023-06-26T07:47:49.783" v="4"/>
        <pc:sldMkLst>
          <pc:docMk/>
          <pc:sldMk cId="1300174522" sldId="304"/>
        </pc:sldMkLst>
        <pc:spChg chg="mod">
          <ac:chgData name="Mrs Speight" userId="S::gw08speightsusan@glow.sch.uk::afa47819-668e-4346-b07d-d1373ac6d498" providerId="AD" clId="Web-{CD0C23E4-EDA4-C2E0-1BB0-CF6C35466C2F}" dt="2023-06-26T07:47:49.783" v="4"/>
          <ac:spMkLst>
            <pc:docMk/>
            <pc:sldMk cId="1300174522" sldId="304"/>
            <ac:spMk id="34822" creationId="{1FEF9256-40DD-46EE-B255-FEDE15C40B77}"/>
          </ac:spMkLst>
        </pc:spChg>
      </pc:sldChg>
    </pc:docChg>
  </pc:docChgLst>
  <pc:docChgLst>
    <pc:chgData name="Mrs Buchanan" userId="S::gw10stewartkayleigh5@glow.sch.uk::2cb0f274-4ec1-45c5-ae25-31fe484367f2" providerId="AD" clId="Web-{4538C2AA-AC22-11D8-305B-2F7E3D5519EC}"/>
    <pc:docChg chg="modSld">
      <pc:chgData name="Mrs Buchanan" userId="S::gw10stewartkayleigh5@glow.sch.uk::2cb0f274-4ec1-45c5-ae25-31fe484367f2" providerId="AD" clId="Web-{4538C2AA-AC22-11D8-305B-2F7E3D5519EC}" dt="2023-06-26T10:20:15.484" v="202" actId="1076"/>
      <pc:docMkLst>
        <pc:docMk/>
      </pc:docMkLst>
      <pc:sldChg chg="addSp delSp modSp">
        <pc:chgData name="Mrs Buchanan" userId="S::gw10stewartkayleigh5@glow.sch.uk::2cb0f274-4ec1-45c5-ae25-31fe484367f2" providerId="AD" clId="Web-{4538C2AA-AC22-11D8-305B-2F7E3D5519EC}" dt="2023-06-26T10:20:15.484" v="202" actId="1076"/>
        <pc:sldMkLst>
          <pc:docMk/>
          <pc:sldMk cId="0" sldId="279"/>
        </pc:sldMkLst>
        <pc:spChg chg="del">
          <ac:chgData name="Mrs Buchanan" userId="S::gw10stewartkayleigh5@glow.sch.uk::2cb0f274-4ec1-45c5-ae25-31fe484367f2" providerId="AD" clId="Web-{4538C2AA-AC22-11D8-305B-2F7E3D5519EC}" dt="2023-06-26T10:20:01.999" v="196"/>
          <ac:spMkLst>
            <pc:docMk/>
            <pc:sldMk cId="0" sldId="279"/>
            <ac:spMk id="2" creationId="{CAFD7A7E-B498-CB6F-7126-D75E9C331E69}"/>
          </ac:spMkLst>
        </pc:spChg>
        <pc:spChg chg="add mod">
          <ac:chgData name="Mrs Buchanan" userId="S::gw10stewartkayleigh5@glow.sch.uk::2cb0f274-4ec1-45c5-ae25-31fe484367f2" providerId="AD" clId="Web-{4538C2AA-AC22-11D8-305B-2F7E3D5519EC}" dt="2023-06-26T10:20:15.484" v="202" actId="1076"/>
          <ac:spMkLst>
            <pc:docMk/>
            <pc:sldMk cId="0" sldId="279"/>
            <ac:spMk id="4" creationId="{2A81BD30-0E5E-E08B-AA75-03CEA49BC9E0}"/>
          </ac:spMkLst>
        </pc:spChg>
        <pc:spChg chg="mod">
          <ac:chgData name="Mrs Buchanan" userId="S::gw10stewartkayleigh5@glow.sch.uk::2cb0f274-4ec1-45c5-ae25-31fe484367f2" providerId="AD" clId="Web-{4538C2AA-AC22-11D8-305B-2F7E3D5519EC}" dt="2023-06-26T10:19:52.640" v="195" actId="20577"/>
          <ac:spMkLst>
            <pc:docMk/>
            <pc:sldMk cId="0" sldId="279"/>
            <ac:spMk id="13314" creationId="{AB6F680E-F994-E489-DBCE-C3A6AB9F2183}"/>
          </ac:spMkLst>
        </pc:spChg>
      </pc:sldChg>
      <pc:sldChg chg="delSp modSp">
        <pc:chgData name="Mrs Buchanan" userId="S::gw10stewartkayleigh5@glow.sch.uk::2cb0f274-4ec1-45c5-ae25-31fe484367f2" providerId="AD" clId="Web-{4538C2AA-AC22-11D8-305B-2F7E3D5519EC}" dt="2023-06-26T09:57:20.517" v="7"/>
        <pc:sldMkLst>
          <pc:docMk/>
          <pc:sldMk cId="0" sldId="284"/>
        </pc:sldMkLst>
        <pc:spChg chg="mod">
          <ac:chgData name="Mrs Buchanan" userId="S::gw10stewartkayleigh5@glow.sch.uk::2cb0f274-4ec1-45c5-ae25-31fe484367f2" providerId="AD" clId="Web-{4538C2AA-AC22-11D8-305B-2F7E3D5519EC}" dt="2023-06-26T09:57:18.908" v="6" actId="20577"/>
          <ac:spMkLst>
            <pc:docMk/>
            <pc:sldMk cId="0" sldId="284"/>
            <ac:spMk id="39939" creationId="{B090E996-1064-9E5E-75DE-0C9F2E6917AC}"/>
          </ac:spMkLst>
        </pc:spChg>
        <pc:spChg chg="mod">
          <ac:chgData name="Mrs Buchanan" userId="S::gw10stewartkayleigh5@glow.sch.uk::2cb0f274-4ec1-45c5-ae25-31fe484367f2" providerId="AD" clId="Web-{4538C2AA-AC22-11D8-305B-2F7E3D5519EC}" dt="2023-06-26T09:57:14.376" v="5" actId="1076"/>
          <ac:spMkLst>
            <pc:docMk/>
            <pc:sldMk cId="0" sldId="284"/>
            <ac:spMk id="39941" creationId="{070782CA-0677-922D-21B9-62BC93EC9D3D}"/>
          </ac:spMkLst>
        </pc:spChg>
        <pc:picChg chg="del">
          <ac:chgData name="Mrs Buchanan" userId="S::gw10stewartkayleigh5@glow.sch.uk::2cb0f274-4ec1-45c5-ae25-31fe484367f2" providerId="AD" clId="Web-{4538C2AA-AC22-11D8-305B-2F7E3D5519EC}" dt="2023-06-26T09:56:54.767" v="3"/>
          <ac:picMkLst>
            <pc:docMk/>
            <pc:sldMk cId="0" sldId="284"/>
            <ac:picMk id="3" creationId="{A15010B9-789B-3E84-4267-1C09C879063D}"/>
          </ac:picMkLst>
        </pc:picChg>
        <pc:picChg chg="del mod">
          <ac:chgData name="Mrs Buchanan" userId="S::gw10stewartkayleigh5@glow.sch.uk::2cb0f274-4ec1-45c5-ae25-31fe484367f2" providerId="AD" clId="Web-{4538C2AA-AC22-11D8-305B-2F7E3D5519EC}" dt="2023-06-26T09:57:20.517" v="7"/>
          <ac:picMkLst>
            <pc:docMk/>
            <pc:sldMk cId="0" sldId="284"/>
            <ac:picMk id="4" creationId="{4A5A913E-7491-06F5-80C8-0E089119AEF3}"/>
          </ac:picMkLst>
        </pc:picChg>
      </pc:sldChg>
      <pc:sldChg chg="addSp delSp modSp">
        <pc:chgData name="Mrs Buchanan" userId="S::gw10stewartkayleigh5@glow.sch.uk::2cb0f274-4ec1-45c5-ae25-31fe484367f2" providerId="AD" clId="Web-{4538C2AA-AC22-11D8-305B-2F7E3D5519EC}" dt="2023-06-26T10:17:39.012" v="179" actId="1076"/>
        <pc:sldMkLst>
          <pc:docMk/>
          <pc:sldMk cId="1300174522" sldId="304"/>
        </pc:sldMkLst>
        <pc:spChg chg="mod">
          <ac:chgData name="Mrs Buchanan" userId="S::gw10stewartkayleigh5@glow.sch.uk::2cb0f274-4ec1-45c5-ae25-31fe484367f2" providerId="AD" clId="Web-{4538C2AA-AC22-11D8-305B-2F7E3D5519EC}" dt="2023-06-26T10:16:43.917" v="163" actId="1076"/>
          <ac:spMkLst>
            <pc:docMk/>
            <pc:sldMk cId="1300174522" sldId="304"/>
            <ac:spMk id="8" creationId="{BD2743B3-0D1C-453F-AC0C-F2182BB2C425}"/>
          </ac:spMkLst>
        </pc:spChg>
        <pc:spChg chg="mod">
          <ac:chgData name="Mrs Buchanan" userId="S::gw10stewartkayleigh5@glow.sch.uk::2cb0f274-4ec1-45c5-ae25-31fe484367f2" providerId="AD" clId="Web-{4538C2AA-AC22-11D8-305B-2F7E3D5519EC}" dt="2023-06-26T10:16:56.902" v="175" actId="20577"/>
          <ac:spMkLst>
            <pc:docMk/>
            <pc:sldMk cId="1300174522" sldId="304"/>
            <ac:spMk id="34822" creationId="{1FEF9256-40DD-46EE-B255-FEDE15C40B77}"/>
          </ac:spMkLst>
        </pc:spChg>
        <pc:picChg chg="add mod">
          <ac:chgData name="Mrs Buchanan" userId="S::gw10stewartkayleigh5@glow.sch.uk::2cb0f274-4ec1-45c5-ae25-31fe484367f2" providerId="AD" clId="Web-{4538C2AA-AC22-11D8-305B-2F7E3D5519EC}" dt="2023-06-26T10:17:39.012" v="179" actId="1076"/>
          <ac:picMkLst>
            <pc:docMk/>
            <pc:sldMk cId="1300174522" sldId="304"/>
            <ac:picMk id="2" creationId="{ADCF3D6E-8F1F-74A4-A5B3-EB23989B620A}"/>
          </ac:picMkLst>
        </pc:picChg>
        <pc:picChg chg="del">
          <ac:chgData name="Mrs Buchanan" userId="S::gw10stewartkayleigh5@glow.sch.uk::2cb0f274-4ec1-45c5-ae25-31fe484367f2" providerId="AD" clId="Web-{4538C2AA-AC22-11D8-305B-2F7E3D5519EC}" dt="2023-06-26T10:14:26.305" v="124"/>
          <ac:picMkLst>
            <pc:docMk/>
            <pc:sldMk cId="1300174522" sldId="304"/>
            <ac:picMk id="15367" creationId="{415175CD-2D6D-4F89-8B28-E6499C940F86}"/>
          </ac:picMkLst>
        </pc:picChg>
      </pc:sldChg>
      <pc:sldChg chg="modSp">
        <pc:chgData name="Mrs Buchanan" userId="S::gw10stewartkayleigh5@glow.sch.uk::2cb0f274-4ec1-45c5-ae25-31fe484367f2" providerId="AD" clId="Web-{4538C2AA-AC22-11D8-305B-2F7E3D5519EC}" dt="2023-06-26T10:19:35.686" v="191" actId="1076"/>
        <pc:sldMkLst>
          <pc:docMk/>
          <pc:sldMk cId="4180722800" sldId="321"/>
        </pc:sldMkLst>
        <pc:spChg chg="mod">
          <ac:chgData name="Mrs Buchanan" userId="S::gw10stewartkayleigh5@glow.sch.uk::2cb0f274-4ec1-45c5-ae25-31fe484367f2" providerId="AD" clId="Web-{4538C2AA-AC22-11D8-305B-2F7E3D5519EC}" dt="2023-06-26T10:19:35.686" v="191" actId="1076"/>
          <ac:spMkLst>
            <pc:docMk/>
            <pc:sldMk cId="4180722800" sldId="321"/>
            <ac:spMk id="3" creationId="{F767A520-7B6B-4B55-8578-898B257A35CD}"/>
          </ac:spMkLst>
        </pc:spChg>
        <pc:spChg chg="mod">
          <ac:chgData name="Mrs Buchanan" userId="S::gw10stewartkayleigh5@glow.sch.uk::2cb0f274-4ec1-45c5-ae25-31fe484367f2" providerId="AD" clId="Web-{4538C2AA-AC22-11D8-305B-2F7E3D5519EC}" dt="2023-06-26T10:19:32.999" v="190" actId="1076"/>
          <ac:spMkLst>
            <pc:docMk/>
            <pc:sldMk cId="4180722800" sldId="321"/>
            <ac:spMk id="6" creationId="{CA1C70C9-9091-41DD-A55B-7CE2C4479FB3}"/>
          </ac:spMkLst>
        </pc:spChg>
      </pc:sldChg>
      <pc:sldChg chg="addSp delSp modSp">
        <pc:chgData name="Mrs Buchanan" userId="S::gw10stewartkayleigh5@glow.sch.uk::2cb0f274-4ec1-45c5-ae25-31fe484367f2" providerId="AD" clId="Web-{4538C2AA-AC22-11D8-305B-2F7E3D5519EC}" dt="2023-06-26T10:18:35.435" v="189"/>
        <pc:sldMkLst>
          <pc:docMk/>
          <pc:sldMk cId="4249919081" sldId="329"/>
        </pc:sldMkLst>
        <pc:spChg chg="mod">
          <ac:chgData name="Mrs Buchanan" userId="S::gw10stewartkayleigh5@glow.sch.uk::2cb0f274-4ec1-45c5-ae25-31fe484367f2" providerId="AD" clId="Web-{4538C2AA-AC22-11D8-305B-2F7E3D5519EC}" dt="2023-06-26T10:18:30.060" v="187" actId="1076"/>
          <ac:spMkLst>
            <pc:docMk/>
            <pc:sldMk cId="4249919081" sldId="329"/>
            <ac:spMk id="8" creationId="{BD2743B3-0D1C-453F-AC0C-F2182BB2C425}"/>
          </ac:spMkLst>
        </pc:spChg>
        <pc:spChg chg="mod">
          <ac:chgData name="Mrs Buchanan" userId="S::gw10stewartkayleigh5@glow.sch.uk::2cb0f274-4ec1-45c5-ae25-31fe484367f2" providerId="AD" clId="Web-{4538C2AA-AC22-11D8-305B-2F7E3D5519EC}" dt="2023-06-26T10:18:32.810" v="188" actId="1076"/>
          <ac:spMkLst>
            <pc:docMk/>
            <pc:sldMk cId="4249919081" sldId="329"/>
            <ac:spMk id="9" creationId="{05403679-FEC7-0381-F236-54ECC35CA845}"/>
          </ac:spMkLst>
        </pc:spChg>
        <pc:spChg chg="add del">
          <ac:chgData name="Mrs Buchanan" userId="S::gw10stewartkayleigh5@glow.sch.uk::2cb0f274-4ec1-45c5-ae25-31fe484367f2" providerId="AD" clId="Web-{4538C2AA-AC22-11D8-305B-2F7E3D5519EC}" dt="2023-06-26T10:18:35.435" v="189"/>
          <ac:spMkLst>
            <pc:docMk/>
            <pc:sldMk cId="4249919081" sldId="329"/>
            <ac:spMk id="15363" creationId="{4D968CEF-FA87-4C69-8084-93058D0A886F}"/>
          </ac:spMkLst>
        </pc:spChg>
        <pc:picChg chg="mod">
          <ac:chgData name="Mrs Buchanan" userId="S::gw10stewartkayleigh5@glow.sch.uk::2cb0f274-4ec1-45c5-ae25-31fe484367f2" providerId="AD" clId="Web-{4538C2AA-AC22-11D8-305B-2F7E3D5519EC}" dt="2023-06-26T10:18:26.872" v="186" actId="1076"/>
          <ac:picMkLst>
            <pc:docMk/>
            <pc:sldMk cId="4249919081" sldId="329"/>
            <ac:picMk id="15367" creationId="{415175CD-2D6D-4F89-8B28-E6499C940F86}"/>
          </ac:picMkLst>
        </pc:picChg>
      </pc:sldChg>
      <pc:sldChg chg="addSp delSp modSp">
        <pc:chgData name="Mrs Buchanan" userId="S::gw10stewartkayleigh5@glow.sch.uk::2cb0f274-4ec1-45c5-ae25-31fe484367f2" providerId="AD" clId="Web-{4538C2AA-AC22-11D8-305B-2F7E3D5519EC}" dt="2023-06-26T10:18:10.669" v="182"/>
        <pc:sldMkLst>
          <pc:docMk/>
          <pc:sldMk cId="3109737178" sldId="332"/>
        </pc:sldMkLst>
        <pc:spChg chg="add del mod">
          <ac:chgData name="Mrs Buchanan" userId="S::gw10stewartkayleigh5@glow.sch.uk::2cb0f274-4ec1-45c5-ae25-31fe484367f2" providerId="AD" clId="Web-{4538C2AA-AC22-11D8-305B-2F7E3D5519EC}" dt="2023-06-26T10:18:10.669" v="182"/>
          <ac:spMkLst>
            <pc:docMk/>
            <pc:sldMk cId="3109737178" sldId="332"/>
            <ac:spMk id="3" creationId="{7A63F52F-072D-FCFC-31FC-0A00E4A66F22}"/>
          </ac:spMkLst>
        </pc:spChg>
        <pc:picChg chg="add del">
          <ac:chgData name="Mrs Buchanan" userId="S::gw10stewartkayleigh5@glow.sch.uk::2cb0f274-4ec1-45c5-ae25-31fe484367f2" providerId="AD" clId="Web-{4538C2AA-AC22-11D8-305B-2F7E3D5519EC}" dt="2023-06-26T10:18:10.669" v="182"/>
          <ac:picMkLst>
            <pc:docMk/>
            <pc:sldMk cId="3109737178" sldId="332"/>
            <ac:picMk id="4" creationId="{8ACDEF81-E75F-73BA-A975-2C32C798B2C7}"/>
          </ac:picMkLst>
        </pc:picChg>
      </pc:sldChg>
      <pc:sldChg chg="modSp">
        <pc:chgData name="Mrs Buchanan" userId="S::gw10stewartkayleigh5@glow.sch.uk::2cb0f274-4ec1-45c5-ae25-31fe484367f2" providerId="AD" clId="Web-{4538C2AA-AC22-11D8-305B-2F7E3D5519EC}" dt="2023-06-26T10:10:57.972" v="31" actId="20577"/>
        <pc:sldMkLst>
          <pc:docMk/>
          <pc:sldMk cId="3304095549" sldId="334"/>
        </pc:sldMkLst>
        <pc:spChg chg="mod">
          <ac:chgData name="Mrs Buchanan" userId="S::gw10stewartkayleigh5@glow.sch.uk::2cb0f274-4ec1-45c5-ae25-31fe484367f2" providerId="AD" clId="Web-{4538C2AA-AC22-11D8-305B-2F7E3D5519EC}" dt="2023-06-26T10:10:57.972" v="31" actId="20577"/>
          <ac:spMkLst>
            <pc:docMk/>
            <pc:sldMk cId="3304095549" sldId="334"/>
            <ac:spMk id="3" creationId="{D5C65FED-EA36-313B-1411-8A2421DBAEDE}"/>
          </ac:spMkLst>
        </pc:spChg>
      </pc:sldChg>
      <pc:sldChg chg="modSp">
        <pc:chgData name="Mrs Buchanan" userId="S::gw10stewartkayleigh5@glow.sch.uk::2cb0f274-4ec1-45c5-ae25-31fe484367f2" providerId="AD" clId="Web-{4538C2AA-AC22-11D8-305B-2F7E3D5519EC}" dt="2023-06-26T10:10:42.112" v="25" actId="1076"/>
        <pc:sldMkLst>
          <pc:docMk/>
          <pc:sldMk cId="3577127178" sldId="336"/>
        </pc:sldMkLst>
        <pc:spChg chg="mod">
          <ac:chgData name="Mrs Buchanan" userId="S::gw10stewartkayleigh5@glow.sch.uk::2cb0f274-4ec1-45c5-ae25-31fe484367f2" providerId="AD" clId="Web-{4538C2AA-AC22-11D8-305B-2F7E3D5519EC}" dt="2023-06-26T10:10:42.112" v="25" actId="1076"/>
          <ac:spMkLst>
            <pc:docMk/>
            <pc:sldMk cId="3577127178" sldId="336"/>
            <ac:spMk id="5" creationId="{451AD2EC-B27D-8AD5-1954-EBAD31AB5F9F}"/>
          </ac:spMkLst>
        </pc:spChg>
      </pc:sldChg>
      <pc:sldChg chg="modSp">
        <pc:chgData name="Mrs Buchanan" userId="S::gw10stewartkayleigh5@glow.sch.uk::2cb0f274-4ec1-45c5-ae25-31fe484367f2" providerId="AD" clId="Web-{4538C2AA-AC22-11D8-305B-2F7E3D5519EC}" dt="2023-06-26T10:10:04.237" v="20" actId="1076"/>
        <pc:sldMkLst>
          <pc:docMk/>
          <pc:sldMk cId="3259475804" sldId="337"/>
        </pc:sldMkLst>
        <pc:spChg chg="mod">
          <ac:chgData name="Mrs Buchanan" userId="S::gw10stewartkayleigh5@glow.sch.uk::2cb0f274-4ec1-45c5-ae25-31fe484367f2" providerId="AD" clId="Web-{4538C2AA-AC22-11D8-305B-2F7E3D5519EC}" dt="2023-06-26T10:10:04.237" v="20" actId="1076"/>
          <ac:spMkLst>
            <pc:docMk/>
            <pc:sldMk cId="3259475804" sldId="337"/>
            <ac:spMk id="5" creationId="{EE2D900F-3167-D3AB-3246-716D3D7AB71D}"/>
          </ac:spMkLst>
        </pc:spChg>
      </pc:sldChg>
    </pc:docChg>
  </pc:docChgLst>
  <pc:docChgLst>
    <pc:chgData name="Mrs Buchanan" userId="S::gw10stewartkayleigh5@glow.sch.uk::2cb0f274-4ec1-45c5-ae25-31fe484367f2" providerId="AD" clId="Web-{C57B09C0-A7C8-123E-A4DD-EDEF9D361430}"/>
    <pc:docChg chg="addSld modSld">
      <pc:chgData name="Mrs Buchanan" userId="S::gw10stewartkayleigh5@glow.sch.uk::2cb0f274-4ec1-45c5-ae25-31fe484367f2" providerId="AD" clId="Web-{C57B09C0-A7C8-123E-A4DD-EDEF9D361430}" dt="2023-06-23T09:50:45.061" v="218"/>
      <pc:docMkLst>
        <pc:docMk/>
      </pc:docMkLst>
      <pc:sldChg chg="addSp delSp modSp">
        <pc:chgData name="Mrs Buchanan" userId="S::gw10stewartkayleigh5@glow.sch.uk::2cb0f274-4ec1-45c5-ae25-31fe484367f2" providerId="AD" clId="Web-{C57B09C0-A7C8-123E-A4DD-EDEF9D361430}" dt="2023-06-23T09:50:45.061" v="218"/>
        <pc:sldMkLst>
          <pc:docMk/>
          <pc:sldMk cId="3225086510" sldId="322"/>
        </pc:sldMkLst>
        <pc:spChg chg="add del mod">
          <ac:chgData name="Mrs Buchanan" userId="S::gw10stewartkayleigh5@glow.sch.uk::2cb0f274-4ec1-45c5-ae25-31fe484367f2" providerId="AD" clId="Web-{C57B09C0-A7C8-123E-A4DD-EDEF9D361430}" dt="2023-06-23T09:47:23.968" v="148"/>
          <ac:spMkLst>
            <pc:docMk/>
            <pc:sldMk cId="3225086510" sldId="322"/>
            <ac:spMk id="2" creationId="{FB86569D-3890-5E7C-4CAF-BF722B445F76}"/>
          </ac:spMkLst>
        </pc:spChg>
        <pc:spChg chg="mod">
          <ac:chgData name="Mrs Buchanan" userId="S::gw10stewartkayleigh5@glow.sch.uk::2cb0f274-4ec1-45c5-ae25-31fe484367f2" providerId="AD" clId="Web-{C57B09C0-A7C8-123E-A4DD-EDEF9D361430}" dt="2023-06-23T09:47:43.001" v="159"/>
          <ac:spMkLst>
            <pc:docMk/>
            <pc:sldMk cId="3225086510" sldId="322"/>
            <ac:spMk id="3" creationId="{D7098F1F-199F-4947-B441-2A48A2916606}"/>
          </ac:spMkLst>
        </pc:spChg>
        <pc:spChg chg="mod">
          <ac:chgData name="Mrs Buchanan" userId="S::gw10stewartkayleigh5@glow.sch.uk::2cb0f274-4ec1-45c5-ae25-31fe484367f2" providerId="AD" clId="Web-{C57B09C0-A7C8-123E-A4DD-EDEF9D361430}" dt="2023-06-23T09:47:40.704" v="158" actId="1076"/>
          <ac:spMkLst>
            <pc:docMk/>
            <pc:sldMk cId="3225086510" sldId="322"/>
            <ac:spMk id="4" creationId="{2BF89E91-55B3-4D95-A817-62210C9BB9CE}"/>
          </ac:spMkLst>
        </pc:spChg>
        <pc:spChg chg="add del mod">
          <ac:chgData name="Mrs Buchanan" userId="S::gw10stewartkayleigh5@glow.sch.uk::2cb0f274-4ec1-45c5-ae25-31fe484367f2" providerId="AD" clId="Web-{C57B09C0-A7C8-123E-A4DD-EDEF9D361430}" dt="2023-06-23T09:46:29.496" v="127"/>
          <ac:spMkLst>
            <pc:docMk/>
            <pc:sldMk cId="3225086510" sldId="322"/>
            <ac:spMk id="5" creationId="{A3FA94C1-8704-DCC9-2DF7-B78E34EA5594}"/>
          </ac:spMkLst>
        </pc:spChg>
        <pc:spChg chg="add del mod">
          <ac:chgData name="Mrs Buchanan" userId="S::gw10stewartkayleigh5@glow.sch.uk::2cb0f274-4ec1-45c5-ae25-31fe484367f2" providerId="AD" clId="Web-{C57B09C0-A7C8-123E-A4DD-EDEF9D361430}" dt="2023-06-23T09:47:31.735" v="155"/>
          <ac:spMkLst>
            <pc:docMk/>
            <pc:sldMk cId="3225086510" sldId="322"/>
            <ac:spMk id="6" creationId="{55DAD91A-769F-C0D9-70E4-823EDF886140}"/>
          </ac:spMkLst>
        </pc:spChg>
        <pc:picChg chg="mod">
          <ac:chgData name="Mrs Buchanan" userId="S::gw10stewartkayleigh5@glow.sch.uk::2cb0f274-4ec1-45c5-ae25-31fe484367f2" providerId="AD" clId="Web-{C57B09C0-A7C8-123E-A4DD-EDEF9D361430}" dt="2023-06-23T09:45:06.943" v="84" actId="1076"/>
          <ac:picMkLst>
            <pc:docMk/>
            <pc:sldMk cId="3225086510" sldId="322"/>
            <ac:picMk id="26628" creationId="{3899BC49-4D4A-4565-B987-0CE8E31D9B14}"/>
          </ac:picMkLst>
        </pc:picChg>
        <pc:picChg chg="del">
          <ac:chgData name="Mrs Buchanan" userId="S::gw10stewartkayleigh5@glow.sch.uk::2cb0f274-4ec1-45c5-ae25-31fe484367f2" providerId="AD" clId="Web-{C57B09C0-A7C8-123E-A4DD-EDEF9D361430}" dt="2023-06-23T09:50:45.061" v="218"/>
          <ac:picMkLst>
            <pc:docMk/>
            <pc:sldMk cId="3225086510" sldId="322"/>
            <ac:picMk id="26631" creationId="{B1B52D44-2D4D-4662-A8DC-F29B24486DB9}"/>
          </ac:picMkLst>
        </pc:picChg>
      </pc:sldChg>
      <pc:sldChg chg="addSp delSp modSp add replId">
        <pc:chgData name="Mrs Buchanan" userId="S::gw10stewartkayleigh5@glow.sch.uk::2cb0f274-4ec1-45c5-ae25-31fe484367f2" providerId="AD" clId="Web-{C57B09C0-A7C8-123E-A4DD-EDEF9D361430}" dt="2023-06-23T09:50:42.655" v="217" actId="1076"/>
        <pc:sldMkLst>
          <pc:docMk/>
          <pc:sldMk cId="2213542651" sldId="328"/>
        </pc:sldMkLst>
        <pc:spChg chg="mod">
          <ac:chgData name="Mrs Buchanan" userId="S::gw10stewartkayleigh5@glow.sch.uk::2cb0f274-4ec1-45c5-ae25-31fe484367f2" providerId="AD" clId="Web-{C57B09C0-A7C8-123E-A4DD-EDEF9D361430}" dt="2023-06-23T09:48:03.784" v="166" actId="20577"/>
          <ac:spMkLst>
            <pc:docMk/>
            <pc:sldMk cId="2213542651" sldId="328"/>
            <ac:spMk id="2" creationId="{FB86569D-3890-5E7C-4CAF-BF722B445F76}"/>
          </ac:spMkLst>
        </pc:spChg>
        <pc:spChg chg="del">
          <ac:chgData name="Mrs Buchanan" userId="S::gw10stewartkayleigh5@glow.sch.uk::2cb0f274-4ec1-45c5-ae25-31fe484367f2" providerId="AD" clId="Web-{C57B09C0-A7C8-123E-A4DD-EDEF9D361430}" dt="2023-06-23T09:47:07.514" v="139"/>
          <ac:spMkLst>
            <pc:docMk/>
            <pc:sldMk cId="2213542651" sldId="328"/>
            <ac:spMk id="3" creationId="{D7098F1F-199F-4947-B441-2A48A2916606}"/>
          </ac:spMkLst>
        </pc:spChg>
        <pc:spChg chg="mod">
          <ac:chgData name="Mrs Buchanan" userId="S::gw10stewartkayleigh5@glow.sch.uk::2cb0f274-4ec1-45c5-ae25-31fe484367f2" providerId="AD" clId="Web-{C57B09C0-A7C8-123E-A4DD-EDEF9D361430}" dt="2023-06-23T09:49:16.883" v="213" actId="1076"/>
          <ac:spMkLst>
            <pc:docMk/>
            <pc:sldMk cId="2213542651" sldId="328"/>
            <ac:spMk id="4" creationId="{2BF89E91-55B3-4D95-A817-62210C9BB9CE}"/>
          </ac:spMkLst>
        </pc:spChg>
        <pc:spChg chg="mod">
          <ac:chgData name="Mrs Buchanan" userId="S::gw10stewartkayleigh5@glow.sch.uk::2cb0f274-4ec1-45c5-ae25-31fe484367f2" providerId="AD" clId="Web-{C57B09C0-A7C8-123E-A4DD-EDEF9D361430}" dt="2023-06-23T09:47:21.265" v="147" actId="20577"/>
          <ac:spMkLst>
            <pc:docMk/>
            <pc:sldMk cId="2213542651" sldId="328"/>
            <ac:spMk id="6" creationId="{55DAD91A-769F-C0D9-70E4-823EDF886140}"/>
          </ac:spMkLst>
        </pc:spChg>
        <pc:spChg chg="add del mod">
          <ac:chgData name="Mrs Buchanan" userId="S::gw10stewartkayleigh5@glow.sch.uk::2cb0f274-4ec1-45c5-ae25-31fe484367f2" providerId="AD" clId="Web-{C57B09C0-A7C8-123E-A4DD-EDEF9D361430}" dt="2023-06-23T09:47:09.405" v="140"/>
          <ac:spMkLst>
            <pc:docMk/>
            <pc:sldMk cId="2213542651" sldId="328"/>
            <ac:spMk id="7" creationId="{C0740248-2ECB-F782-1E50-0B308ECC3095}"/>
          </ac:spMkLst>
        </pc:spChg>
        <pc:spChg chg="add del mod">
          <ac:chgData name="Mrs Buchanan" userId="S::gw10stewartkayleigh5@glow.sch.uk::2cb0f274-4ec1-45c5-ae25-31fe484367f2" providerId="AD" clId="Web-{C57B09C0-A7C8-123E-A4DD-EDEF9D361430}" dt="2023-06-23T09:50:42.655" v="217" actId="1076"/>
          <ac:spMkLst>
            <pc:docMk/>
            <pc:sldMk cId="2213542651" sldId="328"/>
            <ac:spMk id="8" creationId="{FAC36F27-8000-0465-4418-5C966730A46A}"/>
          </ac:spMkLst>
        </pc:spChg>
        <pc:picChg chg="mod">
          <ac:chgData name="Mrs Buchanan" userId="S::gw10stewartkayleigh5@glow.sch.uk::2cb0f274-4ec1-45c5-ae25-31fe484367f2" providerId="AD" clId="Web-{C57B09C0-A7C8-123E-A4DD-EDEF9D361430}" dt="2023-06-23T09:49:19.039" v="214" actId="1076"/>
          <ac:picMkLst>
            <pc:docMk/>
            <pc:sldMk cId="2213542651" sldId="328"/>
            <ac:picMk id="26628" creationId="{3899BC49-4D4A-4565-B987-0CE8E31D9B14}"/>
          </ac:picMkLst>
        </pc:picChg>
        <pc:picChg chg="mod">
          <ac:chgData name="Mrs Buchanan" userId="S::gw10stewartkayleigh5@glow.sch.uk::2cb0f274-4ec1-45c5-ae25-31fe484367f2" providerId="AD" clId="Web-{C57B09C0-A7C8-123E-A4DD-EDEF9D361430}" dt="2023-06-23T09:50:40.717" v="216" actId="1076"/>
          <ac:picMkLst>
            <pc:docMk/>
            <pc:sldMk cId="2213542651" sldId="328"/>
            <ac:picMk id="26631" creationId="{B1B52D44-2D4D-4662-A8DC-F29B24486DB9}"/>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04056A38-1066-F3CB-2F71-DD44CD6D922F}"/>
              </a:ext>
            </a:extLst>
          </p:cNvPr>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GB"/>
          </a:p>
        </p:txBody>
      </p:sp>
      <p:sp>
        <p:nvSpPr>
          <p:cNvPr id="26627" name="Rectangle 3">
            <a:extLst>
              <a:ext uri="{FF2B5EF4-FFF2-40B4-BE49-F238E27FC236}">
                <a16:creationId xmlns:a16="http://schemas.microsoft.com/office/drawing/2014/main" id="{13266941-C01F-3D73-BE46-D635F81DF826}"/>
              </a:ext>
            </a:extLst>
          </p:cNvPr>
          <p:cNvSpPr>
            <a:spLocks noGrp="1" noChangeArrowheads="1"/>
          </p:cNvSpPr>
          <p:nvPr>
            <p:ph type="dt" sz="quarter"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GB"/>
          </a:p>
        </p:txBody>
      </p:sp>
      <p:sp>
        <p:nvSpPr>
          <p:cNvPr id="26628" name="Rectangle 4">
            <a:extLst>
              <a:ext uri="{FF2B5EF4-FFF2-40B4-BE49-F238E27FC236}">
                <a16:creationId xmlns:a16="http://schemas.microsoft.com/office/drawing/2014/main" id="{5B8695DA-AC2F-305E-7891-FB447454C4CD}"/>
              </a:ext>
            </a:extLst>
          </p:cNvPr>
          <p:cNvSpPr>
            <a:spLocks noGrp="1" noChangeArrowheads="1"/>
          </p:cNvSpPr>
          <p:nvPr>
            <p:ph type="ftr" sz="quarter" idx="2"/>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GB"/>
          </a:p>
        </p:txBody>
      </p:sp>
      <p:sp>
        <p:nvSpPr>
          <p:cNvPr id="26629" name="Rectangle 5">
            <a:extLst>
              <a:ext uri="{FF2B5EF4-FFF2-40B4-BE49-F238E27FC236}">
                <a16:creationId xmlns:a16="http://schemas.microsoft.com/office/drawing/2014/main" id="{21EB1822-FA1B-89FB-3448-A640637DF704}"/>
              </a:ext>
            </a:extLst>
          </p:cNvPr>
          <p:cNvSpPr>
            <a:spLocks noGrp="1" noChangeArrowheads="1"/>
          </p:cNvSpPr>
          <p:nvPr>
            <p:ph type="sldNum" sz="quarter" idx="3"/>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fld id="{53B4E838-388F-4FE8-820F-7DDE7B7CDE2E}" type="slidenum">
              <a:rPr lang="en-GB" altLang="en-US"/>
              <a:pPr/>
              <a:t>‹#›</a:t>
            </a:fld>
            <a:endParaRPr lang="en-GB"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215AC05-2B12-C8FD-E415-23733F48DE41}"/>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eaLnBrk="1" hangingPunct="1">
              <a:defRPr sz="1200">
                <a:latin typeface="Arial" charset="0"/>
              </a:defRPr>
            </a:lvl1pPr>
          </a:lstStyle>
          <a:p>
            <a:pPr>
              <a:defRPr/>
            </a:pPr>
            <a:endParaRPr lang="en-GB"/>
          </a:p>
        </p:txBody>
      </p:sp>
      <p:sp>
        <p:nvSpPr>
          <p:cNvPr id="3" name="Date Placeholder 2">
            <a:extLst>
              <a:ext uri="{FF2B5EF4-FFF2-40B4-BE49-F238E27FC236}">
                <a16:creationId xmlns:a16="http://schemas.microsoft.com/office/drawing/2014/main" id="{4F754614-02DF-91C8-5371-31E80F50E714}"/>
              </a:ext>
            </a:extLst>
          </p:cNvPr>
          <p:cNvSpPr>
            <a:spLocks noGrp="1"/>
          </p:cNvSpPr>
          <p:nvPr>
            <p:ph type="dt" idx="1"/>
          </p:nvPr>
        </p:nvSpPr>
        <p:spPr>
          <a:xfrm>
            <a:off x="3849688" y="0"/>
            <a:ext cx="2946400" cy="496888"/>
          </a:xfrm>
          <a:prstGeom prst="rect">
            <a:avLst/>
          </a:prstGeom>
        </p:spPr>
        <p:txBody>
          <a:bodyPr vert="horz" lIns="91440" tIns="45720" rIns="91440" bIns="45720" rtlCol="0"/>
          <a:lstStyle>
            <a:lvl1pPr algn="r" eaLnBrk="1" hangingPunct="1">
              <a:defRPr sz="1200">
                <a:latin typeface="Arial" charset="0"/>
              </a:defRPr>
            </a:lvl1pPr>
          </a:lstStyle>
          <a:p>
            <a:pPr>
              <a:defRPr/>
            </a:pPr>
            <a:fld id="{F32B5105-D7A1-4BB0-9C2D-F63E1D906E26}" type="datetimeFigureOut">
              <a:rPr lang="en-GB"/>
              <a:pPr>
                <a:defRPr/>
              </a:pPr>
              <a:t>26/06/2023</a:t>
            </a:fld>
            <a:endParaRPr lang="en-GB"/>
          </a:p>
        </p:txBody>
      </p:sp>
      <p:sp>
        <p:nvSpPr>
          <p:cNvPr id="4" name="Slide Image Placeholder 3">
            <a:extLst>
              <a:ext uri="{FF2B5EF4-FFF2-40B4-BE49-F238E27FC236}">
                <a16:creationId xmlns:a16="http://schemas.microsoft.com/office/drawing/2014/main" id="{E9E82096-51C6-7048-9C49-8C8793C68667}"/>
              </a:ext>
            </a:extLst>
          </p:cNvPr>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C4336B4B-8DF0-EF96-1699-EA3A4B9DA3EA}"/>
              </a:ext>
            </a:extLst>
          </p:cNvPr>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CB743CEF-E820-5452-7584-CCE1CFBC2FF1}"/>
              </a:ext>
            </a:extLst>
          </p:cNvPr>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en-GB"/>
          </a:p>
        </p:txBody>
      </p:sp>
      <p:sp>
        <p:nvSpPr>
          <p:cNvPr id="7" name="Slide Number Placeholder 6">
            <a:extLst>
              <a:ext uri="{FF2B5EF4-FFF2-40B4-BE49-F238E27FC236}">
                <a16:creationId xmlns:a16="http://schemas.microsoft.com/office/drawing/2014/main" id="{F1FFD5E4-A99B-3B8F-CD4F-6B7F00B3FA09}"/>
              </a:ext>
            </a:extLst>
          </p:cNvPr>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EAF8D58D-3A8F-4078-99CF-8715B56E4451}" type="slidenum">
              <a:rPr lang="en-GB" altLang="en-US"/>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5B3661AE-217B-E7A2-59D8-ED80548E7C8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B04986B3-5139-9B52-5A63-2C4DE0D4CF8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In this powerpoint we will explain how the Pupil Support and Tutor system works. We will talk about what you will be doing in your 3 day visit. We will answer any questions on your postcards but we will also answer any other questions that you hadn’t thought about until now!</a:t>
            </a:r>
          </a:p>
        </p:txBody>
      </p:sp>
      <p:sp>
        <p:nvSpPr>
          <p:cNvPr id="6148" name="Slide Number Placeholder 3">
            <a:extLst>
              <a:ext uri="{FF2B5EF4-FFF2-40B4-BE49-F238E27FC236}">
                <a16:creationId xmlns:a16="http://schemas.microsoft.com/office/drawing/2014/main" id="{B8079CEB-CA54-D3A9-C453-49B947E62A7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D7424AF-C2D2-47BC-AFB9-155B65F662A8}" type="slidenum">
              <a:rPr lang="en-GB" altLang="en-US">
                <a:latin typeface="Arial" panose="020B0604020202020204" pitchFamily="34" charset="0"/>
              </a:rPr>
              <a:pPr>
                <a:spcBef>
                  <a:spcPct val="0"/>
                </a:spcBef>
              </a:pPr>
              <a:t>1</a:t>
            </a:fld>
            <a:endParaRPr lang="en-GB"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93BA6AF1-AB17-5A34-2D83-FE276B4C62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A139B1D9-ACCA-8E9B-524D-B27CA44C655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
        <p:nvSpPr>
          <p:cNvPr id="12292" name="Slide Number Placeholder 3">
            <a:extLst>
              <a:ext uri="{FF2B5EF4-FFF2-40B4-BE49-F238E27FC236}">
                <a16:creationId xmlns:a16="http://schemas.microsoft.com/office/drawing/2014/main" id="{31A1E535-A148-0BE3-153C-5CF770F0E05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81EB531-0667-4009-A64E-560000200742}" type="slidenum">
              <a:rPr lang="en-GB" altLang="en-US">
                <a:latin typeface="Arial" panose="020B0604020202020204" pitchFamily="34" charset="0"/>
              </a:rPr>
              <a:pPr>
                <a:spcBef>
                  <a:spcPct val="0"/>
                </a:spcBef>
              </a:pPr>
              <a:t>13</a:t>
            </a:fld>
            <a:endParaRPr lang="en-GB"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1B7EBF09-22CD-4DCB-BC1C-4E76A39EF0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1AE5BF4C-4B16-4835-8611-F51C2F80AFB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
        <p:nvSpPr>
          <p:cNvPr id="23556" name="Slide Number Placeholder 3">
            <a:extLst>
              <a:ext uri="{FF2B5EF4-FFF2-40B4-BE49-F238E27FC236}">
                <a16:creationId xmlns:a16="http://schemas.microsoft.com/office/drawing/2014/main" id="{DC8BFB91-A59C-4E00-92A3-56D5B271F2D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9791659-921C-41BA-8301-D03E4C7F59EF}" type="slidenum">
              <a:rPr lang="en-GB" altLang="en-US">
                <a:latin typeface="Arial" panose="020B0604020202020204" pitchFamily="34" charset="0"/>
              </a:rPr>
              <a:pPr>
                <a:spcBef>
                  <a:spcPct val="0"/>
                </a:spcBef>
              </a:pPr>
              <a:t>16</a:t>
            </a:fld>
            <a:endParaRPr lang="en-GB"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9AF53AA4-B5CC-4511-8458-60434EA662D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B5A8DC14-BEE2-4C96-8812-5A53164C59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
        <p:nvSpPr>
          <p:cNvPr id="25604" name="Slide Number Placeholder 3">
            <a:extLst>
              <a:ext uri="{FF2B5EF4-FFF2-40B4-BE49-F238E27FC236}">
                <a16:creationId xmlns:a16="http://schemas.microsoft.com/office/drawing/2014/main" id="{5F80D999-6CBE-4729-AB1C-74098DDEF02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2C9181A-E903-41D1-8CA0-C631C3EBB1EC}" type="slidenum">
              <a:rPr lang="en-GB" altLang="en-US">
                <a:latin typeface="Arial" panose="020B0604020202020204" pitchFamily="34" charset="0"/>
              </a:rPr>
              <a:pPr>
                <a:spcBef>
                  <a:spcPct val="0"/>
                </a:spcBef>
              </a:pPr>
              <a:t>17</a:t>
            </a:fld>
            <a:endParaRPr lang="en-GB"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5415044B-9D69-4189-BF27-079342FB534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AEE6BFB9-1FBB-4F87-AE1A-5E339447AD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
        <p:nvSpPr>
          <p:cNvPr id="30724" name="Slide Number Placeholder 3">
            <a:extLst>
              <a:ext uri="{FF2B5EF4-FFF2-40B4-BE49-F238E27FC236}">
                <a16:creationId xmlns:a16="http://schemas.microsoft.com/office/drawing/2014/main" id="{4FCF3427-27C0-4C35-9668-90794E325F6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85A0325-18B4-4F3B-B137-F312E0187BCB}" type="slidenum">
              <a:rPr lang="en-GB" altLang="en-US">
                <a:latin typeface="Arial" panose="020B0604020202020204" pitchFamily="34" charset="0"/>
              </a:rPr>
              <a:pPr>
                <a:spcBef>
                  <a:spcPct val="0"/>
                </a:spcBef>
              </a:pPr>
              <a:t>18</a:t>
            </a:fld>
            <a:endParaRPr lang="en-GB"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30AC9669-2E51-FB77-1A97-B87B654250F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B0894FF9-E3CB-16A7-CADB-49E1CB90D8D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Question time.. Blue postcards or questions from the floor.</a:t>
            </a:r>
          </a:p>
        </p:txBody>
      </p:sp>
      <p:sp>
        <p:nvSpPr>
          <p:cNvPr id="40964" name="Slide Number Placeholder 3">
            <a:extLst>
              <a:ext uri="{FF2B5EF4-FFF2-40B4-BE49-F238E27FC236}">
                <a16:creationId xmlns:a16="http://schemas.microsoft.com/office/drawing/2014/main" id="{325A8421-D6B9-A83D-4EF9-AA8653CB8DD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5625BE-94A7-4AA0-A12A-226C5AA784A3}" type="slidenum">
              <a:rPr lang="en-GB" altLang="en-US">
                <a:latin typeface="Arial" panose="020B0604020202020204" pitchFamily="34" charset="0"/>
              </a:rPr>
              <a:pPr>
                <a:spcBef>
                  <a:spcPct val="0"/>
                </a:spcBef>
              </a:pPr>
              <a:t>35</a:t>
            </a:fld>
            <a:endParaRPr lang="en-GB"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413894BC-F69D-48B8-8172-303F8226D3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51AFCAE1-2399-48D8-BFF8-F12B06F0F9D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You will have lots of subject teachers. Get them to name all the subjects they will have? Big change moving from one teacher all day to six subjects each day and up to 14 teachers over year on tt- but that is one of the good things- getting to move around classes and subjects.. </a:t>
            </a:r>
          </a:p>
          <a:p>
            <a:pPr eaLnBrk="1" hangingPunct="1">
              <a:spcBef>
                <a:spcPct val="0"/>
              </a:spcBef>
            </a:pPr>
            <a:r>
              <a:rPr lang="en-GB" altLang="en-US"/>
              <a:t>Who do you go to if you need help though?</a:t>
            </a:r>
          </a:p>
        </p:txBody>
      </p:sp>
      <p:sp>
        <p:nvSpPr>
          <p:cNvPr id="16388" name="Slide Number Placeholder 3">
            <a:extLst>
              <a:ext uri="{FF2B5EF4-FFF2-40B4-BE49-F238E27FC236}">
                <a16:creationId xmlns:a16="http://schemas.microsoft.com/office/drawing/2014/main" id="{031FFBD2-7BD7-4877-BD36-8639EE0471B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8618B48-FB73-4E40-BCED-FE16241DB521}" type="slidenum">
              <a:rPr lang="en-GB" altLang="en-US">
                <a:latin typeface="Arial" panose="020B0604020202020204" pitchFamily="34" charset="0"/>
              </a:rPr>
              <a:pPr>
                <a:spcBef>
                  <a:spcPct val="0"/>
                </a:spcBef>
              </a:pPr>
              <a:t>2</a:t>
            </a:fld>
            <a:endParaRPr lang="en-GB" altLang="en-US">
              <a:latin typeface="Arial" panose="020B0604020202020204" pitchFamily="34" charset="0"/>
            </a:endParaRPr>
          </a:p>
        </p:txBody>
      </p:sp>
    </p:spTree>
    <p:extLst>
      <p:ext uri="{BB962C8B-B14F-4D97-AF65-F5344CB8AC3E}">
        <p14:creationId xmlns:p14="http://schemas.microsoft.com/office/powerpoint/2010/main" val="3560389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413894BC-F69D-48B8-8172-303F8226D3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51AFCAE1-2399-48D8-BFF8-F12B06F0F9D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You will have lots of subject teachers. Get them to name all the subjects they will have? Big change moving from one teacher all day to six subjects each day and up to 14 teachers over year on tt- but that is one of the good things- getting to move around classes and subjects.. </a:t>
            </a:r>
          </a:p>
          <a:p>
            <a:pPr eaLnBrk="1" hangingPunct="1">
              <a:spcBef>
                <a:spcPct val="0"/>
              </a:spcBef>
            </a:pPr>
            <a:r>
              <a:rPr lang="en-GB" altLang="en-US"/>
              <a:t>Who do you go to if you need help though?</a:t>
            </a:r>
          </a:p>
        </p:txBody>
      </p:sp>
      <p:sp>
        <p:nvSpPr>
          <p:cNvPr id="16388" name="Slide Number Placeholder 3">
            <a:extLst>
              <a:ext uri="{FF2B5EF4-FFF2-40B4-BE49-F238E27FC236}">
                <a16:creationId xmlns:a16="http://schemas.microsoft.com/office/drawing/2014/main" id="{031FFBD2-7BD7-4877-BD36-8639EE0471B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8618B48-FB73-4E40-BCED-FE16241DB521}" type="slidenum">
              <a:rPr lang="en-GB" altLang="en-US">
                <a:latin typeface="Arial" panose="020B0604020202020204" pitchFamily="34" charset="0"/>
              </a:rPr>
              <a:pPr>
                <a:spcBef>
                  <a:spcPct val="0"/>
                </a:spcBef>
              </a:pPr>
              <a:t>3</a:t>
            </a:fld>
            <a:endParaRPr lang="en-GB" altLang="en-US">
              <a:latin typeface="Arial" panose="020B0604020202020204" pitchFamily="34" charset="0"/>
            </a:endParaRPr>
          </a:p>
        </p:txBody>
      </p:sp>
    </p:spTree>
    <p:extLst>
      <p:ext uri="{BB962C8B-B14F-4D97-AF65-F5344CB8AC3E}">
        <p14:creationId xmlns:p14="http://schemas.microsoft.com/office/powerpoint/2010/main" val="2971145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413894BC-F69D-48B8-8172-303F8226D3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51AFCAE1-2399-48D8-BFF8-F12B06F0F9D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You will have lots of subject teachers. Get them to name all the subjects they will have? Big change moving from one teacher all day to six subjects each day and up to 14 teachers over year on tt- but that is one of the good things- getting to move around classes and subjects.. </a:t>
            </a:r>
          </a:p>
          <a:p>
            <a:pPr eaLnBrk="1" hangingPunct="1">
              <a:spcBef>
                <a:spcPct val="0"/>
              </a:spcBef>
            </a:pPr>
            <a:r>
              <a:rPr lang="en-GB" altLang="en-US"/>
              <a:t>Who do you go to if you need help though?</a:t>
            </a:r>
          </a:p>
        </p:txBody>
      </p:sp>
      <p:sp>
        <p:nvSpPr>
          <p:cNvPr id="16388" name="Slide Number Placeholder 3">
            <a:extLst>
              <a:ext uri="{FF2B5EF4-FFF2-40B4-BE49-F238E27FC236}">
                <a16:creationId xmlns:a16="http://schemas.microsoft.com/office/drawing/2014/main" id="{031FFBD2-7BD7-4877-BD36-8639EE0471B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8618B48-FB73-4E40-BCED-FE16241DB521}" type="slidenum">
              <a:rPr lang="en-GB" altLang="en-US">
                <a:latin typeface="Arial" panose="020B0604020202020204" pitchFamily="34" charset="0"/>
              </a:rPr>
              <a:pPr>
                <a:spcBef>
                  <a:spcPct val="0"/>
                </a:spcBef>
              </a:pPr>
              <a:t>4</a:t>
            </a:fld>
            <a:endParaRPr lang="en-GB" altLang="en-US">
              <a:latin typeface="Arial" panose="020B0604020202020204" pitchFamily="34" charset="0"/>
            </a:endParaRPr>
          </a:p>
        </p:txBody>
      </p:sp>
    </p:spTree>
    <p:extLst>
      <p:ext uri="{BB962C8B-B14F-4D97-AF65-F5344CB8AC3E}">
        <p14:creationId xmlns:p14="http://schemas.microsoft.com/office/powerpoint/2010/main" val="1087573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413894BC-F69D-48B8-8172-303F8226D3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51AFCAE1-2399-48D8-BFF8-F12B06F0F9D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You will have lots of subject teachers. Get them to name all the subjects they will have? Big change moving from one teacher all day to six subjects each day and up to 14 teachers over year on tt- but that is one of the good things- getting to move around classes and subjects.. </a:t>
            </a:r>
          </a:p>
          <a:p>
            <a:pPr eaLnBrk="1" hangingPunct="1">
              <a:spcBef>
                <a:spcPct val="0"/>
              </a:spcBef>
            </a:pPr>
            <a:r>
              <a:rPr lang="en-GB" altLang="en-US"/>
              <a:t>Who do you go to if you need help though?</a:t>
            </a:r>
          </a:p>
        </p:txBody>
      </p:sp>
      <p:sp>
        <p:nvSpPr>
          <p:cNvPr id="16388" name="Slide Number Placeholder 3">
            <a:extLst>
              <a:ext uri="{FF2B5EF4-FFF2-40B4-BE49-F238E27FC236}">
                <a16:creationId xmlns:a16="http://schemas.microsoft.com/office/drawing/2014/main" id="{031FFBD2-7BD7-4877-BD36-8639EE0471B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8618B48-FB73-4E40-BCED-FE16241DB521}" type="slidenum">
              <a:rPr lang="en-GB" altLang="en-US">
                <a:latin typeface="Arial" panose="020B0604020202020204" pitchFamily="34" charset="0"/>
              </a:rPr>
              <a:pPr>
                <a:spcBef>
                  <a:spcPct val="0"/>
                </a:spcBef>
              </a:pPr>
              <a:t>5</a:t>
            </a:fld>
            <a:endParaRPr lang="en-GB" altLang="en-US">
              <a:latin typeface="Arial" panose="020B0604020202020204" pitchFamily="34" charset="0"/>
            </a:endParaRPr>
          </a:p>
        </p:txBody>
      </p:sp>
    </p:spTree>
    <p:extLst>
      <p:ext uri="{BB962C8B-B14F-4D97-AF65-F5344CB8AC3E}">
        <p14:creationId xmlns:p14="http://schemas.microsoft.com/office/powerpoint/2010/main" val="3395819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413894BC-F69D-48B8-8172-303F8226D3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51AFCAE1-2399-48D8-BFF8-F12B06F0F9D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You will have lots of subject teachers. Get them to name all the subjects they will have? Big change moving from one teacher all day to six subjects each day and up to 14 teachers over year on tt- but that is one of the good things- getting to move around classes and subjects.. </a:t>
            </a:r>
          </a:p>
          <a:p>
            <a:pPr eaLnBrk="1" hangingPunct="1">
              <a:spcBef>
                <a:spcPct val="0"/>
              </a:spcBef>
            </a:pPr>
            <a:r>
              <a:rPr lang="en-GB" altLang="en-US"/>
              <a:t>Who do you go to if you need help though?</a:t>
            </a:r>
          </a:p>
        </p:txBody>
      </p:sp>
      <p:sp>
        <p:nvSpPr>
          <p:cNvPr id="16388" name="Slide Number Placeholder 3">
            <a:extLst>
              <a:ext uri="{FF2B5EF4-FFF2-40B4-BE49-F238E27FC236}">
                <a16:creationId xmlns:a16="http://schemas.microsoft.com/office/drawing/2014/main" id="{031FFBD2-7BD7-4877-BD36-8639EE0471B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8618B48-FB73-4E40-BCED-FE16241DB521}" type="slidenum">
              <a:rPr lang="en-GB" altLang="en-US">
                <a:latin typeface="Arial" panose="020B0604020202020204" pitchFamily="34" charset="0"/>
              </a:rPr>
              <a:pPr>
                <a:spcBef>
                  <a:spcPct val="0"/>
                </a:spcBef>
              </a:pPr>
              <a:t>6</a:t>
            </a:fld>
            <a:endParaRPr lang="en-GB" altLang="en-US">
              <a:latin typeface="Arial" panose="020B0604020202020204" pitchFamily="34" charset="0"/>
            </a:endParaRPr>
          </a:p>
        </p:txBody>
      </p:sp>
    </p:spTree>
    <p:extLst>
      <p:ext uri="{BB962C8B-B14F-4D97-AF65-F5344CB8AC3E}">
        <p14:creationId xmlns:p14="http://schemas.microsoft.com/office/powerpoint/2010/main" val="317743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413894BC-F69D-48B8-8172-303F8226D3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51AFCAE1-2399-48D8-BFF8-F12B06F0F9D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You will have lots of subject teachers. Get them to name all the subjects they will have? Big change moving from one teacher all day to six subjects each day and up to 14 teachers over year on tt- but that is one of the good things- getting to move around classes and subjects.. </a:t>
            </a:r>
          </a:p>
          <a:p>
            <a:pPr eaLnBrk="1" hangingPunct="1">
              <a:spcBef>
                <a:spcPct val="0"/>
              </a:spcBef>
            </a:pPr>
            <a:r>
              <a:rPr lang="en-GB" altLang="en-US"/>
              <a:t>Who do you go to if you need help though?</a:t>
            </a:r>
          </a:p>
        </p:txBody>
      </p:sp>
      <p:sp>
        <p:nvSpPr>
          <p:cNvPr id="16388" name="Slide Number Placeholder 3">
            <a:extLst>
              <a:ext uri="{FF2B5EF4-FFF2-40B4-BE49-F238E27FC236}">
                <a16:creationId xmlns:a16="http://schemas.microsoft.com/office/drawing/2014/main" id="{031FFBD2-7BD7-4877-BD36-8639EE0471B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8618B48-FB73-4E40-BCED-FE16241DB521}" type="slidenum">
              <a:rPr lang="en-GB" altLang="en-US">
                <a:latin typeface="Arial" panose="020B0604020202020204" pitchFamily="34" charset="0"/>
              </a:rPr>
              <a:pPr>
                <a:spcBef>
                  <a:spcPct val="0"/>
                </a:spcBef>
              </a:pPr>
              <a:t>8</a:t>
            </a:fld>
            <a:endParaRPr lang="en-GB"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413894BC-F69D-48B8-8172-303F8226D3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51AFCAE1-2399-48D8-BFF8-F12B06F0F9D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You will have lots of subject teachers. Get them to name all the subjects they will have? Big change moving from one teacher all day to six subjects each day and up to 14 teachers over year on tt- but that is one of the good things- getting to move around classes and subjects.. </a:t>
            </a:r>
          </a:p>
          <a:p>
            <a:pPr eaLnBrk="1" hangingPunct="1">
              <a:spcBef>
                <a:spcPct val="0"/>
              </a:spcBef>
            </a:pPr>
            <a:r>
              <a:rPr lang="en-GB" altLang="en-US"/>
              <a:t>Who do you go to if you need help though?</a:t>
            </a:r>
          </a:p>
        </p:txBody>
      </p:sp>
      <p:sp>
        <p:nvSpPr>
          <p:cNvPr id="16388" name="Slide Number Placeholder 3">
            <a:extLst>
              <a:ext uri="{FF2B5EF4-FFF2-40B4-BE49-F238E27FC236}">
                <a16:creationId xmlns:a16="http://schemas.microsoft.com/office/drawing/2014/main" id="{031FFBD2-7BD7-4877-BD36-8639EE0471B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8618B48-FB73-4E40-BCED-FE16241DB521}" type="slidenum">
              <a:rPr lang="en-GB" altLang="en-US">
                <a:latin typeface="Arial" panose="020B0604020202020204" pitchFamily="34" charset="0"/>
              </a:rPr>
              <a:pPr>
                <a:spcBef>
                  <a:spcPct val="0"/>
                </a:spcBef>
              </a:pPr>
              <a:t>9</a:t>
            </a:fld>
            <a:endParaRPr lang="en-GB" altLang="en-US">
              <a:latin typeface="Arial" panose="020B0604020202020204" pitchFamily="34" charset="0"/>
            </a:endParaRPr>
          </a:p>
        </p:txBody>
      </p:sp>
    </p:spTree>
    <p:extLst>
      <p:ext uri="{BB962C8B-B14F-4D97-AF65-F5344CB8AC3E}">
        <p14:creationId xmlns:p14="http://schemas.microsoft.com/office/powerpoint/2010/main" val="3165647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D28BEB41-320D-4A6C-3AB2-02EE30E828A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477AD140-3B2F-5BCF-26EC-442C164975F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Tutor groups are allocated to the House System – if you are in 1Ba you are in Bruce House. We also have Houses called Douglas and Solway.</a:t>
            </a:r>
          </a:p>
          <a:p>
            <a:pPr eaLnBrk="1" hangingPunct="1">
              <a:spcBef>
                <a:spcPct val="0"/>
              </a:spcBef>
            </a:pPr>
            <a:r>
              <a:rPr lang="en-GB" altLang="en-US"/>
              <a:t>Explain what PSE means- in some primaries they call it PSD. Mention the changes that mean tutor time is also a lesson and not just registration.</a:t>
            </a:r>
          </a:p>
        </p:txBody>
      </p:sp>
      <p:sp>
        <p:nvSpPr>
          <p:cNvPr id="10244" name="Slide Number Placeholder 3">
            <a:extLst>
              <a:ext uri="{FF2B5EF4-FFF2-40B4-BE49-F238E27FC236}">
                <a16:creationId xmlns:a16="http://schemas.microsoft.com/office/drawing/2014/main" id="{F0C0B3BF-C979-D1C3-F148-B792C60FA77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C5DDE43-6630-437A-A60E-132D6712ADFA}" type="slidenum">
              <a:rPr lang="en-GB" altLang="en-US">
                <a:latin typeface="Arial" panose="020B0604020202020204" pitchFamily="34" charset="0"/>
              </a:rPr>
              <a:pPr>
                <a:spcBef>
                  <a:spcPct val="0"/>
                </a:spcBef>
              </a:pPr>
              <a:t>12</a:t>
            </a:fld>
            <a:endParaRPr lang="en-GB" altLang="en-US">
              <a:latin typeface="Arial" panose="020B0604020202020204" pitchFamily="34" charset="0"/>
            </a:endParaRPr>
          </a:p>
        </p:txBody>
      </p:sp>
    </p:spTree>
    <p:extLst>
      <p:ext uri="{BB962C8B-B14F-4D97-AF65-F5344CB8AC3E}">
        <p14:creationId xmlns:p14="http://schemas.microsoft.com/office/powerpoint/2010/main" val="2967637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a:extLst>
              <a:ext uri="{FF2B5EF4-FFF2-40B4-BE49-F238E27FC236}">
                <a16:creationId xmlns:a16="http://schemas.microsoft.com/office/drawing/2014/main" id="{EF054041-BE82-0542-172B-6E45D48543C7}"/>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0B6E8766-4CC1-F1A1-B36F-DEDF5ACBF80B}"/>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CEAFAD56-2184-8BF2-06DD-6B36EBB99E0F}"/>
              </a:ext>
            </a:extLst>
          </p:cNvPr>
          <p:cNvSpPr>
            <a:spLocks noGrp="1" noChangeArrowheads="1"/>
          </p:cNvSpPr>
          <p:nvPr>
            <p:ph type="sldNum" sz="quarter" idx="12"/>
          </p:nvPr>
        </p:nvSpPr>
        <p:spPr>
          <a:ln/>
        </p:spPr>
        <p:txBody>
          <a:bodyPr/>
          <a:lstStyle>
            <a:lvl1pPr>
              <a:defRPr/>
            </a:lvl1pPr>
          </a:lstStyle>
          <a:p>
            <a:fld id="{FB22B82C-1FFE-488D-8B65-C3B5EA5CCCEE}" type="slidenum">
              <a:rPr lang="en-GB" altLang="en-US"/>
              <a:pPr/>
              <a:t>‹#›</a:t>
            </a:fld>
            <a:endParaRPr lang="en-GB" altLang="en-US"/>
          </a:p>
        </p:txBody>
      </p:sp>
    </p:spTree>
    <p:extLst>
      <p:ext uri="{BB962C8B-B14F-4D97-AF65-F5344CB8AC3E}">
        <p14:creationId xmlns:p14="http://schemas.microsoft.com/office/powerpoint/2010/main" val="2290556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4E6C1B87-47F1-4BF3-0CE6-BD859E2F3096}"/>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7E1FC5A3-AE42-28A4-9A32-859D7C78F0BF}"/>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035A94A1-B61B-B797-BE89-372B34EB1A15}"/>
              </a:ext>
            </a:extLst>
          </p:cNvPr>
          <p:cNvSpPr>
            <a:spLocks noGrp="1" noChangeArrowheads="1"/>
          </p:cNvSpPr>
          <p:nvPr>
            <p:ph type="sldNum" sz="quarter" idx="12"/>
          </p:nvPr>
        </p:nvSpPr>
        <p:spPr>
          <a:ln/>
        </p:spPr>
        <p:txBody>
          <a:bodyPr/>
          <a:lstStyle>
            <a:lvl1pPr>
              <a:defRPr/>
            </a:lvl1pPr>
          </a:lstStyle>
          <a:p>
            <a:fld id="{78347CA8-69A1-4B1E-92CD-A1278C093518}" type="slidenum">
              <a:rPr lang="en-GB" altLang="en-US"/>
              <a:pPr/>
              <a:t>‹#›</a:t>
            </a:fld>
            <a:endParaRPr lang="en-GB" altLang="en-US"/>
          </a:p>
        </p:txBody>
      </p:sp>
    </p:spTree>
    <p:extLst>
      <p:ext uri="{BB962C8B-B14F-4D97-AF65-F5344CB8AC3E}">
        <p14:creationId xmlns:p14="http://schemas.microsoft.com/office/powerpoint/2010/main" val="2722326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F5109A04-17F7-74EA-4FCE-3628A8B1F39C}"/>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5184CA18-4766-A6A5-56A1-1218F8294BD9}"/>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8D8DC2E8-B32F-3969-1FCD-DDD028859641}"/>
              </a:ext>
            </a:extLst>
          </p:cNvPr>
          <p:cNvSpPr>
            <a:spLocks noGrp="1" noChangeArrowheads="1"/>
          </p:cNvSpPr>
          <p:nvPr>
            <p:ph type="sldNum" sz="quarter" idx="12"/>
          </p:nvPr>
        </p:nvSpPr>
        <p:spPr>
          <a:ln/>
        </p:spPr>
        <p:txBody>
          <a:bodyPr/>
          <a:lstStyle>
            <a:lvl1pPr>
              <a:defRPr/>
            </a:lvl1pPr>
          </a:lstStyle>
          <a:p>
            <a:fld id="{E39E4D04-974F-42BD-AC95-D96D471B466F}" type="slidenum">
              <a:rPr lang="en-GB" altLang="en-US"/>
              <a:pPr/>
              <a:t>‹#›</a:t>
            </a:fld>
            <a:endParaRPr lang="en-GB" altLang="en-US"/>
          </a:p>
        </p:txBody>
      </p:sp>
    </p:spTree>
    <p:extLst>
      <p:ext uri="{BB962C8B-B14F-4D97-AF65-F5344CB8AC3E}">
        <p14:creationId xmlns:p14="http://schemas.microsoft.com/office/powerpoint/2010/main" val="7664083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0653A1C-A494-173A-CCD4-1E8B370A3CBD}"/>
              </a:ext>
            </a:extLst>
          </p:cNvPr>
          <p:cNvSpPr>
            <a:spLocks noGrp="1"/>
          </p:cNvSpPr>
          <p:nvPr>
            <p:ph type="dt" sz="half" idx="10"/>
          </p:nvPr>
        </p:nvSpPr>
        <p:spPr>
          <a:xfrm>
            <a:off x="457200" y="6243638"/>
            <a:ext cx="2133600" cy="457200"/>
          </a:xfrm>
        </p:spPr>
        <p:txBody>
          <a:bodyPr/>
          <a:lstStyle>
            <a:lvl1pPr>
              <a:defRPr/>
            </a:lvl1pPr>
          </a:lstStyle>
          <a:p>
            <a:pPr>
              <a:defRPr/>
            </a:pPr>
            <a:endParaRPr lang="en-GB" altLang="en-US"/>
          </a:p>
        </p:txBody>
      </p:sp>
      <p:sp>
        <p:nvSpPr>
          <p:cNvPr id="6" name="Footer Placeholder 5">
            <a:extLst>
              <a:ext uri="{FF2B5EF4-FFF2-40B4-BE49-F238E27FC236}">
                <a16:creationId xmlns:a16="http://schemas.microsoft.com/office/drawing/2014/main" id="{B64C22FD-D561-3BD7-AFA6-9412B0531EB2}"/>
              </a:ext>
            </a:extLst>
          </p:cNvPr>
          <p:cNvSpPr>
            <a:spLocks noGrp="1"/>
          </p:cNvSpPr>
          <p:nvPr>
            <p:ph type="ftr" sz="quarter" idx="11"/>
          </p:nvPr>
        </p:nvSpPr>
        <p:spPr>
          <a:xfrm>
            <a:off x="3124200" y="6248400"/>
            <a:ext cx="2895600" cy="457200"/>
          </a:xfrm>
        </p:spPr>
        <p:txBody>
          <a:bodyPr/>
          <a:lstStyle>
            <a:lvl1pPr>
              <a:defRPr/>
            </a:lvl1pPr>
          </a:lstStyle>
          <a:p>
            <a:pPr>
              <a:defRPr/>
            </a:pPr>
            <a:endParaRPr lang="en-GB" altLang="en-US"/>
          </a:p>
        </p:txBody>
      </p:sp>
      <p:sp>
        <p:nvSpPr>
          <p:cNvPr id="7" name="Slide Number Placeholder 6">
            <a:extLst>
              <a:ext uri="{FF2B5EF4-FFF2-40B4-BE49-F238E27FC236}">
                <a16:creationId xmlns:a16="http://schemas.microsoft.com/office/drawing/2014/main" id="{E892FC5E-A1DC-E47D-C33E-0087AF7EF563}"/>
              </a:ext>
            </a:extLst>
          </p:cNvPr>
          <p:cNvSpPr>
            <a:spLocks noGrp="1"/>
          </p:cNvSpPr>
          <p:nvPr>
            <p:ph type="sldNum" sz="quarter" idx="12"/>
          </p:nvPr>
        </p:nvSpPr>
        <p:spPr>
          <a:xfrm>
            <a:off x="6553200" y="6243638"/>
            <a:ext cx="2133600" cy="457200"/>
          </a:xfrm>
        </p:spPr>
        <p:txBody>
          <a:bodyPr/>
          <a:lstStyle>
            <a:lvl1pPr>
              <a:defRPr/>
            </a:lvl1pPr>
          </a:lstStyle>
          <a:p>
            <a:fld id="{5782C9C7-5518-4EF7-B0F9-BEA46873E1EB}" type="slidenum">
              <a:rPr lang="en-GB" altLang="en-US"/>
              <a:pPr/>
              <a:t>‹#›</a:t>
            </a:fld>
            <a:endParaRPr lang="en-GB" altLang="en-US"/>
          </a:p>
        </p:txBody>
      </p:sp>
    </p:spTree>
    <p:extLst>
      <p:ext uri="{BB962C8B-B14F-4D97-AF65-F5344CB8AC3E}">
        <p14:creationId xmlns:p14="http://schemas.microsoft.com/office/powerpoint/2010/main" val="13056421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a:extLst>
              <a:ext uri="{FF2B5EF4-FFF2-40B4-BE49-F238E27FC236}">
                <a16:creationId xmlns:a16="http://schemas.microsoft.com/office/drawing/2014/main" id="{24C498DA-A478-42F2-8981-DAF0AD74EF3E}"/>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1FA25709-7B9F-40CB-A530-32F56B46293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19DE87EF-ED80-462A-B625-A9919FFA08F6}"/>
              </a:ext>
            </a:extLst>
          </p:cNvPr>
          <p:cNvSpPr>
            <a:spLocks noGrp="1" noChangeArrowheads="1"/>
          </p:cNvSpPr>
          <p:nvPr>
            <p:ph type="sldNum" sz="quarter" idx="12"/>
          </p:nvPr>
        </p:nvSpPr>
        <p:spPr>
          <a:ln/>
        </p:spPr>
        <p:txBody>
          <a:bodyPr/>
          <a:lstStyle>
            <a:lvl1pPr>
              <a:defRPr/>
            </a:lvl1pPr>
          </a:lstStyle>
          <a:p>
            <a:fld id="{119F9BCC-143D-4752-B997-76426E6C973C}" type="slidenum">
              <a:rPr lang="en-GB" altLang="en-US"/>
              <a:pPr/>
              <a:t>‹#›</a:t>
            </a:fld>
            <a:endParaRPr lang="en-GB" altLang="en-US"/>
          </a:p>
        </p:txBody>
      </p:sp>
    </p:spTree>
    <p:extLst>
      <p:ext uri="{BB962C8B-B14F-4D97-AF65-F5344CB8AC3E}">
        <p14:creationId xmlns:p14="http://schemas.microsoft.com/office/powerpoint/2010/main" val="38017511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2AE68354-9530-452C-A1B5-CEBF98318F23}"/>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6AE6C693-DF81-4D59-A1D8-F3CD499F1F9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2771711A-EAE4-49C5-8BB7-7165A767F501}"/>
              </a:ext>
            </a:extLst>
          </p:cNvPr>
          <p:cNvSpPr>
            <a:spLocks noGrp="1" noChangeArrowheads="1"/>
          </p:cNvSpPr>
          <p:nvPr>
            <p:ph type="sldNum" sz="quarter" idx="12"/>
          </p:nvPr>
        </p:nvSpPr>
        <p:spPr>
          <a:ln/>
        </p:spPr>
        <p:txBody>
          <a:bodyPr/>
          <a:lstStyle>
            <a:lvl1pPr>
              <a:defRPr/>
            </a:lvl1pPr>
          </a:lstStyle>
          <a:p>
            <a:fld id="{0D054E27-C37D-44B4-958C-5D989628A838}" type="slidenum">
              <a:rPr lang="en-GB" altLang="en-US"/>
              <a:pPr/>
              <a:t>‹#›</a:t>
            </a:fld>
            <a:endParaRPr lang="en-GB" altLang="en-US"/>
          </a:p>
        </p:txBody>
      </p:sp>
    </p:spTree>
    <p:extLst>
      <p:ext uri="{BB962C8B-B14F-4D97-AF65-F5344CB8AC3E}">
        <p14:creationId xmlns:p14="http://schemas.microsoft.com/office/powerpoint/2010/main" val="31347730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CDD2746-F02E-4F40-8EB6-D43CA28E5A05}"/>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67B51159-7ACE-4C67-879E-38002092CAE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3A553560-31A0-4E0F-B542-E79CBEBF6C70}"/>
              </a:ext>
            </a:extLst>
          </p:cNvPr>
          <p:cNvSpPr>
            <a:spLocks noGrp="1" noChangeArrowheads="1"/>
          </p:cNvSpPr>
          <p:nvPr>
            <p:ph type="sldNum" sz="quarter" idx="12"/>
          </p:nvPr>
        </p:nvSpPr>
        <p:spPr>
          <a:ln/>
        </p:spPr>
        <p:txBody>
          <a:bodyPr/>
          <a:lstStyle>
            <a:lvl1pPr>
              <a:defRPr/>
            </a:lvl1pPr>
          </a:lstStyle>
          <a:p>
            <a:fld id="{D71913A2-517C-442B-8574-9ABFBC48D6CE}" type="slidenum">
              <a:rPr lang="en-GB" altLang="en-US"/>
              <a:pPr/>
              <a:t>‹#›</a:t>
            </a:fld>
            <a:endParaRPr lang="en-GB" altLang="en-US"/>
          </a:p>
        </p:txBody>
      </p:sp>
    </p:spTree>
    <p:extLst>
      <p:ext uri="{BB962C8B-B14F-4D97-AF65-F5344CB8AC3E}">
        <p14:creationId xmlns:p14="http://schemas.microsoft.com/office/powerpoint/2010/main" val="36868059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18926E62-B8ED-4B5E-BB98-D1C50ED9A672}"/>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C7A89F01-5CAC-4C71-970E-76B4A56A1769}"/>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C43FE9D0-9080-449E-9112-46E53160CFBE}"/>
              </a:ext>
            </a:extLst>
          </p:cNvPr>
          <p:cNvSpPr>
            <a:spLocks noGrp="1" noChangeArrowheads="1"/>
          </p:cNvSpPr>
          <p:nvPr>
            <p:ph type="sldNum" sz="quarter" idx="12"/>
          </p:nvPr>
        </p:nvSpPr>
        <p:spPr>
          <a:ln/>
        </p:spPr>
        <p:txBody>
          <a:bodyPr/>
          <a:lstStyle>
            <a:lvl1pPr>
              <a:defRPr/>
            </a:lvl1pPr>
          </a:lstStyle>
          <a:p>
            <a:fld id="{86CB24E6-49D3-4EE0-AFC6-B98AE5445338}" type="slidenum">
              <a:rPr lang="en-GB" altLang="en-US"/>
              <a:pPr/>
              <a:t>‹#›</a:t>
            </a:fld>
            <a:endParaRPr lang="en-GB" altLang="en-US"/>
          </a:p>
        </p:txBody>
      </p:sp>
    </p:spTree>
    <p:extLst>
      <p:ext uri="{BB962C8B-B14F-4D97-AF65-F5344CB8AC3E}">
        <p14:creationId xmlns:p14="http://schemas.microsoft.com/office/powerpoint/2010/main" val="23032997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8D1CC830-278B-48DD-960B-EDDC3362C011}"/>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5">
            <a:extLst>
              <a:ext uri="{FF2B5EF4-FFF2-40B4-BE49-F238E27FC236}">
                <a16:creationId xmlns:a16="http://schemas.microsoft.com/office/drawing/2014/main" id="{F9DA3F6C-C228-4214-B058-76AA1E91A3AB}"/>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6">
            <a:extLst>
              <a:ext uri="{FF2B5EF4-FFF2-40B4-BE49-F238E27FC236}">
                <a16:creationId xmlns:a16="http://schemas.microsoft.com/office/drawing/2014/main" id="{29C6D073-6A2F-4F83-B2A4-EE4C3C9E7331}"/>
              </a:ext>
            </a:extLst>
          </p:cNvPr>
          <p:cNvSpPr>
            <a:spLocks noGrp="1" noChangeArrowheads="1"/>
          </p:cNvSpPr>
          <p:nvPr>
            <p:ph type="sldNum" sz="quarter" idx="12"/>
          </p:nvPr>
        </p:nvSpPr>
        <p:spPr>
          <a:ln/>
        </p:spPr>
        <p:txBody>
          <a:bodyPr/>
          <a:lstStyle>
            <a:lvl1pPr>
              <a:defRPr/>
            </a:lvl1pPr>
          </a:lstStyle>
          <a:p>
            <a:fld id="{B7EB6F47-9510-443A-9FAB-BAD4B3C0BED8}" type="slidenum">
              <a:rPr lang="en-GB" altLang="en-US"/>
              <a:pPr/>
              <a:t>‹#›</a:t>
            </a:fld>
            <a:endParaRPr lang="en-GB" altLang="en-US"/>
          </a:p>
        </p:txBody>
      </p:sp>
    </p:spTree>
    <p:extLst>
      <p:ext uri="{BB962C8B-B14F-4D97-AF65-F5344CB8AC3E}">
        <p14:creationId xmlns:p14="http://schemas.microsoft.com/office/powerpoint/2010/main" val="42139215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40E8D372-8CA0-4C65-BF19-2AC87F2FC90B}"/>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905A5214-6E35-4FF7-ACC3-6A647C8D2BB6}"/>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E707B0B0-B7E3-4B49-81C3-8E8F35D0783C}"/>
              </a:ext>
            </a:extLst>
          </p:cNvPr>
          <p:cNvSpPr>
            <a:spLocks noGrp="1" noChangeArrowheads="1"/>
          </p:cNvSpPr>
          <p:nvPr>
            <p:ph type="sldNum" sz="quarter" idx="12"/>
          </p:nvPr>
        </p:nvSpPr>
        <p:spPr>
          <a:ln/>
        </p:spPr>
        <p:txBody>
          <a:bodyPr/>
          <a:lstStyle>
            <a:lvl1pPr>
              <a:defRPr/>
            </a:lvl1pPr>
          </a:lstStyle>
          <a:p>
            <a:fld id="{A65398AB-7BFC-4072-837D-61363643BE66}" type="slidenum">
              <a:rPr lang="en-GB" altLang="en-US"/>
              <a:pPr/>
              <a:t>‹#›</a:t>
            </a:fld>
            <a:endParaRPr lang="en-GB" altLang="en-US"/>
          </a:p>
        </p:txBody>
      </p:sp>
    </p:spTree>
    <p:extLst>
      <p:ext uri="{BB962C8B-B14F-4D97-AF65-F5344CB8AC3E}">
        <p14:creationId xmlns:p14="http://schemas.microsoft.com/office/powerpoint/2010/main" val="37906640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45F06E8-5CCA-4B48-9C24-5BCD589934AD}"/>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5">
            <a:extLst>
              <a:ext uri="{FF2B5EF4-FFF2-40B4-BE49-F238E27FC236}">
                <a16:creationId xmlns:a16="http://schemas.microsoft.com/office/drawing/2014/main" id="{EA8E8DC9-8E5A-4D57-A64A-D266085206C0}"/>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id="{414FFBB0-0D0C-451B-BFF4-E3413304F156}"/>
              </a:ext>
            </a:extLst>
          </p:cNvPr>
          <p:cNvSpPr>
            <a:spLocks noGrp="1" noChangeArrowheads="1"/>
          </p:cNvSpPr>
          <p:nvPr>
            <p:ph type="sldNum" sz="quarter" idx="12"/>
          </p:nvPr>
        </p:nvSpPr>
        <p:spPr>
          <a:ln/>
        </p:spPr>
        <p:txBody>
          <a:bodyPr/>
          <a:lstStyle>
            <a:lvl1pPr>
              <a:defRPr/>
            </a:lvl1pPr>
          </a:lstStyle>
          <a:p>
            <a:fld id="{673301E6-1493-4687-A6B9-BF02BC3B9A46}" type="slidenum">
              <a:rPr lang="en-GB" altLang="en-US"/>
              <a:pPr/>
              <a:t>‹#›</a:t>
            </a:fld>
            <a:endParaRPr lang="en-GB" altLang="en-US"/>
          </a:p>
        </p:txBody>
      </p:sp>
    </p:spTree>
    <p:extLst>
      <p:ext uri="{BB962C8B-B14F-4D97-AF65-F5344CB8AC3E}">
        <p14:creationId xmlns:p14="http://schemas.microsoft.com/office/powerpoint/2010/main" val="1886384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690E76D5-4B7A-6BAA-CFC5-35B2E00AA147}"/>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51BD845E-3506-913C-D0B9-353CA99DBA64}"/>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778D2425-F8CC-9A77-DDF9-28624BB3001E}"/>
              </a:ext>
            </a:extLst>
          </p:cNvPr>
          <p:cNvSpPr>
            <a:spLocks noGrp="1" noChangeArrowheads="1"/>
          </p:cNvSpPr>
          <p:nvPr>
            <p:ph type="sldNum" sz="quarter" idx="12"/>
          </p:nvPr>
        </p:nvSpPr>
        <p:spPr>
          <a:ln/>
        </p:spPr>
        <p:txBody>
          <a:bodyPr/>
          <a:lstStyle>
            <a:lvl1pPr>
              <a:defRPr/>
            </a:lvl1pPr>
          </a:lstStyle>
          <a:p>
            <a:fld id="{D6084FDF-C418-40BE-9F3B-8709C37BEAA5}" type="slidenum">
              <a:rPr lang="en-GB" altLang="en-US"/>
              <a:pPr/>
              <a:t>‹#›</a:t>
            </a:fld>
            <a:endParaRPr lang="en-GB" altLang="en-US"/>
          </a:p>
        </p:txBody>
      </p:sp>
    </p:spTree>
    <p:extLst>
      <p:ext uri="{BB962C8B-B14F-4D97-AF65-F5344CB8AC3E}">
        <p14:creationId xmlns:p14="http://schemas.microsoft.com/office/powerpoint/2010/main" val="33281094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5525F31-94F2-4944-B322-B00946C78738}"/>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418D7FE7-0CCF-4C49-8130-B2F34BE5498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965A39A8-086B-482B-8C22-7FDFAFF3A446}"/>
              </a:ext>
            </a:extLst>
          </p:cNvPr>
          <p:cNvSpPr>
            <a:spLocks noGrp="1" noChangeArrowheads="1"/>
          </p:cNvSpPr>
          <p:nvPr>
            <p:ph type="sldNum" sz="quarter" idx="12"/>
          </p:nvPr>
        </p:nvSpPr>
        <p:spPr>
          <a:ln/>
        </p:spPr>
        <p:txBody>
          <a:bodyPr/>
          <a:lstStyle>
            <a:lvl1pPr>
              <a:defRPr/>
            </a:lvl1pPr>
          </a:lstStyle>
          <a:p>
            <a:fld id="{E6F00AA6-D4FE-4F95-A51D-50B587DD6D17}" type="slidenum">
              <a:rPr lang="en-GB" altLang="en-US"/>
              <a:pPr/>
              <a:t>‹#›</a:t>
            </a:fld>
            <a:endParaRPr lang="en-GB" altLang="en-US"/>
          </a:p>
        </p:txBody>
      </p:sp>
    </p:spTree>
    <p:extLst>
      <p:ext uri="{BB962C8B-B14F-4D97-AF65-F5344CB8AC3E}">
        <p14:creationId xmlns:p14="http://schemas.microsoft.com/office/powerpoint/2010/main" val="18158940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A8BD2C3-D8F1-4FF9-970D-2C30DECD3026}"/>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16D5F08E-6D30-4711-B7D3-85929ECDFF73}"/>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8AE10F76-C839-4011-AA17-08251110FBF1}"/>
              </a:ext>
            </a:extLst>
          </p:cNvPr>
          <p:cNvSpPr>
            <a:spLocks noGrp="1" noChangeArrowheads="1"/>
          </p:cNvSpPr>
          <p:nvPr>
            <p:ph type="sldNum" sz="quarter" idx="12"/>
          </p:nvPr>
        </p:nvSpPr>
        <p:spPr>
          <a:ln/>
        </p:spPr>
        <p:txBody>
          <a:bodyPr/>
          <a:lstStyle>
            <a:lvl1pPr>
              <a:defRPr/>
            </a:lvl1pPr>
          </a:lstStyle>
          <a:p>
            <a:fld id="{81C54AF3-06E0-42FF-A1EA-40EC2B527883}" type="slidenum">
              <a:rPr lang="en-GB" altLang="en-US"/>
              <a:pPr/>
              <a:t>‹#›</a:t>
            </a:fld>
            <a:endParaRPr lang="en-GB" altLang="en-US"/>
          </a:p>
        </p:txBody>
      </p:sp>
    </p:spTree>
    <p:extLst>
      <p:ext uri="{BB962C8B-B14F-4D97-AF65-F5344CB8AC3E}">
        <p14:creationId xmlns:p14="http://schemas.microsoft.com/office/powerpoint/2010/main" val="33354599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550C64FE-445A-4DF0-966F-6BEA22935130}"/>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EBDB4C37-1C79-478F-AEB2-4A302EDB0A1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A1529D14-DDD3-403C-A447-490DA500072B}"/>
              </a:ext>
            </a:extLst>
          </p:cNvPr>
          <p:cNvSpPr>
            <a:spLocks noGrp="1" noChangeArrowheads="1"/>
          </p:cNvSpPr>
          <p:nvPr>
            <p:ph type="sldNum" sz="quarter" idx="12"/>
          </p:nvPr>
        </p:nvSpPr>
        <p:spPr>
          <a:ln/>
        </p:spPr>
        <p:txBody>
          <a:bodyPr/>
          <a:lstStyle>
            <a:lvl1pPr>
              <a:defRPr/>
            </a:lvl1pPr>
          </a:lstStyle>
          <a:p>
            <a:fld id="{51613B32-0F74-44A3-918A-C54A8AB4A8B1}" type="slidenum">
              <a:rPr lang="en-GB" altLang="en-US"/>
              <a:pPr/>
              <a:t>‹#›</a:t>
            </a:fld>
            <a:endParaRPr lang="en-GB" altLang="en-US"/>
          </a:p>
        </p:txBody>
      </p:sp>
    </p:spTree>
    <p:extLst>
      <p:ext uri="{BB962C8B-B14F-4D97-AF65-F5344CB8AC3E}">
        <p14:creationId xmlns:p14="http://schemas.microsoft.com/office/powerpoint/2010/main" val="25046890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BE376604-2EDD-4C5B-87A1-549300C07891}"/>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9C401B6F-AB7B-49C9-A484-7B67573C8770}"/>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82C06274-C618-473A-B0FA-1D50FBFAD1E1}"/>
              </a:ext>
            </a:extLst>
          </p:cNvPr>
          <p:cNvSpPr>
            <a:spLocks noGrp="1" noChangeArrowheads="1"/>
          </p:cNvSpPr>
          <p:nvPr>
            <p:ph type="sldNum" sz="quarter" idx="12"/>
          </p:nvPr>
        </p:nvSpPr>
        <p:spPr>
          <a:ln/>
        </p:spPr>
        <p:txBody>
          <a:bodyPr/>
          <a:lstStyle>
            <a:lvl1pPr>
              <a:defRPr/>
            </a:lvl1pPr>
          </a:lstStyle>
          <a:p>
            <a:fld id="{34C5C902-1387-4847-9647-C019635D32E4}" type="slidenum">
              <a:rPr lang="en-GB" altLang="en-US"/>
              <a:pPr/>
              <a:t>‹#›</a:t>
            </a:fld>
            <a:endParaRPr lang="en-GB" altLang="en-US"/>
          </a:p>
        </p:txBody>
      </p:sp>
    </p:spTree>
    <p:extLst>
      <p:ext uri="{BB962C8B-B14F-4D97-AF65-F5344CB8AC3E}">
        <p14:creationId xmlns:p14="http://schemas.microsoft.com/office/powerpoint/2010/main" val="42106305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C1945EE-329C-4558-9772-EC2129545C77}"/>
              </a:ext>
            </a:extLst>
          </p:cNvPr>
          <p:cNvSpPr>
            <a:spLocks noGrp="1"/>
          </p:cNvSpPr>
          <p:nvPr>
            <p:ph type="dt" sz="half" idx="10"/>
          </p:nvPr>
        </p:nvSpPr>
        <p:spPr>
          <a:xfrm>
            <a:off x="457200" y="6243638"/>
            <a:ext cx="2133600" cy="457200"/>
          </a:xfrm>
        </p:spPr>
        <p:txBody>
          <a:bodyPr/>
          <a:lstStyle>
            <a:lvl1pPr>
              <a:defRPr/>
            </a:lvl1pPr>
          </a:lstStyle>
          <a:p>
            <a:pPr>
              <a:defRPr/>
            </a:pPr>
            <a:endParaRPr lang="en-GB" altLang="en-US"/>
          </a:p>
        </p:txBody>
      </p:sp>
      <p:sp>
        <p:nvSpPr>
          <p:cNvPr id="6" name="Footer Placeholder 5">
            <a:extLst>
              <a:ext uri="{FF2B5EF4-FFF2-40B4-BE49-F238E27FC236}">
                <a16:creationId xmlns:a16="http://schemas.microsoft.com/office/drawing/2014/main" id="{823D2160-993A-4EF0-9CFF-A614B1D665B0}"/>
              </a:ext>
            </a:extLst>
          </p:cNvPr>
          <p:cNvSpPr>
            <a:spLocks noGrp="1"/>
          </p:cNvSpPr>
          <p:nvPr>
            <p:ph type="ftr" sz="quarter" idx="11"/>
          </p:nvPr>
        </p:nvSpPr>
        <p:spPr>
          <a:xfrm>
            <a:off x="3124200" y="6248400"/>
            <a:ext cx="2895600" cy="457200"/>
          </a:xfrm>
        </p:spPr>
        <p:txBody>
          <a:bodyPr/>
          <a:lstStyle>
            <a:lvl1pPr>
              <a:defRPr/>
            </a:lvl1pPr>
          </a:lstStyle>
          <a:p>
            <a:pPr>
              <a:defRPr/>
            </a:pPr>
            <a:endParaRPr lang="en-GB" altLang="en-US"/>
          </a:p>
        </p:txBody>
      </p:sp>
      <p:sp>
        <p:nvSpPr>
          <p:cNvPr id="7" name="Slide Number Placeholder 6">
            <a:extLst>
              <a:ext uri="{FF2B5EF4-FFF2-40B4-BE49-F238E27FC236}">
                <a16:creationId xmlns:a16="http://schemas.microsoft.com/office/drawing/2014/main" id="{ECC5CAC5-EE3F-41CD-ABA7-81A624CAB3A7}"/>
              </a:ext>
            </a:extLst>
          </p:cNvPr>
          <p:cNvSpPr>
            <a:spLocks noGrp="1"/>
          </p:cNvSpPr>
          <p:nvPr>
            <p:ph type="sldNum" sz="quarter" idx="12"/>
          </p:nvPr>
        </p:nvSpPr>
        <p:spPr>
          <a:xfrm>
            <a:off x="6553200" y="6243638"/>
            <a:ext cx="2133600" cy="457200"/>
          </a:xfrm>
        </p:spPr>
        <p:txBody>
          <a:bodyPr/>
          <a:lstStyle>
            <a:lvl1pPr>
              <a:defRPr/>
            </a:lvl1pPr>
          </a:lstStyle>
          <a:p>
            <a:fld id="{5397D24E-5213-4B89-9AA5-759A89A2F9F0}" type="slidenum">
              <a:rPr lang="en-GB" altLang="en-US"/>
              <a:pPr/>
              <a:t>‹#›</a:t>
            </a:fld>
            <a:endParaRPr lang="en-GB" altLang="en-US"/>
          </a:p>
        </p:txBody>
      </p:sp>
    </p:spTree>
    <p:extLst>
      <p:ext uri="{BB962C8B-B14F-4D97-AF65-F5344CB8AC3E}">
        <p14:creationId xmlns:p14="http://schemas.microsoft.com/office/powerpoint/2010/main" val="753932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71B579D-220F-C0FD-CE13-4B9FE86D0942}"/>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2076FAF6-CC0D-7BB5-A16B-813C02B4F0E7}"/>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EC6F88FE-7754-52A9-2C84-E1286983F1DC}"/>
              </a:ext>
            </a:extLst>
          </p:cNvPr>
          <p:cNvSpPr>
            <a:spLocks noGrp="1" noChangeArrowheads="1"/>
          </p:cNvSpPr>
          <p:nvPr>
            <p:ph type="sldNum" sz="quarter" idx="12"/>
          </p:nvPr>
        </p:nvSpPr>
        <p:spPr>
          <a:ln/>
        </p:spPr>
        <p:txBody>
          <a:bodyPr/>
          <a:lstStyle>
            <a:lvl1pPr>
              <a:defRPr/>
            </a:lvl1pPr>
          </a:lstStyle>
          <a:p>
            <a:fld id="{6A5F3531-36A4-4BC4-8736-AB47904890A4}" type="slidenum">
              <a:rPr lang="en-GB" altLang="en-US"/>
              <a:pPr/>
              <a:t>‹#›</a:t>
            </a:fld>
            <a:endParaRPr lang="en-GB" altLang="en-US"/>
          </a:p>
        </p:txBody>
      </p:sp>
    </p:spTree>
    <p:extLst>
      <p:ext uri="{BB962C8B-B14F-4D97-AF65-F5344CB8AC3E}">
        <p14:creationId xmlns:p14="http://schemas.microsoft.com/office/powerpoint/2010/main" val="2346139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28B35F69-3BF3-10DF-6314-4828F66C9E4C}"/>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555580A3-2870-0E86-9EAD-960604CCFD0C}"/>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7ED164FF-679B-A3EC-F9C5-0ADBB675EB33}"/>
              </a:ext>
            </a:extLst>
          </p:cNvPr>
          <p:cNvSpPr>
            <a:spLocks noGrp="1" noChangeArrowheads="1"/>
          </p:cNvSpPr>
          <p:nvPr>
            <p:ph type="sldNum" sz="quarter" idx="12"/>
          </p:nvPr>
        </p:nvSpPr>
        <p:spPr>
          <a:ln/>
        </p:spPr>
        <p:txBody>
          <a:bodyPr/>
          <a:lstStyle>
            <a:lvl1pPr>
              <a:defRPr/>
            </a:lvl1pPr>
          </a:lstStyle>
          <a:p>
            <a:fld id="{D9F9E3A9-76AE-48BA-942A-D779F529F60A}" type="slidenum">
              <a:rPr lang="en-GB" altLang="en-US"/>
              <a:pPr/>
              <a:t>‹#›</a:t>
            </a:fld>
            <a:endParaRPr lang="en-GB" altLang="en-US"/>
          </a:p>
        </p:txBody>
      </p:sp>
    </p:spTree>
    <p:extLst>
      <p:ext uri="{BB962C8B-B14F-4D97-AF65-F5344CB8AC3E}">
        <p14:creationId xmlns:p14="http://schemas.microsoft.com/office/powerpoint/2010/main" val="1584970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6EA33F87-4E57-D8E0-BB08-2C21353EB65E}"/>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5">
            <a:extLst>
              <a:ext uri="{FF2B5EF4-FFF2-40B4-BE49-F238E27FC236}">
                <a16:creationId xmlns:a16="http://schemas.microsoft.com/office/drawing/2014/main" id="{7599D8D3-72CB-A2A6-5691-CB7ED92AE1C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6">
            <a:extLst>
              <a:ext uri="{FF2B5EF4-FFF2-40B4-BE49-F238E27FC236}">
                <a16:creationId xmlns:a16="http://schemas.microsoft.com/office/drawing/2014/main" id="{64DCA14E-2C9C-53D9-8B89-F00D3E557789}"/>
              </a:ext>
            </a:extLst>
          </p:cNvPr>
          <p:cNvSpPr>
            <a:spLocks noGrp="1" noChangeArrowheads="1"/>
          </p:cNvSpPr>
          <p:nvPr>
            <p:ph type="sldNum" sz="quarter" idx="12"/>
          </p:nvPr>
        </p:nvSpPr>
        <p:spPr>
          <a:ln/>
        </p:spPr>
        <p:txBody>
          <a:bodyPr/>
          <a:lstStyle>
            <a:lvl1pPr>
              <a:defRPr/>
            </a:lvl1pPr>
          </a:lstStyle>
          <a:p>
            <a:fld id="{2D603A6F-E925-474B-B0C1-FA669D1487EC}" type="slidenum">
              <a:rPr lang="en-GB" altLang="en-US"/>
              <a:pPr/>
              <a:t>‹#›</a:t>
            </a:fld>
            <a:endParaRPr lang="en-GB" altLang="en-US"/>
          </a:p>
        </p:txBody>
      </p:sp>
    </p:spTree>
    <p:extLst>
      <p:ext uri="{BB962C8B-B14F-4D97-AF65-F5344CB8AC3E}">
        <p14:creationId xmlns:p14="http://schemas.microsoft.com/office/powerpoint/2010/main" val="3372612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AFAF7183-4452-4498-2016-173BA07F41BE}"/>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380752A0-1574-4428-F1D3-888E9951EAF0}"/>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1D2198CA-C707-C348-7C3F-347A4993DB64}"/>
              </a:ext>
            </a:extLst>
          </p:cNvPr>
          <p:cNvSpPr>
            <a:spLocks noGrp="1" noChangeArrowheads="1"/>
          </p:cNvSpPr>
          <p:nvPr>
            <p:ph type="sldNum" sz="quarter" idx="12"/>
          </p:nvPr>
        </p:nvSpPr>
        <p:spPr>
          <a:ln/>
        </p:spPr>
        <p:txBody>
          <a:bodyPr/>
          <a:lstStyle>
            <a:lvl1pPr>
              <a:defRPr/>
            </a:lvl1pPr>
          </a:lstStyle>
          <a:p>
            <a:fld id="{BC87BCF1-351A-4709-99E8-945667B96F49}" type="slidenum">
              <a:rPr lang="en-GB" altLang="en-US"/>
              <a:pPr/>
              <a:t>‹#›</a:t>
            </a:fld>
            <a:endParaRPr lang="en-GB" altLang="en-US"/>
          </a:p>
        </p:txBody>
      </p:sp>
    </p:spTree>
    <p:extLst>
      <p:ext uri="{BB962C8B-B14F-4D97-AF65-F5344CB8AC3E}">
        <p14:creationId xmlns:p14="http://schemas.microsoft.com/office/powerpoint/2010/main" val="3537035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13D9A09-5E05-1422-53BF-1983A7095480}"/>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5">
            <a:extLst>
              <a:ext uri="{FF2B5EF4-FFF2-40B4-BE49-F238E27FC236}">
                <a16:creationId xmlns:a16="http://schemas.microsoft.com/office/drawing/2014/main" id="{AACF503B-D97F-311A-F00B-18F84E883C69}"/>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id="{AB4EBF54-F66F-F8F1-50F3-95F91EEE057A}"/>
              </a:ext>
            </a:extLst>
          </p:cNvPr>
          <p:cNvSpPr>
            <a:spLocks noGrp="1" noChangeArrowheads="1"/>
          </p:cNvSpPr>
          <p:nvPr>
            <p:ph type="sldNum" sz="quarter" idx="12"/>
          </p:nvPr>
        </p:nvSpPr>
        <p:spPr>
          <a:ln/>
        </p:spPr>
        <p:txBody>
          <a:bodyPr/>
          <a:lstStyle>
            <a:lvl1pPr>
              <a:defRPr/>
            </a:lvl1pPr>
          </a:lstStyle>
          <a:p>
            <a:fld id="{4222696D-2A48-4380-87C6-DC44EB9F6F15}" type="slidenum">
              <a:rPr lang="en-GB" altLang="en-US"/>
              <a:pPr/>
              <a:t>‹#›</a:t>
            </a:fld>
            <a:endParaRPr lang="en-GB" altLang="en-US"/>
          </a:p>
        </p:txBody>
      </p:sp>
    </p:spTree>
    <p:extLst>
      <p:ext uri="{BB962C8B-B14F-4D97-AF65-F5344CB8AC3E}">
        <p14:creationId xmlns:p14="http://schemas.microsoft.com/office/powerpoint/2010/main" val="3053225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511B801-A9BF-86D3-E5F3-33876DBE1B6E}"/>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B27986B4-A76E-D448-00E5-5B3AF50DDAE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C7D6BCED-65DA-8861-765D-190F4711AEF6}"/>
              </a:ext>
            </a:extLst>
          </p:cNvPr>
          <p:cNvSpPr>
            <a:spLocks noGrp="1" noChangeArrowheads="1"/>
          </p:cNvSpPr>
          <p:nvPr>
            <p:ph type="sldNum" sz="quarter" idx="12"/>
          </p:nvPr>
        </p:nvSpPr>
        <p:spPr>
          <a:ln/>
        </p:spPr>
        <p:txBody>
          <a:bodyPr/>
          <a:lstStyle>
            <a:lvl1pPr>
              <a:defRPr/>
            </a:lvl1pPr>
          </a:lstStyle>
          <a:p>
            <a:fld id="{094741F3-F1B8-4DAD-A10A-B4D37C5164B6}" type="slidenum">
              <a:rPr lang="en-GB" altLang="en-US"/>
              <a:pPr/>
              <a:t>‹#›</a:t>
            </a:fld>
            <a:endParaRPr lang="en-GB" altLang="en-US"/>
          </a:p>
        </p:txBody>
      </p:sp>
    </p:spTree>
    <p:extLst>
      <p:ext uri="{BB962C8B-B14F-4D97-AF65-F5344CB8AC3E}">
        <p14:creationId xmlns:p14="http://schemas.microsoft.com/office/powerpoint/2010/main" val="1873841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BFC6522-0D8A-0763-1645-91F8A4287CDA}"/>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181AFF11-FFE7-B3F0-343B-B02D8C135C2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507B8AE3-66B1-45CF-78D4-81A5364E725F}"/>
              </a:ext>
            </a:extLst>
          </p:cNvPr>
          <p:cNvSpPr>
            <a:spLocks noGrp="1" noChangeArrowheads="1"/>
          </p:cNvSpPr>
          <p:nvPr>
            <p:ph type="sldNum" sz="quarter" idx="12"/>
          </p:nvPr>
        </p:nvSpPr>
        <p:spPr>
          <a:ln/>
        </p:spPr>
        <p:txBody>
          <a:bodyPr/>
          <a:lstStyle>
            <a:lvl1pPr>
              <a:defRPr/>
            </a:lvl1pPr>
          </a:lstStyle>
          <a:p>
            <a:fld id="{960A143B-0619-445C-A17A-E30AD4B27A0F}" type="slidenum">
              <a:rPr lang="en-GB" altLang="en-US"/>
              <a:pPr/>
              <a:t>‹#›</a:t>
            </a:fld>
            <a:endParaRPr lang="en-GB" altLang="en-US"/>
          </a:p>
        </p:txBody>
      </p:sp>
    </p:spTree>
    <p:extLst>
      <p:ext uri="{BB962C8B-B14F-4D97-AF65-F5344CB8AC3E}">
        <p14:creationId xmlns:p14="http://schemas.microsoft.com/office/powerpoint/2010/main" val="3209084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3203C54-D84C-2F5C-2AAA-361DD63357D2}"/>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4A86F728-D0A3-CCA9-09F1-6CC1DA86BCA0}"/>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08F5AE61-6E6F-0054-92BD-7A1071BBA005}"/>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GB"/>
          </a:p>
        </p:txBody>
      </p:sp>
      <p:sp>
        <p:nvSpPr>
          <p:cNvPr id="1029" name="Rectangle 5">
            <a:extLst>
              <a:ext uri="{FF2B5EF4-FFF2-40B4-BE49-F238E27FC236}">
                <a16:creationId xmlns:a16="http://schemas.microsoft.com/office/drawing/2014/main" id="{B519B08C-4C63-7C03-BDC1-8CC45192DA25}"/>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GB"/>
          </a:p>
        </p:txBody>
      </p:sp>
      <p:sp>
        <p:nvSpPr>
          <p:cNvPr id="1030" name="Rectangle 6">
            <a:extLst>
              <a:ext uri="{FF2B5EF4-FFF2-40B4-BE49-F238E27FC236}">
                <a16:creationId xmlns:a16="http://schemas.microsoft.com/office/drawing/2014/main" id="{44B4DD47-C239-B790-4D89-6D0B4695CE0F}"/>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7F49F43B-1DE8-437F-A42C-0D9FCFCC58B3}"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45F6085-6277-45C1-8E93-152E94FCB32C}"/>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96AC02DB-9FE9-4A04-ABF9-34B9A44E2809}"/>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4ED68CEA-72B6-4498-9D06-D7E266F82599}"/>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GB"/>
          </a:p>
        </p:txBody>
      </p:sp>
      <p:sp>
        <p:nvSpPr>
          <p:cNvPr id="1029" name="Rectangle 5">
            <a:extLst>
              <a:ext uri="{FF2B5EF4-FFF2-40B4-BE49-F238E27FC236}">
                <a16:creationId xmlns:a16="http://schemas.microsoft.com/office/drawing/2014/main" id="{75E07C3B-717A-4DD0-9CBA-E272345F2C19}"/>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GB"/>
          </a:p>
        </p:txBody>
      </p:sp>
      <p:sp>
        <p:nvSpPr>
          <p:cNvPr id="1030" name="Rectangle 6">
            <a:extLst>
              <a:ext uri="{FF2B5EF4-FFF2-40B4-BE49-F238E27FC236}">
                <a16:creationId xmlns:a16="http://schemas.microsoft.com/office/drawing/2014/main" id="{E30926CD-8862-4CF0-B134-069F09DFAE3D}"/>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7C9C9AA3-F367-4F71-94CF-379B18ADD205}"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14.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4.xml"/><Relationship Id="rId4" Type="http://schemas.openxmlformats.org/officeDocument/2006/relationships/image" Target="../media/image50.jpeg"/></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hyperlink" Target="https://blogs.glowscotland.org.uk/glowblogs/annanacademy/"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54.jpeg"/><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0" descr="final logo">
            <a:extLst>
              <a:ext uri="{FF2B5EF4-FFF2-40B4-BE49-F238E27FC236}">
                <a16:creationId xmlns:a16="http://schemas.microsoft.com/office/drawing/2014/main" id="{ABA79BEB-3604-4F34-0927-0E45B8475FAD}"/>
              </a:ext>
            </a:extLst>
          </p:cNvPr>
          <p:cNvPicPr>
            <a:picLocks noChangeAspect="1" noChangeArrowheads="1"/>
          </p:cNvPicPr>
          <p:nvPr/>
        </p:nvPicPr>
        <p:blipFill>
          <a:blip r:embed="rId3">
            <a:lum bright="84000"/>
            <a:extLst>
              <a:ext uri="{28A0092B-C50C-407E-A947-70E740481C1C}">
                <a14:useLocalDpi xmlns:a14="http://schemas.microsoft.com/office/drawing/2010/main" val="0"/>
              </a:ext>
            </a:extLst>
          </a:blip>
          <a:srcRect/>
          <a:stretch>
            <a:fillRect/>
          </a:stretch>
        </p:blipFill>
        <p:spPr bwMode="auto">
          <a:xfrm>
            <a:off x="1116013" y="2060575"/>
            <a:ext cx="7167562" cy="716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4">
            <a:extLst>
              <a:ext uri="{FF2B5EF4-FFF2-40B4-BE49-F238E27FC236}">
                <a16:creationId xmlns:a16="http://schemas.microsoft.com/office/drawing/2014/main" id="{3F404093-D97F-23E6-AE49-95BC691C8D67}"/>
              </a:ext>
            </a:extLst>
          </p:cNvPr>
          <p:cNvSpPr>
            <a:spLocks noChangeArrowheads="1"/>
          </p:cNvSpPr>
          <p:nvPr/>
        </p:nvSpPr>
        <p:spPr bwMode="auto">
          <a:xfrm>
            <a:off x="0" y="0"/>
            <a:ext cx="9144000" cy="549275"/>
          </a:xfrm>
          <a:prstGeom prst="rect">
            <a:avLst/>
          </a:prstGeom>
          <a:solidFill>
            <a:srgbClr val="FDDE31"/>
          </a:solidFill>
          <a:ln w="9525">
            <a:solidFill>
              <a:srgbClr val="FDDE3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a:latin typeface="Times New Roman"/>
                <a:cs typeface="Times New Roman"/>
              </a:rPr>
              <a:t>AnnanAcademy.co.uk</a:t>
            </a:r>
            <a:endParaRPr lang="en-GB" altLang="en-US">
              <a:latin typeface="Times New Roman" panose="02020603050405020304" pitchFamily="18" charset="0"/>
              <a:cs typeface="Times New Roman" panose="02020603050405020304" pitchFamily="18" charset="0"/>
            </a:endParaRPr>
          </a:p>
        </p:txBody>
      </p:sp>
      <p:sp>
        <p:nvSpPr>
          <p:cNvPr id="5124" name="Rectangle 5">
            <a:extLst>
              <a:ext uri="{FF2B5EF4-FFF2-40B4-BE49-F238E27FC236}">
                <a16:creationId xmlns:a16="http://schemas.microsoft.com/office/drawing/2014/main" id="{06CD8EDA-CEE9-37C5-4757-05E8884C0609}"/>
              </a:ext>
            </a:extLst>
          </p:cNvPr>
          <p:cNvSpPr>
            <a:spLocks noChangeArrowheads="1"/>
          </p:cNvSpPr>
          <p:nvPr/>
        </p:nvSpPr>
        <p:spPr bwMode="auto">
          <a:xfrm>
            <a:off x="0" y="6308725"/>
            <a:ext cx="9144000" cy="549275"/>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rgbClr val="FDDE31"/>
              </a:solidFill>
            </a:endParaRPr>
          </a:p>
        </p:txBody>
      </p:sp>
      <p:sp>
        <p:nvSpPr>
          <p:cNvPr id="5125" name="Text Box 13">
            <a:extLst>
              <a:ext uri="{FF2B5EF4-FFF2-40B4-BE49-F238E27FC236}">
                <a16:creationId xmlns:a16="http://schemas.microsoft.com/office/drawing/2014/main" id="{298795F7-6B39-86EC-D973-3A399767E71A}"/>
              </a:ext>
            </a:extLst>
          </p:cNvPr>
          <p:cNvSpPr txBox="1">
            <a:spLocks noChangeArrowheads="1"/>
          </p:cNvSpPr>
          <p:nvPr/>
        </p:nvSpPr>
        <p:spPr bwMode="auto">
          <a:xfrm>
            <a:off x="1166813" y="3592513"/>
            <a:ext cx="70056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5126" name="Text Box 14">
            <a:extLst>
              <a:ext uri="{FF2B5EF4-FFF2-40B4-BE49-F238E27FC236}">
                <a16:creationId xmlns:a16="http://schemas.microsoft.com/office/drawing/2014/main" id="{408B15CA-2D72-A3E0-E90E-A7AC1E288266}"/>
              </a:ext>
            </a:extLst>
          </p:cNvPr>
          <p:cNvSpPr txBox="1">
            <a:spLocks noChangeArrowheads="1"/>
          </p:cNvSpPr>
          <p:nvPr/>
        </p:nvSpPr>
        <p:spPr bwMode="auto">
          <a:xfrm>
            <a:off x="3601806" y="3859872"/>
            <a:ext cx="4818495"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None/>
            </a:pPr>
            <a:r>
              <a:rPr lang="en-GB" altLang="en-US" b="1">
                <a:latin typeface="Verdana Pro"/>
              </a:rPr>
              <a:t>P7/S1 Information</a:t>
            </a:r>
            <a:endParaRPr lang="en-US"/>
          </a:p>
          <a:p>
            <a:pPr algn="ctr">
              <a:spcBef>
                <a:spcPct val="0"/>
              </a:spcBef>
              <a:buNone/>
            </a:pPr>
            <a:r>
              <a:rPr lang="en-GB" altLang="en-US" b="1">
                <a:latin typeface="Verdana Pro"/>
              </a:rPr>
              <a:t> Evening</a:t>
            </a:r>
            <a:endParaRPr lang="en-GB"/>
          </a:p>
          <a:p>
            <a:pPr algn="ctr">
              <a:spcBef>
                <a:spcPct val="0"/>
              </a:spcBef>
              <a:buNone/>
            </a:pPr>
            <a:endParaRPr lang="en-GB" altLang="en-US" b="1">
              <a:latin typeface="Verdana Pro"/>
            </a:endParaRPr>
          </a:p>
          <a:p>
            <a:pPr algn="ctr">
              <a:spcBef>
                <a:spcPct val="0"/>
              </a:spcBef>
              <a:buNone/>
            </a:pPr>
            <a:r>
              <a:rPr lang="en-GB" altLang="en-US" b="1">
                <a:latin typeface="Verdana Pro"/>
              </a:rPr>
              <a:t>June 2023</a:t>
            </a:r>
          </a:p>
        </p:txBody>
      </p:sp>
      <p:pic>
        <p:nvPicPr>
          <p:cNvPr id="5128" name="Picture 2" descr="AnnanAcademyBanner">
            <a:extLst>
              <a:ext uri="{FF2B5EF4-FFF2-40B4-BE49-F238E27FC236}">
                <a16:creationId xmlns:a16="http://schemas.microsoft.com/office/drawing/2014/main" id="{297CCD5A-5C64-ADB3-6D4A-15B3968BB3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677773"/>
            <a:ext cx="7921625"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Logo&#10;&#10;Description automatically generated">
            <a:extLst>
              <a:ext uri="{FF2B5EF4-FFF2-40B4-BE49-F238E27FC236}">
                <a16:creationId xmlns:a16="http://schemas.microsoft.com/office/drawing/2014/main" id="{A25A073B-717B-2D2A-B88A-CA512E191110}"/>
              </a:ext>
            </a:extLst>
          </p:cNvPr>
          <p:cNvPicPr>
            <a:picLocks noChangeAspect="1"/>
          </p:cNvPicPr>
          <p:nvPr/>
        </p:nvPicPr>
        <p:blipFill>
          <a:blip r:embed="rId5"/>
          <a:stretch>
            <a:fillRect/>
          </a:stretch>
        </p:blipFill>
        <p:spPr>
          <a:xfrm>
            <a:off x="411192" y="3280405"/>
            <a:ext cx="2743200" cy="282760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70E2670-C3C5-D015-FEB8-CDB4A107DBEE}"/>
              </a:ext>
            </a:extLst>
          </p:cNvPr>
          <p:cNvSpPr txBox="1"/>
          <p:nvPr/>
        </p:nvSpPr>
        <p:spPr>
          <a:xfrm>
            <a:off x="698740" y="2927230"/>
            <a:ext cx="8623539"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endParaRPr lang="en-GB" sz="2400">
              <a:latin typeface="Verdana"/>
              <a:cs typeface="Segoe UI"/>
            </a:endParaRPr>
          </a:p>
          <a:p>
            <a:r>
              <a:rPr lang="en-GB" sz="2400" b="1">
                <a:latin typeface="Verdana"/>
                <a:cs typeface="Segoe UI"/>
              </a:rPr>
              <a:t>Mrs Bennett       Mrs Craik          Mr Le Vin</a:t>
            </a:r>
            <a:r>
              <a:rPr lang="en-US" sz="2400">
                <a:latin typeface="Verdana"/>
                <a:ea typeface="Verdana"/>
              </a:rPr>
              <a:t> </a:t>
            </a:r>
          </a:p>
          <a:p>
            <a:r>
              <a:rPr lang="en-GB" sz="2400">
                <a:latin typeface="Verdana"/>
                <a:cs typeface="Segoe UI"/>
              </a:rPr>
              <a:t>   (Bruce)</a:t>
            </a:r>
            <a:r>
              <a:rPr lang="en-US" sz="2400">
                <a:latin typeface="Calibri"/>
                <a:cs typeface="Calibri"/>
              </a:rPr>
              <a:t> </a:t>
            </a:r>
            <a:r>
              <a:rPr lang="en-GB" sz="2400">
                <a:latin typeface="Verdana"/>
                <a:cs typeface="Segoe UI"/>
              </a:rPr>
              <a:t>              (Bruce)            (Douglas)</a:t>
            </a:r>
            <a:r>
              <a:rPr lang="en-US" sz="2400">
                <a:latin typeface="Verdana"/>
                <a:ea typeface="Verdana"/>
              </a:rPr>
              <a:t> </a:t>
            </a:r>
          </a:p>
          <a:p>
            <a:endParaRPr lang="en-US" sz="2400">
              <a:latin typeface="Verdana"/>
              <a:cs typeface="Segoe UI"/>
            </a:endParaRPr>
          </a:p>
          <a:p>
            <a:endParaRPr lang="en-US" sz="2400">
              <a:latin typeface="Verdana"/>
              <a:ea typeface="Verdana"/>
              <a:cs typeface="Segoe UI"/>
            </a:endParaRPr>
          </a:p>
          <a:p>
            <a:endParaRPr lang="en-US" sz="2400">
              <a:latin typeface="Verdana"/>
              <a:ea typeface="Verdana"/>
              <a:cs typeface="Segoe UI"/>
            </a:endParaRPr>
          </a:p>
          <a:p>
            <a:endParaRPr lang="en-US" sz="2400">
              <a:latin typeface="Verdana"/>
              <a:ea typeface="Verdana"/>
              <a:cs typeface="Segoe UI"/>
            </a:endParaRPr>
          </a:p>
          <a:p>
            <a:pPr algn="just"/>
            <a:endParaRPr lang="en-US" sz="2400">
              <a:latin typeface="Verdana"/>
              <a:cs typeface="Segoe UI"/>
            </a:endParaRPr>
          </a:p>
          <a:p>
            <a:r>
              <a:rPr lang="en-GB" sz="2400" b="1">
                <a:latin typeface="Verdana"/>
                <a:cs typeface="Segoe UI"/>
              </a:rPr>
              <a:t>Mrs Whyte         Mrs Jordan      Miss Martin</a:t>
            </a:r>
            <a:r>
              <a:rPr lang="en-US" sz="2400">
                <a:latin typeface="Verdana"/>
                <a:ea typeface="Verdana"/>
              </a:rPr>
              <a:t> </a:t>
            </a:r>
          </a:p>
          <a:p>
            <a:r>
              <a:rPr lang="en-GB" sz="2400">
                <a:latin typeface="Verdana"/>
                <a:cs typeface="Segoe UI"/>
              </a:rPr>
              <a:t>  (</a:t>
            </a:r>
            <a:r>
              <a:rPr lang="en-GB" sz="2400" err="1">
                <a:latin typeface="Verdana"/>
                <a:cs typeface="Segoe UI"/>
              </a:rPr>
              <a:t>Hoddom</a:t>
            </a:r>
            <a:r>
              <a:rPr lang="en-GB" sz="2400">
                <a:latin typeface="Verdana"/>
                <a:cs typeface="Segoe UI"/>
              </a:rPr>
              <a:t>)</a:t>
            </a:r>
            <a:r>
              <a:rPr lang="en-US" sz="2400">
                <a:latin typeface="Calibri"/>
                <a:cs typeface="Calibri"/>
              </a:rPr>
              <a:t> </a:t>
            </a:r>
            <a:r>
              <a:rPr lang="en-GB" sz="2400">
                <a:latin typeface="Verdana"/>
                <a:cs typeface="Segoe UI"/>
              </a:rPr>
              <a:t>         (</a:t>
            </a:r>
            <a:r>
              <a:rPr lang="en-GB" sz="2400" err="1">
                <a:latin typeface="Verdana"/>
                <a:cs typeface="Segoe UI"/>
              </a:rPr>
              <a:t>Kinmount</a:t>
            </a:r>
            <a:r>
              <a:rPr lang="en-GB" sz="2400">
                <a:latin typeface="Verdana"/>
                <a:cs typeface="Segoe UI"/>
              </a:rPr>
              <a:t>)</a:t>
            </a:r>
            <a:r>
              <a:rPr lang="en-US" sz="2400">
                <a:latin typeface="Calibri"/>
                <a:cs typeface="Calibri"/>
              </a:rPr>
              <a:t> </a:t>
            </a:r>
            <a:r>
              <a:rPr lang="en-GB" sz="2400">
                <a:latin typeface="Verdana"/>
                <a:cs typeface="Segoe UI"/>
              </a:rPr>
              <a:t>        (Solway)</a:t>
            </a:r>
            <a:r>
              <a:rPr lang="en-US" sz="2400">
                <a:latin typeface="Verdana"/>
                <a:ea typeface="Verdana"/>
              </a:rPr>
              <a:t> </a:t>
            </a:r>
          </a:p>
          <a:p>
            <a:endParaRPr lang="en-US" sz="2400">
              <a:latin typeface="Verdana"/>
              <a:ea typeface="Verdana"/>
            </a:endParaRPr>
          </a:p>
        </p:txBody>
      </p:sp>
      <p:pic>
        <p:nvPicPr>
          <p:cNvPr id="4" name="Picture 4">
            <a:extLst>
              <a:ext uri="{FF2B5EF4-FFF2-40B4-BE49-F238E27FC236}">
                <a16:creationId xmlns:a16="http://schemas.microsoft.com/office/drawing/2014/main" id="{90F3BCDC-B34F-DD07-1826-7E4620B4057F}"/>
              </a:ext>
            </a:extLst>
          </p:cNvPr>
          <p:cNvPicPr>
            <a:picLocks noGrp="1" noChangeAspect="1"/>
          </p:cNvPicPr>
          <p:nvPr>
            <p:ph idx="1"/>
          </p:nvPr>
        </p:nvPicPr>
        <p:blipFill>
          <a:blip r:embed="rId2"/>
          <a:stretch>
            <a:fillRect/>
          </a:stretch>
        </p:blipFill>
        <p:spPr>
          <a:xfrm>
            <a:off x="6306628" y="1553818"/>
            <a:ext cx="1447800" cy="1714500"/>
          </a:xfrm>
        </p:spPr>
      </p:pic>
      <p:pic>
        <p:nvPicPr>
          <p:cNvPr id="5" name="Picture 5" descr="A picture containing text, posing, young, child&#10;&#10;Description automatically generated">
            <a:extLst>
              <a:ext uri="{FF2B5EF4-FFF2-40B4-BE49-F238E27FC236}">
                <a16:creationId xmlns:a16="http://schemas.microsoft.com/office/drawing/2014/main" id="{08C77A19-FADA-EF3D-59CA-F3DB002C71BB}"/>
              </a:ext>
            </a:extLst>
          </p:cNvPr>
          <p:cNvPicPr>
            <a:picLocks noChangeAspect="1"/>
          </p:cNvPicPr>
          <p:nvPr/>
        </p:nvPicPr>
        <p:blipFill>
          <a:blip r:embed="rId3"/>
          <a:stretch>
            <a:fillRect/>
          </a:stretch>
        </p:blipFill>
        <p:spPr>
          <a:xfrm>
            <a:off x="3750693" y="1550958"/>
            <a:ext cx="1485900" cy="1704975"/>
          </a:xfrm>
          <a:prstGeom prst="rect">
            <a:avLst/>
          </a:prstGeom>
        </p:spPr>
      </p:pic>
      <p:pic>
        <p:nvPicPr>
          <p:cNvPr id="6" name="Picture 6" descr="A picture containing person, indoor, smiling, posing&#10;&#10;Description automatically generated">
            <a:extLst>
              <a:ext uri="{FF2B5EF4-FFF2-40B4-BE49-F238E27FC236}">
                <a16:creationId xmlns:a16="http://schemas.microsoft.com/office/drawing/2014/main" id="{75D6154D-554B-57BE-2FF4-B661FF8302B8}"/>
              </a:ext>
            </a:extLst>
          </p:cNvPr>
          <p:cNvPicPr>
            <a:picLocks noChangeAspect="1"/>
          </p:cNvPicPr>
          <p:nvPr/>
        </p:nvPicPr>
        <p:blipFill>
          <a:blip r:embed="rId4"/>
          <a:stretch>
            <a:fillRect/>
          </a:stretch>
        </p:blipFill>
        <p:spPr>
          <a:xfrm>
            <a:off x="1089983" y="1550059"/>
            <a:ext cx="1409700" cy="1714500"/>
          </a:xfrm>
          <a:prstGeom prst="rect">
            <a:avLst/>
          </a:prstGeom>
          <a:ln>
            <a:solidFill>
              <a:schemeClr val="tx1"/>
            </a:solidFill>
          </a:ln>
        </p:spPr>
      </p:pic>
      <p:pic>
        <p:nvPicPr>
          <p:cNvPr id="7" name="Picture 7">
            <a:extLst>
              <a:ext uri="{FF2B5EF4-FFF2-40B4-BE49-F238E27FC236}">
                <a16:creationId xmlns:a16="http://schemas.microsoft.com/office/drawing/2014/main" id="{25D07334-1A42-AFCC-2969-C1587C57EC93}"/>
              </a:ext>
            </a:extLst>
          </p:cNvPr>
          <p:cNvPicPr>
            <a:picLocks noChangeAspect="1"/>
          </p:cNvPicPr>
          <p:nvPr/>
        </p:nvPicPr>
        <p:blipFill>
          <a:blip r:embed="rId5"/>
          <a:stretch>
            <a:fillRect/>
          </a:stretch>
        </p:blipFill>
        <p:spPr>
          <a:xfrm>
            <a:off x="6264934" y="4151462"/>
            <a:ext cx="1485900" cy="1714500"/>
          </a:xfrm>
          <a:prstGeom prst="rect">
            <a:avLst/>
          </a:prstGeom>
        </p:spPr>
      </p:pic>
      <p:pic>
        <p:nvPicPr>
          <p:cNvPr id="8" name="Picture 8" descr="A picture containing person, wall, indoor, person&#10;&#10;Description automatically generated">
            <a:extLst>
              <a:ext uri="{FF2B5EF4-FFF2-40B4-BE49-F238E27FC236}">
                <a16:creationId xmlns:a16="http://schemas.microsoft.com/office/drawing/2014/main" id="{9569CFDE-983A-62D4-4297-1C5261017EF5}"/>
              </a:ext>
            </a:extLst>
          </p:cNvPr>
          <p:cNvPicPr>
            <a:picLocks noChangeAspect="1"/>
          </p:cNvPicPr>
          <p:nvPr/>
        </p:nvPicPr>
        <p:blipFill>
          <a:blip r:embed="rId6"/>
          <a:stretch>
            <a:fillRect/>
          </a:stretch>
        </p:blipFill>
        <p:spPr>
          <a:xfrm>
            <a:off x="3747997" y="4078677"/>
            <a:ext cx="1543050" cy="1714500"/>
          </a:xfrm>
          <a:prstGeom prst="rect">
            <a:avLst/>
          </a:prstGeom>
        </p:spPr>
      </p:pic>
      <p:pic>
        <p:nvPicPr>
          <p:cNvPr id="9" name="Picture 9">
            <a:extLst>
              <a:ext uri="{FF2B5EF4-FFF2-40B4-BE49-F238E27FC236}">
                <a16:creationId xmlns:a16="http://schemas.microsoft.com/office/drawing/2014/main" id="{2A99617F-6414-5B41-532F-C3EEF46DF3DB}"/>
              </a:ext>
            </a:extLst>
          </p:cNvPr>
          <p:cNvPicPr>
            <a:picLocks noChangeAspect="1"/>
          </p:cNvPicPr>
          <p:nvPr/>
        </p:nvPicPr>
        <p:blipFill>
          <a:blip r:embed="rId7"/>
          <a:stretch>
            <a:fillRect/>
          </a:stretch>
        </p:blipFill>
        <p:spPr>
          <a:xfrm>
            <a:off x="1058533" y="4077778"/>
            <a:ext cx="1524000" cy="1704975"/>
          </a:xfrm>
          <a:prstGeom prst="rect">
            <a:avLst/>
          </a:prstGeom>
        </p:spPr>
      </p:pic>
      <p:sp>
        <p:nvSpPr>
          <p:cNvPr id="12" name="Title 1">
            <a:extLst>
              <a:ext uri="{FF2B5EF4-FFF2-40B4-BE49-F238E27FC236}">
                <a16:creationId xmlns:a16="http://schemas.microsoft.com/office/drawing/2014/main" id="{EF95B915-BEC1-8653-D6E8-F3A1ABD029C7}"/>
              </a:ext>
            </a:extLst>
          </p:cNvPr>
          <p:cNvSpPr txBox="1">
            <a:spLocks/>
          </p:cNvSpPr>
          <p:nvPr/>
        </p:nvSpPr>
        <p:spPr bwMode="auto">
          <a:xfrm>
            <a:off x="931653" y="82628"/>
            <a:ext cx="7288811"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sz="4800" b="1" kern="0">
                <a:ln w="28575">
                  <a:solidFill>
                    <a:schemeClr val="tx1"/>
                  </a:solidFill>
                </a:ln>
                <a:solidFill>
                  <a:srgbClr val="FFFF00"/>
                </a:solidFill>
                <a:effectLst>
                  <a:outerShdw blurRad="38100" dist="19050" dir="2700000" algn="tl" rotWithShape="0">
                    <a:schemeClr val="dk1">
                      <a:alpha val="40000"/>
                    </a:schemeClr>
                  </a:outerShdw>
                </a:effectLst>
                <a:latin typeface="Berlin Sans FB"/>
              </a:rPr>
              <a:t>Pupil Support</a:t>
            </a:r>
            <a:endParaRPr lang="en-US" sz="4800" b="1" kern="0">
              <a:ln w="28575">
                <a:solidFill>
                  <a:srgbClr val="000000"/>
                </a:solidFill>
              </a:ln>
              <a:solidFill>
                <a:srgbClr val="FFFF00"/>
              </a:solidFill>
              <a:effectLst>
                <a:outerShdw blurRad="38100" dist="19050" dir="2700000" algn="tl" rotWithShape="0">
                  <a:srgbClr val="000000">
                    <a:alpha val="40000"/>
                  </a:srgbClr>
                </a:outerShdw>
              </a:effectLst>
              <a:latin typeface="Berlin Sans FB"/>
            </a:endParaRPr>
          </a:p>
        </p:txBody>
      </p:sp>
      <p:pic>
        <p:nvPicPr>
          <p:cNvPr id="14" name="Picture 7" descr="A picture containing logo&#10;&#10;Description automatically generated">
            <a:extLst>
              <a:ext uri="{FF2B5EF4-FFF2-40B4-BE49-F238E27FC236}">
                <a16:creationId xmlns:a16="http://schemas.microsoft.com/office/drawing/2014/main" id="{08EBAF02-7031-88F2-1769-38625A6E078D}"/>
              </a:ext>
            </a:extLst>
          </p:cNvPr>
          <p:cNvPicPr>
            <a:picLocks noChangeAspect="1"/>
          </p:cNvPicPr>
          <p:nvPr/>
        </p:nvPicPr>
        <p:blipFill>
          <a:blip r:embed="rId8">
            <a:extLst>
              <a:ext uri="{28A0092B-C50C-407E-A947-70E740481C1C}">
                <a14:useLocalDpi xmlns:a14="http://schemas.microsoft.com/office/drawing/2010/main" val="0"/>
              </a:ext>
            </a:extLst>
          </a:blip>
          <a:srcRect t="6186" b="5656"/>
          <a:stretch>
            <a:fillRect/>
          </a:stretch>
        </p:blipFill>
        <p:spPr bwMode="auto">
          <a:xfrm>
            <a:off x="7745413" y="84138"/>
            <a:ext cx="12954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88105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0A4CE9-7FE0-AA33-5EE8-A54FB2771C18}"/>
              </a:ext>
            </a:extLst>
          </p:cNvPr>
          <p:cNvSpPr>
            <a:spLocks noGrp="1"/>
          </p:cNvSpPr>
          <p:nvPr>
            <p:ph idx="1"/>
          </p:nvPr>
        </p:nvSpPr>
        <p:spPr>
          <a:xfrm>
            <a:off x="284672" y="1413294"/>
            <a:ext cx="6590581" cy="4511586"/>
          </a:xfrm>
        </p:spPr>
        <p:txBody>
          <a:bodyPr/>
          <a:lstStyle/>
          <a:p>
            <a:pPr marL="0" indent="0" algn="ctr">
              <a:buNone/>
            </a:pPr>
            <a:r>
              <a:rPr lang="en-GB" sz="2200" b="1">
                <a:latin typeface="Verdana"/>
                <a:ea typeface="Verdana"/>
              </a:rPr>
              <a:t>Additional Support for Learning</a:t>
            </a:r>
            <a:endParaRPr lang="en-US" sz="2200">
              <a:latin typeface="Verdana"/>
              <a:ea typeface="Verdana"/>
            </a:endParaRPr>
          </a:p>
          <a:p>
            <a:pPr algn="ctr"/>
            <a:endParaRPr lang="en-US" sz="2200">
              <a:latin typeface="Verdana"/>
              <a:ea typeface="Verdana"/>
            </a:endParaRPr>
          </a:p>
          <a:p>
            <a:r>
              <a:rPr lang="en-GB" sz="2200">
                <a:latin typeface="Verdana"/>
                <a:ea typeface="Verdana"/>
              </a:rPr>
              <a:t>Mrs Wells and her team work hard to ensure every pupil has the support they need to achieve their full potential.</a:t>
            </a:r>
            <a:endParaRPr lang="en-US" sz="2200">
              <a:latin typeface="Verdana"/>
              <a:ea typeface="Verdana"/>
            </a:endParaRPr>
          </a:p>
          <a:p>
            <a:endParaRPr lang="en-US" sz="2200">
              <a:latin typeface="Verdana"/>
              <a:ea typeface="Verdana"/>
            </a:endParaRPr>
          </a:p>
          <a:p>
            <a:r>
              <a:rPr lang="en-GB" sz="2200">
                <a:latin typeface="Verdana"/>
                <a:ea typeface="Verdana"/>
              </a:rPr>
              <a:t>The base can be accessed through the library.</a:t>
            </a:r>
            <a:endParaRPr lang="en-US" sz="2200">
              <a:latin typeface="Verdana"/>
              <a:ea typeface="Verdana"/>
            </a:endParaRPr>
          </a:p>
          <a:p>
            <a:endParaRPr lang="en-US" sz="2200">
              <a:latin typeface="Verdana"/>
              <a:ea typeface="Verdana"/>
            </a:endParaRPr>
          </a:p>
          <a:p>
            <a:r>
              <a:rPr lang="en-GB" sz="2200">
                <a:latin typeface="Verdana"/>
                <a:ea typeface="Verdana"/>
              </a:rPr>
              <a:t>It is open to pupils before school and offers a breakfast club, and at social times where pupils can bring along their lunch.</a:t>
            </a:r>
            <a:endParaRPr lang="en-US" sz="2200">
              <a:latin typeface="Verdana"/>
              <a:ea typeface="Verdana"/>
            </a:endParaRPr>
          </a:p>
          <a:p>
            <a:endParaRPr lang="en-US">
              <a:cs typeface="Arial"/>
            </a:endParaRPr>
          </a:p>
        </p:txBody>
      </p:sp>
      <p:sp>
        <p:nvSpPr>
          <p:cNvPr id="5" name="Title 1">
            <a:extLst>
              <a:ext uri="{FF2B5EF4-FFF2-40B4-BE49-F238E27FC236}">
                <a16:creationId xmlns:a16="http://schemas.microsoft.com/office/drawing/2014/main" id="{D15F94E2-47A6-8EB9-B2CE-6B199B17DA3E}"/>
              </a:ext>
            </a:extLst>
          </p:cNvPr>
          <p:cNvSpPr txBox="1">
            <a:spLocks/>
          </p:cNvSpPr>
          <p:nvPr/>
        </p:nvSpPr>
        <p:spPr bwMode="auto">
          <a:xfrm>
            <a:off x="859766" y="283911"/>
            <a:ext cx="7288811" cy="970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sz="6000" b="1" kern="0">
                <a:ln w="28575">
                  <a:solidFill>
                    <a:schemeClr val="tx1"/>
                  </a:solidFill>
                </a:ln>
                <a:solidFill>
                  <a:srgbClr val="FFFF00"/>
                </a:solidFill>
                <a:effectLst>
                  <a:outerShdw blurRad="38100" dist="19050" dir="2700000" algn="tl" rotWithShape="0">
                    <a:schemeClr val="dk1">
                      <a:alpha val="40000"/>
                    </a:schemeClr>
                  </a:outerShdw>
                </a:effectLst>
                <a:latin typeface="Berlin Sans FB"/>
              </a:rPr>
              <a:t>ASN</a:t>
            </a:r>
            <a:endParaRPr lang="en-US" sz="6000" b="1" kern="0">
              <a:ln w="28575">
                <a:solidFill>
                  <a:srgbClr val="000000"/>
                </a:solidFill>
              </a:ln>
              <a:solidFill>
                <a:srgbClr val="FFFF00"/>
              </a:solidFill>
              <a:effectLst>
                <a:outerShdw blurRad="38100" dist="19050" dir="2700000" algn="tl" rotWithShape="0">
                  <a:srgbClr val="000000">
                    <a:alpha val="40000"/>
                  </a:srgbClr>
                </a:outerShdw>
              </a:effectLst>
              <a:latin typeface="Berlin Sans FB"/>
            </a:endParaRPr>
          </a:p>
        </p:txBody>
      </p:sp>
      <p:pic>
        <p:nvPicPr>
          <p:cNvPr id="7" name="Picture 7" descr="A picture containing logo&#10;&#10;Description automatically generated">
            <a:extLst>
              <a:ext uri="{FF2B5EF4-FFF2-40B4-BE49-F238E27FC236}">
                <a16:creationId xmlns:a16="http://schemas.microsoft.com/office/drawing/2014/main" id="{1572C062-1827-5A56-9AEB-AEF492604E35}"/>
              </a:ext>
            </a:extLst>
          </p:cNvPr>
          <p:cNvPicPr>
            <a:picLocks noChangeAspect="1"/>
          </p:cNvPicPr>
          <p:nvPr/>
        </p:nvPicPr>
        <p:blipFill>
          <a:blip r:embed="rId2">
            <a:extLst>
              <a:ext uri="{28A0092B-C50C-407E-A947-70E740481C1C}">
                <a14:useLocalDpi xmlns:a14="http://schemas.microsoft.com/office/drawing/2010/main" val="0"/>
              </a:ext>
            </a:extLst>
          </a:blip>
          <a:srcRect t="6186" b="5656"/>
          <a:stretch>
            <a:fillRect/>
          </a:stretch>
        </p:blipFill>
        <p:spPr bwMode="auto">
          <a:xfrm>
            <a:off x="7745413" y="84138"/>
            <a:ext cx="12954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4">
            <a:extLst>
              <a:ext uri="{FF2B5EF4-FFF2-40B4-BE49-F238E27FC236}">
                <a16:creationId xmlns:a16="http://schemas.microsoft.com/office/drawing/2014/main" id="{A7C18C2E-B292-D223-2673-EE0979CD1E0D}"/>
              </a:ext>
            </a:extLst>
          </p:cNvPr>
          <p:cNvSpPr>
            <a:spLocks noChangeArrowheads="1"/>
          </p:cNvSpPr>
          <p:nvPr/>
        </p:nvSpPr>
        <p:spPr bwMode="auto">
          <a:xfrm>
            <a:off x="0" y="6308725"/>
            <a:ext cx="9144000" cy="549275"/>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en-US" altLang="en-US" sz="2400" b="1">
                <a:solidFill>
                  <a:srgbClr val="FDDE31"/>
                </a:solidFill>
                <a:latin typeface="Arial"/>
                <a:cs typeface="Arial"/>
              </a:rPr>
              <a:t>Pupil Support </a:t>
            </a:r>
            <a:endParaRPr lang="en-GB" altLang="en-US" sz="2400" b="1">
              <a:solidFill>
                <a:srgbClr val="FDDE31"/>
              </a:solidFill>
            </a:endParaRPr>
          </a:p>
        </p:txBody>
      </p:sp>
      <p:pic>
        <p:nvPicPr>
          <p:cNvPr id="10" name="Picture 10">
            <a:extLst>
              <a:ext uri="{FF2B5EF4-FFF2-40B4-BE49-F238E27FC236}">
                <a16:creationId xmlns:a16="http://schemas.microsoft.com/office/drawing/2014/main" id="{38F94023-EFFF-AAA5-D1BD-896F8DFD4A0E}"/>
              </a:ext>
            </a:extLst>
          </p:cNvPr>
          <p:cNvPicPr>
            <a:picLocks noChangeAspect="1"/>
          </p:cNvPicPr>
          <p:nvPr/>
        </p:nvPicPr>
        <p:blipFill>
          <a:blip r:embed="rId3"/>
          <a:stretch>
            <a:fillRect/>
          </a:stretch>
        </p:blipFill>
        <p:spPr>
          <a:xfrm>
            <a:off x="6969065" y="2176102"/>
            <a:ext cx="1790700" cy="2390775"/>
          </a:xfrm>
          <a:prstGeom prst="rect">
            <a:avLst/>
          </a:prstGeom>
          <a:ln>
            <a:solidFill>
              <a:schemeClr val="tx1"/>
            </a:solidFill>
          </a:ln>
        </p:spPr>
      </p:pic>
      <p:sp>
        <p:nvSpPr>
          <p:cNvPr id="11" name="TextBox 10">
            <a:extLst>
              <a:ext uri="{FF2B5EF4-FFF2-40B4-BE49-F238E27FC236}">
                <a16:creationId xmlns:a16="http://schemas.microsoft.com/office/drawing/2014/main" id="{3E6A1D28-A59A-F4FB-435E-A23F581499E1}"/>
              </a:ext>
            </a:extLst>
          </p:cNvPr>
          <p:cNvSpPr txBox="1"/>
          <p:nvPr/>
        </p:nvSpPr>
        <p:spPr>
          <a:xfrm>
            <a:off x="7024777" y="4681268"/>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err="1">
                <a:latin typeface="Arial"/>
                <a:cs typeface="Arial"/>
              </a:rPr>
              <a:t>Mrs</a:t>
            </a:r>
            <a:r>
              <a:rPr lang="en-US" sz="2400" b="1">
                <a:latin typeface="Arial"/>
                <a:cs typeface="Arial"/>
              </a:rPr>
              <a:t> Wells</a:t>
            </a:r>
            <a:endParaRPr lang="en-US" sz="2400" b="1"/>
          </a:p>
        </p:txBody>
      </p:sp>
    </p:spTree>
    <p:extLst>
      <p:ext uri="{BB962C8B-B14F-4D97-AF65-F5344CB8AC3E}">
        <p14:creationId xmlns:p14="http://schemas.microsoft.com/office/powerpoint/2010/main" val="16544952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ogo&#10;&#10;Description automatically generated">
            <a:extLst>
              <a:ext uri="{FF2B5EF4-FFF2-40B4-BE49-F238E27FC236}">
                <a16:creationId xmlns:a16="http://schemas.microsoft.com/office/drawing/2014/main" id="{CA537C92-A3A5-D7DA-38F3-F9BF4470BD7E}"/>
              </a:ext>
            </a:extLst>
          </p:cNvPr>
          <p:cNvPicPr>
            <a:picLocks noChangeAspect="1"/>
          </p:cNvPicPr>
          <p:nvPr/>
        </p:nvPicPr>
        <p:blipFill>
          <a:blip r:embed="rId3"/>
          <a:stretch>
            <a:fillRect/>
          </a:stretch>
        </p:blipFill>
        <p:spPr>
          <a:xfrm>
            <a:off x="4995886" y="1569937"/>
            <a:ext cx="2612499" cy="2669657"/>
          </a:xfrm>
          <a:prstGeom prst="rect">
            <a:avLst/>
          </a:prstGeom>
        </p:spPr>
      </p:pic>
      <p:pic>
        <p:nvPicPr>
          <p:cNvPr id="3" name="Picture 4" descr="Logo, company name&#10;&#10;Description automatically generated">
            <a:extLst>
              <a:ext uri="{FF2B5EF4-FFF2-40B4-BE49-F238E27FC236}">
                <a16:creationId xmlns:a16="http://schemas.microsoft.com/office/drawing/2014/main" id="{AAEBB61B-3F99-4E78-9605-69FDE916F222}"/>
              </a:ext>
            </a:extLst>
          </p:cNvPr>
          <p:cNvPicPr>
            <a:picLocks noChangeAspect="1"/>
          </p:cNvPicPr>
          <p:nvPr/>
        </p:nvPicPr>
        <p:blipFill>
          <a:blip r:embed="rId4"/>
          <a:stretch>
            <a:fillRect/>
          </a:stretch>
        </p:blipFill>
        <p:spPr>
          <a:xfrm>
            <a:off x="6317440" y="4228146"/>
            <a:ext cx="2526762" cy="2412270"/>
          </a:xfrm>
          <a:prstGeom prst="rect">
            <a:avLst/>
          </a:prstGeom>
        </p:spPr>
      </p:pic>
      <p:pic>
        <p:nvPicPr>
          <p:cNvPr id="5" name="Picture 5" descr="Logo&#10;&#10;Description automatically generated">
            <a:extLst>
              <a:ext uri="{FF2B5EF4-FFF2-40B4-BE49-F238E27FC236}">
                <a16:creationId xmlns:a16="http://schemas.microsoft.com/office/drawing/2014/main" id="{F8204E78-0507-E7AD-6DE7-E6C21E00B018}"/>
              </a:ext>
            </a:extLst>
          </p:cNvPr>
          <p:cNvPicPr>
            <a:picLocks noChangeAspect="1"/>
          </p:cNvPicPr>
          <p:nvPr/>
        </p:nvPicPr>
        <p:blipFill>
          <a:blip r:embed="rId5"/>
          <a:stretch>
            <a:fillRect/>
          </a:stretch>
        </p:blipFill>
        <p:spPr>
          <a:xfrm>
            <a:off x="3249752" y="4079064"/>
            <a:ext cx="2765623" cy="2708639"/>
          </a:xfrm>
          <a:prstGeom prst="rect">
            <a:avLst/>
          </a:prstGeom>
        </p:spPr>
      </p:pic>
      <p:pic>
        <p:nvPicPr>
          <p:cNvPr id="6" name="Picture 6">
            <a:extLst>
              <a:ext uri="{FF2B5EF4-FFF2-40B4-BE49-F238E27FC236}">
                <a16:creationId xmlns:a16="http://schemas.microsoft.com/office/drawing/2014/main" id="{A5391859-6EE6-A1CC-045B-D9B1E6A2AB71}"/>
              </a:ext>
            </a:extLst>
          </p:cNvPr>
          <p:cNvPicPr>
            <a:picLocks noChangeAspect="1"/>
          </p:cNvPicPr>
          <p:nvPr/>
        </p:nvPicPr>
        <p:blipFill>
          <a:blip r:embed="rId6"/>
          <a:stretch>
            <a:fillRect/>
          </a:stretch>
        </p:blipFill>
        <p:spPr>
          <a:xfrm>
            <a:off x="258804" y="4107095"/>
            <a:ext cx="2937274" cy="2708289"/>
          </a:xfrm>
          <a:prstGeom prst="ellipse">
            <a:avLst/>
          </a:prstGeom>
        </p:spPr>
      </p:pic>
      <p:pic>
        <p:nvPicPr>
          <p:cNvPr id="7" name="Picture 7" descr="Logo, company name&#10;&#10;Description automatically generated">
            <a:extLst>
              <a:ext uri="{FF2B5EF4-FFF2-40B4-BE49-F238E27FC236}">
                <a16:creationId xmlns:a16="http://schemas.microsoft.com/office/drawing/2014/main" id="{C0BA1942-DB72-7688-15CE-267ED1565D79}"/>
              </a:ext>
            </a:extLst>
          </p:cNvPr>
          <p:cNvPicPr>
            <a:picLocks noChangeAspect="1"/>
          </p:cNvPicPr>
          <p:nvPr/>
        </p:nvPicPr>
        <p:blipFill>
          <a:blip r:embed="rId7"/>
          <a:stretch>
            <a:fillRect/>
          </a:stretch>
        </p:blipFill>
        <p:spPr>
          <a:xfrm>
            <a:off x="1512971" y="1474965"/>
            <a:ext cx="2612499" cy="2564867"/>
          </a:xfrm>
          <a:prstGeom prst="rect">
            <a:avLst/>
          </a:prstGeom>
        </p:spPr>
      </p:pic>
      <p:sp>
        <p:nvSpPr>
          <p:cNvPr id="9" name="Title 1">
            <a:extLst>
              <a:ext uri="{FF2B5EF4-FFF2-40B4-BE49-F238E27FC236}">
                <a16:creationId xmlns:a16="http://schemas.microsoft.com/office/drawing/2014/main" id="{CA506128-F932-2D22-6D99-84FEA87A079C}"/>
              </a:ext>
            </a:extLst>
          </p:cNvPr>
          <p:cNvSpPr txBox="1">
            <a:spLocks/>
          </p:cNvSpPr>
          <p:nvPr/>
        </p:nvSpPr>
        <p:spPr bwMode="auto">
          <a:xfrm>
            <a:off x="859766" y="283911"/>
            <a:ext cx="7288811" cy="970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sz="6000" b="1" kern="0">
                <a:ln w="28575">
                  <a:solidFill>
                    <a:srgbClr val="000000"/>
                  </a:solidFill>
                </a:ln>
                <a:solidFill>
                  <a:srgbClr val="FFFF00"/>
                </a:solidFill>
                <a:effectLst>
                  <a:outerShdw blurRad="38100" dist="19050" dir="2700000" algn="tl" rotWithShape="0">
                    <a:srgbClr val="000000">
                      <a:alpha val="40000"/>
                    </a:srgbClr>
                  </a:outerShdw>
                </a:effectLst>
                <a:latin typeface="Berlin Sans FB"/>
              </a:rPr>
              <a:t>House System</a:t>
            </a:r>
          </a:p>
        </p:txBody>
      </p:sp>
      <p:pic>
        <p:nvPicPr>
          <p:cNvPr id="11" name="Picture 7" descr="A picture containing logo&#10;&#10;Description automatically generated">
            <a:extLst>
              <a:ext uri="{FF2B5EF4-FFF2-40B4-BE49-F238E27FC236}">
                <a16:creationId xmlns:a16="http://schemas.microsoft.com/office/drawing/2014/main" id="{BF99B4DF-50B7-88C7-BAE5-1886A1B18FC6}"/>
              </a:ext>
            </a:extLst>
          </p:cNvPr>
          <p:cNvPicPr>
            <a:picLocks noChangeAspect="1"/>
          </p:cNvPicPr>
          <p:nvPr/>
        </p:nvPicPr>
        <p:blipFill>
          <a:blip r:embed="rId8">
            <a:extLst>
              <a:ext uri="{28A0092B-C50C-407E-A947-70E740481C1C}">
                <a14:useLocalDpi xmlns:a14="http://schemas.microsoft.com/office/drawing/2010/main" val="0"/>
              </a:ext>
            </a:extLst>
          </a:blip>
          <a:srcRect t="6186" b="5656"/>
          <a:stretch>
            <a:fillRect/>
          </a:stretch>
        </p:blipFill>
        <p:spPr bwMode="auto">
          <a:xfrm>
            <a:off x="7745413" y="84138"/>
            <a:ext cx="12954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35514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266" name="Picture 2" descr="final logo">
            <a:extLst>
              <a:ext uri="{FF2B5EF4-FFF2-40B4-BE49-F238E27FC236}">
                <a16:creationId xmlns:a16="http://schemas.microsoft.com/office/drawing/2014/main" id="{F9821D5C-C1C6-C9A4-C6A5-068F8A42EA7D}"/>
              </a:ext>
            </a:extLst>
          </p:cNvPr>
          <p:cNvPicPr>
            <a:picLocks noChangeAspect="1" noChangeArrowheads="1"/>
          </p:cNvPicPr>
          <p:nvPr/>
        </p:nvPicPr>
        <p:blipFill>
          <a:blip r:embed="rId3">
            <a:lum bright="84000"/>
            <a:extLst>
              <a:ext uri="{28A0092B-C50C-407E-A947-70E740481C1C}">
                <a14:useLocalDpi xmlns:a14="http://schemas.microsoft.com/office/drawing/2010/main" val="0"/>
              </a:ext>
            </a:extLst>
          </a:blip>
          <a:srcRect/>
          <a:stretch>
            <a:fillRect/>
          </a:stretch>
        </p:blipFill>
        <p:spPr bwMode="auto">
          <a:xfrm>
            <a:off x="1116013" y="2060575"/>
            <a:ext cx="7167562" cy="716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Rectangle 4">
            <a:extLst>
              <a:ext uri="{FF2B5EF4-FFF2-40B4-BE49-F238E27FC236}">
                <a16:creationId xmlns:a16="http://schemas.microsoft.com/office/drawing/2014/main" id="{C7D74D46-EE50-4967-8C06-D84A89DB3E66}"/>
              </a:ext>
            </a:extLst>
          </p:cNvPr>
          <p:cNvSpPr>
            <a:spLocks noChangeArrowheads="1"/>
          </p:cNvSpPr>
          <p:nvPr/>
        </p:nvSpPr>
        <p:spPr bwMode="auto">
          <a:xfrm>
            <a:off x="0" y="6323013"/>
            <a:ext cx="9144000" cy="549275"/>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en-GB" altLang="en-US" sz="1800" b="1">
                <a:solidFill>
                  <a:srgbClr val="FDDE31"/>
                </a:solidFill>
                <a:latin typeface="Arial"/>
                <a:cs typeface="Arial"/>
              </a:rPr>
              <a:t>Pupil Support</a:t>
            </a:r>
            <a:endParaRPr lang="en-GB" altLang="en-US" sz="1800" b="1">
              <a:solidFill>
                <a:srgbClr val="FDDE31"/>
              </a:solidFill>
            </a:endParaRPr>
          </a:p>
        </p:txBody>
      </p:sp>
      <p:sp>
        <p:nvSpPr>
          <p:cNvPr id="11269" name="Text Box 5">
            <a:extLst>
              <a:ext uri="{FF2B5EF4-FFF2-40B4-BE49-F238E27FC236}">
                <a16:creationId xmlns:a16="http://schemas.microsoft.com/office/drawing/2014/main" id="{FA5C0F3E-BE4F-7DE3-DD5B-FBDB0F0020EF}"/>
              </a:ext>
            </a:extLst>
          </p:cNvPr>
          <p:cNvSpPr txBox="1">
            <a:spLocks noChangeArrowheads="1"/>
          </p:cNvSpPr>
          <p:nvPr/>
        </p:nvSpPr>
        <p:spPr bwMode="auto">
          <a:xfrm>
            <a:off x="592138" y="63976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1270" name="Rectangle 6">
            <a:extLst>
              <a:ext uri="{FF2B5EF4-FFF2-40B4-BE49-F238E27FC236}">
                <a16:creationId xmlns:a16="http://schemas.microsoft.com/office/drawing/2014/main" id="{AE88077B-2BE8-9544-FC2F-3C87CF2DDD7B}"/>
              </a:ext>
            </a:extLst>
          </p:cNvPr>
          <p:cNvSpPr>
            <a:spLocks noChangeArrowheads="1"/>
          </p:cNvSpPr>
          <p:nvPr/>
        </p:nvSpPr>
        <p:spPr bwMode="auto">
          <a:xfrm>
            <a:off x="457200" y="765175"/>
            <a:ext cx="8229600" cy="536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en-GB" altLang="en-US">
              <a:latin typeface="Comic Sans MS" panose="030F0702030302020204" pitchFamily="66" charset="0"/>
            </a:endParaRPr>
          </a:p>
          <a:p>
            <a:pPr eaLnBrk="1" hangingPunct="1">
              <a:buFontTx/>
              <a:buNone/>
            </a:pPr>
            <a:endParaRPr lang="en-GB" altLang="en-US">
              <a:latin typeface="Comic Sans MS" panose="030F0702030302020204" pitchFamily="66" charset="0"/>
            </a:endParaRPr>
          </a:p>
        </p:txBody>
      </p:sp>
      <p:sp>
        <p:nvSpPr>
          <p:cNvPr id="10" name="Rectangle 3">
            <a:extLst>
              <a:ext uri="{FF2B5EF4-FFF2-40B4-BE49-F238E27FC236}">
                <a16:creationId xmlns:a16="http://schemas.microsoft.com/office/drawing/2014/main" id="{D5172ED3-6F93-4BFD-B971-C3621F0D5E5E}"/>
              </a:ext>
            </a:extLst>
          </p:cNvPr>
          <p:cNvSpPr>
            <a:spLocks noGrp="1" noChangeArrowheads="1"/>
          </p:cNvSpPr>
          <p:nvPr>
            <p:ph type="subTitle" idx="1"/>
          </p:nvPr>
        </p:nvSpPr>
        <p:spPr>
          <a:xfrm>
            <a:off x="269875" y="1111670"/>
            <a:ext cx="8604250" cy="2552700"/>
          </a:xfrm>
        </p:spPr>
        <p:txBody>
          <a:bodyPr/>
          <a:lstStyle/>
          <a:p>
            <a:pPr marL="342900" indent="-342900" algn="l" eaLnBrk="1" hangingPunct="1">
              <a:buFont typeface="Arial"/>
              <a:buChar char="•"/>
              <a:defRPr/>
            </a:pPr>
            <a:r>
              <a:rPr lang="en-GB" sz="2800" dirty="0">
                <a:latin typeface="Calibri"/>
                <a:cs typeface="Calibri"/>
              </a:rPr>
              <a:t>In Tutor Time pupils will have: Registration, PSE, Assemblies and other activities.</a:t>
            </a:r>
            <a:endParaRPr lang="en-GB" altLang="en-US" sz="2800" dirty="0">
              <a:latin typeface="Calibri"/>
              <a:cs typeface="Calibri"/>
            </a:endParaRPr>
          </a:p>
          <a:p>
            <a:pPr marL="342900" indent="-342900" algn="l">
              <a:buFont typeface="Arial"/>
              <a:buChar char="•"/>
              <a:defRPr/>
            </a:pPr>
            <a:endParaRPr lang="en-GB" sz="2800">
              <a:latin typeface="Calibri"/>
              <a:cs typeface="Calibri"/>
            </a:endParaRPr>
          </a:p>
          <a:p>
            <a:pPr marL="342900" indent="-342900" algn="l">
              <a:buFont typeface="Arial"/>
              <a:buChar char="•"/>
              <a:defRPr/>
            </a:pPr>
            <a:r>
              <a:rPr lang="en-GB" altLang="en-US" sz="2800" dirty="0">
                <a:latin typeface="Calibri"/>
                <a:cs typeface="Calibri"/>
              </a:rPr>
              <a:t>Tutor groups will be in the same classroom with the same teacher. </a:t>
            </a:r>
          </a:p>
          <a:p>
            <a:pPr algn="l" eaLnBrk="1" hangingPunct="1">
              <a:defRPr/>
            </a:pPr>
            <a:endParaRPr lang="en-GB" altLang="en-US" sz="2800">
              <a:latin typeface="Calibri"/>
              <a:cs typeface="Calibri"/>
            </a:endParaRPr>
          </a:p>
          <a:p>
            <a:pPr marL="342900" indent="-342900" algn="l" eaLnBrk="1" hangingPunct="1">
              <a:buFontTx/>
              <a:buChar char="•"/>
              <a:defRPr/>
            </a:pPr>
            <a:r>
              <a:rPr lang="en-GB" altLang="en-US" sz="2800" dirty="0">
                <a:latin typeface="Calibri"/>
                <a:cs typeface="Calibri"/>
              </a:rPr>
              <a:t>Tutor groups meet after morning break-time every day</a:t>
            </a:r>
          </a:p>
          <a:p>
            <a:pPr marL="800100" lvl="1" indent="-342900" algn="l">
              <a:buChar char="•"/>
              <a:defRPr/>
            </a:pPr>
            <a:r>
              <a:rPr lang="en-GB" altLang="en-US" sz="2400" dirty="0">
                <a:latin typeface="Calibri"/>
                <a:cs typeface="Calibri"/>
              </a:rPr>
              <a:t>4 tutor-times of 15 mins (Mon, Tues, Thurs, Fri)</a:t>
            </a:r>
          </a:p>
          <a:p>
            <a:pPr marL="800100" lvl="1" indent="-342900" algn="l">
              <a:buChar char="•"/>
              <a:defRPr/>
            </a:pPr>
            <a:r>
              <a:rPr lang="en-GB" altLang="en-US" dirty="0">
                <a:latin typeface="Calibri"/>
                <a:cs typeface="Calibri"/>
              </a:rPr>
              <a:t>Longer tutor-time on Wednesdays for PSE (47 mins)  </a:t>
            </a:r>
          </a:p>
        </p:txBody>
      </p:sp>
      <p:sp>
        <p:nvSpPr>
          <p:cNvPr id="3" name="Title 1">
            <a:extLst>
              <a:ext uri="{FF2B5EF4-FFF2-40B4-BE49-F238E27FC236}">
                <a16:creationId xmlns:a16="http://schemas.microsoft.com/office/drawing/2014/main" id="{6C428E7E-447D-CD1C-CF56-A6AA2924D89E}"/>
              </a:ext>
            </a:extLst>
          </p:cNvPr>
          <p:cNvSpPr txBox="1">
            <a:spLocks/>
          </p:cNvSpPr>
          <p:nvPr/>
        </p:nvSpPr>
        <p:spPr bwMode="auto">
          <a:xfrm>
            <a:off x="931653" y="82628"/>
            <a:ext cx="7288811"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sz="6000" b="1" kern="0">
                <a:ln w="28575">
                  <a:solidFill>
                    <a:schemeClr val="tx1"/>
                  </a:solidFill>
                </a:ln>
                <a:solidFill>
                  <a:srgbClr val="FFFF00"/>
                </a:solidFill>
                <a:effectLst>
                  <a:outerShdw blurRad="38100" dist="19050" dir="2700000" algn="tl" rotWithShape="0">
                    <a:schemeClr val="dk1">
                      <a:alpha val="40000"/>
                    </a:schemeClr>
                  </a:outerShdw>
                </a:effectLst>
                <a:latin typeface="Berlin Sans FB"/>
              </a:rPr>
              <a:t>Tutor</a:t>
            </a:r>
            <a:endParaRPr lang="en-US" sz="5400"/>
          </a:p>
        </p:txBody>
      </p:sp>
      <p:pic>
        <p:nvPicPr>
          <p:cNvPr id="5" name="Picture 10" descr="A picture containing logo&#10;&#10;Description automatically generated">
            <a:extLst>
              <a:ext uri="{FF2B5EF4-FFF2-40B4-BE49-F238E27FC236}">
                <a16:creationId xmlns:a16="http://schemas.microsoft.com/office/drawing/2014/main" id="{90649D9B-A85B-5495-5948-E60F13031D85}"/>
              </a:ext>
            </a:extLst>
          </p:cNvPr>
          <p:cNvPicPr>
            <a:picLocks noChangeAspect="1"/>
          </p:cNvPicPr>
          <p:nvPr/>
        </p:nvPicPr>
        <p:blipFill>
          <a:blip r:embed="rId4">
            <a:extLst>
              <a:ext uri="{28A0092B-C50C-407E-A947-70E740481C1C}">
                <a14:useLocalDpi xmlns:a14="http://schemas.microsoft.com/office/drawing/2010/main" val="0"/>
              </a:ext>
            </a:extLst>
          </a:blip>
          <a:srcRect t="6186" b="5656"/>
          <a:stretch>
            <a:fillRect/>
          </a:stretch>
        </p:blipFill>
        <p:spPr bwMode="auto">
          <a:xfrm>
            <a:off x="7745413" y="84138"/>
            <a:ext cx="12954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2" end="2"/>
                                            </p:txEl>
                                          </p:spTgt>
                                        </p:tgtEl>
                                        <p:attrNameLst>
                                          <p:attrName>style.visibility</p:attrName>
                                        </p:attrNameLst>
                                      </p:cBhvr>
                                      <p:to>
                                        <p:strVal val="visible"/>
                                      </p:to>
                                    </p:set>
                                    <p:animEffect transition="in" filter="fade">
                                      <p:cBhvr>
                                        <p:cTn id="14" dur="1000"/>
                                        <p:tgtEl>
                                          <p:spTgt spid="10">
                                            <p:txEl>
                                              <p:pRg st="2" end="2"/>
                                            </p:txEl>
                                          </p:spTgt>
                                        </p:tgtEl>
                                      </p:cBhvr>
                                    </p:animEffect>
                                    <p:anim calcmode="lin" valueType="num">
                                      <p:cBhvr>
                                        <p:cTn id="15"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4" end="4"/>
                                            </p:txEl>
                                          </p:spTgt>
                                        </p:tgtEl>
                                        <p:attrNameLst>
                                          <p:attrName>style.visibility</p:attrName>
                                        </p:attrNameLst>
                                      </p:cBhvr>
                                      <p:to>
                                        <p:strVal val="visible"/>
                                      </p:to>
                                    </p:set>
                                    <p:animEffect transition="in" filter="fade">
                                      <p:cBhvr>
                                        <p:cTn id="21" dur="1000"/>
                                        <p:tgtEl>
                                          <p:spTgt spid="10">
                                            <p:txEl>
                                              <p:pRg st="4" end="4"/>
                                            </p:txEl>
                                          </p:spTgt>
                                        </p:tgtEl>
                                      </p:cBhvr>
                                    </p:animEffect>
                                    <p:anim calcmode="lin" valueType="num">
                                      <p:cBhvr>
                                        <p:cTn id="22"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xEl>
                                              <p:pRg st="5" end="5"/>
                                            </p:txEl>
                                          </p:spTgt>
                                        </p:tgtEl>
                                        <p:attrNameLst>
                                          <p:attrName>style.visibility</p:attrName>
                                        </p:attrNameLst>
                                      </p:cBhvr>
                                      <p:to>
                                        <p:strVal val="visible"/>
                                      </p:to>
                                    </p:set>
                                    <p:animEffect transition="in" filter="fade">
                                      <p:cBhvr>
                                        <p:cTn id="28" dur="1000"/>
                                        <p:tgtEl>
                                          <p:spTgt spid="10">
                                            <p:txEl>
                                              <p:pRg st="5" end="5"/>
                                            </p:txEl>
                                          </p:spTgt>
                                        </p:tgtEl>
                                      </p:cBhvr>
                                    </p:animEffect>
                                    <p:anim calcmode="lin" valueType="num">
                                      <p:cBhvr>
                                        <p:cTn id="29"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xEl>
                                              <p:pRg st="6" end="6"/>
                                            </p:txEl>
                                          </p:spTgt>
                                        </p:tgtEl>
                                        <p:attrNameLst>
                                          <p:attrName>style.visibility</p:attrName>
                                        </p:attrNameLst>
                                      </p:cBhvr>
                                      <p:to>
                                        <p:strVal val="visible"/>
                                      </p:to>
                                    </p:set>
                                    <p:animEffect transition="in" filter="fade">
                                      <p:cBhvr>
                                        <p:cTn id="35" dur="1000"/>
                                        <p:tgtEl>
                                          <p:spTgt spid="10">
                                            <p:txEl>
                                              <p:pRg st="6" end="6"/>
                                            </p:txEl>
                                          </p:spTgt>
                                        </p:tgtEl>
                                      </p:cBhvr>
                                    </p:animEffect>
                                    <p:anim calcmode="lin" valueType="num">
                                      <p:cBhvr>
                                        <p:cTn id="36" dur="1000" fill="hold"/>
                                        <p:tgtEl>
                                          <p:spTgt spid="10">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10">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C58ABC-BABD-4D72-A18F-3F3F5689B575}"/>
              </a:ext>
            </a:extLst>
          </p:cNvPr>
          <p:cNvSpPr>
            <a:spLocks noGrp="1"/>
          </p:cNvSpPr>
          <p:nvPr>
            <p:ph idx="1"/>
          </p:nvPr>
        </p:nvSpPr>
        <p:spPr>
          <a:xfrm>
            <a:off x="179388" y="1268413"/>
            <a:ext cx="8599127" cy="4708525"/>
          </a:xfrm>
        </p:spPr>
        <p:txBody>
          <a:bodyPr rtlCol="0">
            <a:normAutofit/>
          </a:bodyPr>
          <a:lstStyle/>
          <a:p>
            <a:pPr marL="118745" indent="0" fontAlgn="auto">
              <a:spcBef>
                <a:spcPts val="0"/>
              </a:spcBef>
              <a:spcAft>
                <a:spcPts val="0"/>
              </a:spcAft>
              <a:buFontTx/>
              <a:buNone/>
              <a:defRPr/>
            </a:pPr>
            <a:r>
              <a:rPr lang="en-GB">
                <a:latin typeface="Calibri"/>
                <a:cs typeface="Calibri"/>
              </a:rPr>
              <a:t>Have your say!</a:t>
            </a:r>
            <a:endParaRPr lang="en-US">
              <a:latin typeface="Calibri"/>
              <a:cs typeface="Calibri"/>
            </a:endParaRPr>
          </a:p>
          <a:p>
            <a:pPr marL="118745" indent="0" fontAlgn="auto">
              <a:spcBef>
                <a:spcPts val="0"/>
              </a:spcBef>
              <a:spcAft>
                <a:spcPts val="0"/>
              </a:spcAft>
              <a:buFontTx/>
              <a:buNone/>
              <a:defRPr/>
            </a:pPr>
            <a:endParaRPr lang="en-GB">
              <a:latin typeface="Calibri" panose="020F0502020204030204" pitchFamily="34" charset="0"/>
              <a:cs typeface="Calibri" panose="020F0502020204030204" pitchFamily="34" charset="0"/>
            </a:endParaRPr>
          </a:p>
          <a:p>
            <a:pPr marL="118745" indent="0" fontAlgn="auto">
              <a:spcBef>
                <a:spcPts val="0"/>
              </a:spcBef>
              <a:spcAft>
                <a:spcPts val="0"/>
              </a:spcAft>
              <a:buFontTx/>
              <a:buNone/>
              <a:defRPr/>
            </a:pPr>
            <a:r>
              <a:rPr lang="en-GB">
                <a:latin typeface="Calibri"/>
                <a:cs typeface="Calibri"/>
              </a:rPr>
              <a:t>Pupil Council</a:t>
            </a:r>
          </a:p>
          <a:p>
            <a:pPr marL="575945" indent="-457200" fontAlgn="auto">
              <a:spcBef>
                <a:spcPts val="0"/>
              </a:spcBef>
              <a:spcAft>
                <a:spcPts val="0"/>
              </a:spcAft>
              <a:defRPr/>
            </a:pPr>
            <a:r>
              <a:rPr lang="en-GB">
                <a:latin typeface="Calibri"/>
                <a:cs typeface="Calibri"/>
              </a:rPr>
              <a:t>Each tutor group has a Rep – Reps are used for a wide range of tasks and help to drive forward positive change in the school.</a:t>
            </a:r>
          </a:p>
        </p:txBody>
      </p:sp>
      <p:sp>
        <p:nvSpPr>
          <p:cNvPr id="20483" name="Rectangle 4">
            <a:extLst>
              <a:ext uri="{FF2B5EF4-FFF2-40B4-BE49-F238E27FC236}">
                <a16:creationId xmlns:a16="http://schemas.microsoft.com/office/drawing/2014/main" id="{8A44851B-CB1B-49C0-A793-74DFB1B2EF74}"/>
              </a:ext>
            </a:extLst>
          </p:cNvPr>
          <p:cNvSpPr>
            <a:spLocks noChangeArrowheads="1"/>
          </p:cNvSpPr>
          <p:nvPr/>
        </p:nvSpPr>
        <p:spPr bwMode="auto">
          <a:xfrm>
            <a:off x="0" y="6323013"/>
            <a:ext cx="9144000" cy="549275"/>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en-GB" altLang="en-US" sz="2000" b="1">
                <a:solidFill>
                  <a:srgbClr val="FDDE31"/>
                </a:solidFill>
                <a:latin typeface="Arial"/>
                <a:cs typeface="Arial"/>
              </a:rPr>
              <a:t>Pupil Voice</a:t>
            </a:r>
            <a:endParaRPr lang="en-GB" altLang="en-US" sz="2000" b="1">
              <a:solidFill>
                <a:srgbClr val="FDDE31"/>
              </a:solidFill>
            </a:endParaRPr>
          </a:p>
        </p:txBody>
      </p:sp>
      <p:sp>
        <p:nvSpPr>
          <p:cNvPr id="6" name="Rectangle 5">
            <a:extLst>
              <a:ext uri="{FF2B5EF4-FFF2-40B4-BE49-F238E27FC236}">
                <a16:creationId xmlns:a16="http://schemas.microsoft.com/office/drawing/2014/main" id="{70D66979-1333-4E7C-8408-BD09B3EDB440}"/>
              </a:ext>
            </a:extLst>
          </p:cNvPr>
          <p:cNvSpPr/>
          <p:nvPr/>
        </p:nvSpPr>
        <p:spPr>
          <a:xfrm>
            <a:off x="72008" y="188640"/>
            <a:ext cx="8964488" cy="1015663"/>
          </a:xfrm>
          <a:prstGeom prst="rect">
            <a:avLst/>
          </a:prstGeom>
          <a:noFill/>
        </p:spPr>
        <p:txBody>
          <a:bodyPr>
            <a:spAutoFit/>
          </a:bodyPr>
          <a:lstStyle/>
          <a:p>
            <a:pPr algn="ctr" eaLnBrk="1" hangingPunct="1">
              <a:defRPr/>
            </a:pPr>
            <a:r>
              <a:rPr lang="en-US" sz="6000" b="1">
                <a:ln w="28575">
                  <a:solidFill>
                    <a:schemeClr val="tx1"/>
                  </a:solidFill>
                </a:ln>
                <a:solidFill>
                  <a:srgbClr val="FFFF00"/>
                </a:solidFill>
                <a:effectLst>
                  <a:outerShdw blurRad="38100" dist="19050" dir="2700000" algn="tl" rotWithShape="0">
                    <a:schemeClr val="dk1">
                      <a:alpha val="40000"/>
                    </a:schemeClr>
                  </a:outerShdw>
                </a:effectLst>
                <a:latin typeface="Berlin Sans FB" panose="020E0602020502020306" pitchFamily="34" charset="0"/>
              </a:rPr>
              <a:t>Pupil Voice</a:t>
            </a:r>
            <a:endParaRPr lang="en-US" sz="4800" b="1">
              <a:ln w="28575">
                <a:solidFill>
                  <a:schemeClr val="tx1"/>
                </a:solidFill>
              </a:ln>
              <a:solidFill>
                <a:srgbClr val="FFFF00"/>
              </a:solidFill>
              <a:effectLst>
                <a:outerShdw blurRad="38100" dist="19050" dir="2700000" algn="tl" rotWithShape="0">
                  <a:schemeClr val="dk1">
                    <a:alpha val="40000"/>
                  </a:schemeClr>
                </a:outerShdw>
              </a:effectLst>
              <a:latin typeface="Berlin Sans FB" panose="020E0602020502020306" pitchFamily="34" charset="0"/>
            </a:endParaRPr>
          </a:p>
        </p:txBody>
      </p:sp>
      <p:pic>
        <p:nvPicPr>
          <p:cNvPr id="20485" name="Picture 6">
            <a:extLst>
              <a:ext uri="{FF2B5EF4-FFF2-40B4-BE49-F238E27FC236}">
                <a16:creationId xmlns:a16="http://schemas.microsoft.com/office/drawing/2014/main" id="{832A78D8-D9EE-4D61-AB6F-2919EAFCD090}"/>
              </a:ext>
            </a:extLst>
          </p:cNvPr>
          <p:cNvPicPr>
            <a:picLocks noChangeAspect="1"/>
          </p:cNvPicPr>
          <p:nvPr/>
        </p:nvPicPr>
        <p:blipFill>
          <a:blip r:embed="rId2">
            <a:extLst>
              <a:ext uri="{28A0092B-C50C-407E-A947-70E740481C1C}">
                <a14:useLocalDpi xmlns:a14="http://schemas.microsoft.com/office/drawing/2010/main" val="0"/>
              </a:ext>
            </a:extLst>
          </a:blip>
          <a:srcRect t="6186" b="5656"/>
          <a:stretch>
            <a:fillRect/>
          </a:stretch>
        </p:blipFill>
        <p:spPr bwMode="auto">
          <a:xfrm>
            <a:off x="7745413" y="84138"/>
            <a:ext cx="12954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04232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anim calcmode="lin" valueType="num">
                                      <p:cBhvr>
                                        <p:cTn id="1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1000"/>
                                        <p:tgtEl>
                                          <p:spTgt spid="3">
                                            <p:txEl>
                                              <p:pRg st="3" end="3"/>
                                            </p:txEl>
                                          </p:spTgt>
                                        </p:tgtEl>
                                      </p:cBhvr>
                                    </p:animEffect>
                                    <p:anim calcmode="lin" valueType="num">
                                      <p:cBhvr>
                                        <p:cTn id="2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B51E7-4C45-4075-AABB-B8A81E196652}"/>
              </a:ext>
            </a:extLst>
          </p:cNvPr>
          <p:cNvSpPr>
            <a:spLocks noGrp="1"/>
          </p:cNvSpPr>
          <p:nvPr>
            <p:ph type="ctrTitle"/>
          </p:nvPr>
        </p:nvSpPr>
        <p:spPr>
          <a:xfrm>
            <a:off x="755576" y="404664"/>
            <a:ext cx="7772400" cy="1470025"/>
          </a:xfrm>
        </p:spPr>
        <p:txBody>
          <a:bodyPr/>
          <a:lstStyle/>
          <a:p>
            <a:pPr>
              <a:defRPr/>
            </a:pPr>
            <a:r>
              <a:rPr lang="en-GB" sz="7200" b="1">
                <a:ln w="28575">
                  <a:solidFill>
                    <a:schemeClr val="tx1"/>
                  </a:solidFill>
                </a:ln>
                <a:solidFill>
                  <a:srgbClr val="FFFF00"/>
                </a:solidFill>
                <a:effectLst>
                  <a:outerShdw blurRad="38100" dist="19050" dir="2700000" algn="tl" rotWithShape="0">
                    <a:schemeClr val="dk1">
                      <a:alpha val="40000"/>
                    </a:schemeClr>
                  </a:outerShdw>
                </a:effectLst>
                <a:latin typeface="Berlin Sans FB" panose="020E0602020502020306" pitchFamily="34" charset="0"/>
              </a:rPr>
              <a:t>The School Day</a:t>
            </a:r>
            <a:endParaRPr lang="en-GB" sz="7200"/>
          </a:p>
        </p:txBody>
      </p:sp>
      <p:pic>
        <p:nvPicPr>
          <p:cNvPr id="21507" name="Picture 3">
            <a:extLst>
              <a:ext uri="{FF2B5EF4-FFF2-40B4-BE49-F238E27FC236}">
                <a16:creationId xmlns:a16="http://schemas.microsoft.com/office/drawing/2014/main" id="{7A0CF007-5368-4801-A490-53DF697EB93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874838"/>
            <a:ext cx="8505825" cy="44672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8393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2534" name="Picture 2">
            <a:extLst>
              <a:ext uri="{FF2B5EF4-FFF2-40B4-BE49-F238E27FC236}">
                <a16:creationId xmlns:a16="http://schemas.microsoft.com/office/drawing/2014/main" id="{5D4BD086-F23B-48EF-AF99-54AC78EBFA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5760"/>
          <a:stretch>
            <a:fillRect/>
          </a:stretch>
        </p:blipFill>
        <p:spPr bwMode="auto">
          <a:xfrm>
            <a:off x="201283" y="1657528"/>
            <a:ext cx="9144000" cy="5111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0" name="Rectangle 4">
            <a:extLst>
              <a:ext uri="{FF2B5EF4-FFF2-40B4-BE49-F238E27FC236}">
                <a16:creationId xmlns:a16="http://schemas.microsoft.com/office/drawing/2014/main" id="{BD83875B-6434-4A43-9533-561AD6901D50}"/>
              </a:ext>
            </a:extLst>
          </p:cNvPr>
          <p:cNvSpPr>
            <a:spLocks noChangeArrowheads="1"/>
          </p:cNvSpPr>
          <p:nvPr/>
        </p:nvSpPr>
        <p:spPr bwMode="auto">
          <a:xfrm>
            <a:off x="0" y="6323013"/>
            <a:ext cx="9144000" cy="549275"/>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000" b="1">
                <a:solidFill>
                  <a:srgbClr val="FDDE31"/>
                </a:solidFill>
              </a:rPr>
              <a:t>School Day</a:t>
            </a:r>
          </a:p>
        </p:txBody>
      </p:sp>
      <p:sp>
        <p:nvSpPr>
          <p:cNvPr id="22531" name="Text Box 5">
            <a:extLst>
              <a:ext uri="{FF2B5EF4-FFF2-40B4-BE49-F238E27FC236}">
                <a16:creationId xmlns:a16="http://schemas.microsoft.com/office/drawing/2014/main" id="{0A9C3832-FE08-45DF-A790-BAD034B18280}"/>
              </a:ext>
            </a:extLst>
          </p:cNvPr>
          <p:cNvSpPr txBox="1">
            <a:spLocks noChangeArrowheads="1"/>
          </p:cNvSpPr>
          <p:nvPr/>
        </p:nvSpPr>
        <p:spPr bwMode="auto">
          <a:xfrm>
            <a:off x="592138" y="63976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2532" name="Rectangle 6">
            <a:extLst>
              <a:ext uri="{FF2B5EF4-FFF2-40B4-BE49-F238E27FC236}">
                <a16:creationId xmlns:a16="http://schemas.microsoft.com/office/drawing/2014/main" id="{F014C8B5-7AF3-4DB4-965F-9581937AE97A}"/>
              </a:ext>
            </a:extLst>
          </p:cNvPr>
          <p:cNvSpPr>
            <a:spLocks noChangeArrowheads="1"/>
          </p:cNvSpPr>
          <p:nvPr/>
        </p:nvSpPr>
        <p:spPr bwMode="auto">
          <a:xfrm>
            <a:off x="457200" y="765175"/>
            <a:ext cx="8229600" cy="536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en-GB" altLang="en-US">
              <a:latin typeface="Comic Sans MS" panose="030F0702030302020204" pitchFamily="66" charset="0"/>
            </a:endParaRPr>
          </a:p>
          <a:p>
            <a:pPr eaLnBrk="1" hangingPunct="1">
              <a:buFontTx/>
              <a:buNone/>
            </a:pPr>
            <a:endParaRPr lang="en-GB" altLang="en-US">
              <a:latin typeface="Comic Sans MS" panose="030F0702030302020204" pitchFamily="66" charset="0"/>
            </a:endParaRPr>
          </a:p>
        </p:txBody>
      </p:sp>
      <p:sp>
        <p:nvSpPr>
          <p:cNvPr id="8" name="Title 1">
            <a:extLst>
              <a:ext uri="{FF2B5EF4-FFF2-40B4-BE49-F238E27FC236}">
                <a16:creationId xmlns:a16="http://schemas.microsoft.com/office/drawing/2014/main" id="{7AB95497-7408-4963-BFA3-09B56B203EA6}"/>
              </a:ext>
            </a:extLst>
          </p:cNvPr>
          <p:cNvSpPr>
            <a:spLocks noGrp="1"/>
          </p:cNvSpPr>
          <p:nvPr>
            <p:ph type="ctrTitle"/>
          </p:nvPr>
        </p:nvSpPr>
        <p:spPr>
          <a:xfrm>
            <a:off x="251520" y="188640"/>
            <a:ext cx="8784976" cy="1470025"/>
          </a:xfrm>
        </p:spPr>
        <p:txBody>
          <a:bodyPr/>
          <a:lstStyle/>
          <a:p>
            <a:pPr>
              <a:defRPr/>
            </a:pPr>
            <a:r>
              <a:rPr lang="en-GB" sz="4800" b="1">
                <a:ln w="28575">
                  <a:solidFill>
                    <a:schemeClr val="tx1"/>
                  </a:solidFill>
                </a:ln>
                <a:solidFill>
                  <a:srgbClr val="FFFF00"/>
                </a:solidFill>
                <a:effectLst>
                  <a:outerShdw blurRad="38100" dist="19050" dir="2700000" algn="tl" rotWithShape="0">
                    <a:schemeClr val="dk1">
                      <a:alpha val="40000"/>
                    </a:schemeClr>
                  </a:outerShdw>
                </a:effectLst>
                <a:latin typeface="Berlin Sans FB" panose="020E0602020502020306" pitchFamily="34" charset="0"/>
              </a:rPr>
              <a:t>The School Day</a:t>
            </a:r>
            <a:br>
              <a:rPr lang="en-GB" sz="4800" b="1">
                <a:ln w="28575">
                  <a:solidFill>
                    <a:schemeClr val="tx1"/>
                  </a:solidFill>
                </a:ln>
                <a:solidFill>
                  <a:srgbClr val="FFFF00"/>
                </a:solidFill>
                <a:effectLst>
                  <a:outerShdw blurRad="38100" dist="19050" dir="2700000" algn="tl" rotWithShape="0">
                    <a:schemeClr val="dk1">
                      <a:alpha val="40000"/>
                    </a:schemeClr>
                  </a:outerShdw>
                </a:effectLst>
                <a:latin typeface="Berlin Sans FB" panose="020E0602020502020306" pitchFamily="34" charset="0"/>
              </a:rPr>
            </a:br>
            <a:r>
              <a:rPr lang="en-GB" sz="4800" b="1">
                <a:ln w="28575">
                  <a:solidFill>
                    <a:schemeClr val="tx1"/>
                  </a:solidFill>
                </a:ln>
                <a:solidFill>
                  <a:srgbClr val="FFFF00"/>
                </a:solidFill>
                <a:effectLst>
                  <a:outerShdw blurRad="38100" dist="19050" dir="2700000" algn="tl" rotWithShape="0">
                    <a:schemeClr val="dk1">
                      <a:alpha val="40000"/>
                    </a:schemeClr>
                  </a:outerShdw>
                </a:effectLst>
                <a:latin typeface="Berlin Sans FB" panose="020E0602020502020306" pitchFamily="34" charset="0"/>
              </a:rPr>
              <a:t> Mon/Tue/Thu/Fri</a:t>
            </a:r>
            <a:endParaRPr lang="en-GB" sz="4800"/>
          </a:p>
        </p:txBody>
      </p:sp>
      <p:pic>
        <p:nvPicPr>
          <p:cNvPr id="22536" name="Picture 8">
            <a:extLst>
              <a:ext uri="{FF2B5EF4-FFF2-40B4-BE49-F238E27FC236}">
                <a16:creationId xmlns:a16="http://schemas.microsoft.com/office/drawing/2014/main" id="{8BCA700C-41E0-4446-AAFC-778AD86DE438}"/>
              </a:ext>
            </a:extLst>
          </p:cNvPr>
          <p:cNvPicPr>
            <a:picLocks noChangeAspect="1"/>
          </p:cNvPicPr>
          <p:nvPr/>
        </p:nvPicPr>
        <p:blipFill>
          <a:blip r:embed="rId4">
            <a:extLst>
              <a:ext uri="{28A0092B-C50C-407E-A947-70E740481C1C}">
                <a14:useLocalDpi xmlns:a14="http://schemas.microsoft.com/office/drawing/2010/main" val="0"/>
              </a:ext>
            </a:extLst>
          </a:blip>
          <a:srcRect t="6186" b="5656"/>
          <a:stretch>
            <a:fillRect/>
          </a:stretch>
        </p:blipFill>
        <p:spPr bwMode="auto">
          <a:xfrm>
            <a:off x="7745413" y="84138"/>
            <a:ext cx="12954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91785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Text Box 5">
            <a:extLst>
              <a:ext uri="{FF2B5EF4-FFF2-40B4-BE49-F238E27FC236}">
                <a16:creationId xmlns:a16="http://schemas.microsoft.com/office/drawing/2014/main" id="{8DCE978A-FE24-46BA-A820-F057ABC9DA8E}"/>
              </a:ext>
            </a:extLst>
          </p:cNvPr>
          <p:cNvSpPr txBox="1">
            <a:spLocks noChangeArrowheads="1"/>
          </p:cNvSpPr>
          <p:nvPr/>
        </p:nvSpPr>
        <p:spPr bwMode="auto">
          <a:xfrm>
            <a:off x="592138" y="63976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4579" name="Rectangle 6">
            <a:extLst>
              <a:ext uri="{FF2B5EF4-FFF2-40B4-BE49-F238E27FC236}">
                <a16:creationId xmlns:a16="http://schemas.microsoft.com/office/drawing/2014/main" id="{346B605E-0910-4151-A8AE-E09CEF4F1368}"/>
              </a:ext>
            </a:extLst>
          </p:cNvPr>
          <p:cNvSpPr>
            <a:spLocks noChangeArrowheads="1"/>
          </p:cNvSpPr>
          <p:nvPr/>
        </p:nvSpPr>
        <p:spPr bwMode="auto">
          <a:xfrm>
            <a:off x="457200" y="765175"/>
            <a:ext cx="8229600" cy="536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en-GB" altLang="en-US">
              <a:latin typeface="Comic Sans MS" panose="030F0702030302020204" pitchFamily="66" charset="0"/>
            </a:endParaRPr>
          </a:p>
          <a:p>
            <a:pPr eaLnBrk="1" hangingPunct="1">
              <a:buFontTx/>
              <a:buNone/>
            </a:pPr>
            <a:endParaRPr lang="en-GB" altLang="en-US">
              <a:latin typeface="Comic Sans MS" panose="030F0702030302020204" pitchFamily="66" charset="0"/>
            </a:endParaRPr>
          </a:p>
        </p:txBody>
      </p:sp>
      <p:sp>
        <p:nvSpPr>
          <p:cNvPr id="24580" name="Subtitle 1">
            <a:extLst>
              <a:ext uri="{FF2B5EF4-FFF2-40B4-BE49-F238E27FC236}">
                <a16:creationId xmlns:a16="http://schemas.microsoft.com/office/drawing/2014/main" id="{1624E1FE-E5F9-4087-8D46-91F73E395227}"/>
              </a:ext>
            </a:extLst>
          </p:cNvPr>
          <p:cNvSpPr>
            <a:spLocks noGrp="1"/>
          </p:cNvSpPr>
          <p:nvPr>
            <p:ph type="subTitle" idx="1"/>
          </p:nvPr>
        </p:nvSpPr>
        <p:spPr/>
        <p:txBody>
          <a:bodyPr/>
          <a:lstStyle/>
          <a:p>
            <a:endParaRPr lang="en-US" altLang="en-US"/>
          </a:p>
        </p:txBody>
      </p:sp>
      <p:pic>
        <p:nvPicPr>
          <p:cNvPr id="24581" name="Picture 2">
            <a:extLst>
              <a:ext uri="{FF2B5EF4-FFF2-40B4-BE49-F238E27FC236}">
                <a16:creationId xmlns:a16="http://schemas.microsoft.com/office/drawing/2014/main" id="{F777A9E3-3DBB-463C-BE19-AC0AE7A366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2343"/>
          <a:stretch>
            <a:fillRect/>
          </a:stretch>
        </p:blipFill>
        <p:spPr bwMode="auto">
          <a:xfrm>
            <a:off x="71887" y="1599781"/>
            <a:ext cx="9144000" cy="4910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2" name="Rectangle 4">
            <a:extLst>
              <a:ext uri="{FF2B5EF4-FFF2-40B4-BE49-F238E27FC236}">
                <a16:creationId xmlns:a16="http://schemas.microsoft.com/office/drawing/2014/main" id="{BD4593E4-F052-4013-8254-0E77585EB623}"/>
              </a:ext>
            </a:extLst>
          </p:cNvPr>
          <p:cNvSpPr>
            <a:spLocks noChangeArrowheads="1"/>
          </p:cNvSpPr>
          <p:nvPr/>
        </p:nvSpPr>
        <p:spPr bwMode="auto">
          <a:xfrm>
            <a:off x="0" y="6323013"/>
            <a:ext cx="9144000" cy="549275"/>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400" b="1">
                <a:solidFill>
                  <a:srgbClr val="FDDE31"/>
                </a:solidFill>
              </a:rPr>
              <a:t>School Day</a:t>
            </a:r>
          </a:p>
        </p:txBody>
      </p:sp>
      <p:sp>
        <p:nvSpPr>
          <p:cNvPr id="9" name="Title 1">
            <a:extLst>
              <a:ext uri="{FF2B5EF4-FFF2-40B4-BE49-F238E27FC236}">
                <a16:creationId xmlns:a16="http://schemas.microsoft.com/office/drawing/2014/main" id="{666AA824-CADC-49F1-893F-4ADA5DF1E450}"/>
              </a:ext>
            </a:extLst>
          </p:cNvPr>
          <p:cNvSpPr>
            <a:spLocks noGrp="1"/>
          </p:cNvSpPr>
          <p:nvPr>
            <p:ph type="ctrTitle"/>
          </p:nvPr>
        </p:nvSpPr>
        <p:spPr>
          <a:xfrm>
            <a:off x="251520" y="188640"/>
            <a:ext cx="8784976" cy="1470025"/>
          </a:xfrm>
        </p:spPr>
        <p:txBody>
          <a:bodyPr/>
          <a:lstStyle/>
          <a:p>
            <a:pPr>
              <a:defRPr/>
            </a:pPr>
            <a:r>
              <a:rPr lang="en-GB" sz="4800" b="1">
                <a:ln w="28575">
                  <a:solidFill>
                    <a:schemeClr val="tx1"/>
                  </a:solidFill>
                </a:ln>
                <a:solidFill>
                  <a:srgbClr val="FFFF00"/>
                </a:solidFill>
                <a:effectLst>
                  <a:outerShdw blurRad="38100" dist="19050" dir="2700000" algn="tl" rotWithShape="0">
                    <a:schemeClr val="dk1">
                      <a:alpha val="40000"/>
                    </a:schemeClr>
                  </a:outerShdw>
                </a:effectLst>
                <a:latin typeface="Berlin Sans FB" panose="020E0602020502020306" pitchFamily="34" charset="0"/>
              </a:rPr>
              <a:t>The School Day</a:t>
            </a:r>
            <a:br>
              <a:rPr lang="en-GB" sz="4800" b="1">
                <a:ln w="28575">
                  <a:solidFill>
                    <a:schemeClr val="tx1"/>
                  </a:solidFill>
                </a:ln>
                <a:solidFill>
                  <a:srgbClr val="FFFF00"/>
                </a:solidFill>
                <a:effectLst>
                  <a:outerShdw blurRad="38100" dist="19050" dir="2700000" algn="tl" rotWithShape="0">
                    <a:schemeClr val="dk1">
                      <a:alpha val="40000"/>
                    </a:schemeClr>
                  </a:outerShdw>
                </a:effectLst>
                <a:latin typeface="Berlin Sans FB" panose="020E0602020502020306" pitchFamily="34" charset="0"/>
              </a:rPr>
            </a:br>
            <a:r>
              <a:rPr lang="en-GB" sz="4800" b="1">
                <a:ln w="28575">
                  <a:solidFill>
                    <a:schemeClr val="tx1"/>
                  </a:solidFill>
                </a:ln>
                <a:solidFill>
                  <a:srgbClr val="FFFF00"/>
                </a:solidFill>
                <a:effectLst>
                  <a:outerShdw blurRad="38100" dist="19050" dir="2700000" algn="tl" rotWithShape="0">
                    <a:schemeClr val="dk1">
                      <a:alpha val="40000"/>
                    </a:schemeClr>
                  </a:outerShdw>
                </a:effectLst>
                <a:latin typeface="Berlin Sans FB" panose="020E0602020502020306" pitchFamily="34" charset="0"/>
              </a:rPr>
              <a:t>Wednesday</a:t>
            </a:r>
            <a:endParaRPr lang="en-GB" sz="4800"/>
          </a:p>
        </p:txBody>
      </p:sp>
      <p:pic>
        <p:nvPicPr>
          <p:cNvPr id="24584" name="Picture 9">
            <a:extLst>
              <a:ext uri="{FF2B5EF4-FFF2-40B4-BE49-F238E27FC236}">
                <a16:creationId xmlns:a16="http://schemas.microsoft.com/office/drawing/2014/main" id="{5D1A45BF-0391-4DDD-B161-E9D30190A720}"/>
              </a:ext>
            </a:extLst>
          </p:cNvPr>
          <p:cNvPicPr>
            <a:picLocks noChangeAspect="1"/>
          </p:cNvPicPr>
          <p:nvPr/>
        </p:nvPicPr>
        <p:blipFill>
          <a:blip r:embed="rId4">
            <a:extLst>
              <a:ext uri="{28A0092B-C50C-407E-A947-70E740481C1C}">
                <a14:useLocalDpi xmlns:a14="http://schemas.microsoft.com/office/drawing/2010/main" val="0"/>
              </a:ext>
            </a:extLst>
          </a:blip>
          <a:srcRect t="6186" b="5656"/>
          <a:stretch>
            <a:fillRect/>
          </a:stretch>
        </p:blipFill>
        <p:spPr bwMode="auto">
          <a:xfrm>
            <a:off x="7745413" y="84138"/>
            <a:ext cx="12954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03318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Text Box 5">
            <a:extLst>
              <a:ext uri="{FF2B5EF4-FFF2-40B4-BE49-F238E27FC236}">
                <a16:creationId xmlns:a16="http://schemas.microsoft.com/office/drawing/2014/main" id="{313D005A-B390-486D-BF30-C9687AC8862F}"/>
              </a:ext>
            </a:extLst>
          </p:cNvPr>
          <p:cNvSpPr txBox="1">
            <a:spLocks noChangeArrowheads="1"/>
          </p:cNvSpPr>
          <p:nvPr/>
        </p:nvSpPr>
        <p:spPr bwMode="auto">
          <a:xfrm>
            <a:off x="592138" y="63976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9699" name="Rectangle 6">
            <a:extLst>
              <a:ext uri="{FF2B5EF4-FFF2-40B4-BE49-F238E27FC236}">
                <a16:creationId xmlns:a16="http://schemas.microsoft.com/office/drawing/2014/main" id="{741597D9-B136-4622-A422-DF0A03DD6C57}"/>
              </a:ext>
            </a:extLst>
          </p:cNvPr>
          <p:cNvSpPr>
            <a:spLocks noChangeArrowheads="1"/>
          </p:cNvSpPr>
          <p:nvPr/>
        </p:nvSpPr>
        <p:spPr bwMode="auto">
          <a:xfrm>
            <a:off x="457200" y="765175"/>
            <a:ext cx="8229600" cy="536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en-GB" altLang="en-US">
              <a:latin typeface="Comic Sans MS" panose="030F0702030302020204" pitchFamily="66" charset="0"/>
            </a:endParaRPr>
          </a:p>
          <a:p>
            <a:pPr eaLnBrk="1" hangingPunct="1">
              <a:buFontTx/>
              <a:buNone/>
            </a:pPr>
            <a:endParaRPr lang="en-GB" altLang="en-US">
              <a:latin typeface="Comic Sans MS" panose="030F0702030302020204" pitchFamily="66" charset="0"/>
            </a:endParaRPr>
          </a:p>
        </p:txBody>
      </p:sp>
      <p:sp>
        <p:nvSpPr>
          <p:cNvPr id="29700" name="Rectangle 4">
            <a:extLst>
              <a:ext uri="{FF2B5EF4-FFF2-40B4-BE49-F238E27FC236}">
                <a16:creationId xmlns:a16="http://schemas.microsoft.com/office/drawing/2014/main" id="{1CD8C6E3-CA35-4ADA-87F0-B2A77A83ABED}"/>
              </a:ext>
            </a:extLst>
          </p:cNvPr>
          <p:cNvSpPr>
            <a:spLocks noChangeArrowheads="1"/>
          </p:cNvSpPr>
          <p:nvPr/>
        </p:nvSpPr>
        <p:spPr bwMode="auto">
          <a:xfrm>
            <a:off x="37628" y="6308725"/>
            <a:ext cx="9144001" cy="549275"/>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400" b="1">
                <a:solidFill>
                  <a:srgbClr val="FDDE31"/>
                </a:solidFill>
              </a:rPr>
              <a:t>School Day</a:t>
            </a:r>
          </a:p>
        </p:txBody>
      </p:sp>
      <p:pic>
        <p:nvPicPr>
          <p:cNvPr id="29701" name="Picture 1">
            <a:extLst>
              <a:ext uri="{FF2B5EF4-FFF2-40B4-BE49-F238E27FC236}">
                <a16:creationId xmlns:a16="http://schemas.microsoft.com/office/drawing/2014/main" id="{FC11D833-9418-43E0-9D52-B8DB3422270A}"/>
              </a:ext>
            </a:extLst>
          </p:cNvPr>
          <p:cNvPicPr>
            <a:picLocks noChangeAspect="1"/>
          </p:cNvPicPr>
          <p:nvPr/>
        </p:nvPicPr>
        <p:blipFill>
          <a:blip r:embed="rId3">
            <a:extLst>
              <a:ext uri="{28A0092B-C50C-407E-A947-70E740481C1C}">
                <a14:useLocalDpi xmlns:a14="http://schemas.microsoft.com/office/drawing/2010/main" val="0"/>
              </a:ext>
            </a:extLst>
          </a:blip>
          <a:srcRect l="10870" t="23422" r="12349" b="32281"/>
          <a:stretch>
            <a:fillRect/>
          </a:stretch>
        </p:blipFill>
        <p:spPr bwMode="auto">
          <a:xfrm>
            <a:off x="-45309" y="1233936"/>
            <a:ext cx="9193752" cy="4885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8">
            <a:extLst>
              <a:ext uri="{FF2B5EF4-FFF2-40B4-BE49-F238E27FC236}">
                <a16:creationId xmlns:a16="http://schemas.microsoft.com/office/drawing/2014/main" id="{B641C3A3-F6A8-4B27-958B-AAC810F95309}"/>
              </a:ext>
            </a:extLst>
          </p:cNvPr>
          <p:cNvPicPr>
            <a:picLocks noChangeAspect="1"/>
          </p:cNvPicPr>
          <p:nvPr/>
        </p:nvPicPr>
        <p:blipFill>
          <a:blip r:embed="rId4">
            <a:extLst>
              <a:ext uri="{28A0092B-C50C-407E-A947-70E740481C1C}">
                <a14:useLocalDpi xmlns:a14="http://schemas.microsoft.com/office/drawing/2010/main" val="0"/>
              </a:ext>
            </a:extLst>
          </a:blip>
          <a:srcRect t="6186" b="5656"/>
          <a:stretch>
            <a:fillRect/>
          </a:stretch>
        </p:blipFill>
        <p:spPr bwMode="auto">
          <a:xfrm>
            <a:off x="7848930" y="84138"/>
            <a:ext cx="12954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45B23422-5DF6-49BD-BAE7-82B0DADE4BE2}"/>
              </a:ext>
            </a:extLst>
          </p:cNvPr>
          <p:cNvSpPr>
            <a:spLocks noGrp="1"/>
          </p:cNvSpPr>
          <p:nvPr>
            <p:ph type="ctrTitle"/>
          </p:nvPr>
        </p:nvSpPr>
        <p:spPr>
          <a:xfrm>
            <a:off x="256101" y="279230"/>
            <a:ext cx="8784976" cy="936104"/>
          </a:xfrm>
        </p:spPr>
        <p:txBody>
          <a:bodyPr/>
          <a:lstStyle/>
          <a:p>
            <a:pPr>
              <a:defRPr/>
            </a:pPr>
            <a:r>
              <a:rPr lang="en-GB" sz="4800" b="1">
                <a:ln w="28575">
                  <a:solidFill>
                    <a:schemeClr val="tx1"/>
                  </a:solidFill>
                </a:ln>
                <a:solidFill>
                  <a:srgbClr val="FFFF00"/>
                </a:solidFill>
                <a:effectLst>
                  <a:outerShdw blurRad="38100" dist="19050" dir="2700000" algn="tl" rotWithShape="0">
                    <a:schemeClr val="dk1">
                      <a:alpha val="40000"/>
                    </a:schemeClr>
                  </a:outerShdw>
                </a:effectLst>
                <a:latin typeface="Berlin Sans FB" panose="020E0602020502020306" pitchFamily="34" charset="0"/>
              </a:rPr>
              <a:t>S1 Timetable</a:t>
            </a:r>
            <a:endParaRPr lang="en-GB" sz="4800"/>
          </a:p>
        </p:txBody>
      </p:sp>
    </p:spTree>
    <p:extLst>
      <p:ext uri="{BB962C8B-B14F-4D97-AF65-F5344CB8AC3E}">
        <p14:creationId xmlns:p14="http://schemas.microsoft.com/office/powerpoint/2010/main" val="31538506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098F1F-199F-4947-B441-2A48A2916606}"/>
              </a:ext>
            </a:extLst>
          </p:cNvPr>
          <p:cNvSpPr>
            <a:spLocks noGrp="1"/>
          </p:cNvSpPr>
          <p:nvPr>
            <p:ph idx="1"/>
          </p:nvPr>
        </p:nvSpPr>
        <p:spPr>
          <a:xfrm>
            <a:off x="275238" y="1135302"/>
            <a:ext cx="8474165" cy="5057923"/>
          </a:xfrm>
        </p:spPr>
        <p:txBody>
          <a:bodyPr/>
          <a:lstStyle/>
          <a:p>
            <a:pPr>
              <a:lnSpc>
                <a:spcPct val="90000"/>
              </a:lnSpc>
              <a:defRPr/>
            </a:pPr>
            <a:r>
              <a:rPr lang="en-GB" altLang="en-US" sz="2400" dirty="0">
                <a:latin typeface="Calibri"/>
                <a:cs typeface="Calibri"/>
              </a:rPr>
              <a:t>Young Scot cards are used to buy food at the canteen. These are topped up online and daily limits can be set. Any outstanding balance on your </a:t>
            </a:r>
            <a:r>
              <a:rPr lang="en-GB" altLang="en-US" sz="2400" dirty="0" err="1">
                <a:latin typeface="Calibri"/>
                <a:cs typeface="Calibri"/>
              </a:rPr>
              <a:t>ipayimpact</a:t>
            </a:r>
            <a:r>
              <a:rPr lang="en-GB" altLang="en-US" sz="2400" dirty="0">
                <a:latin typeface="Calibri"/>
                <a:cs typeface="Calibri"/>
              </a:rPr>
              <a:t> </a:t>
            </a:r>
            <a:r>
              <a:rPr lang="en-GB" altLang="en-US" sz="2400" b="1" dirty="0">
                <a:latin typeface="Calibri"/>
                <a:cs typeface="Calibri"/>
              </a:rPr>
              <a:t>will be transferred over during the holidays.</a:t>
            </a:r>
            <a:endParaRPr lang="en-GB" altLang="en-US" sz="2400" b="1" dirty="0">
              <a:latin typeface="Calibri"/>
              <a:ea typeface="Calibri"/>
              <a:cs typeface="Calibri"/>
            </a:endParaRPr>
          </a:p>
          <a:p>
            <a:pPr>
              <a:lnSpc>
                <a:spcPct val="90000"/>
              </a:lnSpc>
              <a:defRPr/>
            </a:pPr>
            <a:endParaRPr lang="en-GB" altLang="en-US" sz="2400" b="1" dirty="0">
              <a:latin typeface="Calibri" panose="020F0502020204030204" pitchFamily="34" charset="0"/>
              <a:ea typeface="Calibri"/>
              <a:cs typeface="Calibri" panose="020F0502020204030204" pitchFamily="34" charset="0"/>
            </a:endParaRPr>
          </a:p>
          <a:p>
            <a:pPr>
              <a:lnSpc>
                <a:spcPct val="90000"/>
              </a:lnSpc>
              <a:defRPr/>
            </a:pPr>
            <a:r>
              <a:rPr lang="en-GB" sz="2400" dirty="0">
                <a:latin typeface="Calibri"/>
                <a:ea typeface="Calibri"/>
                <a:cs typeface="Calibri"/>
              </a:rPr>
              <a:t>Pupils can also pay cash, a Meal Deal which includes a main meal, side and drink costs £2. Pupils can also bring their own packed lunch.</a:t>
            </a:r>
            <a:endParaRPr lang="en-GB" altLang="en-US" sz="2400" b="1" dirty="0">
              <a:latin typeface="Calibri"/>
              <a:ea typeface="Calibri"/>
              <a:cs typeface="Calibri"/>
            </a:endParaRPr>
          </a:p>
          <a:p>
            <a:pPr marL="0" indent="0">
              <a:lnSpc>
                <a:spcPct val="90000"/>
              </a:lnSpc>
              <a:buNone/>
              <a:defRPr/>
            </a:pPr>
            <a:endParaRPr lang="en-GB" altLang="en-US" sz="1600">
              <a:latin typeface="Calibri" panose="020F0502020204030204" pitchFamily="34" charset="0"/>
              <a:ea typeface="Calibri" panose="020F0502020204030204" pitchFamily="34" charset="0"/>
              <a:cs typeface="Calibri" panose="020F0502020204030204" pitchFamily="34" charset="0"/>
            </a:endParaRPr>
          </a:p>
          <a:p>
            <a:pPr>
              <a:lnSpc>
                <a:spcPct val="90000"/>
              </a:lnSpc>
              <a:defRPr/>
            </a:pPr>
            <a:r>
              <a:rPr lang="en-GB" altLang="en-US" sz="2400" dirty="0">
                <a:latin typeface="Calibri"/>
                <a:ea typeface="Calibri"/>
                <a:cs typeface="Calibri"/>
              </a:rPr>
              <a:t>Pupils can use their card from 8.30am until 1.45pm.</a:t>
            </a:r>
          </a:p>
          <a:p>
            <a:pPr>
              <a:lnSpc>
                <a:spcPct val="90000"/>
              </a:lnSpc>
              <a:defRPr/>
            </a:pPr>
            <a:endParaRPr lang="en-GB" altLang="en-US" sz="2400" dirty="0">
              <a:latin typeface="Calibri" panose="020F0502020204030204" pitchFamily="34" charset="0"/>
              <a:ea typeface="Calibri" panose="020F0502020204030204" pitchFamily="34" charset="0"/>
              <a:cs typeface="Calibri" panose="020F0502020204030204" pitchFamily="34" charset="0"/>
            </a:endParaRPr>
          </a:p>
          <a:p>
            <a:pPr>
              <a:lnSpc>
                <a:spcPct val="90000"/>
              </a:lnSpc>
              <a:defRPr/>
            </a:pPr>
            <a:r>
              <a:rPr lang="en-GB" altLang="en-US" sz="2400" dirty="0">
                <a:latin typeface="Calibri"/>
                <a:ea typeface="Calibri"/>
                <a:cs typeface="Calibri"/>
              </a:rPr>
              <a:t>If pupils forget their card, they can still access their money by giving their name at the till.</a:t>
            </a:r>
          </a:p>
          <a:p>
            <a:pPr>
              <a:lnSpc>
                <a:spcPct val="90000"/>
              </a:lnSpc>
              <a:defRPr/>
            </a:pPr>
            <a:endParaRPr lang="en-GB" altLang="en-US" sz="2400" dirty="0">
              <a:latin typeface="Calibri" panose="020F0502020204030204" pitchFamily="34" charset="0"/>
              <a:ea typeface="Calibri" panose="020F0502020204030204" pitchFamily="34" charset="0"/>
              <a:cs typeface="Calibri" panose="020F0502020204030204" pitchFamily="34" charset="0"/>
            </a:endParaRPr>
          </a:p>
          <a:p>
            <a:pPr>
              <a:lnSpc>
                <a:spcPct val="90000"/>
              </a:lnSpc>
              <a:defRPr/>
            </a:pPr>
            <a:endParaRPr lang="en-GB" altLang="en-US" sz="2400" dirty="0">
              <a:latin typeface="Calibri"/>
              <a:ea typeface="Calibri"/>
              <a:cs typeface="Calibri"/>
            </a:endParaRPr>
          </a:p>
          <a:p>
            <a:pPr>
              <a:lnSpc>
                <a:spcPct val="90000"/>
              </a:lnSpc>
              <a:defRPr/>
            </a:pPr>
            <a:endParaRPr lang="en-GB" altLang="en-US" sz="2400">
              <a:latin typeface="Calibri" panose="020F0502020204030204" pitchFamily="34" charset="0"/>
              <a:ea typeface="Calibri" panose="020F0502020204030204" pitchFamily="34" charset="0"/>
              <a:cs typeface="Calibri" panose="020F0502020204030204" pitchFamily="34" charset="0"/>
            </a:endParaRPr>
          </a:p>
          <a:p>
            <a:pPr>
              <a:lnSpc>
                <a:spcPct val="90000"/>
              </a:lnSpc>
              <a:defRPr/>
            </a:pPr>
            <a:endParaRPr lang="en-GB" altLang="en-US" sz="2400" dirty="0">
              <a:latin typeface="Calibri"/>
              <a:ea typeface="Calibri"/>
              <a:cs typeface="Calibri"/>
            </a:endParaRPr>
          </a:p>
          <a:p>
            <a:pPr>
              <a:defRPr/>
            </a:pPr>
            <a:endParaRPr lang="en-GB" sz="2400">
              <a:latin typeface="Arial"/>
              <a:cs typeface="Arial"/>
            </a:endParaRPr>
          </a:p>
        </p:txBody>
      </p:sp>
      <p:sp>
        <p:nvSpPr>
          <p:cNvPr id="4" name="Title 1">
            <a:extLst>
              <a:ext uri="{FF2B5EF4-FFF2-40B4-BE49-F238E27FC236}">
                <a16:creationId xmlns:a16="http://schemas.microsoft.com/office/drawing/2014/main" id="{2BF89E91-55B3-4D95-A817-62210C9BB9CE}"/>
              </a:ext>
            </a:extLst>
          </p:cNvPr>
          <p:cNvSpPr>
            <a:spLocks noGrp="1"/>
          </p:cNvSpPr>
          <p:nvPr>
            <p:ph type="title"/>
          </p:nvPr>
        </p:nvSpPr>
        <p:spPr>
          <a:xfrm>
            <a:off x="457200" y="75865"/>
            <a:ext cx="8229600" cy="850106"/>
          </a:xfrm>
        </p:spPr>
        <p:txBody>
          <a:bodyPr/>
          <a:lstStyle/>
          <a:p>
            <a:pPr>
              <a:defRPr/>
            </a:pPr>
            <a:r>
              <a:rPr lang="en-GB" sz="4800" b="1">
                <a:ln w="28575">
                  <a:solidFill>
                    <a:schemeClr val="tx1"/>
                  </a:solidFill>
                </a:ln>
                <a:solidFill>
                  <a:srgbClr val="FFFF00"/>
                </a:solidFill>
                <a:effectLst>
                  <a:outerShdw blurRad="38100" dist="19050" dir="2700000" algn="tl" rotWithShape="0">
                    <a:schemeClr val="dk1">
                      <a:alpha val="40000"/>
                    </a:schemeClr>
                  </a:outerShdw>
                </a:effectLst>
                <a:latin typeface="Berlin Sans FB"/>
              </a:rPr>
              <a:t>The Canteen</a:t>
            </a:r>
            <a:endParaRPr lang="en-US"/>
          </a:p>
        </p:txBody>
      </p:sp>
      <p:pic>
        <p:nvPicPr>
          <p:cNvPr id="26628" name="Picture 5">
            <a:extLst>
              <a:ext uri="{FF2B5EF4-FFF2-40B4-BE49-F238E27FC236}">
                <a16:creationId xmlns:a16="http://schemas.microsoft.com/office/drawing/2014/main" id="{3899BC49-4D4A-4565-B987-0CE8E31D9B14}"/>
              </a:ext>
            </a:extLst>
          </p:cNvPr>
          <p:cNvPicPr>
            <a:picLocks noChangeAspect="1"/>
          </p:cNvPicPr>
          <p:nvPr/>
        </p:nvPicPr>
        <p:blipFill>
          <a:blip r:embed="rId2">
            <a:extLst>
              <a:ext uri="{28A0092B-C50C-407E-A947-70E740481C1C}">
                <a14:useLocalDpi xmlns:a14="http://schemas.microsoft.com/office/drawing/2010/main" val="0"/>
              </a:ext>
            </a:extLst>
          </a:blip>
          <a:srcRect t="6186" b="5656"/>
          <a:stretch>
            <a:fillRect/>
          </a:stretch>
        </p:blipFill>
        <p:spPr bwMode="auto">
          <a:xfrm>
            <a:off x="8104846" y="-2126"/>
            <a:ext cx="979099" cy="1002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Rectangle 4">
            <a:extLst>
              <a:ext uri="{FF2B5EF4-FFF2-40B4-BE49-F238E27FC236}">
                <a16:creationId xmlns:a16="http://schemas.microsoft.com/office/drawing/2014/main" id="{23A6FFA7-22EE-4801-91A3-D223E455EEEB}"/>
              </a:ext>
            </a:extLst>
          </p:cNvPr>
          <p:cNvSpPr>
            <a:spLocks noChangeArrowheads="1"/>
          </p:cNvSpPr>
          <p:nvPr/>
        </p:nvSpPr>
        <p:spPr bwMode="auto">
          <a:xfrm>
            <a:off x="0" y="6323013"/>
            <a:ext cx="9144000" cy="549275"/>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400" b="1">
                <a:solidFill>
                  <a:srgbClr val="FDDE31"/>
                </a:solidFill>
              </a:rPr>
              <a:t>School Day</a:t>
            </a:r>
          </a:p>
        </p:txBody>
      </p:sp>
    </p:spTree>
    <p:extLst>
      <p:ext uri="{BB962C8B-B14F-4D97-AF65-F5344CB8AC3E}">
        <p14:creationId xmlns:p14="http://schemas.microsoft.com/office/powerpoint/2010/main" val="3225086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362" name="Picture 2" descr="final logo">
            <a:extLst>
              <a:ext uri="{FF2B5EF4-FFF2-40B4-BE49-F238E27FC236}">
                <a16:creationId xmlns:a16="http://schemas.microsoft.com/office/drawing/2014/main" id="{99A524C7-C5CB-4656-BBF9-69879CD87BA7}"/>
              </a:ext>
            </a:extLst>
          </p:cNvPr>
          <p:cNvPicPr>
            <a:picLocks noChangeAspect="1" noChangeArrowheads="1"/>
          </p:cNvPicPr>
          <p:nvPr/>
        </p:nvPicPr>
        <p:blipFill>
          <a:blip r:embed="rId3">
            <a:lum bright="84000"/>
            <a:extLst>
              <a:ext uri="{28A0092B-C50C-407E-A947-70E740481C1C}">
                <a14:useLocalDpi xmlns:a14="http://schemas.microsoft.com/office/drawing/2010/main" val="0"/>
              </a:ext>
            </a:extLst>
          </a:blip>
          <a:srcRect/>
          <a:stretch>
            <a:fillRect/>
          </a:stretch>
        </p:blipFill>
        <p:spPr bwMode="auto">
          <a:xfrm>
            <a:off x="969963" y="1995488"/>
            <a:ext cx="7167562" cy="716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4">
            <a:extLst>
              <a:ext uri="{FF2B5EF4-FFF2-40B4-BE49-F238E27FC236}">
                <a16:creationId xmlns:a16="http://schemas.microsoft.com/office/drawing/2014/main" id="{4D968CEF-FA87-4C69-8084-93058D0A886F}"/>
              </a:ext>
            </a:extLst>
          </p:cNvPr>
          <p:cNvSpPr>
            <a:spLocks noChangeArrowheads="1"/>
          </p:cNvSpPr>
          <p:nvPr/>
        </p:nvSpPr>
        <p:spPr bwMode="auto">
          <a:xfrm>
            <a:off x="0" y="6308725"/>
            <a:ext cx="9144000" cy="549275"/>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endParaRPr lang="en-GB" altLang="en-US" sz="2400" b="1">
              <a:solidFill>
                <a:srgbClr val="FDDE31"/>
              </a:solidFill>
            </a:endParaRPr>
          </a:p>
        </p:txBody>
      </p:sp>
      <p:sp>
        <p:nvSpPr>
          <p:cNvPr id="8" name="Rectangle 7">
            <a:extLst>
              <a:ext uri="{FF2B5EF4-FFF2-40B4-BE49-F238E27FC236}">
                <a16:creationId xmlns:a16="http://schemas.microsoft.com/office/drawing/2014/main" id="{BD2743B3-0D1C-453F-AC0C-F2182BB2C425}"/>
              </a:ext>
            </a:extLst>
          </p:cNvPr>
          <p:cNvSpPr/>
          <p:nvPr/>
        </p:nvSpPr>
        <p:spPr>
          <a:xfrm>
            <a:off x="158272" y="345187"/>
            <a:ext cx="7674003" cy="769441"/>
          </a:xfrm>
          <a:prstGeom prst="rect">
            <a:avLst/>
          </a:prstGeom>
          <a:noFill/>
        </p:spPr>
        <p:txBody>
          <a:bodyPr lIns="91440" tIns="45720" rIns="91440" bIns="45720" anchor="t">
            <a:spAutoFit/>
          </a:bodyPr>
          <a:lstStyle/>
          <a:p>
            <a:pPr algn="ctr" eaLnBrk="1" hangingPunct="1">
              <a:defRPr/>
            </a:pPr>
            <a:r>
              <a:rPr lang="en-US" sz="4400" b="1" dirty="0">
                <a:ln w="28575">
                  <a:solidFill>
                    <a:srgbClr val="000000"/>
                  </a:solidFill>
                </a:ln>
                <a:solidFill>
                  <a:srgbClr val="FFFF00"/>
                </a:solidFill>
                <a:effectLst>
                  <a:outerShdw blurRad="38100" dist="19050" dir="2700000" algn="tl" rotWithShape="0">
                    <a:srgbClr val="000000">
                      <a:alpha val="40000"/>
                    </a:srgbClr>
                  </a:outerShdw>
                </a:effectLst>
                <a:latin typeface="Berlin Sans FB"/>
              </a:rPr>
              <a:t>Vision, Values &amp; Aims</a:t>
            </a:r>
          </a:p>
        </p:txBody>
      </p:sp>
      <p:pic>
        <p:nvPicPr>
          <p:cNvPr id="15367" name="Picture 9">
            <a:extLst>
              <a:ext uri="{FF2B5EF4-FFF2-40B4-BE49-F238E27FC236}">
                <a16:creationId xmlns:a16="http://schemas.microsoft.com/office/drawing/2014/main" id="{415175CD-2D6D-4F89-8B28-E6499C940F86}"/>
              </a:ext>
            </a:extLst>
          </p:cNvPr>
          <p:cNvPicPr>
            <a:picLocks noChangeAspect="1"/>
          </p:cNvPicPr>
          <p:nvPr/>
        </p:nvPicPr>
        <p:blipFill>
          <a:blip r:embed="rId4">
            <a:extLst>
              <a:ext uri="{28A0092B-C50C-407E-A947-70E740481C1C}">
                <a14:useLocalDpi xmlns:a14="http://schemas.microsoft.com/office/drawing/2010/main" val="0"/>
              </a:ext>
            </a:extLst>
          </a:blip>
          <a:srcRect t="6186" b="5656"/>
          <a:stretch>
            <a:fillRect/>
          </a:stretch>
        </p:blipFill>
        <p:spPr bwMode="auto">
          <a:xfrm>
            <a:off x="7745413" y="84138"/>
            <a:ext cx="12954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7">
            <a:extLst>
              <a:ext uri="{FF2B5EF4-FFF2-40B4-BE49-F238E27FC236}">
                <a16:creationId xmlns:a16="http://schemas.microsoft.com/office/drawing/2014/main" id="{05403679-FEC7-0381-F236-54ECC35CA845}"/>
              </a:ext>
            </a:extLst>
          </p:cNvPr>
          <p:cNvSpPr txBox="1">
            <a:spLocks/>
          </p:cNvSpPr>
          <p:nvPr/>
        </p:nvSpPr>
        <p:spPr bwMode="auto">
          <a:xfrm>
            <a:off x="457200" y="1600200"/>
            <a:ext cx="8229600" cy="2179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GB" kern="0" dirty="0">
                <a:latin typeface="Calibri"/>
                <a:ea typeface="Calibri"/>
                <a:cs typeface="Calibri"/>
              </a:rPr>
              <a:t>The vision at Annan Academy is that we will work together to meet the needs of every child so that they are safe, cared for and can achieve their best.</a:t>
            </a:r>
            <a:endParaRPr lang="en-US">
              <a:latin typeface="Calibri"/>
              <a:ea typeface="Calibri"/>
              <a:cs typeface="Calibri"/>
            </a:endParaRPr>
          </a:p>
          <a:p>
            <a:endParaRPr lang="en-GB" kern="0" dirty="0"/>
          </a:p>
        </p:txBody>
      </p:sp>
    </p:spTree>
    <p:extLst>
      <p:ext uri="{BB962C8B-B14F-4D97-AF65-F5344CB8AC3E}">
        <p14:creationId xmlns:p14="http://schemas.microsoft.com/office/powerpoint/2010/main" val="42499190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BF89E91-55B3-4D95-A817-62210C9BB9CE}"/>
              </a:ext>
            </a:extLst>
          </p:cNvPr>
          <p:cNvSpPr>
            <a:spLocks noGrp="1"/>
          </p:cNvSpPr>
          <p:nvPr>
            <p:ph type="title"/>
          </p:nvPr>
        </p:nvSpPr>
        <p:spPr>
          <a:xfrm>
            <a:off x="457200" y="162129"/>
            <a:ext cx="8229600" cy="850106"/>
          </a:xfrm>
        </p:spPr>
        <p:txBody>
          <a:bodyPr/>
          <a:lstStyle/>
          <a:p>
            <a:pPr>
              <a:defRPr/>
            </a:pPr>
            <a:r>
              <a:rPr lang="en-GB" sz="4800" b="1">
                <a:ln w="28575">
                  <a:solidFill>
                    <a:schemeClr val="tx1"/>
                  </a:solidFill>
                </a:ln>
                <a:solidFill>
                  <a:srgbClr val="FFFF00"/>
                </a:solidFill>
                <a:effectLst>
                  <a:outerShdw blurRad="38100" dist="19050" dir="2700000" algn="tl" rotWithShape="0">
                    <a:schemeClr val="dk1">
                      <a:alpha val="40000"/>
                    </a:schemeClr>
                  </a:outerShdw>
                </a:effectLst>
                <a:latin typeface="Berlin Sans FB"/>
              </a:rPr>
              <a:t>The Canteen</a:t>
            </a:r>
            <a:endParaRPr lang="en-US"/>
          </a:p>
        </p:txBody>
      </p:sp>
      <p:pic>
        <p:nvPicPr>
          <p:cNvPr id="26628" name="Picture 5">
            <a:extLst>
              <a:ext uri="{FF2B5EF4-FFF2-40B4-BE49-F238E27FC236}">
                <a16:creationId xmlns:a16="http://schemas.microsoft.com/office/drawing/2014/main" id="{3899BC49-4D4A-4565-B987-0CE8E31D9B14}"/>
              </a:ext>
            </a:extLst>
          </p:cNvPr>
          <p:cNvPicPr>
            <a:picLocks noChangeAspect="1"/>
          </p:cNvPicPr>
          <p:nvPr/>
        </p:nvPicPr>
        <p:blipFill>
          <a:blip r:embed="rId2">
            <a:extLst>
              <a:ext uri="{28A0092B-C50C-407E-A947-70E740481C1C}">
                <a14:useLocalDpi xmlns:a14="http://schemas.microsoft.com/office/drawing/2010/main" val="0"/>
              </a:ext>
            </a:extLst>
          </a:blip>
          <a:srcRect t="6186" b="5656"/>
          <a:stretch>
            <a:fillRect/>
          </a:stretch>
        </p:blipFill>
        <p:spPr bwMode="auto">
          <a:xfrm>
            <a:off x="8018582" y="156025"/>
            <a:ext cx="979099" cy="1002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Rectangle 4">
            <a:extLst>
              <a:ext uri="{FF2B5EF4-FFF2-40B4-BE49-F238E27FC236}">
                <a16:creationId xmlns:a16="http://schemas.microsoft.com/office/drawing/2014/main" id="{23A6FFA7-22EE-4801-91A3-D223E455EEEB}"/>
              </a:ext>
            </a:extLst>
          </p:cNvPr>
          <p:cNvSpPr>
            <a:spLocks noChangeArrowheads="1"/>
          </p:cNvSpPr>
          <p:nvPr/>
        </p:nvSpPr>
        <p:spPr bwMode="auto">
          <a:xfrm>
            <a:off x="0" y="6323013"/>
            <a:ext cx="9144000" cy="549275"/>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400" b="1">
                <a:solidFill>
                  <a:srgbClr val="FDDE31"/>
                </a:solidFill>
              </a:rPr>
              <a:t>School Day</a:t>
            </a:r>
          </a:p>
        </p:txBody>
      </p:sp>
      <p:pic>
        <p:nvPicPr>
          <p:cNvPr id="26631" name="Picture 1">
            <a:extLst>
              <a:ext uri="{FF2B5EF4-FFF2-40B4-BE49-F238E27FC236}">
                <a16:creationId xmlns:a16="http://schemas.microsoft.com/office/drawing/2014/main" id="{B1B52D44-2D4D-4662-A8DC-F29B24486DB9}"/>
              </a:ext>
            </a:extLst>
          </p:cNvPr>
          <p:cNvPicPr>
            <a:picLocks noChangeAspect="1"/>
          </p:cNvPicPr>
          <p:nvPr/>
        </p:nvPicPr>
        <p:blipFill>
          <a:blip r:embed="rId3">
            <a:extLst>
              <a:ext uri="{28A0092B-C50C-407E-A947-70E740481C1C}">
                <a14:useLocalDpi xmlns:a14="http://schemas.microsoft.com/office/drawing/2010/main" val="0"/>
              </a:ext>
            </a:extLst>
          </a:blip>
          <a:srcRect l="48630"/>
          <a:stretch>
            <a:fillRect/>
          </a:stretch>
        </p:blipFill>
        <p:spPr bwMode="auto">
          <a:xfrm>
            <a:off x="6588814" y="3608595"/>
            <a:ext cx="2332037"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B86569D-3890-5E7C-4CAF-BF722B445F76}"/>
              </a:ext>
            </a:extLst>
          </p:cNvPr>
          <p:cNvSpPr txBox="1"/>
          <p:nvPr/>
        </p:nvSpPr>
        <p:spPr>
          <a:xfrm>
            <a:off x="554966" y="1230702"/>
            <a:ext cx="7775274"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dirty="0">
                <a:latin typeface="Calibri"/>
                <a:cs typeface="Arial"/>
              </a:rPr>
              <a:t>Free school meals</a:t>
            </a:r>
            <a:endParaRPr lang="en-US" sz="2000" dirty="0">
              <a:cs typeface="Arial" panose="020B0604020202020204" pitchFamily="34" charset="0"/>
            </a:endParaRPr>
          </a:p>
          <a:p>
            <a:endParaRPr lang="en-GB" sz="2400" b="1" dirty="0">
              <a:latin typeface="Calibri"/>
              <a:ea typeface="Calibri"/>
              <a:cs typeface="Arial"/>
            </a:endParaRPr>
          </a:p>
          <a:p>
            <a:pPr marL="342900" indent="-342900">
              <a:buFont typeface="Arial"/>
              <a:buChar char="•"/>
            </a:pPr>
            <a:r>
              <a:rPr lang="en-GB" sz="2400" dirty="0">
                <a:latin typeface="Calibri"/>
                <a:cs typeface="Arial"/>
              </a:rPr>
              <a:t>Pupils receiving free school meals will have their cards automatically topped up.</a:t>
            </a:r>
            <a:r>
              <a:rPr lang="en-US" sz="2400" dirty="0">
                <a:latin typeface="Calibri"/>
                <a:cs typeface="Arial"/>
              </a:rPr>
              <a:t>​</a:t>
            </a:r>
            <a:endParaRPr lang="en-US" sz="2000">
              <a:cs typeface="Arial" panose="020B0604020202020204" pitchFamily="34" charset="0"/>
            </a:endParaRPr>
          </a:p>
          <a:p>
            <a:pPr marL="342900" indent="-342900">
              <a:buFont typeface="Arial"/>
              <a:buChar char="•"/>
            </a:pPr>
            <a:endParaRPr lang="en-GB" sz="2400" dirty="0">
              <a:latin typeface="Calibri"/>
              <a:ea typeface="Calibri"/>
              <a:cs typeface="Arial"/>
            </a:endParaRPr>
          </a:p>
          <a:p>
            <a:pPr marL="342900" indent="-342900">
              <a:buFont typeface="Arial"/>
              <a:buChar char="•"/>
            </a:pPr>
            <a:r>
              <a:rPr lang="en-GB" sz="2400" dirty="0">
                <a:latin typeface="Calibri"/>
                <a:cs typeface="Arial"/>
              </a:rPr>
              <a:t>Parents/carers will need to reapply for free school meals.</a:t>
            </a:r>
            <a:r>
              <a:rPr lang="en-US" sz="2400" dirty="0">
                <a:latin typeface="Calibri"/>
                <a:cs typeface="Arial"/>
              </a:rPr>
              <a:t>​</a:t>
            </a:r>
          </a:p>
          <a:p>
            <a:endParaRPr lang="en-US" sz="2400" dirty="0">
              <a:latin typeface="Calibri"/>
              <a:ea typeface="Calibri"/>
              <a:cs typeface="Arial"/>
            </a:endParaRPr>
          </a:p>
        </p:txBody>
      </p:sp>
      <p:sp>
        <p:nvSpPr>
          <p:cNvPr id="6" name="TextBox 5">
            <a:extLst>
              <a:ext uri="{FF2B5EF4-FFF2-40B4-BE49-F238E27FC236}">
                <a16:creationId xmlns:a16="http://schemas.microsoft.com/office/drawing/2014/main" id="{55DAD91A-769F-C0D9-70E4-823EDF886140}"/>
              </a:ext>
            </a:extLst>
          </p:cNvPr>
          <p:cNvSpPr txBox="1"/>
          <p:nvPr/>
        </p:nvSpPr>
        <p:spPr>
          <a:xfrm>
            <a:off x="454326" y="3732362"/>
            <a:ext cx="757399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2000" dirty="0">
              <a:latin typeface="Calibri"/>
              <a:ea typeface="Calibri"/>
              <a:cs typeface="Calibri"/>
            </a:endParaRPr>
          </a:p>
        </p:txBody>
      </p:sp>
      <p:sp>
        <p:nvSpPr>
          <p:cNvPr id="8" name="Rectangle: Rounded Corners 7">
            <a:extLst>
              <a:ext uri="{FF2B5EF4-FFF2-40B4-BE49-F238E27FC236}">
                <a16:creationId xmlns:a16="http://schemas.microsoft.com/office/drawing/2014/main" id="{FAC36F27-8000-0465-4418-5C966730A46A}"/>
              </a:ext>
            </a:extLst>
          </p:cNvPr>
          <p:cNvSpPr/>
          <p:nvPr/>
        </p:nvSpPr>
        <p:spPr>
          <a:xfrm>
            <a:off x="316198" y="4020011"/>
            <a:ext cx="6067245" cy="143773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00"/>
                </a:solidFill>
                <a:latin typeface="Calibri"/>
                <a:ea typeface="Calibri"/>
                <a:cs typeface="Arial"/>
              </a:rPr>
              <a:t>Hazel and Kerry are available in the canteen this evening to discuss </a:t>
            </a:r>
            <a:r>
              <a:rPr lang="en-US" sz="2400" err="1">
                <a:solidFill>
                  <a:srgbClr val="000000"/>
                </a:solidFill>
                <a:latin typeface="Calibri"/>
                <a:ea typeface="Calibri"/>
                <a:cs typeface="Arial"/>
              </a:rPr>
              <a:t>ipayimpact</a:t>
            </a:r>
            <a:r>
              <a:rPr lang="en-US" sz="2400" dirty="0">
                <a:solidFill>
                  <a:srgbClr val="000000"/>
                </a:solidFill>
                <a:latin typeface="Calibri"/>
                <a:ea typeface="Calibri"/>
                <a:cs typeface="Arial"/>
              </a:rPr>
              <a:t>, food allergens and school lunches.</a:t>
            </a:r>
            <a:endParaRPr lang="en-US" sz="2400" dirty="0">
              <a:solidFill>
                <a:srgbClr val="000000"/>
              </a:solidFill>
              <a:latin typeface="Calibri"/>
              <a:ea typeface="Calibri"/>
            </a:endParaRPr>
          </a:p>
        </p:txBody>
      </p:sp>
    </p:spTree>
    <p:extLst>
      <p:ext uri="{BB962C8B-B14F-4D97-AF65-F5344CB8AC3E}">
        <p14:creationId xmlns:p14="http://schemas.microsoft.com/office/powerpoint/2010/main" val="22135426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67A520-7B6B-4B55-8578-898B257A35CD}"/>
              </a:ext>
            </a:extLst>
          </p:cNvPr>
          <p:cNvSpPr>
            <a:spLocks noGrp="1"/>
          </p:cNvSpPr>
          <p:nvPr>
            <p:ph sz="half" idx="1"/>
          </p:nvPr>
        </p:nvSpPr>
        <p:spPr>
          <a:xfrm>
            <a:off x="385312" y="1082615"/>
            <a:ext cx="8573876" cy="5561133"/>
          </a:xfrm>
        </p:spPr>
        <p:txBody>
          <a:bodyPr/>
          <a:lstStyle/>
          <a:p>
            <a:r>
              <a:rPr lang="en-GB" altLang="en-US" sz="2600" dirty="0">
                <a:latin typeface="Calibri"/>
                <a:cs typeface="Calibri"/>
              </a:rPr>
              <a:t>Annan Academy tie</a:t>
            </a:r>
            <a:endParaRPr lang="en-GB" altLang="en-US" sz="2600" dirty="0">
              <a:latin typeface="Calibri" panose="020F0502020204030204" pitchFamily="34" charset="0"/>
              <a:cs typeface="Calibri" panose="020F0502020204030204" pitchFamily="34" charset="0"/>
            </a:endParaRPr>
          </a:p>
          <a:p>
            <a:r>
              <a:rPr lang="en-GB" altLang="en-US" sz="2600" dirty="0">
                <a:latin typeface="Calibri"/>
                <a:cs typeface="Calibri"/>
              </a:rPr>
              <a:t>Black or white shirt</a:t>
            </a:r>
          </a:p>
          <a:p>
            <a:r>
              <a:rPr lang="en-GB" altLang="en-US" sz="2600" dirty="0">
                <a:latin typeface="Calibri"/>
                <a:cs typeface="Calibri"/>
              </a:rPr>
              <a:t>Black </a:t>
            </a:r>
            <a:r>
              <a:rPr lang="en-GB" altLang="en-US" sz="2600" dirty="0" err="1">
                <a:latin typeface="Calibri"/>
                <a:cs typeface="Calibri"/>
              </a:rPr>
              <a:t>v-neck</a:t>
            </a:r>
            <a:r>
              <a:rPr lang="en-GB" altLang="en-US" sz="2600" dirty="0">
                <a:latin typeface="Calibri"/>
                <a:cs typeface="Calibri"/>
              </a:rPr>
              <a:t> jumper or cardigan</a:t>
            </a:r>
          </a:p>
          <a:p>
            <a:r>
              <a:rPr lang="en-GB" altLang="en-US" sz="2600" dirty="0">
                <a:latin typeface="Calibri"/>
                <a:cs typeface="Calibri"/>
              </a:rPr>
              <a:t>Black trousers or skirt</a:t>
            </a:r>
          </a:p>
          <a:p>
            <a:r>
              <a:rPr lang="en-GB" altLang="en-US" sz="2600" dirty="0">
                <a:latin typeface="Calibri"/>
                <a:cs typeface="Calibri"/>
              </a:rPr>
              <a:t>Predominantly black shoes</a:t>
            </a:r>
          </a:p>
          <a:p>
            <a:endParaRPr lang="en-GB" altLang="en-US" sz="2600">
              <a:latin typeface="Calibri"/>
              <a:cs typeface="Calibri"/>
            </a:endParaRPr>
          </a:p>
          <a:p>
            <a:pPr marL="0" indent="0">
              <a:buNone/>
            </a:pPr>
            <a:r>
              <a:rPr lang="en-GB" altLang="en-US" sz="2600" b="1" dirty="0">
                <a:latin typeface="Calibri"/>
                <a:cs typeface="Calibri"/>
              </a:rPr>
              <a:t>Recent updates</a:t>
            </a:r>
            <a:endParaRPr lang="en-GB" altLang="en-US" sz="2600" b="1" dirty="0">
              <a:latin typeface="Calibri" panose="020F0502020204030204" pitchFamily="34" charset="0"/>
              <a:cs typeface="Calibri" panose="020F0502020204030204" pitchFamily="34" charset="0"/>
            </a:endParaRPr>
          </a:p>
          <a:p>
            <a:r>
              <a:rPr lang="en-GB" sz="2600" dirty="0">
                <a:latin typeface="Calibri"/>
                <a:cs typeface="Times New Roman"/>
              </a:rPr>
              <a:t>Plain black joggers, combat trousers and leggings are now acceptable forms of school clothing</a:t>
            </a:r>
            <a:endParaRPr lang="en-GB" altLang="en-US" sz="2600" dirty="0">
              <a:latin typeface="Calibri"/>
              <a:cs typeface="Calibri" panose="020F0502020204030204" pitchFamily="34" charset="0"/>
            </a:endParaRPr>
          </a:p>
          <a:p>
            <a:r>
              <a:rPr lang="en-GB" sz="2600" dirty="0">
                <a:latin typeface="Calibri"/>
                <a:cs typeface="Times New Roman"/>
              </a:rPr>
              <a:t>Leggings – should not have any see-through panels and should be entirely black</a:t>
            </a:r>
            <a:endParaRPr lang="en-GB" sz="2600" dirty="0">
              <a:latin typeface="Calibri"/>
              <a:cs typeface="Calibri"/>
            </a:endParaRPr>
          </a:p>
          <a:p>
            <a:r>
              <a:rPr lang="en-GB" sz="2600" dirty="0">
                <a:latin typeface="Calibri"/>
                <a:cs typeface="Times New Roman"/>
              </a:rPr>
              <a:t>Black school branded hooded tops</a:t>
            </a:r>
          </a:p>
          <a:p>
            <a:endParaRPr lang="en-GB" altLang="en-US" sz="2400">
              <a:latin typeface="Calibri" panose="020F0502020204030204" pitchFamily="34" charset="0"/>
              <a:cs typeface="Calibri" panose="020F0502020204030204" pitchFamily="34" charset="0"/>
            </a:endParaRPr>
          </a:p>
          <a:p>
            <a:endParaRPr lang="en-GB" altLang="en-US" sz="2400">
              <a:latin typeface="Calibri" panose="020F0502020204030204" pitchFamily="34" charset="0"/>
              <a:cs typeface="Calibri" panose="020F0502020204030204" pitchFamily="34" charset="0"/>
            </a:endParaRPr>
          </a:p>
          <a:p>
            <a:pPr marL="0" indent="0">
              <a:buNone/>
            </a:pPr>
            <a:endParaRPr lang="en-GB" altLang="en-US" sz="1800" b="1">
              <a:latin typeface="Calibri" panose="020F0502020204030204" pitchFamily="34" charset="0"/>
              <a:cs typeface="Calibri" panose="020F0502020204030204" pitchFamily="34" charset="0"/>
            </a:endParaRPr>
          </a:p>
          <a:p>
            <a:endParaRPr lang="en-GB" altLang="en-US" sz="2400">
              <a:latin typeface="Calibri" panose="020F0502020204030204" pitchFamily="34" charset="0"/>
              <a:cs typeface="Calibri" panose="020F0502020204030204" pitchFamily="34" charset="0"/>
            </a:endParaRPr>
          </a:p>
          <a:p>
            <a:endParaRPr lang="en-GB" altLang="en-US" sz="2400">
              <a:latin typeface="Calibri" panose="020F0502020204030204" pitchFamily="34" charset="0"/>
              <a:cs typeface="Calibri" panose="020F0502020204030204" pitchFamily="34" charset="0"/>
            </a:endParaRPr>
          </a:p>
        </p:txBody>
      </p:sp>
      <p:pic>
        <p:nvPicPr>
          <p:cNvPr id="27651" name="Picture 2">
            <a:extLst>
              <a:ext uri="{FF2B5EF4-FFF2-40B4-BE49-F238E27FC236}">
                <a16:creationId xmlns:a16="http://schemas.microsoft.com/office/drawing/2014/main" id="{F8574A60-4547-440D-9B29-F7995B10E0C1}"/>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52498" t="19287" r="32838" b="44496"/>
          <a:stretch>
            <a:fillRect/>
          </a:stretch>
        </p:blipFill>
        <p:spPr>
          <a:xfrm>
            <a:off x="6759487" y="203918"/>
            <a:ext cx="2016843" cy="3697588"/>
          </a:xfrm>
        </p:spPr>
      </p:pic>
      <p:sp>
        <p:nvSpPr>
          <p:cNvPr id="6" name="Title 1">
            <a:extLst>
              <a:ext uri="{FF2B5EF4-FFF2-40B4-BE49-F238E27FC236}">
                <a16:creationId xmlns:a16="http://schemas.microsoft.com/office/drawing/2014/main" id="{CA1C70C9-9091-41DD-A55B-7CE2C4479FB3}"/>
              </a:ext>
            </a:extLst>
          </p:cNvPr>
          <p:cNvSpPr txBox="1">
            <a:spLocks/>
          </p:cNvSpPr>
          <p:nvPr/>
        </p:nvSpPr>
        <p:spPr bwMode="auto">
          <a:xfrm>
            <a:off x="848175" y="200549"/>
            <a:ext cx="5687684" cy="634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GB" sz="4800" b="1" kern="0">
                <a:ln w="28575">
                  <a:solidFill>
                    <a:schemeClr val="tx1"/>
                  </a:solidFill>
                </a:ln>
                <a:solidFill>
                  <a:srgbClr val="FFFF00"/>
                </a:solidFill>
                <a:effectLst>
                  <a:outerShdw blurRad="38100" dist="19050" dir="2700000" algn="tl" rotWithShape="0">
                    <a:schemeClr val="dk1">
                      <a:alpha val="40000"/>
                    </a:schemeClr>
                  </a:outerShdw>
                </a:effectLst>
                <a:latin typeface="Berlin Sans FB" panose="020E0602020502020306" pitchFamily="34" charset="0"/>
              </a:rPr>
              <a:t>School Uniform</a:t>
            </a:r>
            <a:endParaRPr lang="en-GB" sz="4800" kern="0"/>
          </a:p>
        </p:txBody>
      </p:sp>
    </p:spTree>
    <p:extLst>
      <p:ext uri="{BB962C8B-B14F-4D97-AF65-F5344CB8AC3E}">
        <p14:creationId xmlns:p14="http://schemas.microsoft.com/office/powerpoint/2010/main" val="41807228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 calcmode="lin" valueType="num">
                                      <p:cBhvr additive="base">
                                        <p:cTn id="3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 calcmode="lin" valueType="num">
                                      <p:cBhvr additive="base">
                                        <p:cTn id="3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4">
            <a:extLst>
              <a:ext uri="{FF2B5EF4-FFF2-40B4-BE49-F238E27FC236}">
                <a16:creationId xmlns:a16="http://schemas.microsoft.com/office/drawing/2014/main" id="{5101726A-917F-4E13-9A35-6A7C327A9EEF}"/>
              </a:ext>
            </a:extLst>
          </p:cNvPr>
          <p:cNvSpPr>
            <a:spLocks noGrp="1"/>
          </p:cNvSpPr>
          <p:nvPr>
            <p:ph sz="half" idx="1"/>
          </p:nvPr>
        </p:nvSpPr>
        <p:spPr>
          <a:xfrm>
            <a:off x="449263" y="1432884"/>
            <a:ext cx="5060142" cy="4638765"/>
          </a:xfrm>
        </p:spPr>
        <p:txBody>
          <a:bodyPr/>
          <a:lstStyle/>
          <a:p>
            <a:r>
              <a:rPr lang="en-GB" altLang="en-US">
                <a:latin typeface="Calibri"/>
                <a:cs typeface="Calibri"/>
              </a:rPr>
              <a:t>Pupils should get on the same bus as they did for Induction Days.</a:t>
            </a:r>
            <a:endParaRPr lang="en-GB">
              <a:latin typeface="Arial"/>
              <a:cs typeface="Arial"/>
            </a:endParaRPr>
          </a:p>
          <a:p>
            <a:r>
              <a:rPr lang="en-GB" altLang="en-US">
                <a:latin typeface="Calibri"/>
                <a:cs typeface="Calibri"/>
              </a:rPr>
              <a:t>Pupils will receive their bus pass on day 1 of new term (issued at school).</a:t>
            </a:r>
            <a:endParaRPr lang="en-GB">
              <a:cs typeface="Arial"/>
            </a:endParaRPr>
          </a:p>
          <a:p>
            <a:r>
              <a:rPr lang="en-GB" altLang="en-US">
                <a:latin typeface="Calibri"/>
                <a:cs typeface="Calibri"/>
              </a:rPr>
              <a:t>If a bus pass is lost, replacement can be bought at school office (£1).</a:t>
            </a:r>
          </a:p>
          <a:p>
            <a:r>
              <a:rPr lang="en-GB" altLang="en-US">
                <a:latin typeface="Calibri"/>
                <a:cs typeface="Calibri"/>
              </a:rPr>
              <a:t>Pupils should carry bus pass every day to show to driver.</a:t>
            </a:r>
          </a:p>
        </p:txBody>
      </p:sp>
      <p:sp>
        <p:nvSpPr>
          <p:cNvPr id="7" name="Title 1">
            <a:extLst>
              <a:ext uri="{FF2B5EF4-FFF2-40B4-BE49-F238E27FC236}">
                <a16:creationId xmlns:a16="http://schemas.microsoft.com/office/drawing/2014/main" id="{CF2627FA-3B52-422D-9E94-E1D491D76520}"/>
              </a:ext>
            </a:extLst>
          </p:cNvPr>
          <p:cNvSpPr txBox="1">
            <a:spLocks/>
          </p:cNvSpPr>
          <p:nvPr/>
        </p:nvSpPr>
        <p:spPr bwMode="auto">
          <a:xfrm>
            <a:off x="457200" y="248393"/>
            <a:ext cx="8229600" cy="850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GB" sz="4800" b="1" kern="0">
                <a:ln w="28575">
                  <a:solidFill>
                    <a:schemeClr val="tx1"/>
                  </a:solidFill>
                </a:ln>
                <a:solidFill>
                  <a:srgbClr val="FFFF00"/>
                </a:solidFill>
                <a:effectLst>
                  <a:outerShdw blurRad="38100" dist="19050" dir="2700000" algn="tl" rotWithShape="0">
                    <a:schemeClr val="dk1">
                      <a:alpha val="40000"/>
                    </a:schemeClr>
                  </a:outerShdw>
                </a:effectLst>
                <a:latin typeface="Berlin Sans FB" panose="020E0602020502020306" pitchFamily="34" charset="0"/>
              </a:rPr>
              <a:t>School Transport</a:t>
            </a:r>
            <a:endParaRPr lang="en-GB" sz="4800" kern="0"/>
          </a:p>
        </p:txBody>
      </p:sp>
      <p:pic>
        <p:nvPicPr>
          <p:cNvPr id="28677" name="Picture 5">
            <a:extLst>
              <a:ext uri="{FF2B5EF4-FFF2-40B4-BE49-F238E27FC236}">
                <a16:creationId xmlns:a16="http://schemas.microsoft.com/office/drawing/2014/main" id="{B98B7ABE-7A12-48B6-BE9D-0819748DD20E}"/>
              </a:ext>
            </a:extLst>
          </p:cNvPr>
          <p:cNvPicPr>
            <a:picLocks noChangeAspect="1"/>
          </p:cNvPicPr>
          <p:nvPr/>
        </p:nvPicPr>
        <p:blipFill>
          <a:blip r:embed="rId2">
            <a:extLst>
              <a:ext uri="{28A0092B-C50C-407E-A947-70E740481C1C}">
                <a14:useLocalDpi xmlns:a14="http://schemas.microsoft.com/office/drawing/2010/main" val="0"/>
              </a:ext>
            </a:extLst>
          </a:blip>
          <a:srcRect t="6186" b="5656"/>
          <a:stretch>
            <a:fillRect/>
          </a:stretch>
        </p:blipFill>
        <p:spPr bwMode="auto">
          <a:xfrm>
            <a:off x="7745413" y="84138"/>
            <a:ext cx="12954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Logo&#10;&#10;Description automatically generated">
            <a:extLst>
              <a:ext uri="{FF2B5EF4-FFF2-40B4-BE49-F238E27FC236}">
                <a16:creationId xmlns:a16="http://schemas.microsoft.com/office/drawing/2014/main" id="{387D7BEF-F476-4E9A-928C-D52E80A2F999}"/>
              </a:ext>
            </a:extLst>
          </p:cNvPr>
          <p:cNvPicPr>
            <a:picLocks noChangeAspect="1"/>
          </p:cNvPicPr>
          <p:nvPr/>
        </p:nvPicPr>
        <p:blipFill rotWithShape="1">
          <a:blip r:embed="rId3"/>
          <a:srcRect b="10897"/>
          <a:stretch/>
        </p:blipFill>
        <p:spPr>
          <a:xfrm>
            <a:off x="5874590" y="2650400"/>
            <a:ext cx="3059490" cy="2232446"/>
          </a:xfrm>
          <a:prstGeom prst="rect">
            <a:avLst/>
          </a:prstGeom>
        </p:spPr>
      </p:pic>
    </p:spTree>
    <p:extLst>
      <p:ext uri="{BB962C8B-B14F-4D97-AF65-F5344CB8AC3E}">
        <p14:creationId xmlns:p14="http://schemas.microsoft.com/office/powerpoint/2010/main" val="32780121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ANNA-FS1\ALB Community$\Community\2016-2017\Le Vin Pics\16th March\IMG_0599.JPG">
            <a:extLst>
              <a:ext uri="{FF2B5EF4-FFF2-40B4-BE49-F238E27FC236}">
                <a16:creationId xmlns:a16="http://schemas.microsoft.com/office/drawing/2014/main" id="{5B10B078-D176-3D77-C5F8-9781406C1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7882"/>
          <a:stretch>
            <a:fillRect/>
          </a:stretch>
        </p:blipFill>
        <p:spPr bwMode="auto">
          <a:xfrm>
            <a:off x="9436" y="2319098"/>
            <a:ext cx="9144000" cy="4538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4" name="Rectangle 2">
            <a:extLst>
              <a:ext uri="{FF2B5EF4-FFF2-40B4-BE49-F238E27FC236}">
                <a16:creationId xmlns:a16="http://schemas.microsoft.com/office/drawing/2014/main" id="{AB6F680E-F994-E489-DBCE-C3A6AB9F2183}"/>
              </a:ext>
            </a:extLst>
          </p:cNvPr>
          <p:cNvSpPr>
            <a:spLocks noGrp="1" noChangeArrowheads="1"/>
          </p:cNvSpPr>
          <p:nvPr>
            <p:ph type="title"/>
          </p:nvPr>
        </p:nvSpPr>
        <p:spPr>
          <a:xfrm>
            <a:off x="485955" y="1079771"/>
            <a:ext cx="8229600" cy="1143000"/>
          </a:xfrm>
        </p:spPr>
        <p:txBody>
          <a:bodyPr vert="horz" wrap="square" lIns="91440" tIns="45720" rIns="91440" bIns="45720" numCol="1" anchor="ctr" anchorCtr="0" compatLnSpc="1">
            <a:prstTxWarp prst="textNoShape">
              <a:avLst/>
            </a:prstTxWarp>
            <a:noAutofit/>
          </a:bodyPr>
          <a:lstStyle/>
          <a:p>
            <a:pPr fontAlgn="auto">
              <a:spcAft>
                <a:spcPts val="0"/>
              </a:spcAft>
              <a:defRPr/>
            </a:pPr>
            <a:r>
              <a:rPr lang="en-GB" altLang="en-US" sz="3200" dirty="0">
                <a:solidFill>
                  <a:schemeClr val="tx1"/>
                </a:solidFill>
                <a:latin typeface="Calibri"/>
                <a:cs typeface="Calibri"/>
              </a:rPr>
              <a:t>Broad General Education</a:t>
            </a:r>
            <a:br>
              <a:rPr lang="en-GB" altLang="en-US" sz="3200" dirty="0">
                <a:latin typeface="Calibri"/>
              </a:rPr>
            </a:br>
            <a:r>
              <a:rPr lang="en-GB" altLang="en-US" sz="3200" dirty="0">
                <a:solidFill>
                  <a:schemeClr val="tx1"/>
                </a:solidFill>
                <a:latin typeface="Calibri"/>
                <a:cs typeface="Calibri"/>
              </a:rPr>
              <a:t>S1  and S2 – pupils study </a:t>
            </a:r>
            <a:r>
              <a:rPr lang="en-GB" altLang="en-US" sz="3200" u="sng" dirty="0">
                <a:solidFill>
                  <a:schemeClr val="tx1"/>
                </a:solidFill>
                <a:latin typeface="Calibri"/>
                <a:cs typeface="Calibri"/>
              </a:rPr>
              <a:t>all</a:t>
            </a:r>
            <a:r>
              <a:rPr lang="en-GB" altLang="en-US" sz="3200" dirty="0">
                <a:solidFill>
                  <a:schemeClr val="tx1"/>
                </a:solidFill>
                <a:latin typeface="Calibri"/>
                <a:cs typeface="Calibri"/>
              </a:rPr>
              <a:t> subjects </a:t>
            </a:r>
            <a:endParaRPr lang="en-GB" altLang="en-US" sz="3600" dirty="0">
              <a:solidFill>
                <a:schemeClr val="tx1"/>
              </a:solidFill>
              <a:cs typeface="Arial"/>
            </a:endParaRPr>
          </a:p>
        </p:txBody>
      </p:sp>
      <p:pic>
        <p:nvPicPr>
          <p:cNvPr id="6" name="Picture 5">
            <a:extLst>
              <a:ext uri="{FF2B5EF4-FFF2-40B4-BE49-F238E27FC236}">
                <a16:creationId xmlns:a16="http://schemas.microsoft.com/office/drawing/2014/main" id="{A284DEE1-4E01-F736-53C7-A06F902EA725}"/>
              </a:ext>
            </a:extLst>
          </p:cNvPr>
          <p:cNvPicPr>
            <a:picLocks noChangeAspect="1"/>
          </p:cNvPicPr>
          <p:nvPr/>
        </p:nvPicPr>
        <p:blipFill>
          <a:blip r:embed="rId3">
            <a:extLst>
              <a:ext uri="{28A0092B-C50C-407E-A947-70E740481C1C}">
                <a14:useLocalDpi xmlns:a14="http://schemas.microsoft.com/office/drawing/2010/main" val="0"/>
              </a:ext>
            </a:extLst>
          </a:blip>
          <a:srcRect t="6186" b="5656"/>
          <a:stretch>
            <a:fillRect/>
          </a:stretch>
        </p:blipFill>
        <p:spPr bwMode="auto">
          <a:xfrm>
            <a:off x="7745413" y="84138"/>
            <a:ext cx="12954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2A81BD30-0E5E-E08B-AA75-03CEA49BC9E0}"/>
              </a:ext>
            </a:extLst>
          </p:cNvPr>
          <p:cNvSpPr txBox="1">
            <a:spLocks/>
          </p:cNvSpPr>
          <p:nvPr/>
        </p:nvSpPr>
        <p:spPr bwMode="auto">
          <a:xfrm>
            <a:off x="256101" y="192966"/>
            <a:ext cx="8784976" cy="93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GB" sz="4800" b="1" kern="0" dirty="0">
                <a:ln w="28575">
                  <a:solidFill>
                    <a:schemeClr val="tx1"/>
                  </a:solidFill>
                </a:ln>
                <a:solidFill>
                  <a:srgbClr val="FFFF00"/>
                </a:solidFill>
                <a:effectLst>
                  <a:outerShdw blurRad="38100" dist="19050" dir="2700000" algn="tl" rotWithShape="0">
                    <a:schemeClr val="dk1">
                      <a:alpha val="40000"/>
                    </a:schemeClr>
                  </a:outerShdw>
                </a:effectLst>
                <a:latin typeface="Berlin Sans FB"/>
              </a:rPr>
              <a:t>Curriculum</a:t>
            </a:r>
            <a:endParaRPr lang="en-GB" sz="4800" kern="0" dirty="0">
              <a:latin typeface="Berlin Sans FB"/>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10"/>
                                        <p:tgtEl>
                                          <p:spTgt spid="13314"/>
                                        </p:tgtEl>
                                      </p:cBhvr>
                                    </p:animEffect>
                                    <p:anim calcmode="lin" valueType="num">
                                      <p:cBhvr>
                                        <p:cTn id="8" dur="10" fill="hold"/>
                                        <p:tgtEl>
                                          <p:spTgt spid="13314"/>
                                        </p:tgtEl>
                                        <p:attrNameLst>
                                          <p:attrName>ppt_x</p:attrName>
                                        </p:attrNameLst>
                                      </p:cBhvr>
                                      <p:tavLst>
                                        <p:tav tm="0">
                                          <p:val>
                                            <p:strVal val="#ppt_x"/>
                                          </p:val>
                                        </p:tav>
                                        <p:tav tm="100000">
                                          <p:val>
                                            <p:strVal val="#ppt_x"/>
                                          </p:val>
                                        </p:tav>
                                      </p:tavLst>
                                    </p:anim>
                                    <p:anim calcmode="lin" valueType="num">
                                      <p:cBhvr>
                                        <p:cTn id="9" dur="10" fill="hold"/>
                                        <p:tgtEl>
                                          <p:spTgt spid="133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D67D895-DF89-4034-811B-F6DBE7722B8D}"/>
              </a:ext>
            </a:extLst>
          </p:cNvPr>
          <p:cNvSpPr txBox="1">
            <a:spLocks/>
          </p:cNvSpPr>
          <p:nvPr/>
        </p:nvSpPr>
        <p:spPr bwMode="auto">
          <a:xfrm>
            <a:off x="256101" y="279230"/>
            <a:ext cx="8784976" cy="93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GB" sz="4800" b="1" kern="0">
                <a:ln w="28575">
                  <a:solidFill>
                    <a:schemeClr val="tx1"/>
                  </a:solidFill>
                </a:ln>
                <a:solidFill>
                  <a:srgbClr val="FFFF00"/>
                </a:solidFill>
                <a:effectLst>
                  <a:outerShdw blurRad="38100" dist="19050" dir="2700000" algn="tl" rotWithShape="0">
                    <a:schemeClr val="dk1">
                      <a:alpha val="40000"/>
                    </a:schemeClr>
                  </a:outerShdw>
                </a:effectLst>
                <a:latin typeface="Berlin Sans FB" panose="020E0602020502020306" pitchFamily="34" charset="0"/>
              </a:rPr>
              <a:t>S1 Curriculum Areas</a:t>
            </a:r>
            <a:endParaRPr lang="en-GB" sz="4800" kern="0"/>
          </a:p>
        </p:txBody>
      </p:sp>
      <p:sp>
        <p:nvSpPr>
          <p:cNvPr id="13" name="Title 1">
            <a:extLst>
              <a:ext uri="{FF2B5EF4-FFF2-40B4-BE49-F238E27FC236}">
                <a16:creationId xmlns:a16="http://schemas.microsoft.com/office/drawing/2014/main" id="{D4E8CFFD-B14E-4CAA-BDF4-4A470162256E}"/>
              </a:ext>
            </a:extLst>
          </p:cNvPr>
          <p:cNvSpPr txBox="1">
            <a:spLocks/>
          </p:cNvSpPr>
          <p:nvPr/>
        </p:nvSpPr>
        <p:spPr bwMode="auto">
          <a:xfrm>
            <a:off x="4906031" y="1713347"/>
            <a:ext cx="3313384" cy="569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GB" sz="3600" b="1" kern="0">
                <a:ln w="19050">
                  <a:solidFill>
                    <a:schemeClr val="tx1"/>
                  </a:solidFill>
                </a:ln>
                <a:solidFill>
                  <a:srgbClr val="FFCCCC"/>
                </a:solidFill>
                <a:effectLst>
                  <a:outerShdw blurRad="38100" dist="19050" dir="2700000" algn="tl" rotWithShape="0">
                    <a:schemeClr val="dk1">
                      <a:alpha val="40000"/>
                    </a:schemeClr>
                  </a:outerShdw>
                </a:effectLst>
                <a:latin typeface="Berlin Sans FB" panose="020E0602020502020306" pitchFamily="34" charset="0"/>
              </a:rPr>
              <a:t>English and Languages</a:t>
            </a:r>
            <a:endParaRPr lang="en-GB" sz="3600" kern="0">
              <a:ln w="19050">
                <a:solidFill>
                  <a:schemeClr val="tx1"/>
                </a:solidFill>
              </a:ln>
              <a:solidFill>
                <a:srgbClr val="FFCCCC"/>
              </a:solidFill>
            </a:endParaRPr>
          </a:p>
        </p:txBody>
      </p:sp>
      <p:pic>
        <p:nvPicPr>
          <p:cNvPr id="31749" name="Picture 13">
            <a:extLst>
              <a:ext uri="{FF2B5EF4-FFF2-40B4-BE49-F238E27FC236}">
                <a16:creationId xmlns:a16="http://schemas.microsoft.com/office/drawing/2014/main" id="{A5F48E9E-51A2-45C4-86B8-6DA7EAA943D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32363" y="2781300"/>
            <a:ext cx="3486150"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a:extLst>
              <a:ext uri="{FF2B5EF4-FFF2-40B4-BE49-F238E27FC236}">
                <a16:creationId xmlns:a16="http://schemas.microsoft.com/office/drawing/2014/main" id="{6E405EC7-A128-495B-864E-BC4CE539D5B4}"/>
              </a:ext>
            </a:extLst>
          </p:cNvPr>
          <p:cNvSpPr txBox="1">
            <a:spLocks/>
          </p:cNvSpPr>
          <p:nvPr/>
        </p:nvSpPr>
        <p:spPr bwMode="auto">
          <a:xfrm>
            <a:off x="827584" y="1713346"/>
            <a:ext cx="3313384" cy="569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GB" sz="3600" b="1" kern="0">
                <a:ln w="19050">
                  <a:solidFill>
                    <a:schemeClr val="tx1"/>
                  </a:solidFill>
                </a:ln>
                <a:solidFill>
                  <a:srgbClr val="99CCFF"/>
                </a:solidFill>
                <a:effectLst>
                  <a:outerShdw blurRad="38100" dist="19050" dir="2700000" algn="tl" rotWithShape="0">
                    <a:schemeClr val="dk1">
                      <a:alpha val="40000"/>
                    </a:schemeClr>
                  </a:outerShdw>
                </a:effectLst>
                <a:latin typeface="Berlin Sans FB" panose="020E0602020502020306" pitchFamily="34" charset="0"/>
              </a:rPr>
              <a:t>Craft and Design</a:t>
            </a:r>
            <a:endParaRPr lang="en-GB" sz="3600" kern="0">
              <a:ln w="19050">
                <a:solidFill>
                  <a:schemeClr val="tx1"/>
                </a:solidFill>
              </a:ln>
              <a:solidFill>
                <a:srgbClr val="99CCFF"/>
              </a:solidFill>
            </a:endParaRPr>
          </a:p>
        </p:txBody>
      </p:sp>
      <p:pic>
        <p:nvPicPr>
          <p:cNvPr id="31751" name="Picture 15">
            <a:extLst>
              <a:ext uri="{FF2B5EF4-FFF2-40B4-BE49-F238E27FC236}">
                <a16:creationId xmlns:a16="http://schemas.microsoft.com/office/drawing/2014/main" id="{F416E954-33F6-4728-BC98-DF6ACD0A22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4863" y="2784475"/>
            <a:ext cx="3382962"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16">
            <a:extLst>
              <a:ext uri="{FF2B5EF4-FFF2-40B4-BE49-F238E27FC236}">
                <a16:creationId xmlns:a16="http://schemas.microsoft.com/office/drawing/2014/main" id="{ABE5BF87-E161-4063-9282-1ADA4C5B170E}"/>
              </a:ext>
            </a:extLst>
          </p:cNvPr>
          <p:cNvPicPr>
            <a:picLocks noChangeAspect="1"/>
          </p:cNvPicPr>
          <p:nvPr/>
        </p:nvPicPr>
        <p:blipFill>
          <a:blip r:embed="rId4">
            <a:extLst>
              <a:ext uri="{28A0092B-C50C-407E-A947-70E740481C1C}">
                <a14:useLocalDpi xmlns:a14="http://schemas.microsoft.com/office/drawing/2010/main" val="0"/>
              </a:ext>
            </a:extLst>
          </a:blip>
          <a:srcRect t="6186" b="5656"/>
          <a:stretch>
            <a:fillRect/>
          </a:stretch>
        </p:blipFill>
        <p:spPr bwMode="auto">
          <a:xfrm>
            <a:off x="7745413" y="115888"/>
            <a:ext cx="12954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75575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A320B0C-6148-4AFF-A281-788E6CDE3668}"/>
              </a:ext>
            </a:extLst>
          </p:cNvPr>
          <p:cNvSpPr txBox="1">
            <a:spLocks/>
          </p:cNvSpPr>
          <p:nvPr/>
        </p:nvSpPr>
        <p:spPr bwMode="auto">
          <a:xfrm>
            <a:off x="256101" y="279230"/>
            <a:ext cx="8784976" cy="93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GB" sz="4800" b="1" kern="0">
                <a:ln w="28575">
                  <a:solidFill>
                    <a:schemeClr val="tx1"/>
                  </a:solidFill>
                </a:ln>
                <a:solidFill>
                  <a:srgbClr val="FFFF00"/>
                </a:solidFill>
                <a:effectLst>
                  <a:outerShdw blurRad="38100" dist="19050" dir="2700000" algn="tl" rotWithShape="0">
                    <a:schemeClr val="dk1">
                      <a:alpha val="40000"/>
                    </a:schemeClr>
                  </a:outerShdw>
                </a:effectLst>
                <a:latin typeface="Berlin Sans FB" panose="020E0602020502020306" pitchFamily="34" charset="0"/>
              </a:rPr>
              <a:t>S1 Curriculum Areas</a:t>
            </a:r>
            <a:endParaRPr lang="en-GB" sz="4800" kern="0"/>
          </a:p>
        </p:txBody>
      </p:sp>
      <p:sp>
        <p:nvSpPr>
          <p:cNvPr id="10" name="Title 1">
            <a:extLst>
              <a:ext uri="{FF2B5EF4-FFF2-40B4-BE49-F238E27FC236}">
                <a16:creationId xmlns:a16="http://schemas.microsoft.com/office/drawing/2014/main" id="{9840588A-D6A5-4257-9E79-30323DFC03D6}"/>
              </a:ext>
            </a:extLst>
          </p:cNvPr>
          <p:cNvSpPr txBox="1">
            <a:spLocks/>
          </p:cNvSpPr>
          <p:nvPr/>
        </p:nvSpPr>
        <p:spPr bwMode="auto">
          <a:xfrm>
            <a:off x="4800563" y="1484784"/>
            <a:ext cx="4091917" cy="569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GB" sz="3600" b="1" kern="0">
                <a:ln w="19050">
                  <a:solidFill>
                    <a:schemeClr val="tx1"/>
                  </a:solidFill>
                </a:ln>
                <a:solidFill>
                  <a:srgbClr val="66CCFF"/>
                </a:solidFill>
                <a:effectLst>
                  <a:outerShdw blurRad="38100" dist="19050" dir="2700000" algn="tl" rotWithShape="0">
                    <a:schemeClr val="dk1">
                      <a:alpha val="40000"/>
                    </a:schemeClr>
                  </a:outerShdw>
                </a:effectLst>
                <a:latin typeface="Berlin Sans FB" panose="020E0602020502020306" pitchFamily="34" charset="0"/>
              </a:rPr>
              <a:t>Health and Wellbeing</a:t>
            </a:r>
            <a:endParaRPr lang="en-GB" sz="3600" kern="0">
              <a:ln w="19050">
                <a:solidFill>
                  <a:schemeClr val="tx1"/>
                </a:solidFill>
              </a:ln>
              <a:solidFill>
                <a:srgbClr val="66CCFF"/>
              </a:solidFill>
            </a:endParaRPr>
          </a:p>
        </p:txBody>
      </p:sp>
      <p:pic>
        <p:nvPicPr>
          <p:cNvPr id="32772" name="Picture 10">
            <a:extLst>
              <a:ext uri="{FF2B5EF4-FFF2-40B4-BE49-F238E27FC236}">
                <a16:creationId xmlns:a16="http://schemas.microsoft.com/office/drawing/2014/main" id="{C7707F99-38E5-4C71-B9B3-3F3C7CEDA15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2347913"/>
            <a:ext cx="3802063" cy="158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11">
            <a:extLst>
              <a:ext uri="{FF2B5EF4-FFF2-40B4-BE49-F238E27FC236}">
                <a16:creationId xmlns:a16="http://schemas.microsoft.com/office/drawing/2014/main" id="{B348AE7B-1A82-4045-9793-A1FFCE680CB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3413" y="3965575"/>
            <a:ext cx="1952625"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a:extLst>
              <a:ext uri="{FF2B5EF4-FFF2-40B4-BE49-F238E27FC236}">
                <a16:creationId xmlns:a16="http://schemas.microsoft.com/office/drawing/2014/main" id="{B635EB22-1681-485B-AA76-9C2B00FB1C0A}"/>
              </a:ext>
            </a:extLst>
          </p:cNvPr>
          <p:cNvSpPr txBox="1">
            <a:spLocks/>
          </p:cNvSpPr>
          <p:nvPr/>
        </p:nvSpPr>
        <p:spPr bwMode="auto">
          <a:xfrm>
            <a:off x="754560" y="1484784"/>
            <a:ext cx="3313384" cy="569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GB" sz="3600" b="1" kern="0">
                <a:ln w="19050">
                  <a:solidFill>
                    <a:schemeClr val="tx1"/>
                  </a:solidFill>
                </a:ln>
                <a:solidFill>
                  <a:srgbClr val="FFCC66"/>
                </a:solidFill>
                <a:effectLst>
                  <a:outerShdw blurRad="38100" dist="19050" dir="2700000" algn="tl" rotWithShape="0">
                    <a:schemeClr val="dk1">
                      <a:alpha val="40000"/>
                    </a:schemeClr>
                  </a:outerShdw>
                </a:effectLst>
                <a:latin typeface="Berlin Sans FB" panose="020E0602020502020306" pitchFamily="34" charset="0"/>
              </a:rPr>
              <a:t>Expressive Arts</a:t>
            </a:r>
            <a:endParaRPr lang="en-GB" sz="3600" kern="0">
              <a:ln w="19050">
                <a:solidFill>
                  <a:schemeClr val="tx1"/>
                </a:solidFill>
              </a:ln>
              <a:solidFill>
                <a:srgbClr val="FFCC66"/>
              </a:solidFill>
            </a:endParaRPr>
          </a:p>
        </p:txBody>
      </p:sp>
      <p:pic>
        <p:nvPicPr>
          <p:cNvPr id="32775" name="Picture 13">
            <a:extLst>
              <a:ext uri="{FF2B5EF4-FFF2-40B4-BE49-F238E27FC236}">
                <a16:creationId xmlns:a16="http://schemas.microsoft.com/office/drawing/2014/main" id="{B2A69D98-EC90-437E-8A95-24A5F3B34DB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1325" y="2347913"/>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14">
            <a:extLst>
              <a:ext uri="{FF2B5EF4-FFF2-40B4-BE49-F238E27FC236}">
                <a16:creationId xmlns:a16="http://schemas.microsoft.com/office/drawing/2014/main" id="{B8C2C460-83D5-4AA0-9714-A9DAA940F840}"/>
              </a:ext>
            </a:extLst>
          </p:cNvPr>
          <p:cNvPicPr>
            <a:picLocks noChangeAspect="1"/>
          </p:cNvPicPr>
          <p:nvPr/>
        </p:nvPicPr>
        <p:blipFill>
          <a:blip r:embed="rId5">
            <a:extLst>
              <a:ext uri="{28A0092B-C50C-407E-A947-70E740481C1C}">
                <a14:useLocalDpi xmlns:a14="http://schemas.microsoft.com/office/drawing/2010/main" val="0"/>
              </a:ext>
            </a:extLst>
          </a:blip>
          <a:srcRect t="6186" b="5656"/>
          <a:stretch>
            <a:fillRect/>
          </a:stretch>
        </p:blipFill>
        <p:spPr bwMode="auto">
          <a:xfrm>
            <a:off x="7745413" y="84138"/>
            <a:ext cx="12954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31524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D4A028-6B83-482E-A83D-1B69E0E8C9A2}"/>
              </a:ext>
            </a:extLst>
          </p:cNvPr>
          <p:cNvSpPr txBox="1">
            <a:spLocks/>
          </p:cNvSpPr>
          <p:nvPr/>
        </p:nvSpPr>
        <p:spPr bwMode="auto">
          <a:xfrm>
            <a:off x="256101" y="279230"/>
            <a:ext cx="8784976" cy="93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GB" sz="4800" b="1" kern="0">
                <a:ln w="28575">
                  <a:solidFill>
                    <a:schemeClr val="tx1"/>
                  </a:solidFill>
                </a:ln>
                <a:solidFill>
                  <a:srgbClr val="FFFF00"/>
                </a:solidFill>
                <a:effectLst>
                  <a:outerShdw blurRad="38100" dist="19050" dir="2700000" algn="tl" rotWithShape="0">
                    <a:schemeClr val="dk1">
                      <a:alpha val="40000"/>
                    </a:schemeClr>
                  </a:outerShdw>
                </a:effectLst>
                <a:latin typeface="Berlin Sans FB" panose="020E0602020502020306" pitchFamily="34" charset="0"/>
              </a:rPr>
              <a:t>S1 Curriculum Areas</a:t>
            </a:r>
            <a:endParaRPr lang="en-GB" sz="4800" kern="0"/>
          </a:p>
        </p:txBody>
      </p:sp>
      <p:sp>
        <p:nvSpPr>
          <p:cNvPr id="8" name="Title 1">
            <a:extLst>
              <a:ext uri="{FF2B5EF4-FFF2-40B4-BE49-F238E27FC236}">
                <a16:creationId xmlns:a16="http://schemas.microsoft.com/office/drawing/2014/main" id="{5AD785AC-EABC-4C6F-A4DD-31643A7B0E0A}"/>
              </a:ext>
            </a:extLst>
          </p:cNvPr>
          <p:cNvSpPr txBox="1">
            <a:spLocks/>
          </p:cNvSpPr>
          <p:nvPr/>
        </p:nvSpPr>
        <p:spPr bwMode="auto">
          <a:xfrm>
            <a:off x="4918149" y="1803511"/>
            <a:ext cx="3313384" cy="569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GB" sz="3600" b="1" kern="0">
                <a:ln w="19050">
                  <a:solidFill>
                    <a:schemeClr val="tx1"/>
                  </a:solidFill>
                </a:ln>
                <a:solidFill>
                  <a:srgbClr val="33CC33"/>
                </a:solidFill>
                <a:effectLst>
                  <a:outerShdw blurRad="38100" dist="19050" dir="2700000" algn="tl" rotWithShape="0">
                    <a:schemeClr val="dk1">
                      <a:alpha val="40000"/>
                    </a:schemeClr>
                  </a:outerShdw>
                </a:effectLst>
                <a:latin typeface="Berlin Sans FB" panose="020E0602020502020306" pitchFamily="34" charset="0"/>
              </a:rPr>
              <a:t>Science</a:t>
            </a:r>
            <a:endParaRPr lang="en-GB" sz="3600" kern="0">
              <a:ln w="19050">
                <a:solidFill>
                  <a:schemeClr val="tx1"/>
                </a:solidFill>
              </a:ln>
              <a:solidFill>
                <a:srgbClr val="33CC33"/>
              </a:solidFill>
            </a:endParaRPr>
          </a:p>
        </p:txBody>
      </p:sp>
      <p:pic>
        <p:nvPicPr>
          <p:cNvPr id="33797" name="Picture 1">
            <a:extLst>
              <a:ext uri="{FF2B5EF4-FFF2-40B4-BE49-F238E27FC236}">
                <a16:creationId xmlns:a16="http://schemas.microsoft.com/office/drawing/2014/main" id="{222C411A-0C6F-40B7-B9E0-4142F7EF597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08450" y="2573338"/>
            <a:ext cx="4932363"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a:extLst>
              <a:ext uri="{FF2B5EF4-FFF2-40B4-BE49-F238E27FC236}">
                <a16:creationId xmlns:a16="http://schemas.microsoft.com/office/drawing/2014/main" id="{1923EAAF-075A-4E94-BAEC-143A38D007FF}"/>
              </a:ext>
            </a:extLst>
          </p:cNvPr>
          <p:cNvSpPr txBox="1">
            <a:spLocks/>
          </p:cNvSpPr>
          <p:nvPr/>
        </p:nvSpPr>
        <p:spPr bwMode="auto">
          <a:xfrm>
            <a:off x="611560" y="1803511"/>
            <a:ext cx="3313384" cy="569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GB" sz="3600" b="1" kern="0">
                <a:ln w="19050">
                  <a:solidFill>
                    <a:schemeClr val="tx1"/>
                  </a:solidFill>
                </a:ln>
                <a:solidFill>
                  <a:srgbClr val="9999FF"/>
                </a:solidFill>
                <a:effectLst>
                  <a:outerShdw blurRad="38100" dist="19050" dir="2700000" algn="tl" rotWithShape="0">
                    <a:schemeClr val="dk1">
                      <a:alpha val="40000"/>
                    </a:schemeClr>
                  </a:outerShdw>
                </a:effectLst>
                <a:latin typeface="Berlin Sans FB" panose="020E0602020502020306" pitchFamily="34" charset="0"/>
              </a:rPr>
              <a:t>Maths</a:t>
            </a:r>
            <a:endParaRPr lang="en-GB" sz="3600" kern="0">
              <a:ln w="19050">
                <a:solidFill>
                  <a:schemeClr val="tx1"/>
                </a:solidFill>
              </a:ln>
              <a:solidFill>
                <a:srgbClr val="9999FF"/>
              </a:solidFill>
            </a:endParaRPr>
          </a:p>
        </p:txBody>
      </p:sp>
      <p:pic>
        <p:nvPicPr>
          <p:cNvPr id="33799" name="Picture 13">
            <a:extLst>
              <a:ext uri="{FF2B5EF4-FFF2-40B4-BE49-F238E27FC236}">
                <a16:creationId xmlns:a16="http://schemas.microsoft.com/office/drawing/2014/main" id="{EC64EC2C-F9BE-4463-8502-72794E9D22BA}"/>
              </a:ext>
            </a:extLst>
          </p:cNvPr>
          <p:cNvPicPr>
            <a:picLocks noChangeAspect="1"/>
          </p:cNvPicPr>
          <p:nvPr/>
        </p:nvPicPr>
        <p:blipFill>
          <a:blip r:embed="rId3">
            <a:extLst>
              <a:ext uri="{28A0092B-C50C-407E-A947-70E740481C1C}">
                <a14:useLocalDpi xmlns:a14="http://schemas.microsoft.com/office/drawing/2010/main" val="0"/>
              </a:ext>
            </a:extLst>
          </a:blip>
          <a:srcRect l="-362" t="-2" r="3835" b="24974"/>
          <a:stretch>
            <a:fillRect/>
          </a:stretch>
        </p:blipFill>
        <p:spPr bwMode="auto">
          <a:xfrm>
            <a:off x="255588" y="3140075"/>
            <a:ext cx="4221162" cy="203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14">
            <a:extLst>
              <a:ext uri="{FF2B5EF4-FFF2-40B4-BE49-F238E27FC236}">
                <a16:creationId xmlns:a16="http://schemas.microsoft.com/office/drawing/2014/main" id="{37316F42-4B90-4831-86F5-3D6DECF963FB}"/>
              </a:ext>
            </a:extLst>
          </p:cNvPr>
          <p:cNvPicPr>
            <a:picLocks noChangeAspect="1"/>
          </p:cNvPicPr>
          <p:nvPr/>
        </p:nvPicPr>
        <p:blipFill>
          <a:blip r:embed="rId4">
            <a:extLst>
              <a:ext uri="{28A0092B-C50C-407E-A947-70E740481C1C}">
                <a14:useLocalDpi xmlns:a14="http://schemas.microsoft.com/office/drawing/2010/main" val="0"/>
              </a:ext>
            </a:extLst>
          </a:blip>
          <a:srcRect t="6186" b="5656"/>
          <a:stretch>
            <a:fillRect/>
          </a:stretch>
        </p:blipFill>
        <p:spPr bwMode="auto">
          <a:xfrm>
            <a:off x="7745413" y="84138"/>
            <a:ext cx="12954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90472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3765310-A7BE-40B9-919E-F57AE684F3EB}"/>
              </a:ext>
            </a:extLst>
          </p:cNvPr>
          <p:cNvSpPr txBox="1">
            <a:spLocks/>
          </p:cNvSpPr>
          <p:nvPr/>
        </p:nvSpPr>
        <p:spPr bwMode="auto">
          <a:xfrm>
            <a:off x="256101" y="279230"/>
            <a:ext cx="8784976" cy="93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GB" sz="4800" b="1" kern="0">
                <a:ln w="28575">
                  <a:solidFill>
                    <a:schemeClr val="tx1"/>
                  </a:solidFill>
                </a:ln>
                <a:solidFill>
                  <a:srgbClr val="FFFF00"/>
                </a:solidFill>
                <a:effectLst>
                  <a:outerShdw blurRad="38100" dist="19050" dir="2700000" algn="tl" rotWithShape="0">
                    <a:schemeClr val="dk1">
                      <a:alpha val="40000"/>
                    </a:schemeClr>
                  </a:outerShdw>
                </a:effectLst>
                <a:latin typeface="Berlin Sans FB" panose="020E0602020502020306" pitchFamily="34" charset="0"/>
              </a:rPr>
              <a:t>S1 Curriculum Areas</a:t>
            </a:r>
            <a:endParaRPr lang="en-GB" sz="4800" kern="0"/>
          </a:p>
        </p:txBody>
      </p:sp>
      <p:sp>
        <p:nvSpPr>
          <p:cNvPr id="8" name="Title 1">
            <a:extLst>
              <a:ext uri="{FF2B5EF4-FFF2-40B4-BE49-F238E27FC236}">
                <a16:creationId xmlns:a16="http://schemas.microsoft.com/office/drawing/2014/main" id="{6F72366B-A3F9-4F21-8326-8F43995C50CF}"/>
              </a:ext>
            </a:extLst>
          </p:cNvPr>
          <p:cNvSpPr txBox="1">
            <a:spLocks/>
          </p:cNvSpPr>
          <p:nvPr/>
        </p:nvSpPr>
        <p:spPr bwMode="auto">
          <a:xfrm>
            <a:off x="5004048" y="1569978"/>
            <a:ext cx="3313384" cy="569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GB" sz="3600" b="1" kern="0">
                <a:ln w="12700">
                  <a:solidFill>
                    <a:schemeClr val="tx1"/>
                  </a:solidFill>
                </a:ln>
                <a:solidFill>
                  <a:srgbClr val="FF9933"/>
                </a:solidFill>
                <a:effectLst>
                  <a:outerShdw blurRad="38100" dist="19050" dir="2700000" algn="tl" rotWithShape="0">
                    <a:schemeClr val="dk1">
                      <a:alpha val="40000"/>
                    </a:schemeClr>
                  </a:outerShdw>
                </a:effectLst>
                <a:latin typeface="Berlin Sans FB" panose="020E0602020502020306" pitchFamily="34" charset="0"/>
              </a:rPr>
              <a:t>Technologies</a:t>
            </a:r>
            <a:endParaRPr lang="en-GB" sz="3600" kern="0">
              <a:ln w="12700">
                <a:solidFill>
                  <a:schemeClr val="tx1"/>
                </a:solidFill>
              </a:ln>
              <a:solidFill>
                <a:srgbClr val="FF9933"/>
              </a:solidFill>
            </a:endParaRPr>
          </a:p>
        </p:txBody>
      </p:sp>
      <p:sp>
        <p:nvSpPr>
          <p:cNvPr id="10" name="Title 1">
            <a:extLst>
              <a:ext uri="{FF2B5EF4-FFF2-40B4-BE49-F238E27FC236}">
                <a16:creationId xmlns:a16="http://schemas.microsoft.com/office/drawing/2014/main" id="{CD3EDA73-0681-44F7-A9AA-327668B7FB77}"/>
              </a:ext>
            </a:extLst>
          </p:cNvPr>
          <p:cNvSpPr txBox="1">
            <a:spLocks/>
          </p:cNvSpPr>
          <p:nvPr/>
        </p:nvSpPr>
        <p:spPr bwMode="auto">
          <a:xfrm>
            <a:off x="575855" y="1556792"/>
            <a:ext cx="3313384" cy="569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GB" sz="3600" b="1" kern="0">
                <a:ln w="19050">
                  <a:solidFill>
                    <a:schemeClr val="tx1"/>
                  </a:solidFill>
                </a:ln>
                <a:solidFill>
                  <a:srgbClr val="FF0000"/>
                </a:solidFill>
                <a:effectLst>
                  <a:outerShdw blurRad="38100" dist="19050" dir="2700000" algn="tl" rotWithShape="0">
                    <a:schemeClr val="dk1">
                      <a:alpha val="40000"/>
                    </a:schemeClr>
                  </a:outerShdw>
                </a:effectLst>
                <a:latin typeface="Berlin Sans FB" panose="020E0602020502020306" pitchFamily="34" charset="0"/>
              </a:rPr>
              <a:t>Social Subjects</a:t>
            </a:r>
            <a:endParaRPr lang="en-GB" sz="3600" kern="0">
              <a:ln w="19050">
                <a:solidFill>
                  <a:schemeClr val="tx1"/>
                </a:solidFill>
              </a:ln>
              <a:solidFill>
                <a:srgbClr val="FF0000"/>
              </a:solidFill>
            </a:endParaRPr>
          </a:p>
        </p:txBody>
      </p:sp>
      <p:pic>
        <p:nvPicPr>
          <p:cNvPr id="34822" name="Picture 10">
            <a:extLst>
              <a:ext uri="{FF2B5EF4-FFF2-40B4-BE49-F238E27FC236}">
                <a16:creationId xmlns:a16="http://schemas.microsoft.com/office/drawing/2014/main" id="{5EEA4298-D57A-47CB-B602-46C67525E57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1775" y="2382838"/>
            <a:ext cx="4319588"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4" descr="Fundamentals Of Learning Technologies: Part 1 - eLearning Industry">
            <a:extLst>
              <a:ext uri="{FF2B5EF4-FFF2-40B4-BE49-F238E27FC236}">
                <a16:creationId xmlns:a16="http://schemas.microsoft.com/office/drawing/2014/main" id="{2668E557-44E0-4194-A3D1-20441CCC61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2636838"/>
            <a:ext cx="36290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12">
            <a:extLst>
              <a:ext uri="{FF2B5EF4-FFF2-40B4-BE49-F238E27FC236}">
                <a16:creationId xmlns:a16="http://schemas.microsoft.com/office/drawing/2014/main" id="{75D9E45E-A0EE-4FC3-96A6-633DDB1037BD}"/>
              </a:ext>
            </a:extLst>
          </p:cNvPr>
          <p:cNvPicPr>
            <a:picLocks noChangeAspect="1"/>
          </p:cNvPicPr>
          <p:nvPr/>
        </p:nvPicPr>
        <p:blipFill>
          <a:blip r:embed="rId4">
            <a:extLst>
              <a:ext uri="{28A0092B-C50C-407E-A947-70E740481C1C}">
                <a14:useLocalDpi xmlns:a14="http://schemas.microsoft.com/office/drawing/2010/main" val="0"/>
              </a:ext>
            </a:extLst>
          </a:blip>
          <a:srcRect t="6186" b="5656"/>
          <a:stretch>
            <a:fillRect/>
          </a:stretch>
        </p:blipFill>
        <p:spPr bwMode="auto">
          <a:xfrm>
            <a:off x="7745413" y="84138"/>
            <a:ext cx="12954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33534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64C31-3410-495B-A4DF-0BFDBADB2280}"/>
              </a:ext>
            </a:extLst>
          </p:cNvPr>
          <p:cNvSpPr>
            <a:spLocks noGrp="1"/>
          </p:cNvSpPr>
          <p:nvPr>
            <p:ph type="ctrTitle"/>
          </p:nvPr>
        </p:nvSpPr>
        <p:spPr>
          <a:xfrm>
            <a:off x="333552" y="278476"/>
            <a:ext cx="7412459" cy="938535"/>
          </a:xfrm>
        </p:spPr>
        <p:txBody>
          <a:bodyPr/>
          <a:lstStyle/>
          <a:p>
            <a:pPr>
              <a:defRPr/>
            </a:pPr>
            <a:r>
              <a:rPr lang="en-GB" sz="4800" b="1">
                <a:ln w="28575">
                  <a:solidFill>
                    <a:schemeClr val="tx1"/>
                  </a:solidFill>
                </a:ln>
                <a:solidFill>
                  <a:srgbClr val="FFFF00"/>
                </a:solidFill>
                <a:effectLst>
                  <a:outerShdw blurRad="38100" dist="19050" dir="2700000" algn="tl" rotWithShape="0">
                    <a:schemeClr val="dk1">
                      <a:alpha val="40000"/>
                    </a:schemeClr>
                  </a:outerShdw>
                </a:effectLst>
                <a:latin typeface="Berlin Sans FB" panose="020E0602020502020306" pitchFamily="34" charset="0"/>
              </a:rPr>
              <a:t>Beyond the Classroom</a:t>
            </a:r>
            <a:endParaRPr lang="en-GB" sz="4800"/>
          </a:p>
        </p:txBody>
      </p:sp>
      <p:pic>
        <p:nvPicPr>
          <p:cNvPr id="35843" name="Picture 2">
            <a:extLst>
              <a:ext uri="{FF2B5EF4-FFF2-40B4-BE49-F238E27FC236}">
                <a16:creationId xmlns:a16="http://schemas.microsoft.com/office/drawing/2014/main" id="{E6FC83FA-8E41-442D-9FFC-1D9D8A539E8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9225" y="1646238"/>
            <a:ext cx="8891588"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4">
            <a:extLst>
              <a:ext uri="{FF2B5EF4-FFF2-40B4-BE49-F238E27FC236}">
                <a16:creationId xmlns:a16="http://schemas.microsoft.com/office/drawing/2014/main" id="{223882BA-6B4D-4DE6-A7B5-9427951AF390}"/>
              </a:ext>
            </a:extLst>
          </p:cNvPr>
          <p:cNvPicPr>
            <a:picLocks noChangeAspect="1"/>
          </p:cNvPicPr>
          <p:nvPr/>
        </p:nvPicPr>
        <p:blipFill>
          <a:blip r:embed="rId3">
            <a:extLst>
              <a:ext uri="{28A0092B-C50C-407E-A947-70E740481C1C}">
                <a14:useLocalDpi xmlns:a14="http://schemas.microsoft.com/office/drawing/2010/main" val="0"/>
              </a:ext>
            </a:extLst>
          </a:blip>
          <a:srcRect t="6186" b="5656"/>
          <a:stretch>
            <a:fillRect/>
          </a:stretch>
        </p:blipFill>
        <p:spPr bwMode="auto">
          <a:xfrm>
            <a:off x="7745413" y="84138"/>
            <a:ext cx="12954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68625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a:extLst>
              <a:ext uri="{FF2B5EF4-FFF2-40B4-BE49-F238E27FC236}">
                <a16:creationId xmlns:a16="http://schemas.microsoft.com/office/drawing/2014/main" id="{28A87DAD-7A03-4B54-BF37-0EB0EB6477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605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FCC90D0C-30E6-4A29-BDE1-EF30CC20A766}"/>
              </a:ext>
            </a:extLst>
          </p:cNvPr>
          <p:cNvSpPr txBox="1">
            <a:spLocks/>
          </p:cNvSpPr>
          <p:nvPr/>
        </p:nvSpPr>
        <p:spPr>
          <a:xfrm>
            <a:off x="0" y="-12616"/>
            <a:ext cx="8270896" cy="93853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GB" sz="4800" b="1" kern="0">
                <a:ln w="28575">
                  <a:solidFill>
                    <a:schemeClr val="tx1"/>
                  </a:solidFill>
                </a:ln>
                <a:solidFill>
                  <a:srgbClr val="FFFF00"/>
                </a:solidFill>
                <a:effectLst>
                  <a:outerShdw blurRad="38100" dist="19050" dir="2700000" algn="tl" rotWithShape="0">
                    <a:schemeClr val="dk1">
                      <a:alpha val="40000"/>
                    </a:schemeClr>
                  </a:outerShdw>
                </a:effectLst>
                <a:latin typeface="Berlin Sans FB" panose="020E0602020502020306" pitchFamily="34" charset="0"/>
              </a:rPr>
              <a:t>Duke of Edinburgh Award</a:t>
            </a:r>
            <a:endParaRPr lang="en-GB" sz="4800" kern="0"/>
          </a:p>
        </p:txBody>
      </p:sp>
    </p:spTree>
    <p:extLst>
      <p:ext uri="{BB962C8B-B14F-4D97-AF65-F5344CB8AC3E}">
        <p14:creationId xmlns:p14="http://schemas.microsoft.com/office/powerpoint/2010/main" val="22860463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362" name="Picture 2" descr="final logo">
            <a:extLst>
              <a:ext uri="{FF2B5EF4-FFF2-40B4-BE49-F238E27FC236}">
                <a16:creationId xmlns:a16="http://schemas.microsoft.com/office/drawing/2014/main" id="{99A524C7-C5CB-4656-BBF9-69879CD87BA7}"/>
              </a:ext>
            </a:extLst>
          </p:cNvPr>
          <p:cNvPicPr>
            <a:picLocks noChangeAspect="1" noChangeArrowheads="1"/>
          </p:cNvPicPr>
          <p:nvPr/>
        </p:nvPicPr>
        <p:blipFill>
          <a:blip r:embed="rId3">
            <a:lum bright="84000"/>
            <a:extLst>
              <a:ext uri="{28A0092B-C50C-407E-A947-70E740481C1C}">
                <a14:useLocalDpi xmlns:a14="http://schemas.microsoft.com/office/drawing/2010/main" val="0"/>
              </a:ext>
            </a:extLst>
          </a:blip>
          <a:srcRect/>
          <a:stretch>
            <a:fillRect/>
          </a:stretch>
        </p:blipFill>
        <p:spPr bwMode="auto">
          <a:xfrm>
            <a:off x="969963" y="1995488"/>
            <a:ext cx="7167562" cy="716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4">
            <a:extLst>
              <a:ext uri="{FF2B5EF4-FFF2-40B4-BE49-F238E27FC236}">
                <a16:creationId xmlns:a16="http://schemas.microsoft.com/office/drawing/2014/main" id="{4D968CEF-FA87-4C69-8084-93058D0A886F}"/>
              </a:ext>
            </a:extLst>
          </p:cNvPr>
          <p:cNvSpPr>
            <a:spLocks noChangeArrowheads="1"/>
          </p:cNvSpPr>
          <p:nvPr/>
        </p:nvSpPr>
        <p:spPr bwMode="auto">
          <a:xfrm>
            <a:off x="0" y="6308725"/>
            <a:ext cx="9144000" cy="549275"/>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endParaRPr lang="en-GB" altLang="en-US" sz="2400" b="1">
              <a:solidFill>
                <a:srgbClr val="FDDE31"/>
              </a:solidFill>
            </a:endParaRPr>
          </a:p>
        </p:txBody>
      </p:sp>
      <p:sp>
        <p:nvSpPr>
          <p:cNvPr id="8" name="Rectangle 7">
            <a:extLst>
              <a:ext uri="{FF2B5EF4-FFF2-40B4-BE49-F238E27FC236}">
                <a16:creationId xmlns:a16="http://schemas.microsoft.com/office/drawing/2014/main" id="{BD2743B3-0D1C-453F-AC0C-F2182BB2C425}"/>
              </a:ext>
            </a:extLst>
          </p:cNvPr>
          <p:cNvSpPr/>
          <p:nvPr/>
        </p:nvSpPr>
        <p:spPr>
          <a:xfrm>
            <a:off x="158272" y="345187"/>
            <a:ext cx="7674003" cy="769441"/>
          </a:xfrm>
          <a:prstGeom prst="rect">
            <a:avLst/>
          </a:prstGeom>
          <a:noFill/>
        </p:spPr>
        <p:txBody>
          <a:bodyPr lIns="91440" tIns="45720" rIns="91440" bIns="45720" anchor="t">
            <a:spAutoFit/>
          </a:bodyPr>
          <a:lstStyle/>
          <a:p>
            <a:pPr algn="ctr" eaLnBrk="1" hangingPunct="1">
              <a:defRPr/>
            </a:pPr>
            <a:r>
              <a:rPr lang="en-US" sz="4400" b="1" dirty="0">
                <a:ln w="28575">
                  <a:solidFill>
                    <a:schemeClr val="tx1"/>
                  </a:solidFill>
                </a:ln>
                <a:solidFill>
                  <a:srgbClr val="FFFF00"/>
                </a:solidFill>
                <a:effectLst>
                  <a:outerShdw blurRad="38100" dist="19050" dir="2700000" algn="tl" rotWithShape="0">
                    <a:schemeClr val="dk1">
                      <a:alpha val="40000"/>
                    </a:schemeClr>
                  </a:outerShdw>
                </a:effectLst>
                <a:latin typeface="Berlin Sans FB"/>
              </a:rPr>
              <a:t>School Values</a:t>
            </a:r>
            <a:endParaRPr lang="en-US" sz="3600" b="1" dirty="0">
              <a:ln w="28575">
                <a:solidFill>
                  <a:schemeClr val="tx1"/>
                </a:solidFill>
              </a:ln>
              <a:solidFill>
                <a:srgbClr val="FFFF00"/>
              </a:solidFill>
              <a:effectLst>
                <a:outerShdw blurRad="38100" dist="19050" dir="2700000" algn="tl" rotWithShape="0">
                  <a:schemeClr val="dk1">
                    <a:alpha val="40000"/>
                  </a:schemeClr>
                </a:outerShdw>
              </a:effectLst>
              <a:latin typeface="Berlin Sans FB"/>
            </a:endParaRPr>
          </a:p>
        </p:txBody>
      </p:sp>
      <p:pic>
        <p:nvPicPr>
          <p:cNvPr id="15367" name="Picture 9">
            <a:extLst>
              <a:ext uri="{FF2B5EF4-FFF2-40B4-BE49-F238E27FC236}">
                <a16:creationId xmlns:a16="http://schemas.microsoft.com/office/drawing/2014/main" id="{415175CD-2D6D-4F89-8B28-E6499C940F86}"/>
              </a:ext>
            </a:extLst>
          </p:cNvPr>
          <p:cNvPicPr>
            <a:picLocks noChangeAspect="1"/>
          </p:cNvPicPr>
          <p:nvPr/>
        </p:nvPicPr>
        <p:blipFill>
          <a:blip r:embed="rId4">
            <a:extLst>
              <a:ext uri="{28A0092B-C50C-407E-A947-70E740481C1C}">
                <a14:useLocalDpi xmlns:a14="http://schemas.microsoft.com/office/drawing/2010/main" val="0"/>
              </a:ext>
            </a:extLst>
          </a:blip>
          <a:srcRect t="6186" b="5656"/>
          <a:stretch>
            <a:fillRect/>
          </a:stretch>
        </p:blipFill>
        <p:spPr bwMode="auto">
          <a:xfrm>
            <a:off x="7745413" y="84138"/>
            <a:ext cx="12954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Icon&#10;&#10;Description automatically generated">
            <a:extLst>
              <a:ext uri="{FF2B5EF4-FFF2-40B4-BE49-F238E27FC236}">
                <a16:creationId xmlns:a16="http://schemas.microsoft.com/office/drawing/2014/main" id="{8ACDEF81-E75F-73BA-A975-2C32C798B2C7}"/>
              </a:ext>
            </a:extLst>
          </p:cNvPr>
          <p:cNvPicPr>
            <a:picLocks noGrp="1" noChangeAspect="1"/>
          </p:cNvPicPr>
          <p:nvPr>
            <p:ph idx="1"/>
          </p:nvPr>
        </p:nvPicPr>
        <p:blipFill>
          <a:blip r:embed="rId5"/>
          <a:stretch>
            <a:fillRect/>
          </a:stretch>
        </p:blipFill>
        <p:spPr>
          <a:xfrm>
            <a:off x="386707" y="2378331"/>
            <a:ext cx="8229600" cy="2284909"/>
          </a:xfrm>
        </p:spPr>
      </p:pic>
    </p:spTree>
    <p:extLst>
      <p:ext uri="{BB962C8B-B14F-4D97-AF65-F5344CB8AC3E}">
        <p14:creationId xmlns:p14="http://schemas.microsoft.com/office/powerpoint/2010/main" val="3109737178"/>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2">
            <a:extLst>
              <a:ext uri="{FF2B5EF4-FFF2-40B4-BE49-F238E27FC236}">
                <a16:creationId xmlns:a16="http://schemas.microsoft.com/office/drawing/2014/main" id="{121D0EC9-092F-4D49-A28E-A55E349A2F61}"/>
              </a:ext>
            </a:extLst>
          </p:cNvPr>
          <p:cNvSpPr>
            <a:spLocks noGrp="1"/>
          </p:cNvSpPr>
          <p:nvPr>
            <p:ph idx="1"/>
          </p:nvPr>
        </p:nvSpPr>
        <p:spPr/>
        <p:txBody>
          <a:bodyPr/>
          <a:lstStyle/>
          <a:p>
            <a:endParaRPr lang="en-US" altLang="en-US"/>
          </a:p>
        </p:txBody>
      </p:sp>
      <p:pic>
        <p:nvPicPr>
          <p:cNvPr id="39939" name="Picture 3">
            <a:extLst>
              <a:ext uri="{FF2B5EF4-FFF2-40B4-BE49-F238E27FC236}">
                <a16:creationId xmlns:a16="http://schemas.microsoft.com/office/drawing/2014/main" id="{BDFDFE51-AE99-471F-A459-86DEBE8EF75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250" y="1566863"/>
            <a:ext cx="8699500"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91AF371B-B7E1-4202-B8BB-EA5E39D17A0A}"/>
              </a:ext>
            </a:extLst>
          </p:cNvPr>
          <p:cNvSpPr txBox="1">
            <a:spLocks/>
          </p:cNvSpPr>
          <p:nvPr/>
        </p:nvSpPr>
        <p:spPr>
          <a:xfrm>
            <a:off x="333552" y="278476"/>
            <a:ext cx="4094431" cy="93853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GB" sz="4800" b="1" kern="0">
                <a:ln w="28575">
                  <a:solidFill>
                    <a:schemeClr val="tx1"/>
                  </a:solidFill>
                </a:ln>
                <a:solidFill>
                  <a:srgbClr val="FFFF00"/>
                </a:solidFill>
                <a:effectLst>
                  <a:outerShdw blurRad="38100" dist="19050" dir="2700000" algn="tl" rotWithShape="0">
                    <a:schemeClr val="dk1">
                      <a:alpha val="40000"/>
                    </a:schemeClr>
                  </a:outerShdw>
                </a:effectLst>
                <a:latin typeface="Berlin Sans FB" panose="020E0602020502020306" pitchFamily="34" charset="0"/>
              </a:rPr>
              <a:t>Science Club</a:t>
            </a:r>
            <a:endParaRPr lang="en-GB" sz="4800" kern="0"/>
          </a:p>
        </p:txBody>
      </p:sp>
    </p:spTree>
    <p:extLst>
      <p:ext uri="{BB962C8B-B14F-4D97-AF65-F5344CB8AC3E}">
        <p14:creationId xmlns:p14="http://schemas.microsoft.com/office/powerpoint/2010/main" val="2446026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descr="\\ANNA-FS1\ALB Community$\Community\2016-2017\School Shows\School Band Photos\IMG_0896.JPG">
            <a:extLst>
              <a:ext uri="{FF2B5EF4-FFF2-40B4-BE49-F238E27FC236}">
                <a16:creationId xmlns:a16="http://schemas.microsoft.com/office/drawing/2014/main" id="{DB31FAEA-5290-47C2-AAA3-135400EAF0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3437" y="228174"/>
            <a:ext cx="4073489" cy="3094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919215C9-BA98-49B8-9DCD-C2D6512C0377}"/>
              </a:ext>
            </a:extLst>
          </p:cNvPr>
          <p:cNvSpPr txBox="1">
            <a:spLocks/>
          </p:cNvSpPr>
          <p:nvPr/>
        </p:nvSpPr>
        <p:spPr>
          <a:xfrm>
            <a:off x="193041" y="158151"/>
            <a:ext cx="4742503" cy="93853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GB" sz="4800" b="1" kern="0">
                <a:ln w="28575">
                  <a:solidFill>
                    <a:schemeClr val="tx1"/>
                  </a:solidFill>
                </a:ln>
                <a:solidFill>
                  <a:srgbClr val="FFFF00"/>
                </a:solidFill>
                <a:effectLst>
                  <a:outerShdw blurRad="38100" dist="19050" dir="2700000" algn="tl" rotWithShape="0">
                    <a:schemeClr val="dk1">
                      <a:alpha val="40000"/>
                    </a:schemeClr>
                  </a:outerShdw>
                </a:effectLst>
                <a:latin typeface="Berlin Sans FB" panose="020E0602020502020306" pitchFamily="34" charset="0"/>
              </a:rPr>
              <a:t>School Band and music groups</a:t>
            </a:r>
            <a:endParaRPr lang="en-GB" sz="4800" kern="0"/>
          </a:p>
        </p:txBody>
      </p:sp>
      <p:sp>
        <p:nvSpPr>
          <p:cNvPr id="2" name="AutoShape 2" descr="Expressive arts - Annan Academ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 name="Picture 2"/>
          <p:cNvPicPr>
            <a:picLocks noChangeAspect="1"/>
          </p:cNvPicPr>
          <p:nvPr/>
        </p:nvPicPr>
        <p:blipFill>
          <a:blip r:embed="rId3"/>
          <a:stretch>
            <a:fillRect/>
          </a:stretch>
        </p:blipFill>
        <p:spPr>
          <a:xfrm>
            <a:off x="4793437" y="3713357"/>
            <a:ext cx="4032436" cy="2620538"/>
          </a:xfrm>
          <a:prstGeom prst="rect">
            <a:avLst/>
          </a:prstGeom>
        </p:spPr>
      </p:pic>
      <p:sp>
        <p:nvSpPr>
          <p:cNvPr id="6" name="AutoShape 4" descr="Annan Academy News | Faceb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p:cNvPicPr>
            <a:picLocks noChangeAspect="1"/>
          </p:cNvPicPr>
          <p:nvPr/>
        </p:nvPicPr>
        <p:blipFill>
          <a:blip r:embed="rId4"/>
          <a:stretch>
            <a:fillRect/>
          </a:stretch>
        </p:blipFill>
        <p:spPr>
          <a:xfrm>
            <a:off x="1028692" y="2560482"/>
            <a:ext cx="3086108" cy="3873264"/>
          </a:xfrm>
          <a:prstGeom prst="rect">
            <a:avLst/>
          </a:prstGeom>
        </p:spPr>
      </p:pic>
    </p:spTree>
    <p:extLst>
      <p:ext uri="{BB962C8B-B14F-4D97-AF65-F5344CB8AC3E}">
        <p14:creationId xmlns:p14="http://schemas.microsoft.com/office/powerpoint/2010/main" val="18660120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Placeholder 10">
            <a:extLst>
              <a:ext uri="{FF2B5EF4-FFF2-40B4-BE49-F238E27FC236}">
                <a16:creationId xmlns:a16="http://schemas.microsoft.com/office/drawing/2014/main" id="{F0B5FBE5-7FFF-4343-B2CD-28F5A3B71C4A}"/>
              </a:ext>
            </a:extLst>
          </p:cNvPr>
          <p:cNvSpPr>
            <a:spLocks noGrp="1"/>
          </p:cNvSpPr>
          <p:nvPr>
            <p:ph type="body" sz="half" idx="1"/>
          </p:nvPr>
        </p:nvSpPr>
        <p:spPr/>
        <p:txBody>
          <a:bodyPr/>
          <a:lstStyle/>
          <a:p>
            <a:pPr marL="117475" indent="0">
              <a:buFontTx/>
              <a:buNone/>
            </a:pPr>
            <a:endParaRPr lang="en-US" altLang="en-US"/>
          </a:p>
        </p:txBody>
      </p:sp>
      <p:pic>
        <p:nvPicPr>
          <p:cNvPr id="41987" name="Content Placeholder 2">
            <a:extLst>
              <a:ext uri="{FF2B5EF4-FFF2-40B4-BE49-F238E27FC236}">
                <a16:creationId xmlns:a16="http://schemas.microsoft.com/office/drawing/2014/main" id="{8EBCBE3F-126B-4A18-A843-821C6FDDDE6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525963" y="0"/>
            <a:ext cx="4618037" cy="6858000"/>
          </a:xfrm>
        </p:spPr>
      </p:pic>
      <p:sp>
        <p:nvSpPr>
          <p:cNvPr id="7" name="Title 1">
            <a:extLst>
              <a:ext uri="{FF2B5EF4-FFF2-40B4-BE49-F238E27FC236}">
                <a16:creationId xmlns:a16="http://schemas.microsoft.com/office/drawing/2014/main" id="{29D3AAE4-0B9D-45BA-988B-6E5A07E731E8}"/>
              </a:ext>
            </a:extLst>
          </p:cNvPr>
          <p:cNvSpPr txBox="1">
            <a:spLocks/>
          </p:cNvSpPr>
          <p:nvPr/>
        </p:nvSpPr>
        <p:spPr>
          <a:xfrm>
            <a:off x="333552" y="278476"/>
            <a:ext cx="4094431" cy="93853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GB" sz="4800" b="1" kern="0">
                <a:ln w="28575">
                  <a:solidFill>
                    <a:schemeClr val="tx1"/>
                  </a:solidFill>
                </a:ln>
                <a:solidFill>
                  <a:srgbClr val="FFFF00"/>
                </a:solidFill>
                <a:effectLst>
                  <a:outerShdw blurRad="38100" dist="19050" dir="2700000" algn="tl" rotWithShape="0">
                    <a:schemeClr val="dk1">
                      <a:alpha val="40000"/>
                    </a:schemeClr>
                  </a:outerShdw>
                </a:effectLst>
                <a:latin typeface="Berlin Sans FB" panose="020E0602020502020306" pitchFamily="34" charset="0"/>
              </a:rPr>
              <a:t>School Shows</a:t>
            </a:r>
            <a:endParaRPr lang="en-GB" sz="4800" kern="0"/>
          </a:p>
        </p:txBody>
      </p:sp>
      <p:sp>
        <p:nvSpPr>
          <p:cNvPr id="2" name="AutoShape 2" descr="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 name="Picture 2"/>
          <p:cNvPicPr>
            <a:picLocks noChangeAspect="1"/>
          </p:cNvPicPr>
          <p:nvPr/>
        </p:nvPicPr>
        <p:blipFill>
          <a:blip r:embed="rId3"/>
          <a:stretch>
            <a:fillRect/>
          </a:stretch>
        </p:blipFill>
        <p:spPr>
          <a:xfrm>
            <a:off x="576748" y="1217011"/>
            <a:ext cx="3608037" cy="2446068"/>
          </a:xfrm>
          <a:prstGeom prst="rect">
            <a:avLst/>
          </a:prstGeom>
        </p:spPr>
      </p:pic>
    </p:spTree>
    <p:extLst>
      <p:ext uri="{BB962C8B-B14F-4D97-AF65-F5344CB8AC3E}">
        <p14:creationId xmlns:p14="http://schemas.microsoft.com/office/powerpoint/2010/main" val="7324341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DB6BC7D-E85D-4C20-9B81-ECC808512B1A}"/>
              </a:ext>
            </a:extLst>
          </p:cNvPr>
          <p:cNvSpPr txBox="1">
            <a:spLocks/>
          </p:cNvSpPr>
          <p:nvPr/>
        </p:nvSpPr>
        <p:spPr>
          <a:xfrm>
            <a:off x="333552" y="278476"/>
            <a:ext cx="4094431" cy="93853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GB" sz="4800" b="1" kern="0">
                <a:ln w="28575">
                  <a:solidFill>
                    <a:schemeClr val="tx1"/>
                  </a:solidFill>
                </a:ln>
                <a:solidFill>
                  <a:srgbClr val="FFFF00"/>
                </a:solidFill>
                <a:effectLst>
                  <a:outerShdw blurRad="38100" dist="19050" dir="2700000" algn="tl" rotWithShape="0">
                    <a:schemeClr val="dk1">
                      <a:alpha val="40000"/>
                    </a:schemeClr>
                  </a:outerShdw>
                </a:effectLst>
                <a:latin typeface="Berlin Sans FB" panose="020E0602020502020306" pitchFamily="34" charset="0"/>
              </a:rPr>
              <a:t>Sports Clubs</a:t>
            </a:r>
            <a:endParaRPr lang="en-GB" sz="4800" kern="0"/>
          </a:p>
        </p:txBody>
      </p:sp>
      <p:pic>
        <p:nvPicPr>
          <p:cNvPr id="38915" name="Picture 3">
            <a:extLst>
              <a:ext uri="{FF2B5EF4-FFF2-40B4-BE49-F238E27FC236}">
                <a16:creationId xmlns:a16="http://schemas.microsoft.com/office/drawing/2014/main" id="{B14DF85D-6A6E-40B4-A8F8-01A4267B9983}"/>
              </a:ext>
            </a:extLst>
          </p:cNvPr>
          <p:cNvPicPr>
            <a:picLocks noChangeAspect="1"/>
          </p:cNvPicPr>
          <p:nvPr/>
        </p:nvPicPr>
        <p:blipFill>
          <a:blip r:embed="rId2">
            <a:extLst>
              <a:ext uri="{28A0092B-C50C-407E-A947-70E740481C1C}">
                <a14:useLocalDpi xmlns:a14="http://schemas.microsoft.com/office/drawing/2010/main" val="0"/>
              </a:ext>
            </a:extLst>
          </a:blip>
          <a:srcRect l="15775" t="33440" r="6216" b="8553"/>
          <a:stretch>
            <a:fillRect/>
          </a:stretch>
        </p:blipFill>
        <p:spPr bwMode="auto">
          <a:xfrm>
            <a:off x="3362683" y="1280064"/>
            <a:ext cx="5153235" cy="2883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4">
            <a:extLst>
              <a:ext uri="{FF2B5EF4-FFF2-40B4-BE49-F238E27FC236}">
                <a16:creationId xmlns:a16="http://schemas.microsoft.com/office/drawing/2014/main" id="{97D6C03E-8DC3-40A4-B6DF-5D138EEE14C5}"/>
              </a:ext>
            </a:extLst>
          </p:cNvPr>
          <p:cNvPicPr>
            <a:picLocks noChangeAspect="1"/>
          </p:cNvPicPr>
          <p:nvPr/>
        </p:nvPicPr>
        <p:blipFill>
          <a:blip r:embed="rId3">
            <a:extLst>
              <a:ext uri="{28A0092B-C50C-407E-A947-70E740481C1C}">
                <a14:useLocalDpi xmlns:a14="http://schemas.microsoft.com/office/drawing/2010/main" val="0"/>
              </a:ext>
            </a:extLst>
          </a:blip>
          <a:srcRect l="24609" t="3015" r="10616"/>
          <a:stretch>
            <a:fillRect/>
          </a:stretch>
        </p:blipFill>
        <p:spPr bwMode="auto">
          <a:xfrm>
            <a:off x="76200" y="3109913"/>
            <a:ext cx="4176713"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2" descr="https://scontent.xx.fbcdn.net/v/t1.0-0/p480x480/18057081_698747307000588_3664696096663029230_n.jpg?oh=d00c166c494443aae9e96e4fb61779bc&amp;oe=597C91A3">
            <a:extLst>
              <a:ext uri="{FF2B5EF4-FFF2-40B4-BE49-F238E27FC236}">
                <a16:creationId xmlns:a16="http://schemas.microsoft.com/office/drawing/2014/main" id="{5D002B16-B5FC-42C0-9B59-AB7C249BF6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725" y="3962400"/>
            <a:ext cx="2824163" cy="266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52615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a:extLst>
              <a:ext uri="{FF2B5EF4-FFF2-40B4-BE49-F238E27FC236}">
                <a16:creationId xmlns:a16="http://schemas.microsoft.com/office/drawing/2014/main" id="{B4D7E7E7-BAFD-4E11-A360-B08747C449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2038" y="0"/>
            <a:ext cx="428466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3" name="Content Placeholder 5">
            <a:extLst>
              <a:ext uri="{FF2B5EF4-FFF2-40B4-BE49-F238E27FC236}">
                <a16:creationId xmlns:a16="http://schemas.microsoft.com/office/drawing/2014/main" id="{20788675-4D7C-4D2E-BF34-1F3567A6850B}"/>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2700" y="0"/>
            <a:ext cx="4859338" cy="6858000"/>
          </a:xfrm>
        </p:spPr>
      </p:pic>
      <p:sp>
        <p:nvSpPr>
          <p:cNvPr id="6" name="Title 1">
            <a:extLst>
              <a:ext uri="{FF2B5EF4-FFF2-40B4-BE49-F238E27FC236}">
                <a16:creationId xmlns:a16="http://schemas.microsoft.com/office/drawing/2014/main" id="{C2DF4C24-0FBF-4C9B-BE29-8BA72ADBA1ED}"/>
              </a:ext>
            </a:extLst>
          </p:cNvPr>
          <p:cNvSpPr txBox="1">
            <a:spLocks/>
          </p:cNvSpPr>
          <p:nvPr/>
        </p:nvSpPr>
        <p:spPr>
          <a:xfrm>
            <a:off x="-828600" y="116632"/>
            <a:ext cx="4094431" cy="93853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GB" sz="4800" b="1" kern="0">
                <a:ln w="28575">
                  <a:solidFill>
                    <a:schemeClr val="tx1"/>
                  </a:solidFill>
                </a:ln>
                <a:solidFill>
                  <a:srgbClr val="FFFF00"/>
                </a:solidFill>
                <a:effectLst>
                  <a:outerShdw blurRad="38100" dist="19050" dir="2700000" algn="tl" rotWithShape="0">
                    <a:schemeClr val="dk1">
                      <a:alpha val="40000"/>
                    </a:schemeClr>
                  </a:outerShdw>
                </a:effectLst>
                <a:latin typeface="Berlin Sans FB" panose="020E0602020502020306" pitchFamily="34" charset="0"/>
              </a:rPr>
              <a:t>Trips</a:t>
            </a:r>
            <a:endParaRPr lang="en-GB" sz="4800" kern="0"/>
          </a:p>
        </p:txBody>
      </p:sp>
    </p:spTree>
    <p:extLst>
      <p:ext uri="{BB962C8B-B14F-4D97-AF65-F5344CB8AC3E}">
        <p14:creationId xmlns:p14="http://schemas.microsoft.com/office/powerpoint/2010/main" val="21935679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947" name="Rectangle 39946">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39" name="Rectangle 3">
            <a:extLst>
              <a:ext uri="{FF2B5EF4-FFF2-40B4-BE49-F238E27FC236}">
                <a16:creationId xmlns:a16="http://schemas.microsoft.com/office/drawing/2014/main" id="{B090E996-1064-9E5E-75DE-0C9F2E6917AC}"/>
              </a:ext>
            </a:extLst>
          </p:cNvPr>
          <p:cNvSpPr>
            <a:spLocks noChangeArrowheads="1"/>
          </p:cNvSpPr>
          <p:nvPr/>
        </p:nvSpPr>
        <p:spPr bwMode="auto">
          <a:xfrm>
            <a:off x="1739315" y="4167623"/>
            <a:ext cx="6333866" cy="2366504"/>
          </a:xfrm>
          <a:prstGeom prst="rect">
            <a:avLst/>
          </a:prstGeom>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t">
            <a:norm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GB" sz="2800" dirty="0">
                <a:solidFill>
                  <a:srgbClr val="009999"/>
                </a:solidFill>
                <a:latin typeface="Calibri"/>
                <a:ea typeface="+mj-ea"/>
                <a:cs typeface="Calibri"/>
                <a:hlinkClick r:id="rId3"/>
              </a:rPr>
              <a:t>https://blogs.glowscotland.org.uk/glowblogs/annanacademy/</a:t>
            </a:r>
            <a:endParaRPr lang="en-GB" sz="2800">
              <a:solidFill>
                <a:schemeClr val="tx2"/>
              </a:solidFill>
              <a:latin typeface="Calibri"/>
              <a:ea typeface="Calibri"/>
              <a:cs typeface="Calibri"/>
            </a:endParaRPr>
          </a:p>
          <a:p>
            <a:pPr>
              <a:spcBef>
                <a:spcPct val="0"/>
              </a:spcBef>
              <a:buNone/>
            </a:pPr>
            <a:endParaRPr lang="en-GB" sz="2800">
              <a:solidFill>
                <a:schemeClr val="tx2"/>
              </a:solidFill>
              <a:latin typeface="Calibri"/>
              <a:ea typeface="+mj-ea"/>
              <a:cs typeface="Calibri"/>
            </a:endParaRPr>
          </a:p>
          <a:p>
            <a:pPr>
              <a:spcBef>
                <a:spcPct val="0"/>
              </a:spcBef>
              <a:buNone/>
            </a:pPr>
            <a:endParaRPr lang="en-GB" sz="2800" dirty="0">
              <a:solidFill>
                <a:srgbClr val="009999"/>
              </a:solidFill>
              <a:latin typeface="Calibri"/>
              <a:ea typeface="Calibri"/>
              <a:cs typeface="Calibri"/>
            </a:endParaRPr>
          </a:p>
        </p:txBody>
      </p:sp>
      <p:pic>
        <p:nvPicPr>
          <p:cNvPr id="2" name="Picture 2" descr="Text&#10;&#10;Description automatically generated">
            <a:extLst>
              <a:ext uri="{FF2B5EF4-FFF2-40B4-BE49-F238E27FC236}">
                <a16:creationId xmlns:a16="http://schemas.microsoft.com/office/drawing/2014/main" id="{3DAF7E82-84DC-8D59-9F86-650059C134FC}"/>
              </a:ext>
            </a:extLst>
          </p:cNvPr>
          <p:cNvPicPr>
            <a:picLocks noChangeAspect="1"/>
          </p:cNvPicPr>
          <p:nvPr/>
        </p:nvPicPr>
        <p:blipFill rotWithShape="1">
          <a:blip r:embed="rId4"/>
          <a:srcRect t="3774" b="27131"/>
          <a:stretch/>
        </p:blipFill>
        <p:spPr>
          <a:xfrm>
            <a:off x="20" y="10"/>
            <a:ext cx="9143980" cy="3712619"/>
          </a:xfrm>
          <a:prstGeom prst="rect">
            <a:avLst/>
          </a:prstGeom>
        </p:spPr>
      </p:pic>
      <p:grpSp>
        <p:nvGrpSpPr>
          <p:cNvPr id="39949" name="Group 39948">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41812"/>
            <a:ext cx="9141713" cy="1253705"/>
            <a:chOff x="-305" y="3144820"/>
            <a:chExt cx="9182100" cy="1063357"/>
          </a:xfrm>
        </p:grpSpPr>
        <p:sp useBgFill="1">
          <p:nvSpPr>
            <p:cNvPr id="39950" name="Freeform: Shape 39949">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481743"/>
              <a:ext cx="9182100" cy="726434"/>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a:p>
          </p:txBody>
        </p:sp>
        <p:sp>
          <p:nvSpPr>
            <p:cNvPr id="39951" name="Freeform: Shape 39950">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39952" name="Freeform: Shape 39951">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39953" name="Freeform: Shape 39952">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
        <p:nvSpPr>
          <p:cNvPr id="39941" name="Rectangle 5">
            <a:extLst>
              <a:ext uri="{FF2B5EF4-FFF2-40B4-BE49-F238E27FC236}">
                <a16:creationId xmlns:a16="http://schemas.microsoft.com/office/drawing/2014/main" id="{070782CA-0677-922D-21B9-62BC93EC9D3D}"/>
              </a:ext>
            </a:extLst>
          </p:cNvPr>
          <p:cNvSpPr>
            <a:spLocks noChangeArrowheads="1"/>
          </p:cNvSpPr>
          <p:nvPr/>
        </p:nvSpPr>
        <p:spPr bwMode="auto">
          <a:xfrm>
            <a:off x="-146649" y="549275"/>
            <a:ext cx="8229600" cy="557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en-GB" altLang="en-US">
              <a:latin typeface="Comic Sans MS" panose="030F0702030302020204" pitchFamily="66" charset="0"/>
            </a:endParaRPr>
          </a:p>
          <a:p>
            <a:pPr eaLnBrk="1" hangingPunct="1">
              <a:buFontTx/>
              <a:buNone/>
            </a:pPr>
            <a:endParaRPr lang="en-GB" altLang="en-US" sz="1800">
              <a:latin typeface="Comic Sans MS" panose="030F0702030302020204" pitchFamily="66" charset="0"/>
            </a:endParaRPr>
          </a:p>
        </p:txBody>
      </p:sp>
      <p:pic>
        <p:nvPicPr>
          <p:cNvPr id="5" name="Picture 5" descr="A picture containing text, transport, wheel&#10;&#10;Description automatically generated">
            <a:extLst>
              <a:ext uri="{FF2B5EF4-FFF2-40B4-BE49-F238E27FC236}">
                <a16:creationId xmlns:a16="http://schemas.microsoft.com/office/drawing/2014/main" id="{97893E3E-9619-DE30-E834-74D9C55A093D}"/>
              </a:ext>
            </a:extLst>
          </p:cNvPr>
          <p:cNvPicPr>
            <a:picLocks noChangeAspect="1"/>
          </p:cNvPicPr>
          <p:nvPr/>
        </p:nvPicPr>
        <p:blipFill>
          <a:blip r:embed="rId5"/>
          <a:stretch>
            <a:fillRect/>
          </a:stretch>
        </p:blipFill>
        <p:spPr>
          <a:xfrm>
            <a:off x="687417" y="4166738"/>
            <a:ext cx="723900" cy="75247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362" name="Picture 2" descr="final logo">
            <a:extLst>
              <a:ext uri="{FF2B5EF4-FFF2-40B4-BE49-F238E27FC236}">
                <a16:creationId xmlns:a16="http://schemas.microsoft.com/office/drawing/2014/main" id="{99A524C7-C5CB-4656-BBF9-69879CD87BA7}"/>
              </a:ext>
            </a:extLst>
          </p:cNvPr>
          <p:cNvPicPr>
            <a:picLocks noChangeAspect="1" noChangeArrowheads="1"/>
          </p:cNvPicPr>
          <p:nvPr/>
        </p:nvPicPr>
        <p:blipFill>
          <a:blip r:embed="rId3">
            <a:lum bright="84000"/>
            <a:extLst>
              <a:ext uri="{28A0092B-C50C-407E-A947-70E740481C1C}">
                <a14:useLocalDpi xmlns:a14="http://schemas.microsoft.com/office/drawing/2010/main" val="0"/>
              </a:ext>
            </a:extLst>
          </a:blip>
          <a:srcRect/>
          <a:stretch>
            <a:fillRect/>
          </a:stretch>
        </p:blipFill>
        <p:spPr bwMode="auto">
          <a:xfrm>
            <a:off x="969963" y="1995488"/>
            <a:ext cx="7167562" cy="716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4">
            <a:extLst>
              <a:ext uri="{FF2B5EF4-FFF2-40B4-BE49-F238E27FC236}">
                <a16:creationId xmlns:a16="http://schemas.microsoft.com/office/drawing/2014/main" id="{4D968CEF-FA87-4C69-8084-93058D0A886F}"/>
              </a:ext>
            </a:extLst>
          </p:cNvPr>
          <p:cNvSpPr>
            <a:spLocks noChangeArrowheads="1"/>
          </p:cNvSpPr>
          <p:nvPr/>
        </p:nvSpPr>
        <p:spPr bwMode="auto">
          <a:xfrm>
            <a:off x="0" y="6308725"/>
            <a:ext cx="9144000" cy="549275"/>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endParaRPr lang="en-GB" altLang="en-US" sz="2400" b="1">
              <a:solidFill>
                <a:srgbClr val="FDDE31"/>
              </a:solidFill>
            </a:endParaRPr>
          </a:p>
        </p:txBody>
      </p:sp>
      <p:sp>
        <p:nvSpPr>
          <p:cNvPr id="8" name="Rectangle 7">
            <a:extLst>
              <a:ext uri="{FF2B5EF4-FFF2-40B4-BE49-F238E27FC236}">
                <a16:creationId xmlns:a16="http://schemas.microsoft.com/office/drawing/2014/main" id="{BD2743B3-0D1C-453F-AC0C-F2182BB2C425}"/>
              </a:ext>
            </a:extLst>
          </p:cNvPr>
          <p:cNvSpPr/>
          <p:nvPr/>
        </p:nvSpPr>
        <p:spPr>
          <a:xfrm>
            <a:off x="732290" y="365328"/>
            <a:ext cx="7674003" cy="769441"/>
          </a:xfrm>
          <a:prstGeom prst="rect">
            <a:avLst/>
          </a:prstGeom>
          <a:noFill/>
        </p:spPr>
        <p:txBody>
          <a:bodyPr lIns="91440" tIns="45720" rIns="91440" bIns="45720" anchor="t">
            <a:spAutoFit/>
          </a:bodyPr>
          <a:lstStyle/>
          <a:p>
            <a:pPr algn="ctr" eaLnBrk="1" hangingPunct="1">
              <a:defRPr/>
            </a:pPr>
            <a:r>
              <a:rPr lang="en-US" sz="4400" b="1" dirty="0">
                <a:ln w="28575">
                  <a:solidFill>
                    <a:schemeClr val="tx1"/>
                  </a:solidFill>
                </a:ln>
                <a:solidFill>
                  <a:srgbClr val="FFFF00"/>
                </a:solidFill>
                <a:effectLst>
                  <a:outerShdw blurRad="38100" dist="19050" dir="2700000" algn="tl" rotWithShape="0">
                    <a:schemeClr val="dk1">
                      <a:alpha val="40000"/>
                    </a:schemeClr>
                  </a:outerShdw>
                </a:effectLst>
                <a:latin typeface="Berlin Sans FB"/>
              </a:rPr>
              <a:t>School Values</a:t>
            </a:r>
            <a:endParaRPr lang="en-US" sz="3600" b="1" dirty="0">
              <a:ln w="28575">
                <a:solidFill>
                  <a:schemeClr val="tx1"/>
                </a:solidFill>
              </a:ln>
              <a:solidFill>
                <a:srgbClr val="FFFF00"/>
              </a:solidFill>
              <a:effectLst>
                <a:outerShdw blurRad="38100" dist="19050" dir="2700000" algn="tl" rotWithShape="0">
                  <a:schemeClr val="dk1">
                    <a:alpha val="40000"/>
                  </a:schemeClr>
                </a:outerShdw>
              </a:effectLst>
              <a:latin typeface="Berlin Sans FB"/>
            </a:endParaRPr>
          </a:p>
        </p:txBody>
      </p:sp>
      <p:pic>
        <p:nvPicPr>
          <p:cNvPr id="15367" name="Picture 9">
            <a:extLst>
              <a:ext uri="{FF2B5EF4-FFF2-40B4-BE49-F238E27FC236}">
                <a16:creationId xmlns:a16="http://schemas.microsoft.com/office/drawing/2014/main" id="{415175CD-2D6D-4F89-8B28-E6499C940F86}"/>
              </a:ext>
            </a:extLst>
          </p:cNvPr>
          <p:cNvPicPr>
            <a:picLocks noChangeAspect="1"/>
          </p:cNvPicPr>
          <p:nvPr/>
        </p:nvPicPr>
        <p:blipFill>
          <a:blip r:embed="rId4">
            <a:extLst>
              <a:ext uri="{28A0092B-C50C-407E-A947-70E740481C1C}">
                <a14:useLocalDpi xmlns:a14="http://schemas.microsoft.com/office/drawing/2010/main" val="0"/>
              </a:ext>
            </a:extLst>
          </a:blip>
          <a:srcRect t="6186" b="5656"/>
          <a:stretch>
            <a:fillRect/>
          </a:stretch>
        </p:blipFill>
        <p:spPr bwMode="auto">
          <a:xfrm>
            <a:off x="7745413" y="84138"/>
            <a:ext cx="12954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451AD2EC-B27D-8AD5-1954-EBAD31AB5F9F}"/>
              </a:ext>
            </a:extLst>
          </p:cNvPr>
          <p:cNvSpPr>
            <a:spLocks noGrp="1"/>
          </p:cNvSpPr>
          <p:nvPr/>
        </p:nvSpPr>
        <p:spPr>
          <a:xfrm>
            <a:off x="449687" y="2086087"/>
            <a:ext cx="8348994" cy="361285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800" b="1" u="sng" dirty="0">
                <a:latin typeface="Calibri"/>
                <a:ea typeface="Calibri"/>
                <a:cs typeface="Calibri"/>
              </a:rPr>
              <a:t>Respect</a:t>
            </a:r>
            <a:br>
              <a:rPr lang="en-GB" sz="2800" b="1" u="sng" dirty="0">
                <a:latin typeface="Calibri"/>
              </a:rPr>
            </a:br>
            <a:r>
              <a:rPr lang="en-GB" sz="2800" dirty="0">
                <a:latin typeface="Calibri"/>
                <a:ea typeface="Calibri"/>
                <a:cs typeface="Calibri"/>
              </a:rPr>
              <a:t>We value diversity and inclusion: treating others with courtesy and working cooperatively at all times.</a:t>
            </a:r>
            <a:br>
              <a:rPr lang="en-GB" sz="2800" dirty="0">
                <a:latin typeface="Calibri"/>
              </a:rPr>
            </a:br>
            <a:br>
              <a:rPr lang="en-GB" sz="2800" dirty="0">
                <a:latin typeface="Calibri"/>
              </a:rPr>
            </a:br>
            <a:r>
              <a:rPr lang="en-GB" sz="2800" b="1" u="sng" dirty="0">
                <a:latin typeface="Calibri"/>
                <a:ea typeface="Calibri"/>
                <a:cs typeface="Calibri"/>
              </a:rPr>
              <a:t>Integrity</a:t>
            </a:r>
            <a:br>
              <a:rPr lang="en-GB" sz="2800" b="1" u="sng" dirty="0">
                <a:latin typeface="Calibri"/>
              </a:rPr>
            </a:br>
            <a:r>
              <a:rPr lang="en-GB" sz="2800" dirty="0">
                <a:latin typeface="Calibri"/>
                <a:ea typeface="Calibri"/>
                <a:cs typeface="Calibri"/>
              </a:rPr>
              <a:t>We do the right thing at all times, and in all circumstances. We have the courage to do what is right, no matter who is watching or what the consequences may be.</a:t>
            </a:r>
            <a:br>
              <a:rPr lang="en-GB" sz="2800" dirty="0">
                <a:latin typeface="Calibri"/>
              </a:rPr>
            </a:br>
            <a:endParaRPr lang="en-GB" sz="2800">
              <a:latin typeface="Calibri"/>
              <a:ea typeface="Calibri"/>
              <a:cs typeface="Calibri"/>
            </a:endParaRPr>
          </a:p>
        </p:txBody>
      </p:sp>
    </p:spTree>
    <p:extLst>
      <p:ext uri="{BB962C8B-B14F-4D97-AF65-F5344CB8AC3E}">
        <p14:creationId xmlns:p14="http://schemas.microsoft.com/office/powerpoint/2010/main" val="357712717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362" name="Picture 2" descr="final logo">
            <a:extLst>
              <a:ext uri="{FF2B5EF4-FFF2-40B4-BE49-F238E27FC236}">
                <a16:creationId xmlns:a16="http://schemas.microsoft.com/office/drawing/2014/main" id="{99A524C7-C5CB-4656-BBF9-69879CD87BA7}"/>
              </a:ext>
            </a:extLst>
          </p:cNvPr>
          <p:cNvPicPr>
            <a:picLocks noChangeAspect="1" noChangeArrowheads="1"/>
          </p:cNvPicPr>
          <p:nvPr/>
        </p:nvPicPr>
        <p:blipFill>
          <a:blip r:embed="rId3">
            <a:lum bright="84000"/>
            <a:extLst>
              <a:ext uri="{28A0092B-C50C-407E-A947-70E740481C1C}">
                <a14:useLocalDpi xmlns:a14="http://schemas.microsoft.com/office/drawing/2010/main" val="0"/>
              </a:ext>
            </a:extLst>
          </a:blip>
          <a:srcRect/>
          <a:stretch>
            <a:fillRect/>
          </a:stretch>
        </p:blipFill>
        <p:spPr bwMode="auto">
          <a:xfrm>
            <a:off x="969963" y="1995488"/>
            <a:ext cx="7167562" cy="716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4">
            <a:extLst>
              <a:ext uri="{FF2B5EF4-FFF2-40B4-BE49-F238E27FC236}">
                <a16:creationId xmlns:a16="http://schemas.microsoft.com/office/drawing/2014/main" id="{4D968CEF-FA87-4C69-8084-93058D0A886F}"/>
              </a:ext>
            </a:extLst>
          </p:cNvPr>
          <p:cNvSpPr>
            <a:spLocks noChangeArrowheads="1"/>
          </p:cNvSpPr>
          <p:nvPr/>
        </p:nvSpPr>
        <p:spPr bwMode="auto">
          <a:xfrm>
            <a:off x="0" y="6308725"/>
            <a:ext cx="9144000" cy="549275"/>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endParaRPr lang="en-GB" altLang="en-US" sz="2400" b="1">
              <a:solidFill>
                <a:srgbClr val="FDDE31"/>
              </a:solidFill>
            </a:endParaRPr>
          </a:p>
        </p:txBody>
      </p:sp>
      <p:sp>
        <p:nvSpPr>
          <p:cNvPr id="8" name="Rectangle 7">
            <a:extLst>
              <a:ext uri="{FF2B5EF4-FFF2-40B4-BE49-F238E27FC236}">
                <a16:creationId xmlns:a16="http://schemas.microsoft.com/office/drawing/2014/main" id="{BD2743B3-0D1C-453F-AC0C-F2182BB2C425}"/>
              </a:ext>
            </a:extLst>
          </p:cNvPr>
          <p:cNvSpPr/>
          <p:nvPr/>
        </p:nvSpPr>
        <p:spPr>
          <a:xfrm>
            <a:off x="722219" y="365328"/>
            <a:ext cx="7674003" cy="769441"/>
          </a:xfrm>
          <a:prstGeom prst="rect">
            <a:avLst/>
          </a:prstGeom>
          <a:noFill/>
        </p:spPr>
        <p:txBody>
          <a:bodyPr lIns="91440" tIns="45720" rIns="91440" bIns="45720" anchor="t">
            <a:spAutoFit/>
          </a:bodyPr>
          <a:lstStyle/>
          <a:p>
            <a:pPr algn="ctr" eaLnBrk="1" hangingPunct="1">
              <a:defRPr/>
            </a:pPr>
            <a:r>
              <a:rPr lang="en-US" sz="4400" b="1" dirty="0">
                <a:ln w="28575">
                  <a:solidFill>
                    <a:schemeClr val="tx1"/>
                  </a:solidFill>
                </a:ln>
                <a:solidFill>
                  <a:srgbClr val="FFFF00"/>
                </a:solidFill>
                <a:effectLst>
                  <a:outerShdw blurRad="38100" dist="19050" dir="2700000" algn="tl" rotWithShape="0">
                    <a:schemeClr val="dk1">
                      <a:alpha val="40000"/>
                    </a:schemeClr>
                  </a:outerShdw>
                </a:effectLst>
                <a:latin typeface="Berlin Sans FB"/>
              </a:rPr>
              <a:t>School Values</a:t>
            </a:r>
            <a:endParaRPr lang="en-US" sz="3600" b="1" dirty="0">
              <a:ln w="28575">
                <a:solidFill>
                  <a:schemeClr val="tx1"/>
                </a:solidFill>
              </a:ln>
              <a:solidFill>
                <a:srgbClr val="FFFF00"/>
              </a:solidFill>
              <a:effectLst>
                <a:outerShdw blurRad="38100" dist="19050" dir="2700000" algn="tl" rotWithShape="0">
                  <a:schemeClr val="dk1">
                    <a:alpha val="40000"/>
                  </a:schemeClr>
                </a:outerShdw>
              </a:effectLst>
              <a:latin typeface="Berlin Sans FB"/>
            </a:endParaRPr>
          </a:p>
        </p:txBody>
      </p:sp>
      <p:pic>
        <p:nvPicPr>
          <p:cNvPr id="15367" name="Picture 9">
            <a:extLst>
              <a:ext uri="{FF2B5EF4-FFF2-40B4-BE49-F238E27FC236}">
                <a16:creationId xmlns:a16="http://schemas.microsoft.com/office/drawing/2014/main" id="{415175CD-2D6D-4F89-8B28-E6499C940F86}"/>
              </a:ext>
            </a:extLst>
          </p:cNvPr>
          <p:cNvPicPr>
            <a:picLocks noChangeAspect="1"/>
          </p:cNvPicPr>
          <p:nvPr/>
        </p:nvPicPr>
        <p:blipFill>
          <a:blip r:embed="rId4">
            <a:extLst>
              <a:ext uri="{28A0092B-C50C-407E-A947-70E740481C1C}">
                <a14:useLocalDpi xmlns:a14="http://schemas.microsoft.com/office/drawing/2010/main" val="0"/>
              </a:ext>
            </a:extLst>
          </a:blip>
          <a:srcRect t="6186" b="5656"/>
          <a:stretch>
            <a:fillRect/>
          </a:stretch>
        </p:blipFill>
        <p:spPr bwMode="auto">
          <a:xfrm>
            <a:off x="7745413" y="84138"/>
            <a:ext cx="12954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EE2D900F-3167-D3AB-3246-716D3D7AB71D}"/>
              </a:ext>
            </a:extLst>
          </p:cNvPr>
          <p:cNvSpPr>
            <a:spLocks noGrp="1"/>
          </p:cNvSpPr>
          <p:nvPr/>
        </p:nvSpPr>
        <p:spPr>
          <a:xfrm>
            <a:off x="102285" y="2084061"/>
            <a:ext cx="8760647" cy="379500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b="1" u="sng" dirty="0">
                <a:latin typeface="Calibri"/>
                <a:ea typeface="Calibri"/>
                <a:cs typeface="Times New Roman"/>
              </a:rPr>
              <a:t>Care</a:t>
            </a:r>
            <a:br>
              <a:rPr lang="en-GB" sz="3200" b="1" u="sng" dirty="0">
                <a:latin typeface="Calibri"/>
              </a:rPr>
            </a:br>
            <a:r>
              <a:rPr lang="en-GB" sz="3200" dirty="0">
                <a:latin typeface="Calibri"/>
                <a:ea typeface="Calibri"/>
                <a:cs typeface="Times New Roman"/>
              </a:rPr>
              <a:t>We ensure we create an environment that will promote the health, welfare and safety of all young people.</a:t>
            </a:r>
            <a:br>
              <a:rPr lang="en-GB" sz="3200" dirty="0">
                <a:latin typeface="Calibri"/>
              </a:rPr>
            </a:br>
            <a:endParaRPr lang="en-GB" sz="3200" dirty="0">
              <a:latin typeface="Calibri"/>
              <a:ea typeface="Calibri"/>
              <a:cs typeface="Times New Roman"/>
            </a:endParaRPr>
          </a:p>
          <a:p>
            <a:r>
              <a:rPr lang="en-GB" sz="3200" b="1" u="sng" dirty="0">
                <a:latin typeface="Calibri"/>
                <a:ea typeface="Calibri"/>
                <a:cs typeface="Times New Roman"/>
              </a:rPr>
              <a:t>Compassion</a:t>
            </a:r>
            <a:br>
              <a:rPr lang="en-GB" sz="3200" b="1" u="sng" dirty="0">
                <a:latin typeface="Calibri"/>
              </a:rPr>
            </a:br>
            <a:r>
              <a:rPr lang="en-GB" sz="3200" dirty="0">
                <a:latin typeface="Calibri"/>
                <a:ea typeface="Calibri"/>
                <a:cs typeface="Times New Roman"/>
              </a:rPr>
              <a:t>We consistently treat others with empathy and understanding, supporting everyone to overcome barriers in learning and life.</a:t>
            </a:r>
            <a:endParaRPr lang="en-GB"/>
          </a:p>
          <a:p>
            <a:endParaRPr lang="en-GB" sz="3200" dirty="0">
              <a:latin typeface="Times New Roman"/>
              <a:cs typeface="Times New Roman"/>
            </a:endParaRPr>
          </a:p>
        </p:txBody>
      </p:sp>
    </p:spTree>
    <p:extLst>
      <p:ext uri="{BB962C8B-B14F-4D97-AF65-F5344CB8AC3E}">
        <p14:creationId xmlns:p14="http://schemas.microsoft.com/office/powerpoint/2010/main" val="325947580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362" name="Picture 2" descr="final logo">
            <a:extLst>
              <a:ext uri="{FF2B5EF4-FFF2-40B4-BE49-F238E27FC236}">
                <a16:creationId xmlns:a16="http://schemas.microsoft.com/office/drawing/2014/main" id="{99A524C7-C5CB-4656-BBF9-69879CD87BA7}"/>
              </a:ext>
            </a:extLst>
          </p:cNvPr>
          <p:cNvPicPr>
            <a:picLocks noChangeAspect="1" noChangeArrowheads="1"/>
          </p:cNvPicPr>
          <p:nvPr/>
        </p:nvPicPr>
        <p:blipFill>
          <a:blip r:embed="rId3">
            <a:lum bright="84000"/>
            <a:extLst>
              <a:ext uri="{28A0092B-C50C-407E-A947-70E740481C1C}">
                <a14:useLocalDpi xmlns:a14="http://schemas.microsoft.com/office/drawing/2010/main" val="0"/>
              </a:ext>
            </a:extLst>
          </a:blip>
          <a:srcRect/>
          <a:stretch>
            <a:fillRect/>
          </a:stretch>
        </p:blipFill>
        <p:spPr bwMode="auto">
          <a:xfrm>
            <a:off x="969963" y="1995488"/>
            <a:ext cx="7167562" cy="716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4">
            <a:extLst>
              <a:ext uri="{FF2B5EF4-FFF2-40B4-BE49-F238E27FC236}">
                <a16:creationId xmlns:a16="http://schemas.microsoft.com/office/drawing/2014/main" id="{4D968CEF-FA87-4C69-8084-93058D0A886F}"/>
              </a:ext>
            </a:extLst>
          </p:cNvPr>
          <p:cNvSpPr>
            <a:spLocks noChangeArrowheads="1"/>
          </p:cNvSpPr>
          <p:nvPr/>
        </p:nvSpPr>
        <p:spPr bwMode="auto">
          <a:xfrm>
            <a:off x="0" y="6308725"/>
            <a:ext cx="9144000" cy="549275"/>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endParaRPr lang="en-GB" altLang="en-US" sz="2400" b="1">
              <a:solidFill>
                <a:srgbClr val="FDDE31"/>
              </a:solidFill>
            </a:endParaRPr>
          </a:p>
        </p:txBody>
      </p:sp>
      <p:sp>
        <p:nvSpPr>
          <p:cNvPr id="8" name="Rectangle 7">
            <a:extLst>
              <a:ext uri="{FF2B5EF4-FFF2-40B4-BE49-F238E27FC236}">
                <a16:creationId xmlns:a16="http://schemas.microsoft.com/office/drawing/2014/main" id="{BD2743B3-0D1C-453F-AC0C-F2182BB2C425}"/>
              </a:ext>
            </a:extLst>
          </p:cNvPr>
          <p:cNvSpPr/>
          <p:nvPr/>
        </p:nvSpPr>
        <p:spPr>
          <a:xfrm>
            <a:off x="158272" y="345187"/>
            <a:ext cx="7674003" cy="769441"/>
          </a:xfrm>
          <a:prstGeom prst="rect">
            <a:avLst/>
          </a:prstGeom>
          <a:noFill/>
        </p:spPr>
        <p:txBody>
          <a:bodyPr lIns="91440" tIns="45720" rIns="91440" bIns="45720" anchor="t">
            <a:spAutoFit/>
          </a:bodyPr>
          <a:lstStyle/>
          <a:p>
            <a:pPr algn="ctr" eaLnBrk="1" hangingPunct="1">
              <a:defRPr/>
            </a:pPr>
            <a:r>
              <a:rPr lang="en-US" sz="4400" b="1" dirty="0">
                <a:ln w="28575">
                  <a:solidFill>
                    <a:srgbClr val="000000"/>
                  </a:solidFill>
                </a:ln>
                <a:solidFill>
                  <a:srgbClr val="FFFF00"/>
                </a:solidFill>
                <a:effectLst>
                  <a:outerShdw blurRad="38100" dist="19050" dir="2700000" algn="tl" rotWithShape="0">
                    <a:srgbClr val="000000">
                      <a:alpha val="40000"/>
                    </a:srgbClr>
                  </a:outerShdw>
                </a:effectLst>
                <a:latin typeface="Berlin Sans FB"/>
              </a:rPr>
              <a:t>Vision, Values &amp; Aims</a:t>
            </a:r>
          </a:p>
        </p:txBody>
      </p:sp>
      <p:pic>
        <p:nvPicPr>
          <p:cNvPr id="15367" name="Picture 9">
            <a:extLst>
              <a:ext uri="{FF2B5EF4-FFF2-40B4-BE49-F238E27FC236}">
                <a16:creationId xmlns:a16="http://schemas.microsoft.com/office/drawing/2014/main" id="{415175CD-2D6D-4F89-8B28-E6499C940F86}"/>
              </a:ext>
            </a:extLst>
          </p:cNvPr>
          <p:cNvPicPr>
            <a:picLocks noChangeAspect="1"/>
          </p:cNvPicPr>
          <p:nvPr/>
        </p:nvPicPr>
        <p:blipFill>
          <a:blip r:embed="rId4">
            <a:extLst>
              <a:ext uri="{28A0092B-C50C-407E-A947-70E740481C1C}">
                <a14:useLocalDpi xmlns:a14="http://schemas.microsoft.com/office/drawing/2010/main" val="0"/>
              </a:ext>
            </a:extLst>
          </a:blip>
          <a:srcRect t="6186" b="5656"/>
          <a:stretch>
            <a:fillRect/>
          </a:stretch>
        </p:blipFill>
        <p:spPr bwMode="auto">
          <a:xfrm>
            <a:off x="7745413" y="84138"/>
            <a:ext cx="12954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7">
            <a:extLst>
              <a:ext uri="{FF2B5EF4-FFF2-40B4-BE49-F238E27FC236}">
                <a16:creationId xmlns:a16="http://schemas.microsoft.com/office/drawing/2014/main" id="{D5C65FED-EA36-313B-1411-8A2421DBAEDE}"/>
              </a:ext>
            </a:extLst>
          </p:cNvPr>
          <p:cNvSpPr>
            <a:spLocks noGrp="1"/>
          </p:cNvSpPr>
          <p:nvPr>
            <p:ph idx="1"/>
          </p:nvPr>
        </p:nvSpPr>
        <p:spPr>
          <a:xfrm>
            <a:off x="457200" y="1600200"/>
            <a:ext cx="8229600" cy="4525963"/>
          </a:xfrm>
        </p:spPr>
        <p:txBody>
          <a:bodyPr/>
          <a:lstStyle/>
          <a:p>
            <a:r>
              <a:rPr lang="en-GB" dirty="0">
                <a:latin typeface="Calibri"/>
                <a:ea typeface="Calibri"/>
                <a:cs typeface="Calibri"/>
              </a:rPr>
              <a:t>To build a </a:t>
            </a:r>
            <a:r>
              <a:rPr lang="en-GB" b="1" dirty="0">
                <a:latin typeface="Calibri"/>
                <a:ea typeface="Calibri"/>
                <a:cs typeface="Calibri"/>
              </a:rPr>
              <a:t>nurturing school </a:t>
            </a:r>
            <a:r>
              <a:rPr lang="en-GB" dirty="0">
                <a:latin typeface="Calibri"/>
                <a:ea typeface="Calibri"/>
                <a:cs typeface="Calibri"/>
              </a:rPr>
              <a:t>where </a:t>
            </a:r>
            <a:r>
              <a:rPr lang="en-GB" b="1" dirty="0">
                <a:latin typeface="Calibri"/>
                <a:ea typeface="Calibri"/>
                <a:cs typeface="Calibri"/>
              </a:rPr>
              <a:t>mutual respect </a:t>
            </a:r>
            <a:r>
              <a:rPr lang="en-GB" dirty="0">
                <a:latin typeface="Calibri"/>
                <a:ea typeface="Calibri"/>
                <a:cs typeface="Calibri"/>
              </a:rPr>
              <a:t>underpins all relationships</a:t>
            </a:r>
          </a:p>
          <a:p>
            <a:endParaRPr lang="en-GB" dirty="0">
              <a:latin typeface="Calibri"/>
              <a:ea typeface="Calibri"/>
              <a:cs typeface="Calibri"/>
            </a:endParaRPr>
          </a:p>
          <a:p>
            <a:r>
              <a:rPr lang="en-GB" dirty="0">
                <a:latin typeface="Calibri"/>
                <a:ea typeface="Calibri"/>
                <a:cs typeface="Calibri"/>
              </a:rPr>
              <a:t>To provide the </a:t>
            </a:r>
            <a:r>
              <a:rPr lang="en-GB" b="1" dirty="0">
                <a:latin typeface="Calibri"/>
                <a:ea typeface="Calibri"/>
                <a:cs typeface="Calibri"/>
              </a:rPr>
              <a:t>highest quality learning </a:t>
            </a:r>
            <a:r>
              <a:rPr lang="en-GB" dirty="0">
                <a:latin typeface="Calibri"/>
                <a:ea typeface="Calibri"/>
                <a:cs typeface="Calibri"/>
              </a:rPr>
              <a:t>to deliver </a:t>
            </a:r>
            <a:r>
              <a:rPr lang="en-GB" b="1" dirty="0">
                <a:latin typeface="Calibri"/>
                <a:ea typeface="Calibri"/>
                <a:cs typeface="Calibri"/>
              </a:rPr>
              <a:t>outstanding attainment</a:t>
            </a:r>
            <a:endParaRPr lang="en-GB">
              <a:latin typeface="Calibri"/>
              <a:ea typeface="Calibri"/>
              <a:cs typeface="Calibri"/>
            </a:endParaRPr>
          </a:p>
          <a:p>
            <a:endParaRPr lang="en-GB" b="1" dirty="0">
              <a:latin typeface="Calibri"/>
              <a:ea typeface="Calibri"/>
              <a:cs typeface="Calibri"/>
            </a:endParaRPr>
          </a:p>
          <a:p>
            <a:r>
              <a:rPr lang="en-GB" dirty="0">
                <a:latin typeface="Calibri"/>
                <a:ea typeface="Calibri"/>
                <a:cs typeface="Calibri"/>
              </a:rPr>
              <a:t>To provide a wide range of ways to </a:t>
            </a:r>
            <a:r>
              <a:rPr lang="en-GB" b="1" dirty="0">
                <a:latin typeface="Calibri"/>
                <a:ea typeface="Calibri"/>
                <a:cs typeface="Calibri"/>
              </a:rPr>
              <a:t>celebrate </a:t>
            </a:r>
            <a:r>
              <a:rPr lang="en-GB" dirty="0">
                <a:latin typeface="Calibri"/>
                <a:ea typeface="Calibri"/>
                <a:cs typeface="Calibri"/>
              </a:rPr>
              <a:t>the </a:t>
            </a:r>
            <a:r>
              <a:rPr lang="en-GB" b="1" dirty="0">
                <a:latin typeface="Calibri"/>
                <a:ea typeface="Calibri"/>
                <a:cs typeface="Calibri"/>
              </a:rPr>
              <a:t>achievements </a:t>
            </a:r>
            <a:r>
              <a:rPr lang="en-GB" dirty="0">
                <a:latin typeface="Calibri"/>
                <a:ea typeface="Calibri"/>
                <a:cs typeface="Calibri"/>
              </a:rPr>
              <a:t>of all</a:t>
            </a:r>
            <a:endParaRPr lang="en-GB"/>
          </a:p>
          <a:p>
            <a:pPr marL="0" indent="0">
              <a:buNone/>
            </a:pPr>
            <a:endParaRPr lang="en-GB" dirty="0"/>
          </a:p>
          <a:p>
            <a:endParaRPr lang="en-GB" dirty="0"/>
          </a:p>
        </p:txBody>
      </p:sp>
    </p:spTree>
    <p:extLst>
      <p:ext uri="{BB962C8B-B14F-4D97-AF65-F5344CB8AC3E}">
        <p14:creationId xmlns:p14="http://schemas.microsoft.com/office/powerpoint/2010/main" val="33040955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a:extLst>
              <a:ext uri="{FF2B5EF4-FFF2-40B4-BE49-F238E27FC236}">
                <a16:creationId xmlns:a16="http://schemas.microsoft.com/office/drawing/2014/main" id="{EB5CBFB0-C276-41F3-9C68-1D70131A4F4F}"/>
              </a:ext>
            </a:extLst>
          </p:cNvPr>
          <p:cNvPicPr>
            <a:picLocks noChangeAspect="1"/>
          </p:cNvPicPr>
          <p:nvPr/>
        </p:nvPicPr>
        <p:blipFill>
          <a:blip r:embed="rId2">
            <a:extLst>
              <a:ext uri="{28A0092B-C50C-407E-A947-70E740481C1C}">
                <a14:useLocalDpi xmlns:a14="http://schemas.microsoft.com/office/drawing/2010/main" val="0"/>
              </a:ext>
            </a:extLst>
          </a:blip>
          <a:srcRect t="10370" r="6737" b="13622"/>
          <a:stretch>
            <a:fillRect/>
          </a:stretch>
        </p:blipFill>
        <p:spPr bwMode="auto">
          <a:xfrm>
            <a:off x="2535542" y="1263171"/>
            <a:ext cx="2420079" cy="251178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981CAE4-3028-4352-B42D-756A89CC76FD}"/>
              </a:ext>
            </a:extLst>
          </p:cNvPr>
          <p:cNvSpPr>
            <a:spLocks noGrp="1"/>
          </p:cNvSpPr>
          <p:nvPr>
            <p:ph type="title"/>
          </p:nvPr>
        </p:nvSpPr>
        <p:spPr>
          <a:xfrm>
            <a:off x="327804" y="82628"/>
            <a:ext cx="7288811" cy="1143000"/>
          </a:xfrm>
        </p:spPr>
        <p:txBody>
          <a:bodyPr/>
          <a:lstStyle/>
          <a:p>
            <a:pPr>
              <a:defRPr/>
            </a:pPr>
            <a:r>
              <a:rPr lang="en-US" b="1">
                <a:ln w="28575">
                  <a:solidFill>
                    <a:schemeClr val="tx1"/>
                  </a:solidFill>
                </a:ln>
                <a:solidFill>
                  <a:srgbClr val="FFFF00"/>
                </a:solidFill>
                <a:effectLst>
                  <a:outerShdw blurRad="38100" dist="19050" dir="2700000" algn="tl" rotWithShape="0">
                    <a:schemeClr val="dk1">
                      <a:alpha val="40000"/>
                    </a:schemeClr>
                  </a:outerShdw>
                </a:effectLst>
                <a:latin typeface="Berlin Sans FB" panose="020E0602020502020306" pitchFamily="34" charset="0"/>
              </a:rPr>
              <a:t>Senior Management Team</a:t>
            </a:r>
            <a:endParaRPr lang="en-GB"/>
          </a:p>
        </p:txBody>
      </p:sp>
      <p:pic>
        <p:nvPicPr>
          <p:cNvPr id="8195" name="Picture 4">
            <a:extLst>
              <a:ext uri="{FF2B5EF4-FFF2-40B4-BE49-F238E27FC236}">
                <a16:creationId xmlns:a16="http://schemas.microsoft.com/office/drawing/2014/main" id="{EDF8C6B1-C0A0-4A92-85E1-5FED7CB3D4DB}"/>
              </a:ext>
            </a:extLst>
          </p:cNvPr>
          <p:cNvPicPr>
            <a:picLocks noChangeAspect="1"/>
          </p:cNvPicPr>
          <p:nvPr/>
        </p:nvPicPr>
        <p:blipFill>
          <a:blip r:embed="rId3">
            <a:extLst>
              <a:ext uri="{28A0092B-C50C-407E-A947-70E740481C1C}">
                <a14:useLocalDpi xmlns:a14="http://schemas.microsoft.com/office/drawing/2010/main" val="0"/>
              </a:ext>
            </a:extLst>
          </a:blip>
          <a:srcRect l="32121" t="27307" r="38188" b="34250"/>
          <a:stretch>
            <a:fillRect/>
          </a:stretch>
        </p:blipFill>
        <p:spPr bwMode="auto">
          <a:xfrm>
            <a:off x="113401" y="3908605"/>
            <a:ext cx="2419350" cy="251936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196" name="Picture 5">
            <a:extLst>
              <a:ext uri="{FF2B5EF4-FFF2-40B4-BE49-F238E27FC236}">
                <a16:creationId xmlns:a16="http://schemas.microsoft.com/office/drawing/2014/main" id="{80EB3FE1-F954-4720-B196-A60DA5EDBD0D}"/>
              </a:ext>
            </a:extLst>
          </p:cNvPr>
          <p:cNvPicPr>
            <a:picLocks noChangeAspect="1"/>
          </p:cNvPicPr>
          <p:nvPr/>
        </p:nvPicPr>
        <p:blipFill>
          <a:blip r:embed="rId4">
            <a:extLst>
              <a:ext uri="{28A0092B-C50C-407E-A947-70E740481C1C}">
                <a14:useLocalDpi xmlns:a14="http://schemas.microsoft.com/office/drawing/2010/main" val="0"/>
              </a:ext>
            </a:extLst>
          </a:blip>
          <a:srcRect l="536" t="30313" r="70673" b="29329"/>
          <a:stretch>
            <a:fillRect/>
          </a:stretch>
        </p:blipFill>
        <p:spPr bwMode="auto">
          <a:xfrm>
            <a:off x="2558414" y="3912877"/>
            <a:ext cx="2397125" cy="252095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197" name="Picture 7">
            <a:extLst>
              <a:ext uri="{FF2B5EF4-FFF2-40B4-BE49-F238E27FC236}">
                <a16:creationId xmlns:a16="http://schemas.microsoft.com/office/drawing/2014/main" id="{B26CF679-851B-43DF-9D98-FB064DAF6D0C}"/>
              </a:ext>
            </a:extLst>
          </p:cNvPr>
          <p:cNvPicPr>
            <a:picLocks noChangeAspect="1"/>
          </p:cNvPicPr>
          <p:nvPr/>
        </p:nvPicPr>
        <p:blipFill>
          <a:blip r:embed="rId5">
            <a:extLst>
              <a:ext uri="{28A0092B-C50C-407E-A947-70E740481C1C}">
                <a14:useLocalDpi xmlns:a14="http://schemas.microsoft.com/office/drawing/2010/main" val="0"/>
              </a:ext>
            </a:extLst>
          </a:blip>
          <a:srcRect t="6186" b="5656"/>
          <a:stretch>
            <a:fillRect/>
          </a:stretch>
        </p:blipFill>
        <p:spPr bwMode="auto">
          <a:xfrm>
            <a:off x="7745413" y="84138"/>
            <a:ext cx="12954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195786C3-F0E6-46E8-B4AF-69E470460B67}"/>
              </a:ext>
            </a:extLst>
          </p:cNvPr>
          <p:cNvSpPr txBox="1">
            <a:spLocks/>
          </p:cNvSpPr>
          <p:nvPr/>
        </p:nvSpPr>
        <p:spPr bwMode="auto">
          <a:xfrm>
            <a:off x="2234241" y="3030284"/>
            <a:ext cx="309456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sz="3600" b="1" kern="0" err="1">
                <a:ln w="28575">
                  <a:solidFill>
                    <a:schemeClr val="tx1"/>
                  </a:solidFill>
                </a:ln>
                <a:solidFill>
                  <a:srgbClr val="FFFF00"/>
                </a:solidFill>
                <a:effectLst>
                  <a:outerShdw blurRad="38100" dist="19050" dir="2700000" algn="tl" rotWithShape="0">
                    <a:schemeClr val="dk1">
                      <a:alpha val="40000"/>
                    </a:schemeClr>
                  </a:outerShdw>
                </a:effectLst>
                <a:latin typeface="Berlin Sans FB"/>
              </a:rPr>
              <a:t>Mrs</a:t>
            </a:r>
            <a:r>
              <a:rPr lang="en-US" sz="3600" b="1" kern="0">
                <a:ln w="28575">
                  <a:solidFill>
                    <a:schemeClr val="tx1"/>
                  </a:solidFill>
                </a:ln>
                <a:solidFill>
                  <a:srgbClr val="FFFF00"/>
                </a:solidFill>
                <a:effectLst>
                  <a:outerShdw blurRad="38100" dist="19050" dir="2700000" algn="tl" rotWithShape="0">
                    <a:schemeClr val="dk1">
                      <a:alpha val="40000"/>
                    </a:schemeClr>
                  </a:outerShdw>
                </a:effectLst>
                <a:latin typeface="Berlin Sans FB"/>
              </a:rPr>
              <a:t> Speight</a:t>
            </a:r>
            <a:endParaRPr lang="en-US" sz="3600"/>
          </a:p>
        </p:txBody>
      </p:sp>
      <p:sp>
        <p:nvSpPr>
          <p:cNvPr id="9" name="Title 1">
            <a:extLst>
              <a:ext uri="{FF2B5EF4-FFF2-40B4-BE49-F238E27FC236}">
                <a16:creationId xmlns:a16="http://schemas.microsoft.com/office/drawing/2014/main" id="{EC353F60-7959-412A-A8BF-87EAF987A8A2}"/>
              </a:ext>
            </a:extLst>
          </p:cNvPr>
          <p:cNvSpPr txBox="1">
            <a:spLocks/>
          </p:cNvSpPr>
          <p:nvPr/>
        </p:nvSpPr>
        <p:spPr bwMode="auto">
          <a:xfrm>
            <a:off x="24423" y="5862624"/>
            <a:ext cx="259136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sz="4000" b="1" kern="0" err="1">
                <a:ln w="28575">
                  <a:solidFill>
                    <a:schemeClr val="tx1"/>
                  </a:solidFill>
                </a:ln>
                <a:solidFill>
                  <a:srgbClr val="FFFF00"/>
                </a:solidFill>
                <a:effectLst>
                  <a:outerShdw blurRad="38100" dist="19050" dir="2700000" algn="tl" rotWithShape="0">
                    <a:schemeClr val="dk1">
                      <a:alpha val="40000"/>
                    </a:schemeClr>
                  </a:outerShdw>
                </a:effectLst>
                <a:latin typeface="Berlin Sans FB"/>
              </a:rPr>
              <a:t>Mrs</a:t>
            </a:r>
            <a:r>
              <a:rPr lang="en-US" sz="4000" b="1" kern="0">
                <a:ln w="28575">
                  <a:solidFill>
                    <a:schemeClr val="tx1"/>
                  </a:solidFill>
                </a:ln>
                <a:solidFill>
                  <a:srgbClr val="FFFF00"/>
                </a:solidFill>
                <a:effectLst>
                  <a:outerShdw blurRad="38100" dist="19050" dir="2700000" algn="tl" rotWithShape="0">
                    <a:schemeClr val="dk1">
                      <a:alpha val="40000"/>
                    </a:schemeClr>
                  </a:outerShdw>
                </a:effectLst>
                <a:latin typeface="Berlin Sans FB"/>
              </a:rPr>
              <a:t> Clark</a:t>
            </a:r>
            <a:endParaRPr lang="en-US" sz="4000"/>
          </a:p>
        </p:txBody>
      </p:sp>
      <p:sp>
        <p:nvSpPr>
          <p:cNvPr id="10" name="Title 1">
            <a:extLst>
              <a:ext uri="{FF2B5EF4-FFF2-40B4-BE49-F238E27FC236}">
                <a16:creationId xmlns:a16="http://schemas.microsoft.com/office/drawing/2014/main" id="{F59277FE-6A6F-4354-8814-3AE60796FF78}"/>
              </a:ext>
            </a:extLst>
          </p:cNvPr>
          <p:cNvSpPr txBox="1">
            <a:spLocks/>
          </p:cNvSpPr>
          <p:nvPr/>
        </p:nvSpPr>
        <p:spPr bwMode="auto">
          <a:xfrm>
            <a:off x="2367845" y="5862624"/>
            <a:ext cx="2922039"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sz="4000" b="1" kern="0" err="1">
                <a:ln w="28575">
                  <a:solidFill>
                    <a:schemeClr val="tx1"/>
                  </a:solidFill>
                </a:ln>
                <a:solidFill>
                  <a:srgbClr val="FFFF00"/>
                </a:solidFill>
                <a:effectLst>
                  <a:outerShdw blurRad="38100" dist="19050" dir="2700000" algn="tl" rotWithShape="0">
                    <a:schemeClr val="dk1">
                      <a:alpha val="40000"/>
                    </a:schemeClr>
                  </a:outerShdw>
                </a:effectLst>
                <a:latin typeface="Berlin Sans FB"/>
              </a:rPr>
              <a:t>Ms</a:t>
            </a:r>
            <a:r>
              <a:rPr lang="en-US" sz="4000" b="1" kern="0">
                <a:ln w="28575">
                  <a:solidFill>
                    <a:schemeClr val="tx1"/>
                  </a:solidFill>
                </a:ln>
                <a:solidFill>
                  <a:srgbClr val="FFFF00"/>
                </a:solidFill>
                <a:effectLst>
                  <a:outerShdw blurRad="38100" dist="19050" dir="2700000" algn="tl" rotWithShape="0">
                    <a:schemeClr val="dk1">
                      <a:alpha val="40000"/>
                    </a:schemeClr>
                  </a:outerShdw>
                </a:effectLst>
                <a:latin typeface="Berlin Sans FB"/>
              </a:rPr>
              <a:t> Brown</a:t>
            </a:r>
            <a:endParaRPr lang="en-US" sz="4000"/>
          </a:p>
        </p:txBody>
      </p:sp>
      <p:sp>
        <p:nvSpPr>
          <p:cNvPr id="4" name="TextBox 3">
            <a:extLst>
              <a:ext uri="{FF2B5EF4-FFF2-40B4-BE49-F238E27FC236}">
                <a16:creationId xmlns:a16="http://schemas.microsoft.com/office/drawing/2014/main" id="{3E2146B3-1DAA-4125-9A53-49922EE7BB2F}"/>
              </a:ext>
            </a:extLst>
          </p:cNvPr>
          <p:cNvSpPr txBox="1"/>
          <p:nvPr/>
        </p:nvSpPr>
        <p:spPr>
          <a:xfrm>
            <a:off x="5270738" y="2136475"/>
            <a:ext cx="3778370"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Calibri"/>
                <a:cs typeface="Arial"/>
              </a:rPr>
              <a:t>The Senior Leadership Team work hard to provide an excellent learning environment for pupils.</a:t>
            </a:r>
          </a:p>
          <a:p>
            <a:endParaRPr lang="en-US" sz="2800">
              <a:latin typeface="Calibri"/>
              <a:cs typeface="Arial"/>
            </a:endParaRPr>
          </a:p>
          <a:p>
            <a:r>
              <a:rPr lang="en-US" sz="2800" err="1">
                <a:latin typeface="Calibri"/>
                <a:cs typeface="Arial"/>
              </a:rPr>
              <a:t>Mrs</a:t>
            </a:r>
            <a:r>
              <a:rPr lang="en-US" sz="2800">
                <a:latin typeface="Calibri"/>
                <a:cs typeface="Arial"/>
              </a:rPr>
              <a:t> Speight is S1 Year Link.</a:t>
            </a:r>
          </a:p>
        </p:txBody>
      </p:sp>
      <p:pic>
        <p:nvPicPr>
          <p:cNvPr id="5" name="Picture 5">
            <a:extLst>
              <a:ext uri="{FF2B5EF4-FFF2-40B4-BE49-F238E27FC236}">
                <a16:creationId xmlns:a16="http://schemas.microsoft.com/office/drawing/2014/main" id="{389A7986-1FD4-EAA4-4F3E-09F51AC5D4FE}"/>
              </a:ext>
            </a:extLst>
          </p:cNvPr>
          <p:cNvPicPr>
            <a:picLocks noChangeAspect="1"/>
          </p:cNvPicPr>
          <p:nvPr/>
        </p:nvPicPr>
        <p:blipFill>
          <a:blip r:embed="rId6"/>
          <a:stretch>
            <a:fillRect/>
          </a:stretch>
        </p:blipFill>
        <p:spPr>
          <a:xfrm>
            <a:off x="119512" y="1268263"/>
            <a:ext cx="2305767" cy="2509927"/>
          </a:xfrm>
          <a:prstGeom prst="rect">
            <a:avLst/>
          </a:prstGeom>
          <a:ln w="28575">
            <a:solidFill>
              <a:schemeClr val="tx1"/>
            </a:solidFill>
          </a:ln>
        </p:spPr>
      </p:pic>
      <p:sp>
        <p:nvSpPr>
          <p:cNvPr id="6" name="Title 1">
            <a:extLst>
              <a:ext uri="{FF2B5EF4-FFF2-40B4-BE49-F238E27FC236}">
                <a16:creationId xmlns:a16="http://schemas.microsoft.com/office/drawing/2014/main" id="{8BE5CD53-CA56-1C2C-68AF-A2D655D27EFC}"/>
              </a:ext>
            </a:extLst>
          </p:cNvPr>
          <p:cNvSpPr txBox="1">
            <a:spLocks/>
          </p:cNvSpPr>
          <p:nvPr/>
        </p:nvSpPr>
        <p:spPr bwMode="auto">
          <a:xfrm>
            <a:off x="-8628" y="3001529"/>
            <a:ext cx="256260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sz="3600" b="1" kern="0" err="1">
                <a:ln w="28575">
                  <a:solidFill>
                    <a:schemeClr val="tx1"/>
                  </a:solidFill>
                </a:ln>
                <a:solidFill>
                  <a:srgbClr val="FFFF00"/>
                </a:solidFill>
                <a:effectLst>
                  <a:outerShdw blurRad="38100" dist="19050" dir="2700000" algn="tl" rotWithShape="0">
                    <a:schemeClr val="dk1">
                      <a:alpha val="40000"/>
                    </a:schemeClr>
                  </a:outerShdw>
                </a:effectLst>
                <a:latin typeface="Berlin Sans FB"/>
              </a:rPr>
              <a:t>Mr</a:t>
            </a:r>
            <a:r>
              <a:rPr lang="en-US" sz="3600" b="1" kern="0">
                <a:ln w="28575">
                  <a:solidFill>
                    <a:schemeClr val="tx1"/>
                  </a:solidFill>
                </a:ln>
                <a:solidFill>
                  <a:srgbClr val="FFFF00"/>
                </a:solidFill>
                <a:effectLst>
                  <a:outerShdw blurRad="38100" dist="19050" dir="2700000" algn="tl" rotWithShape="0">
                    <a:schemeClr val="dk1">
                      <a:alpha val="40000"/>
                    </a:schemeClr>
                  </a:outerShdw>
                </a:effectLst>
                <a:latin typeface="Berlin Sans FB"/>
              </a:rPr>
              <a:t> Murray</a:t>
            </a:r>
            <a:endParaRPr lang="en-US" sz="4000"/>
          </a:p>
        </p:txBody>
      </p:sp>
    </p:spTree>
    <p:extLst>
      <p:ext uri="{BB962C8B-B14F-4D97-AF65-F5344CB8AC3E}">
        <p14:creationId xmlns:p14="http://schemas.microsoft.com/office/powerpoint/2010/main" val="1398383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362" name="Picture 2" descr="final logo">
            <a:extLst>
              <a:ext uri="{FF2B5EF4-FFF2-40B4-BE49-F238E27FC236}">
                <a16:creationId xmlns:a16="http://schemas.microsoft.com/office/drawing/2014/main" id="{99A524C7-C5CB-4656-BBF9-69879CD87BA7}"/>
              </a:ext>
            </a:extLst>
          </p:cNvPr>
          <p:cNvPicPr>
            <a:picLocks noChangeAspect="1" noChangeArrowheads="1"/>
          </p:cNvPicPr>
          <p:nvPr/>
        </p:nvPicPr>
        <p:blipFill>
          <a:blip r:embed="rId3">
            <a:lum bright="84000"/>
            <a:extLst>
              <a:ext uri="{28A0092B-C50C-407E-A947-70E740481C1C}">
                <a14:useLocalDpi xmlns:a14="http://schemas.microsoft.com/office/drawing/2010/main" val="0"/>
              </a:ext>
            </a:extLst>
          </a:blip>
          <a:srcRect/>
          <a:stretch>
            <a:fillRect/>
          </a:stretch>
        </p:blipFill>
        <p:spPr bwMode="auto">
          <a:xfrm>
            <a:off x="969963" y="1995488"/>
            <a:ext cx="7167562" cy="716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4">
            <a:extLst>
              <a:ext uri="{FF2B5EF4-FFF2-40B4-BE49-F238E27FC236}">
                <a16:creationId xmlns:a16="http://schemas.microsoft.com/office/drawing/2014/main" id="{4D968CEF-FA87-4C69-8084-93058D0A886F}"/>
              </a:ext>
            </a:extLst>
          </p:cNvPr>
          <p:cNvSpPr>
            <a:spLocks noChangeArrowheads="1"/>
          </p:cNvSpPr>
          <p:nvPr/>
        </p:nvSpPr>
        <p:spPr bwMode="auto">
          <a:xfrm>
            <a:off x="0" y="6308725"/>
            <a:ext cx="9144000" cy="549275"/>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en-US" altLang="en-US" sz="2400" b="1">
                <a:solidFill>
                  <a:srgbClr val="FDDE31"/>
                </a:solidFill>
                <a:latin typeface="Arial"/>
                <a:cs typeface="Arial"/>
              </a:rPr>
              <a:t>Pupil Support </a:t>
            </a:r>
            <a:endParaRPr lang="en-GB" altLang="en-US" sz="2400" b="1">
              <a:solidFill>
                <a:srgbClr val="FDDE31"/>
              </a:solidFill>
            </a:endParaRPr>
          </a:p>
        </p:txBody>
      </p:sp>
      <p:sp>
        <p:nvSpPr>
          <p:cNvPr id="34822" name="Rectangle 6">
            <a:extLst>
              <a:ext uri="{FF2B5EF4-FFF2-40B4-BE49-F238E27FC236}">
                <a16:creationId xmlns:a16="http://schemas.microsoft.com/office/drawing/2014/main" id="{1FEF9256-40DD-46EE-B255-FEDE15C40B77}"/>
              </a:ext>
            </a:extLst>
          </p:cNvPr>
          <p:cNvSpPr>
            <a:spLocks noGrp="1" noChangeArrowheads="1"/>
          </p:cNvSpPr>
          <p:nvPr>
            <p:ph type="body" idx="1"/>
          </p:nvPr>
        </p:nvSpPr>
        <p:spPr>
          <a:xfrm>
            <a:off x="442652" y="1175042"/>
            <a:ext cx="8229600" cy="4511675"/>
          </a:xfrm>
        </p:spPr>
        <p:txBody>
          <a:bodyPr/>
          <a:lstStyle/>
          <a:p>
            <a:pPr eaLnBrk="1" hangingPunct="1"/>
            <a:r>
              <a:rPr lang="en-GB" altLang="en-US" sz="2400" dirty="0">
                <a:latin typeface="Calibri"/>
                <a:ea typeface="Verdana"/>
                <a:cs typeface="Calibri"/>
              </a:rPr>
              <a:t>October – December</a:t>
            </a:r>
            <a:endParaRPr lang="en-GB" altLang="en-US" sz="2400" dirty="0">
              <a:latin typeface="Calibri" panose="020F0502020204030204" pitchFamily="34" charset="0"/>
              <a:ea typeface="Verdana" panose="020B0604030504040204" pitchFamily="34" charset="0"/>
              <a:cs typeface="Calibri" panose="020F0502020204030204" pitchFamily="34" charset="0"/>
            </a:endParaRPr>
          </a:p>
          <a:p>
            <a:pPr lvl="1"/>
            <a:r>
              <a:rPr lang="en-GB" altLang="en-US" sz="2000" dirty="0">
                <a:latin typeface="Calibri"/>
                <a:ea typeface="Verdana"/>
                <a:cs typeface="Calibri"/>
              </a:rPr>
              <a:t>PT transition and DHT visit all primary schools</a:t>
            </a:r>
          </a:p>
          <a:p>
            <a:pPr lvl="1"/>
            <a:r>
              <a:rPr lang="en-GB" altLang="en-US" sz="2000" dirty="0">
                <a:latin typeface="Calibri"/>
                <a:ea typeface="Verdana"/>
                <a:cs typeface="Calibri"/>
              </a:rPr>
              <a:t>P7 Welcome Evening</a:t>
            </a:r>
          </a:p>
          <a:p>
            <a:r>
              <a:rPr lang="en-GB" altLang="en-US" sz="2400" dirty="0">
                <a:latin typeface="Calibri"/>
                <a:ea typeface="Verdana"/>
                <a:cs typeface="Calibri"/>
              </a:rPr>
              <a:t>January – March</a:t>
            </a:r>
            <a:endParaRPr lang="en-GB" altLang="en-US" sz="2400" dirty="0">
              <a:latin typeface="Calibri" panose="020F0502020204030204" pitchFamily="34" charset="0"/>
              <a:ea typeface="Verdana" panose="020B0604030504040204" pitchFamily="34" charset="0"/>
              <a:cs typeface="Calibri" panose="020F0502020204030204" pitchFamily="34" charset="0"/>
            </a:endParaRPr>
          </a:p>
          <a:p>
            <a:pPr lvl="1"/>
            <a:r>
              <a:rPr lang="en-GB" altLang="en-US" sz="2000" dirty="0">
                <a:latin typeface="Calibri"/>
                <a:ea typeface="Verdana"/>
                <a:cs typeface="Calibri"/>
              </a:rPr>
              <a:t>Transition meetings begin</a:t>
            </a:r>
          </a:p>
          <a:p>
            <a:pPr lvl="1"/>
            <a:r>
              <a:rPr lang="en-GB" sz="2000" dirty="0">
                <a:latin typeface="Calibri"/>
                <a:ea typeface="Calibri"/>
                <a:cs typeface="Calibri"/>
              </a:rPr>
              <a:t>Afternoon Event - Junior show</a:t>
            </a:r>
          </a:p>
          <a:p>
            <a:pPr lvl="1"/>
            <a:r>
              <a:rPr lang="en-GB" sz="2000" dirty="0">
                <a:latin typeface="Calibri"/>
                <a:ea typeface="Calibri"/>
                <a:cs typeface="Calibri"/>
              </a:rPr>
              <a:t>Transition Event – Science, English, Drama, ICT</a:t>
            </a:r>
            <a:endParaRPr lang="en-GB" altLang="en-US" sz="2000" dirty="0">
              <a:latin typeface="Calibri"/>
              <a:ea typeface="Verdana"/>
              <a:cs typeface="Calibri"/>
            </a:endParaRPr>
          </a:p>
          <a:p>
            <a:pPr lvl="1"/>
            <a:r>
              <a:rPr lang="en-GB" sz="2000" dirty="0">
                <a:latin typeface="Calibri"/>
                <a:ea typeface="Calibri"/>
                <a:cs typeface="Calibri"/>
              </a:rPr>
              <a:t>Transition Event – Maths, Technical, PE</a:t>
            </a:r>
          </a:p>
          <a:p>
            <a:r>
              <a:rPr lang="en-GB" altLang="en-US" sz="2400" dirty="0">
                <a:latin typeface="Calibri"/>
                <a:ea typeface="Verdana"/>
                <a:cs typeface="Calibri"/>
              </a:rPr>
              <a:t>April – June</a:t>
            </a:r>
            <a:endParaRPr lang="en-GB" altLang="en-US" sz="2400" dirty="0">
              <a:latin typeface="Calibri" panose="020F0502020204030204" pitchFamily="34" charset="0"/>
              <a:ea typeface="Verdana" panose="020B0604030504040204" pitchFamily="34" charset="0"/>
              <a:cs typeface="Calibri" panose="020F0502020204030204" pitchFamily="34" charset="0"/>
            </a:endParaRPr>
          </a:p>
          <a:p>
            <a:pPr lvl="1"/>
            <a:r>
              <a:rPr lang="en-GB" altLang="en-US" sz="2000" dirty="0">
                <a:latin typeface="Calibri"/>
                <a:ea typeface="Verdana"/>
                <a:cs typeface="Calibri"/>
              </a:rPr>
              <a:t>Extended transition sessions</a:t>
            </a:r>
            <a:endParaRPr lang="en-GB" altLang="en-US" sz="2000" dirty="0">
              <a:latin typeface="Calibri" panose="020F0502020204030204" pitchFamily="34" charset="0"/>
              <a:ea typeface="Verdana" panose="020B0604030504040204" pitchFamily="34" charset="0"/>
              <a:cs typeface="Calibri" panose="020F0502020204030204" pitchFamily="34" charset="0"/>
            </a:endParaRPr>
          </a:p>
          <a:p>
            <a:pPr lvl="1"/>
            <a:r>
              <a:rPr lang="en-GB" altLang="en-US" sz="2000" dirty="0">
                <a:latin typeface="Calibri"/>
                <a:ea typeface="Verdana"/>
                <a:cs typeface="Calibri"/>
              </a:rPr>
              <a:t>PTPS visits</a:t>
            </a:r>
          </a:p>
          <a:p>
            <a:pPr lvl="1"/>
            <a:r>
              <a:rPr lang="en-GB" altLang="en-US" sz="2000" dirty="0">
                <a:latin typeface="Calibri"/>
                <a:ea typeface="Verdana"/>
                <a:cs typeface="Calibri"/>
              </a:rPr>
              <a:t>3 day visit</a:t>
            </a:r>
            <a:endParaRPr lang="en-GB" altLang="en-US" sz="2000" dirty="0">
              <a:latin typeface="Calibri" panose="020F0502020204030204" pitchFamily="34" charset="0"/>
              <a:ea typeface="Verdana" panose="020B060403050404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BD2743B3-0D1C-453F-AC0C-F2182BB2C425}"/>
              </a:ext>
            </a:extLst>
          </p:cNvPr>
          <p:cNvSpPr/>
          <p:nvPr/>
        </p:nvSpPr>
        <p:spPr>
          <a:xfrm>
            <a:off x="862762" y="215791"/>
            <a:ext cx="7501474" cy="769441"/>
          </a:xfrm>
          <a:prstGeom prst="rect">
            <a:avLst/>
          </a:prstGeom>
          <a:noFill/>
        </p:spPr>
        <p:txBody>
          <a:bodyPr wrap="square" lIns="91440" tIns="45720" rIns="91440" bIns="45720" anchor="t">
            <a:spAutoFit/>
          </a:bodyPr>
          <a:lstStyle/>
          <a:p>
            <a:pPr algn="ctr" eaLnBrk="1" hangingPunct="1">
              <a:defRPr/>
            </a:pPr>
            <a:r>
              <a:rPr lang="en-US" sz="4400" b="1" dirty="0">
                <a:ln w="28575">
                  <a:solidFill>
                    <a:srgbClr val="000000"/>
                  </a:solidFill>
                </a:ln>
                <a:solidFill>
                  <a:srgbClr val="FFFF00"/>
                </a:solidFill>
                <a:effectLst>
                  <a:outerShdw blurRad="38100" dist="19050" dir="2700000" algn="tl" rotWithShape="0">
                    <a:srgbClr val="000000">
                      <a:alpha val="40000"/>
                    </a:srgbClr>
                  </a:outerShdw>
                </a:effectLst>
                <a:latin typeface="Berlin Sans FB"/>
              </a:rPr>
              <a:t>Transition Process</a:t>
            </a:r>
          </a:p>
        </p:txBody>
      </p:sp>
      <p:pic>
        <p:nvPicPr>
          <p:cNvPr id="2" name="Picture 2">
            <a:extLst>
              <a:ext uri="{FF2B5EF4-FFF2-40B4-BE49-F238E27FC236}">
                <a16:creationId xmlns:a16="http://schemas.microsoft.com/office/drawing/2014/main" id="{ADCF3D6E-8F1F-74A4-A5B3-EB23989B620A}"/>
              </a:ext>
            </a:extLst>
          </p:cNvPr>
          <p:cNvPicPr>
            <a:picLocks noChangeAspect="1"/>
          </p:cNvPicPr>
          <p:nvPr/>
        </p:nvPicPr>
        <p:blipFill>
          <a:blip r:embed="rId4"/>
          <a:stretch>
            <a:fillRect/>
          </a:stretch>
        </p:blipFill>
        <p:spPr>
          <a:xfrm>
            <a:off x="6162136" y="1223792"/>
            <a:ext cx="2800710" cy="2857662"/>
          </a:xfrm>
          <a:prstGeom prst="rect">
            <a:avLst/>
          </a:prstGeom>
        </p:spPr>
      </p:pic>
    </p:spTree>
    <p:extLst>
      <p:ext uri="{BB962C8B-B14F-4D97-AF65-F5344CB8AC3E}">
        <p14:creationId xmlns:p14="http://schemas.microsoft.com/office/powerpoint/2010/main" val="13001745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822">
                                            <p:txEl>
                                              <p:pRg st="0" end="0"/>
                                            </p:txEl>
                                          </p:spTgt>
                                        </p:tgtEl>
                                        <p:attrNameLst>
                                          <p:attrName>style.visibility</p:attrName>
                                        </p:attrNameLst>
                                      </p:cBhvr>
                                      <p:to>
                                        <p:strVal val="visible"/>
                                      </p:to>
                                    </p:set>
                                    <p:animEffect transition="in" filter="fade">
                                      <p:cBhvr>
                                        <p:cTn id="7" dur="1000"/>
                                        <p:tgtEl>
                                          <p:spTgt spid="34822">
                                            <p:txEl>
                                              <p:pRg st="0" end="0"/>
                                            </p:txEl>
                                          </p:spTgt>
                                        </p:tgtEl>
                                      </p:cBhvr>
                                    </p:animEffect>
                                    <p:anim calcmode="lin" valueType="num">
                                      <p:cBhvr>
                                        <p:cTn id="8" dur="1000" fill="hold"/>
                                        <p:tgtEl>
                                          <p:spTgt spid="3482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482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822">
                                            <p:txEl>
                                              <p:pRg st="1" end="1"/>
                                            </p:txEl>
                                          </p:spTgt>
                                        </p:tgtEl>
                                        <p:attrNameLst>
                                          <p:attrName>style.visibility</p:attrName>
                                        </p:attrNameLst>
                                      </p:cBhvr>
                                      <p:to>
                                        <p:strVal val="visible"/>
                                      </p:to>
                                    </p:set>
                                    <p:animEffect transition="in" filter="fade">
                                      <p:cBhvr>
                                        <p:cTn id="12" dur="1000"/>
                                        <p:tgtEl>
                                          <p:spTgt spid="34822">
                                            <p:txEl>
                                              <p:pRg st="1" end="1"/>
                                            </p:txEl>
                                          </p:spTgt>
                                        </p:tgtEl>
                                      </p:cBhvr>
                                    </p:animEffect>
                                    <p:anim calcmode="lin" valueType="num">
                                      <p:cBhvr>
                                        <p:cTn id="13" dur="1000" fill="hold"/>
                                        <p:tgtEl>
                                          <p:spTgt spid="3482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482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4822">
                                            <p:txEl>
                                              <p:pRg st="2" end="2"/>
                                            </p:txEl>
                                          </p:spTgt>
                                        </p:tgtEl>
                                        <p:attrNameLst>
                                          <p:attrName>style.visibility</p:attrName>
                                        </p:attrNameLst>
                                      </p:cBhvr>
                                      <p:to>
                                        <p:strVal val="visible"/>
                                      </p:to>
                                    </p:set>
                                    <p:animEffect transition="in" filter="fade">
                                      <p:cBhvr>
                                        <p:cTn id="17" dur="1000"/>
                                        <p:tgtEl>
                                          <p:spTgt spid="34822">
                                            <p:txEl>
                                              <p:pRg st="2" end="2"/>
                                            </p:txEl>
                                          </p:spTgt>
                                        </p:tgtEl>
                                      </p:cBhvr>
                                    </p:animEffect>
                                    <p:anim calcmode="lin" valueType="num">
                                      <p:cBhvr>
                                        <p:cTn id="18" dur="1000" fill="hold"/>
                                        <p:tgtEl>
                                          <p:spTgt spid="3482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482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4822">
                                            <p:txEl>
                                              <p:pRg st="3" end="3"/>
                                            </p:txEl>
                                          </p:spTgt>
                                        </p:tgtEl>
                                        <p:attrNameLst>
                                          <p:attrName>style.visibility</p:attrName>
                                        </p:attrNameLst>
                                      </p:cBhvr>
                                      <p:to>
                                        <p:strVal val="visible"/>
                                      </p:to>
                                    </p:set>
                                    <p:animEffect transition="in" filter="fade">
                                      <p:cBhvr>
                                        <p:cTn id="24" dur="1000"/>
                                        <p:tgtEl>
                                          <p:spTgt spid="34822">
                                            <p:txEl>
                                              <p:pRg st="3" end="3"/>
                                            </p:txEl>
                                          </p:spTgt>
                                        </p:tgtEl>
                                      </p:cBhvr>
                                    </p:animEffect>
                                    <p:anim calcmode="lin" valueType="num">
                                      <p:cBhvr>
                                        <p:cTn id="25" dur="1000" fill="hold"/>
                                        <p:tgtEl>
                                          <p:spTgt spid="34822">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4822">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4822">
                                            <p:txEl>
                                              <p:pRg st="4" end="4"/>
                                            </p:txEl>
                                          </p:spTgt>
                                        </p:tgtEl>
                                        <p:attrNameLst>
                                          <p:attrName>style.visibility</p:attrName>
                                        </p:attrNameLst>
                                      </p:cBhvr>
                                      <p:to>
                                        <p:strVal val="visible"/>
                                      </p:to>
                                    </p:set>
                                    <p:animEffect transition="in" filter="fade">
                                      <p:cBhvr>
                                        <p:cTn id="29" dur="1000"/>
                                        <p:tgtEl>
                                          <p:spTgt spid="34822">
                                            <p:txEl>
                                              <p:pRg st="4" end="4"/>
                                            </p:txEl>
                                          </p:spTgt>
                                        </p:tgtEl>
                                      </p:cBhvr>
                                    </p:animEffect>
                                    <p:anim calcmode="lin" valueType="num">
                                      <p:cBhvr>
                                        <p:cTn id="30" dur="1000" fill="hold"/>
                                        <p:tgtEl>
                                          <p:spTgt spid="34822">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4822">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4822">
                                            <p:txEl>
                                              <p:pRg st="5" end="5"/>
                                            </p:txEl>
                                          </p:spTgt>
                                        </p:tgtEl>
                                        <p:attrNameLst>
                                          <p:attrName>style.visibility</p:attrName>
                                        </p:attrNameLst>
                                      </p:cBhvr>
                                      <p:to>
                                        <p:strVal val="visible"/>
                                      </p:to>
                                    </p:set>
                                    <p:animEffect transition="in" filter="fade">
                                      <p:cBhvr>
                                        <p:cTn id="34" dur="1000"/>
                                        <p:tgtEl>
                                          <p:spTgt spid="34822">
                                            <p:txEl>
                                              <p:pRg st="5" end="5"/>
                                            </p:txEl>
                                          </p:spTgt>
                                        </p:tgtEl>
                                      </p:cBhvr>
                                    </p:animEffect>
                                    <p:anim calcmode="lin" valueType="num">
                                      <p:cBhvr>
                                        <p:cTn id="35" dur="1000" fill="hold"/>
                                        <p:tgtEl>
                                          <p:spTgt spid="34822">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4822">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4822">
                                            <p:txEl>
                                              <p:pRg st="6" end="6"/>
                                            </p:txEl>
                                          </p:spTgt>
                                        </p:tgtEl>
                                        <p:attrNameLst>
                                          <p:attrName>style.visibility</p:attrName>
                                        </p:attrNameLst>
                                      </p:cBhvr>
                                      <p:to>
                                        <p:strVal val="visible"/>
                                      </p:to>
                                    </p:set>
                                    <p:animEffect transition="in" filter="fade">
                                      <p:cBhvr>
                                        <p:cTn id="39" dur="1000"/>
                                        <p:tgtEl>
                                          <p:spTgt spid="34822">
                                            <p:txEl>
                                              <p:pRg st="6" end="6"/>
                                            </p:txEl>
                                          </p:spTgt>
                                        </p:tgtEl>
                                      </p:cBhvr>
                                    </p:animEffect>
                                    <p:anim calcmode="lin" valueType="num">
                                      <p:cBhvr>
                                        <p:cTn id="40" dur="1000" fill="hold"/>
                                        <p:tgtEl>
                                          <p:spTgt spid="34822">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4822">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4822">
                                            <p:txEl>
                                              <p:pRg st="7" end="7"/>
                                            </p:txEl>
                                          </p:spTgt>
                                        </p:tgtEl>
                                        <p:attrNameLst>
                                          <p:attrName>style.visibility</p:attrName>
                                        </p:attrNameLst>
                                      </p:cBhvr>
                                      <p:to>
                                        <p:strVal val="visible"/>
                                      </p:to>
                                    </p:set>
                                    <p:animEffect transition="in" filter="fade">
                                      <p:cBhvr>
                                        <p:cTn id="44" dur="1000"/>
                                        <p:tgtEl>
                                          <p:spTgt spid="34822">
                                            <p:txEl>
                                              <p:pRg st="7" end="7"/>
                                            </p:txEl>
                                          </p:spTgt>
                                        </p:tgtEl>
                                      </p:cBhvr>
                                    </p:animEffect>
                                    <p:anim calcmode="lin" valueType="num">
                                      <p:cBhvr>
                                        <p:cTn id="45" dur="1000" fill="hold"/>
                                        <p:tgtEl>
                                          <p:spTgt spid="34822">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3482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34822">
                                            <p:txEl>
                                              <p:pRg st="8" end="8"/>
                                            </p:txEl>
                                          </p:spTgt>
                                        </p:tgtEl>
                                        <p:attrNameLst>
                                          <p:attrName>style.visibility</p:attrName>
                                        </p:attrNameLst>
                                      </p:cBhvr>
                                      <p:to>
                                        <p:strVal val="visible"/>
                                      </p:to>
                                    </p:set>
                                    <p:animEffect transition="in" filter="fade">
                                      <p:cBhvr>
                                        <p:cTn id="51" dur="1000"/>
                                        <p:tgtEl>
                                          <p:spTgt spid="34822">
                                            <p:txEl>
                                              <p:pRg st="8" end="8"/>
                                            </p:txEl>
                                          </p:spTgt>
                                        </p:tgtEl>
                                      </p:cBhvr>
                                    </p:animEffect>
                                    <p:anim calcmode="lin" valueType="num">
                                      <p:cBhvr>
                                        <p:cTn id="52" dur="1000" fill="hold"/>
                                        <p:tgtEl>
                                          <p:spTgt spid="34822">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34822">
                                            <p:txEl>
                                              <p:pRg st="8" end="8"/>
                                            </p:txEl>
                                          </p:spTgt>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34822">
                                            <p:txEl>
                                              <p:pRg st="9" end="9"/>
                                            </p:txEl>
                                          </p:spTgt>
                                        </p:tgtEl>
                                        <p:attrNameLst>
                                          <p:attrName>style.visibility</p:attrName>
                                        </p:attrNameLst>
                                      </p:cBhvr>
                                      <p:to>
                                        <p:strVal val="visible"/>
                                      </p:to>
                                    </p:set>
                                    <p:animEffect transition="in" filter="fade">
                                      <p:cBhvr>
                                        <p:cTn id="56" dur="1000"/>
                                        <p:tgtEl>
                                          <p:spTgt spid="34822">
                                            <p:txEl>
                                              <p:pRg st="9" end="9"/>
                                            </p:txEl>
                                          </p:spTgt>
                                        </p:tgtEl>
                                      </p:cBhvr>
                                    </p:animEffect>
                                    <p:anim calcmode="lin" valueType="num">
                                      <p:cBhvr>
                                        <p:cTn id="57" dur="1000" fill="hold"/>
                                        <p:tgtEl>
                                          <p:spTgt spid="34822">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34822">
                                            <p:txEl>
                                              <p:pRg st="9" end="9"/>
                                            </p:txEl>
                                          </p:spTgt>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34822">
                                            <p:txEl>
                                              <p:pRg st="10" end="10"/>
                                            </p:txEl>
                                          </p:spTgt>
                                        </p:tgtEl>
                                        <p:attrNameLst>
                                          <p:attrName>style.visibility</p:attrName>
                                        </p:attrNameLst>
                                      </p:cBhvr>
                                      <p:to>
                                        <p:strVal val="visible"/>
                                      </p:to>
                                    </p:set>
                                    <p:animEffect transition="in" filter="fade">
                                      <p:cBhvr>
                                        <p:cTn id="61" dur="1000"/>
                                        <p:tgtEl>
                                          <p:spTgt spid="34822">
                                            <p:txEl>
                                              <p:pRg st="10" end="10"/>
                                            </p:txEl>
                                          </p:spTgt>
                                        </p:tgtEl>
                                      </p:cBhvr>
                                    </p:animEffect>
                                    <p:anim calcmode="lin" valueType="num">
                                      <p:cBhvr>
                                        <p:cTn id="62" dur="1000" fill="hold"/>
                                        <p:tgtEl>
                                          <p:spTgt spid="34822">
                                            <p:txEl>
                                              <p:pRg st="10" end="10"/>
                                            </p:txEl>
                                          </p:spTgt>
                                        </p:tgtEl>
                                        <p:attrNameLst>
                                          <p:attrName>ppt_x</p:attrName>
                                        </p:attrNameLst>
                                      </p:cBhvr>
                                      <p:tavLst>
                                        <p:tav tm="0">
                                          <p:val>
                                            <p:strVal val="#ppt_x"/>
                                          </p:val>
                                        </p:tav>
                                        <p:tav tm="100000">
                                          <p:val>
                                            <p:strVal val="#ppt_x"/>
                                          </p:val>
                                        </p:tav>
                                      </p:tavLst>
                                    </p:anim>
                                    <p:anim calcmode="lin" valueType="num">
                                      <p:cBhvr>
                                        <p:cTn id="63" dur="1000" fill="hold"/>
                                        <p:tgtEl>
                                          <p:spTgt spid="34822">
                                            <p:txEl>
                                              <p:pRg st="10" end="10"/>
                                            </p:txEl>
                                          </p:spTgt>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34822">
                                            <p:txEl>
                                              <p:pRg st="11" end="11"/>
                                            </p:txEl>
                                          </p:spTgt>
                                        </p:tgtEl>
                                        <p:attrNameLst>
                                          <p:attrName>style.visibility</p:attrName>
                                        </p:attrNameLst>
                                      </p:cBhvr>
                                      <p:to>
                                        <p:strVal val="visible"/>
                                      </p:to>
                                    </p:set>
                                    <p:animEffect transition="in" filter="fade">
                                      <p:cBhvr>
                                        <p:cTn id="66" dur="1000"/>
                                        <p:tgtEl>
                                          <p:spTgt spid="34822">
                                            <p:txEl>
                                              <p:pRg st="11" end="11"/>
                                            </p:txEl>
                                          </p:spTgt>
                                        </p:tgtEl>
                                      </p:cBhvr>
                                    </p:animEffect>
                                    <p:anim calcmode="lin" valueType="num">
                                      <p:cBhvr>
                                        <p:cTn id="67" dur="1000" fill="hold"/>
                                        <p:tgtEl>
                                          <p:spTgt spid="34822">
                                            <p:txEl>
                                              <p:pRg st="11" end="11"/>
                                            </p:txEl>
                                          </p:spTgt>
                                        </p:tgtEl>
                                        <p:attrNameLst>
                                          <p:attrName>ppt_x</p:attrName>
                                        </p:attrNameLst>
                                      </p:cBhvr>
                                      <p:tavLst>
                                        <p:tav tm="0">
                                          <p:val>
                                            <p:strVal val="#ppt_x"/>
                                          </p:val>
                                        </p:tav>
                                        <p:tav tm="100000">
                                          <p:val>
                                            <p:strVal val="#ppt_x"/>
                                          </p:val>
                                        </p:tav>
                                      </p:tavLst>
                                    </p:anim>
                                    <p:anim calcmode="lin" valueType="num">
                                      <p:cBhvr>
                                        <p:cTn id="68" dur="1000" fill="hold"/>
                                        <p:tgtEl>
                                          <p:spTgt spid="34822">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2" grpId="0" build="p"/>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362" name="Picture 2" descr="final logo">
            <a:extLst>
              <a:ext uri="{FF2B5EF4-FFF2-40B4-BE49-F238E27FC236}">
                <a16:creationId xmlns:a16="http://schemas.microsoft.com/office/drawing/2014/main" id="{99A524C7-C5CB-4656-BBF9-69879CD87BA7}"/>
              </a:ext>
            </a:extLst>
          </p:cNvPr>
          <p:cNvPicPr>
            <a:picLocks noChangeAspect="1" noChangeArrowheads="1"/>
          </p:cNvPicPr>
          <p:nvPr/>
        </p:nvPicPr>
        <p:blipFill>
          <a:blip r:embed="rId3">
            <a:lum bright="84000"/>
            <a:extLst>
              <a:ext uri="{28A0092B-C50C-407E-A947-70E740481C1C}">
                <a14:useLocalDpi xmlns:a14="http://schemas.microsoft.com/office/drawing/2010/main" val="0"/>
              </a:ext>
            </a:extLst>
          </a:blip>
          <a:srcRect/>
          <a:stretch>
            <a:fillRect/>
          </a:stretch>
        </p:blipFill>
        <p:spPr bwMode="auto">
          <a:xfrm>
            <a:off x="969963" y="1995488"/>
            <a:ext cx="7167562" cy="716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4">
            <a:extLst>
              <a:ext uri="{FF2B5EF4-FFF2-40B4-BE49-F238E27FC236}">
                <a16:creationId xmlns:a16="http://schemas.microsoft.com/office/drawing/2014/main" id="{4D968CEF-FA87-4C69-8084-93058D0A886F}"/>
              </a:ext>
            </a:extLst>
          </p:cNvPr>
          <p:cNvSpPr>
            <a:spLocks noChangeArrowheads="1"/>
          </p:cNvSpPr>
          <p:nvPr/>
        </p:nvSpPr>
        <p:spPr bwMode="auto">
          <a:xfrm>
            <a:off x="0" y="6308725"/>
            <a:ext cx="9144000" cy="549275"/>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en-US" altLang="en-US" sz="2400" b="1">
                <a:solidFill>
                  <a:srgbClr val="FDDE31"/>
                </a:solidFill>
                <a:latin typeface="Arial"/>
                <a:cs typeface="Arial"/>
              </a:rPr>
              <a:t>Pupil Support </a:t>
            </a:r>
            <a:endParaRPr lang="en-GB" altLang="en-US" sz="2400" b="1">
              <a:solidFill>
                <a:srgbClr val="FDDE31"/>
              </a:solidFill>
            </a:endParaRPr>
          </a:p>
        </p:txBody>
      </p:sp>
      <p:sp>
        <p:nvSpPr>
          <p:cNvPr id="34822" name="Rectangle 6">
            <a:extLst>
              <a:ext uri="{FF2B5EF4-FFF2-40B4-BE49-F238E27FC236}">
                <a16:creationId xmlns:a16="http://schemas.microsoft.com/office/drawing/2014/main" id="{1FEF9256-40DD-46EE-B255-FEDE15C40B77}"/>
              </a:ext>
            </a:extLst>
          </p:cNvPr>
          <p:cNvSpPr>
            <a:spLocks noGrp="1" noChangeArrowheads="1"/>
          </p:cNvSpPr>
          <p:nvPr>
            <p:ph type="body" idx="1"/>
          </p:nvPr>
        </p:nvSpPr>
        <p:spPr>
          <a:xfrm>
            <a:off x="267209" y="1376452"/>
            <a:ext cx="8229600" cy="4511675"/>
          </a:xfrm>
        </p:spPr>
        <p:txBody>
          <a:bodyPr/>
          <a:lstStyle/>
          <a:p>
            <a:pPr eaLnBrk="1" hangingPunct="1"/>
            <a:r>
              <a:rPr lang="en-GB" altLang="en-US" sz="2400" b="1">
                <a:latin typeface="Calibri"/>
                <a:ea typeface="Verdana"/>
                <a:cs typeface="Calibri"/>
              </a:rPr>
              <a:t>Principal Teacher of Pupil Support</a:t>
            </a:r>
            <a:r>
              <a:rPr lang="en-GB" altLang="en-US" sz="2400">
                <a:latin typeface="Calibri"/>
                <a:ea typeface="Verdana"/>
                <a:cs typeface="Calibri"/>
              </a:rPr>
              <a:t>  (PTPS) - they have overall responsibility for your child's welfare. </a:t>
            </a:r>
            <a:r>
              <a:rPr lang="en-GB" sz="2400">
                <a:latin typeface="Calibri"/>
                <a:ea typeface="Verdana"/>
                <a:cs typeface="Calibri"/>
              </a:rPr>
              <a:t>As they move through the secondary, they will keep the same </a:t>
            </a:r>
            <a:r>
              <a:rPr lang="en-GB" sz="2400" b="1">
                <a:latin typeface="Calibri"/>
                <a:ea typeface="Verdana"/>
                <a:cs typeface="Calibri"/>
              </a:rPr>
              <a:t>PTPS.</a:t>
            </a:r>
            <a:endParaRPr lang="en-US" sz="2400">
              <a:latin typeface="Calibri"/>
              <a:cs typeface="Calibri"/>
            </a:endParaRPr>
          </a:p>
          <a:p>
            <a:endParaRPr lang="en-GB" altLang="en-US" sz="2400">
              <a:latin typeface="Calibri"/>
              <a:ea typeface="Verdana"/>
              <a:cs typeface="Calibri"/>
            </a:endParaRPr>
          </a:p>
          <a:p>
            <a:pPr eaLnBrk="1" hangingPunct="1"/>
            <a:r>
              <a:rPr lang="en-GB" altLang="en-US" sz="2400" b="1">
                <a:latin typeface="Calibri"/>
                <a:ea typeface="Verdana"/>
                <a:cs typeface="Calibri"/>
              </a:rPr>
              <a:t>Tutor teacher</a:t>
            </a:r>
            <a:r>
              <a:rPr lang="en-GB" altLang="en-US" sz="2400">
                <a:latin typeface="Calibri"/>
                <a:ea typeface="Verdana"/>
                <a:cs typeface="Calibri"/>
              </a:rPr>
              <a:t> - Your child will see their Tutor teacher every day.</a:t>
            </a:r>
            <a:r>
              <a:rPr lang="en-GB" sz="2400" b="1">
                <a:latin typeface="Calibri"/>
                <a:ea typeface="Verdana"/>
                <a:cs typeface="Calibri"/>
              </a:rPr>
              <a:t> </a:t>
            </a:r>
            <a:endParaRPr lang="en-GB" sz="2400">
              <a:latin typeface="Calibri"/>
              <a:ea typeface="Verdana"/>
              <a:cs typeface="Calibri"/>
            </a:endParaRPr>
          </a:p>
          <a:p>
            <a:pPr marL="0" indent="0" eaLnBrk="1" hangingPunct="1">
              <a:buNone/>
            </a:pPr>
            <a:endParaRPr lang="en-GB" altLang="en-US" sz="2400">
              <a:latin typeface="Calibri" panose="020F0502020204030204" pitchFamily="34" charset="0"/>
              <a:ea typeface="Verdana" panose="020B0604030504040204" pitchFamily="34" charset="0"/>
              <a:cs typeface="Calibri" panose="020F0502020204030204" pitchFamily="34" charset="0"/>
            </a:endParaRPr>
          </a:p>
          <a:p>
            <a:pPr eaLnBrk="1" hangingPunct="1"/>
            <a:r>
              <a:rPr lang="en-GB" altLang="en-US" sz="2400" b="1">
                <a:latin typeface="Calibri"/>
                <a:ea typeface="Verdana"/>
                <a:cs typeface="Calibri"/>
              </a:rPr>
              <a:t>S6 Guides – </a:t>
            </a:r>
            <a:r>
              <a:rPr lang="en-GB" altLang="en-US" sz="2400">
                <a:latin typeface="Calibri"/>
                <a:ea typeface="Verdana"/>
                <a:cs typeface="Calibri"/>
              </a:rPr>
              <a:t>Guides supported pupils during their Induction Days and will continue to do so for the first week in August. </a:t>
            </a:r>
            <a:endParaRPr lang="en-GB" altLang="en-US" sz="2400">
              <a:latin typeface="Calibri" panose="020F0502020204030204" pitchFamily="34" charset="0"/>
              <a:ea typeface="Verdana" panose="020B060403050404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BD2743B3-0D1C-453F-AC0C-F2182BB2C425}"/>
              </a:ext>
            </a:extLst>
          </p:cNvPr>
          <p:cNvSpPr/>
          <p:nvPr/>
        </p:nvSpPr>
        <p:spPr>
          <a:xfrm>
            <a:off x="158272" y="345187"/>
            <a:ext cx="7674003" cy="769441"/>
          </a:xfrm>
          <a:prstGeom prst="rect">
            <a:avLst/>
          </a:prstGeom>
          <a:noFill/>
        </p:spPr>
        <p:txBody>
          <a:bodyPr lIns="91440" tIns="45720" rIns="91440" bIns="45720" anchor="t">
            <a:spAutoFit/>
          </a:bodyPr>
          <a:lstStyle/>
          <a:p>
            <a:pPr algn="ctr" eaLnBrk="1" hangingPunct="1">
              <a:defRPr/>
            </a:pPr>
            <a:r>
              <a:rPr lang="en-US" sz="4400" b="1">
                <a:ln w="28575">
                  <a:solidFill>
                    <a:schemeClr val="tx1"/>
                  </a:solidFill>
                </a:ln>
                <a:solidFill>
                  <a:srgbClr val="FFFF00"/>
                </a:solidFill>
                <a:effectLst>
                  <a:outerShdw blurRad="38100" dist="19050" dir="2700000" algn="tl" rotWithShape="0">
                    <a:schemeClr val="dk1">
                      <a:alpha val="40000"/>
                    </a:schemeClr>
                  </a:outerShdw>
                </a:effectLst>
                <a:latin typeface="Berlin Sans FB"/>
              </a:rPr>
              <a:t>Who will support my child?</a:t>
            </a:r>
            <a:endParaRPr lang="en-US" sz="3600" b="1">
              <a:ln w="28575">
                <a:solidFill>
                  <a:schemeClr val="tx1"/>
                </a:solidFill>
              </a:ln>
              <a:solidFill>
                <a:srgbClr val="FFFF00"/>
              </a:solidFill>
              <a:effectLst>
                <a:outerShdw blurRad="38100" dist="19050" dir="2700000" algn="tl" rotWithShape="0">
                  <a:schemeClr val="dk1">
                    <a:alpha val="40000"/>
                  </a:schemeClr>
                </a:outerShdw>
              </a:effectLst>
              <a:latin typeface="Berlin Sans FB"/>
            </a:endParaRPr>
          </a:p>
        </p:txBody>
      </p:sp>
      <p:pic>
        <p:nvPicPr>
          <p:cNvPr id="15367" name="Picture 9">
            <a:extLst>
              <a:ext uri="{FF2B5EF4-FFF2-40B4-BE49-F238E27FC236}">
                <a16:creationId xmlns:a16="http://schemas.microsoft.com/office/drawing/2014/main" id="{415175CD-2D6D-4F89-8B28-E6499C940F86}"/>
              </a:ext>
            </a:extLst>
          </p:cNvPr>
          <p:cNvPicPr>
            <a:picLocks noChangeAspect="1"/>
          </p:cNvPicPr>
          <p:nvPr/>
        </p:nvPicPr>
        <p:blipFill>
          <a:blip r:embed="rId4">
            <a:extLst>
              <a:ext uri="{28A0092B-C50C-407E-A947-70E740481C1C}">
                <a14:useLocalDpi xmlns:a14="http://schemas.microsoft.com/office/drawing/2010/main" val="0"/>
              </a:ext>
            </a:extLst>
          </a:blip>
          <a:srcRect t="6186" b="5656"/>
          <a:stretch>
            <a:fillRect/>
          </a:stretch>
        </p:blipFill>
        <p:spPr bwMode="auto">
          <a:xfrm>
            <a:off x="7745413" y="84138"/>
            <a:ext cx="12954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66959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822">
                                            <p:txEl>
                                              <p:pRg st="0" end="0"/>
                                            </p:txEl>
                                          </p:spTgt>
                                        </p:tgtEl>
                                        <p:attrNameLst>
                                          <p:attrName>style.visibility</p:attrName>
                                        </p:attrNameLst>
                                      </p:cBhvr>
                                      <p:to>
                                        <p:strVal val="visible"/>
                                      </p:to>
                                    </p:set>
                                    <p:animEffect transition="in" filter="fade">
                                      <p:cBhvr>
                                        <p:cTn id="7" dur="1000"/>
                                        <p:tgtEl>
                                          <p:spTgt spid="34822">
                                            <p:txEl>
                                              <p:pRg st="0" end="0"/>
                                            </p:txEl>
                                          </p:spTgt>
                                        </p:tgtEl>
                                      </p:cBhvr>
                                    </p:animEffect>
                                    <p:anim calcmode="lin" valueType="num">
                                      <p:cBhvr>
                                        <p:cTn id="8" dur="1000" fill="hold"/>
                                        <p:tgtEl>
                                          <p:spTgt spid="3482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48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4822">
                                            <p:txEl>
                                              <p:pRg st="2" end="2"/>
                                            </p:txEl>
                                          </p:spTgt>
                                        </p:tgtEl>
                                        <p:attrNameLst>
                                          <p:attrName>style.visibility</p:attrName>
                                        </p:attrNameLst>
                                      </p:cBhvr>
                                      <p:to>
                                        <p:strVal val="visible"/>
                                      </p:to>
                                    </p:set>
                                    <p:animEffect transition="in" filter="fade">
                                      <p:cBhvr>
                                        <p:cTn id="14" dur="1000"/>
                                        <p:tgtEl>
                                          <p:spTgt spid="34822">
                                            <p:txEl>
                                              <p:pRg st="2" end="2"/>
                                            </p:txEl>
                                          </p:spTgt>
                                        </p:tgtEl>
                                      </p:cBhvr>
                                    </p:animEffect>
                                    <p:anim calcmode="lin" valueType="num">
                                      <p:cBhvr>
                                        <p:cTn id="15" dur="1000" fill="hold"/>
                                        <p:tgtEl>
                                          <p:spTgt spid="3482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482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4822">
                                            <p:txEl>
                                              <p:pRg st="4" end="4"/>
                                            </p:txEl>
                                          </p:spTgt>
                                        </p:tgtEl>
                                        <p:attrNameLst>
                                          <p:attrName>style.visibility</p:attrName>
                                        </p:attrNameLst>
                                      </p:cBhvr>
                                      <p:to>
                                        <p:strVal val="visible"/>
                                      </p:to>
                                    </p:set>
                                    <p:animEffect transition="in" filter="fade">
                                      <p:cBhvr>
                                        <p:cTn id="21" dur="1000"/>
                                        <p:tgtEl>
                                          <p:spTgt spid="34822">
                                            <p:txEl>
                                              <p:pRg st="4" end="4"/>
                                            </p:txEl>
                                          </p:spTgt>
                                        </p:tgtEl>
                                      </p:cBhvr>
                                    </p:animEffect>
                                    <p:anim calcmode="lin" valueType="num">
                                      <p:cBhvr>
                                        <p:cTn id="22" dur="1000" fill="hold"/>
                                        <p:tgtEl>
                                          <p:spTgt spid="3482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482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2" grpId="0" build="p"/>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35</Slides>
  <Notes>14</Notes>
  <HiddenSlides>0</HiddenSlides>
  <ScaleCrop>false</ScaleCrop>
  <HeadingPairs>
    <vt:vector size="4" baseType="variant">
      <vt:variant>
        <vt:lpstr>Theme</vt:lpstr>
      </vt:variant>
      <vt:variant>
        <vt:i4>2</vt:i4>
      </vt:variant>
      <vt:variant>
        <vt:lpstr>Slide Titles</vt:lpstr>
      </vt:variant>
      <vt:variant>
        <vt:i4>35</vt:i4>
      </vt:variant>
    </vt:vector>
  </HeadingPairs>
  <TitlesOfParts>
    <vt:vector size="37" baseType="lpstr">
      <vt:lpstr>Default Design</vt:lpstr>
      <vt:lpstr>Default Design</vt:lpstr>
      <vt:lpstr>PowerPoint Presentation</vt:lpstr>
      <vt:lpstr>PowerPoint Presentation</vt:lpstr>
      <vt:lpstr>PowerPoint Presentation</vt:lpstr>
      <vt:lpstr>PowerPoint Presentation</vt:lpstr>
      <vt:lpstr>PowerPoint Presentation</vt:lpstr>
      <vt:lpstr>PowerPoint Presentation</vt:lpstr>
      <vt:lpstr>Senior Management Team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School Day</vt:lpstr>
      <vt:lpstr>The School Day  Mon/Tue/Thu/Fri</vt:lpstr>
      <vt:lpstr>The School Day Wednesday</vt:lpstr>
      <vt:lpstr>S1 Timetable</vt:lpstr>
      <vt:lpstr>The Canteen</vt:lpstr>
      <vt:lpstr>The Canteen</vt:lpstr>
      <vt:lpstr>PowerPoint Presentation</vt:lpstr>
      <vt:lpstr>PowerPoint Presentation</vt:lpstr>
      <vt:lpstr>Broad General Education S1  and S2 – pupils study all subjects </vt:lpstr>
      <vt:lpstr>PowerPoint Presentation</vt:lpstr>
      <vt:lpstr>PowerPoint Presentation</vt:lpstr>
      <vt:lpstr>PowerPoint Presentation</vt:lpstr>
      <vt:lpstr>PowerPoint Presentation</vt:lpstr>
      <vt:lpstr>Beyond the Classroom</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Robert D Leadbeater</dc:creator>
  <cp:revision>208</cp:revision>
  <cp:lastPrinted>2019-05-20T11:08:19Z</cp:lastPrinted>
  <dcterms:created xsi:type="dcterms:W3CDTF">2006-10-10T08:48:09Z</dcterms:created>
  <dcterms:modified xsi:type="dcterms:W3CDTF">2023-06-26T10:20:18Z</dcterms:modified>
</cp:coreProperties>
</file>