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65" r:id="rId8"/>
    <p:sldId id="259" r:id="rId9"/>
    <p:sldId id="261" r:id="rId10"/>
    <p:sldId id="262" r:id="rId11"/>
    <p:sldId id="273" r:id="rId12"/>
    <p:sldId id="260" r:id="rId13"/>
    <p:sldId id="266" r:id="rId14"/>
    <p:sldId id="269" r:id="rId15"/>
    <p:sldId id="271" r:id="rId16"/>
    <p:sldId id="272" r:id="rId17"/>
    <p:sldId id="274" r:id="rId18"/>
    <p:sldId id="275" r:id="rId19"/>
    <p:sldId id="276" r:id="rId20"/>
    <p:sldId id="268" r:id="rId21"/>
    <p:sldId id="26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13952-721B-468D-4E07-F1DFCCE363D3}" v="1844" dt="2020-06-11T16:23:42.381"/>
    <p1510:client id="{3310FB9E-0841-8D2C-53E5-CE1233F9A5F4}" v="217" dt="2020-06-11T14:52:01.584"/>
    <p1510:client id="{3D3C0F62-0C83-3116-008F-2D58A8B5EEC9}" v="959" dt="2020-06-11T16:58:28.330"/>
    <p1510:client id="{9833D81D-CE12-49D9-846C-8EE534391A23}" v="1" dt="2020-06-12T08:39:47.477"/>
    <p1510:client id="{EAB35029-3DF3-9C7F-31A9-E24812401695}" v="25" dt="2020-06-12T07:56:16.6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2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 Brown" userId="S::gw08brownlindsay@glow.sch.uk::9781eef1-105e-4363-a406-7a352cf4a2bd" providerId="AD" clId="Web-{3310FB9E-0841-8D2C-53E5-CE1233F9A5F4}"/>
    <pc:docChg chg="addSld modSld">
      <pc:chgData name="L Brown" userId="S::gw08brownlindsay@glow.sch.uk::9781eef1-105e-4363-a406-7a352cf4a2bd" providerId="AD" clId="Web-{3310FB9E-0841-8D2C-53E5-CE1233F9A5F4}" dt="2020-06-11T14:52:01.584" v="195" actId="20577"/>
      <pc:docMkLst>
        <pc:docMk/>
      </pc:docMkLst>
      <pc:sldChg chg="addSp delSp modSp mod setBg">
        <pc:chgData name="L Brown" userId="S::gw08brownlindsay@glow.sch.uk::9781eef1-105e-4363-a406-7a352cf4a2bd" providerId="AD" clId="Web-{3310FB9E-0841-8D2C-53E5-CE1233F9A5F4}" dt="2020-06-11T14:49:05.193" v="11"/>
        <pc:sldMkLst>
          <pc:docMk/>
          <pc:sldMk cId="4141345911" sldId="256"/>
        </pc:sldMkLst>
        <pc:spChg chg="mod">
          <ac:chgData name="L Brown" userId="S::gw08brownlindsay@glow.sch.uk::9781eef1-105e-4363-a406-7a352cf4a2bd" providerId="AD" clId="Web-{3310FB9E-0841-8D2C-53E5-CE1233F9A5F4}" dt="2020-06-11T14:49:05.193" v="11"/>
          <ac:spMkLst>
            <pc:docMk/>
            <pc:sldMk cId="4141345911" sldId="256"/>
            <ac:spMk id="2" creationId="{00000000-0000-0000-0000-000000000000}"/>
          </ac:spMkLst>
        </pc:spChg>
        <pc:spChg chg="mod">
          <ac:chgData name="L Brown" userId="S::gw08brownlindsay@glow.sch.uk::9781eef1-105e-4363-a406-7a352cf4a2bd" providerId="AD" clId="Web-{3310FB9E-0841-8D2C-53E5-CE1233F9A5F4}" dt="2020-06-11T14:49:05.193" v="11"/>
          <ac:spMkLst>
            <pc:docMk/>
            <pc:sldMk cId="4141345911" sldId="256"/>
            <ac:spMk id="3" creationId="{00000000-0000-0000-0000-000000000000}"/>
          </ac:spMkLst>
        </pc:spChg>
        <pc:spChg chg="add del mod">
          <ac:chgData name="L Brown" userId="S::gw08brownlindsay@glow.sch.uk::9781eef1-105e-4363-a406-7a352cf4a2bd" providerId="AD" clId="Web-{3310FB9E-0841-8D2C-53E5-CE1233F9A5F4}" dt="2020-06-11T14:48:46.708" v="8"/>
          <ac:spMkLst>
            <pc:docMk/>
            <pc:sldMk cId="4141345911" sldId="256"/>
            <ac:spMk id="5" creationId="{A53876BC-B4E7-43AD-A11C-1A45AC48E2A0}"/>
          </ac:spMkLst>
        </pc:spChg>
        <pc:spChg chg="add del">
          <ac:chgData name="L Brown" userId="S::gw08brownlindsay@glow.sch.uk::9781eef1-105e-4363-a406-7a352cf4a2bd" providerId="AD" clId="Web-{3310FB9E-0841-8D2C-53E5-CE1233F9A5F4}" dt="2020-06-11T14:49:05.193" v="11"/>
          <ac:spMkLst>
            <pc:docMk/>
            <pc:sldMk cId="4141345911" sldId="256"/>
            <ac:spMk id="10" creationId="{81DCCE50-5BF6-42F8-A562-F8C543ADF39C}"/>
          </ac:spMkLst>
        </pc:spChg>
        <pc:spChg chg="add del">
          <ac:chgData name="L Brown" userId="S::gw08brownlindsay@glow.sch.uk::9781eef1-105e-4363-a406-7a352cf4a2bd" providerId="AD" clId="Web-{3310FB9E-0841-8D2C-53E5-CE1233F9A5F4}" dt="2020-06-11T14:49:05.193" v="11"/>
          <ac:spMkLst>
            <pc:docMk/>
            <pc:sldMk cId="4141345911" sldId="256"/>
            <ac:spMk id="12" creationId="{D78A776B-E301-4D5C-A1B5-A17C1BE181F6}"/>
          </ac:spMkLst>
        </pc:spChg>
        <pc:spChg chg="add del">
          <ac:chgData name="L Brown" userId="S::gw08brownlindsay@glow.sch.uk::9781eef1-105e-4363-a406-7a352cf4a2bd" providerId="AD" clId="Web-{3310FB9E-0841-8D2C-53E5-CE1233F9A5F4}" dt="2020-06-11T14:49:05.193" v="11"/>
          <ac:spMkLst>
            <pc:docMk/>
            <pc:sldMk cId="4141345911" sldId="256"/>
            <ac:spMk id="14" creationId="{0DDFA573-E787-440F-8A24-6F6D3D5498A2}"/>
          </ac:spMkLst>
        </pc:spChg>
        <pc:spChg chg="add del">
          <ac:chgData name="L Brown" userId="S::gw08brownlindsay@glow.sch.uk::9781eef1-105e-4363-a406-7a352cf4a2bd" providerId="AD" clId="Web-{3310FB9E-0841-8D2C-53E5-CE1233F9A5F4}" dt="2020-06-11T14:49:05.177" v="10"/>
          <ac:spMkLst>
            <pc:docMk/>
            <pc:sldMk cId="4141345911" sldId="256"/>
            <ac:spMk id="21" creationId="{7C08F021-28CE-479A-B96B-5252A9DDF6E8}"/>
          </ac:spMkLst>
        </pc:spChg>
        <pc:spChg chg="add del">
          <ac:chgData name="L Brown" userId="S::gw08brownlindsay@glow.sch.uk::9781eef1-105e-4363-a406-7a352cf4a2bd" providerId="AD" clId="Web-{3310FB9E-0841-8D2C-53E5-CE1233F9A5F4}" dt="2020-06-11T14:49:05.177" v="10"/>
          <ac:spMkLst>
            <pc:docMk/>
            <pc:sldMk cId="4141345911" sldId="256"/>
            <ac:spMk id="23" creationId="{09507514-A010-4863-8E99-AB3983760B4F}"/>
          </ac:spMkLst>
        </pc:spChg>
        <pc:spChg chg="add del">
          <ac:chgData name="L Brown" userId="S::gw08brownlindsay@glow.sch.uk::9781eef1-105e-4363-a406-7a352cf4a2bd" providerId="AD" clId="Web-{3310FB9E-0841-8D2C-53E5-CE1233F9A5F4}" dt="2020-06-11T14:49:05.177" v="10"/>
          <ac:spMkLst>
            <pc:docMk/>
            <pc:sldMk cId="4141345911" sldId="256"/>
            <ac:spMk id="25" creationId="{C015C3BB-3CA4-4964-8FB4-7DA3FBB6373C}"/>
          </ac:spMkLst>
        </pc:spChg>
        <pc:spChg chg="add del">
          <ac:chgData name="L Brown" userId="S::gw08brownlindsay@glow.sch.uk::9781eef1-105e-4363-a406-7a352cf4a2bd" providerId="AD" clId="Web-{3310FB9E-0841-8D2C-53E5-CE1233F9A5F4}" dt="2020-06-11T14:49:05.177" v="10"/>
          <ac:spMkLst>
            <pc:docMk/>
            <pc:sldMk cId="4141345911" sldId="256"/>
            <ac:spMk id="27" creationId="{7941F53E-EAF1-4AF0-9386-A74DFBA20468}"/>
          </ac:spMkLst>
        </pc:spChg>
        <pc:spChg chg="add del">
          <ac:chgData name="L Brown" userId="S::gw08brownlindsay@glow.sch.uk::9781eef1-105e-4363-a406-7a352cf4a2bd" providerId="AD" clId="Web-{3310FB9E-0841-8D2C-53E5-CE1233F9A5F4}" dt="2020-06-11T14:49:05.177" v="10"/>
          <ac:spMkLst>
            <pc:docMk/>
            <pc:sldMk cId="4141345911" sldId="256"/>
            <ac:spMk id="29" creationId="{D7210737-D731-4ED9-8D08-A238C71DD3A6}"/>
          </ac:spMkLst>
        </pc:spChg>
        <pc:picChg chg="add mod">
          <ac:chgData name="L Brown" userId="S::gw08brownlindsay@glow.sch.uk::9781eef1-105e-4363-a406-7a352cf4a2bd" providerId="AD" clId="Web-{3310FB9E-0841-8D2C-53E5-CE1233F9A5F4}" dt="2020-06-11T14:49:05.193" v="11"/>
          <ac:picMkLst>
            <pc:docMk/>
            <pc:sldMk cId="4141345911" sldId="256"/>
            <ac:picMk id="4" creationId="{FEFF4A41-F80E-4C4C-877C-9CC34BC34DA5}"/>
          </ac:picMkLst>
        </pc:picChg>
        <pc:picChg chg="add del">
          <ac:chgData name="L Brown" userId="S::gw08brownlindsay@glow.sch.uk::9781eef1-105e-4363-a406-7a352cf4a2bd" providerId="AD" clId="Web-{3310FB9E-0841-8D2C-53E5-CE1233F9A5F4}" dt="2020-06-11T14:49:05.177" v="10"/>
          <ac:picMkLst>
            <pc:docMk/>
            <pc:sldMk cId="4141345911" sldId="256"/>
            <ac:picMk id="19" creationId="{2C53C8BF-9653-4474-9153-4FE835420D69}"/>
          </ac:picMkLst>
        </pc:picChg>
      </pc:sldChg>
      <pc:sldChg chg="addSp modSp new mod setBg">
        <pc:chgData name="L Brown" userId="S::gw08brownlindsay@glow.sch.uk::9781eef1-105e-4363-a406-7a352cf4a2bd" providerId="AD" clId="Web-{3310FB9E-0841-8D2C-53E5-CE1233F9A5F4}" dt="2020-06-11T14:50:46.771" v="157" actId="20577"/>
        <pc:sldMkLst>
          <pc:docMk/>
          <pc:sldMk cId="2047888788" sldId="257"/>
        </pc:sldMkLst>
        <pc:spChg chg="mod">
          <ac:chgData name="L Brown" userId="S::gw08brownlindsay@glow.sch.uk::9781eef1-105e-4363-a406-7a352cf4a2bd" providerId="AD" clId="Web-{3310FB9E-0841-8D2C-53E5-CE1233F9A5F4}" dt="2020-06-11T14:49:30.068" v="32" actId="20577"/>
          <ac:spMkLst>
            <pc:docMk/>
            <pc:sldMk cId="2047888788" sldId="257"/>
            <ac:spMk id="2" creationId="{D6FE68D0-4551-4D28-9D7F-8D3525BDCF0D}"/>
          </ac:spMkLst>
        </pc:spChg>
        <pc:spChg chg="mod">
          <ac:chgData name="L Brown" userId="S::gw08brownlindsay@glow.sch.uk::9781eef1-105e-4363-a406-7a352cf4a2bd" providerId="AD" clId="Web-{3310FB9E-0841-8D2C-53E5-CE1233F9A5F4}" dt="2020-06-11T14:50:46.771" v="157" actId="20577"/>
          <ac:spMkLst>
            <pc:docMk/>
            <pc:sldMk cId="2047888788" sldId="257"/>
            <ac:spMk id="3" creationId="{06BA951B-4BD6-440D-A893-615A4D2B24AA}"/>
          </ac:spMkLst>
        </pc:spChg>
        <pc:spChg chg="add">
          <ac:chgData name="L Brown" userId="S::gw08brownlindsay@glow.sch.uk::9781eef1-105e-4363-a406-7a352cf4a2bd" providerId="AD" clId="Web-{3310FB9E-0841-8D2C-53E5-CE1233F9A5F4}" dt="2020-06-11T14:49:16.818" v="12"/>
          <ac:spMkLst>
            <pc:docMk/>
            <pc:sldMk cId="2047888788" sldId="257"/>
            <ac:spMk id="10" creationId="{A601F395-3079-4179-84BA-6654D9F8258F}"/>
          </ac:spMkLst>
        </pc:spChg>
        <pc:picChg chg="add">
          <ac:chgData name="L Brown" userId="S::gw08brownlindsay@glow.sch.uk::9781eef1-105e-4363-a406-7a352cf4a2bd" providerId="AD" clId="Web-{3310FB9E-0841-8D2C-53E5-CE1233F9A5F4}" dt="2020-06-11T14:49:16.818" v="12"/>
          <ac:picMkLst>
            <pc:docMk/>
            <pc:sldMk cId="2047888788" sldId="257"/>
            <ac:picMk id="8" creationId="{BB28D430-56EA-45B9-8632-927BEBF02975}"/>
          </ac:picMkLst>
        </pc:picChg>
      </pc:sldChg>
      <pc:sldChg chg="addSp modSp new mod setBg">
        <pc:chgData name="L Brown" userId="S::gw08brownlindsay@glow.sch.uk::9781eef1-105e-4363-a406-7a352cf4a2bd" providerId="AD" clId="Web-{3310FB9E-0841-8D2C-53E5-CE1233F9A5F4}" dt="2020-06-11T14:52:01.568" v="194" actId="20577"/>
        <pc:sldMkLst>
          <pc:docMk/>
          <pc:sldMk cId="1301231273" sldId="258"/>
        </pc:sldMkLst>
        <pc:spChg chg="mod">
          <ac:chgData name="L Brown" userId="S::gw08brownlindsay@glow.sch.uk::9781eef1-105e-4363-a406-7a352cf4a2bd" providerId="AD" clId="Web-{3310FB9E-0841-8D2C-53E5-CE1233F9A5F4}" dt="2020-06-11T14:52:01.568" v="194" actId="20577"/>
          <ac:spMkLst>
            <pc:docMk/>
            <pc:sldMk cId="1301231273" sldId="258"/>
            <ac:spMk id="2" creationId="{CA608149-B72C-4097-B8E5-6294A2534255}"/>
          </ac:spMkLst>
        </pc:spChg>
        <pc:spChg chg="mod">
          <ac:chgData name="L Brown" userId="S::gw08brownlindsay@glow.sch.uk::9781eef1-105e-4363-a406-7a352cf4a2bd" providerId="AD" clId="Web-{3310FB9E-0841-8D2C-53E5-CE1233F9A5F4}" dt="2020-06-11T14:51:21.006" v="187" actId="20577"/>
          <ac:spMkLst>
            <pc:docMk/>
            <pc:sldMk cId="1301231273" sldId="258"/>
            <ac:spMk id="3" creationId="{F02638B8-1570-40C1-B376-1141D4C88676}"/>
          </ac:spMkLst>
        </pc:spChg>
        <pc:spChg chg="add">
          <ac:chgData name="L Brown" userId="S::gw08brownlindsay@glow.sch.uk::9781eef1-105e-4363-a406-7a352cf4a2bd" providerId="AD" clId="Web-{3310FB9E-0841-8D2C-53E5-CE1233F9A5F4}" dt="2020-06-11T14:50:52.287" v="160"/>
          <ac:spMkLst>
            <pc:docMk/>
            <pc:sldMk cId="1301231273" sldId="258"/>
            <ac:spMk id="10" creationId="{A601F395-3079-4179-84BA-6654D9F8258F}"/>
          </ac:spMkLst>
        </pc:spChg>
        <pc:picChg chg="add">
          <ac:chgData name="L Brown" userId="S::gw08brownlindsay@glow.sch.uk::9781eef1-105e-4363-a406-7a352cf4a2bd" providerId="AD" clId="Web-{3310FB9E-0841-8D2C-53E5-CE1233F9A5F4}" dt="2020-06-11T14:50:52.287" v="160"/>
          <ac:picMkLst>
            <pc:docMk/>
            <pc:sldMk cId="1301231273" sldId="258"/>
            <ac:picMk id="8" creationId="{BB28D430-56EA-45B9-8632-927BEBF02975}"/>
          </ac:picMkLst>
        </pc:picChg>
      </pc:sldChg>
    </pc:docChg>
  </pc:docChgLst>
  <pc:docChgLst>
    <pc:chgData name="L Brown" userId="S::gw08brownlindsay@glow.sch.uk::9781eef1-105e-4363-a406-7a352cf4a2bd" providerId="AD" clId="Web-{1F313952-721B-468D-4E07-F1DFCCE363D3}"/>
    <pc:docChg chg="addSld delSld modSld sldOrd">
      <pc:chgData name="L Brown" userId="S::gw08brownlindsay@glow.sch.uk::9781eef1-105e-4363-a406-7a352cf4a2bd" providerId="AD" clId="Web-{1F313952-721B-468D-4E07-F1DFCCE363D3}" dt="2020-06-11T16:23:42.381" v="1834" actId="14100"/>
      <pc:docMkLst>
        <pc:docMk/>
      </pc:docMkLst>
      <pc:sldChg chg="modSp">
        <pc:chgData name="L Brown" userId="S::gw08brownlindsay@glow.sch.uk::9781eef1-105e-4363-a406-7a352cf4a2bd" providerId="AD" clId="Web-{1F313952-721B-468D-4E07-F1DFCCE363D3}" dt="2020-06-11T14:52:41.372" v="5" actId="20577"/>
        <pc:sldMkLst>
          <pc:docMk/>
          <pc:sldMk cId="4141345911" sldId="256"/>
        </pc:sldMkLst>
        <pc:spChg chg="mod">
          <ac:chgData name="L Brown" userId="S::gw08brownlindsay@glow.sch.uk::9781eef1-105e-4363-a406-7a352cf4a2bd" providerId="AD" clId="Web-{1F313952-721B-468D-4E07-F1DFCCE363D3}" dt="2020-06-11T14:52:41.372" v="5" actId="20577"/>
          <ac:spMkLst>
            <pc:docMk/>
            <pc:sldMk cId="4141345911" sldId="256"/>
            <ac:spMk id="2" creationId="{00000000-0000-0000-0000-000000000000}"/>
          </ac:spMkLst>
        </pc:spChg>
      </pc:sldChg>
      <pc:sldChg chg="modSp">
        <pc:chgData name="L Brown" userId="S::gw08brownlindsay@glow.sch.uk::9781eef1-105e-4363-a406-7a352cf4a2bd" providerId="AD" clId="Web-{1F313952-721B-468D-4E07-F1DFCCE363D3}" dt="2020-06-11T16:08:52.012" v="1636" actId="20577"/>
        <pc:sldMkLst>
          <pc:docMk/>
          <pc:sldMk cId="2047888788" sldId="257"/>
        </pc:sldMkLst>
        <pc:spChg chg="mod">
          <ac:chgData name="L Brown" userId="S::gw08brownlindsay@glow.sch.uk::9781eef1-105e-4363-a406-7a352cf4a2bd" providerId="AD" clId="Web-{1F313952-721B-468D-4E07-F1DFCCE363D3}" dt="2020-06-11T14:52:59.544" v="12" actId="20577"/>
          <ac:spMkLst>
            <pc:docMk/>
            <pc:sldMk cId="2047888788" sldId="257"/>
            <ac:spMk id="2" creationId="{D6FE68D0-4551-4D28-9D7F-8D3525BDCF0D}"/>
          </ac:spMkLst>
        </pc:spChg>
        <pc:spChg chg="mod">
          <ac:chgData name="L Brown" userId="S::gw08brownlindsay@glow.sch.uk::9781eef1-105e-4363-a406-7a352cf4a2bd" providerId="AD" clId="Web-{1F313952-721B-468D-4E07-F1DFCCE363D3}" dt="2020-06-11T16:08:52.012" v="1636" actId="20577"/>
          <ac:spMkLst>
            <pc:docMk/>
            <pc:sldMk cId="2047888788" sldId="257"/>
            <ac:spMk id="3" creationId="{06BA951B-4BD6-440D-A893-615A4D2B24AA}"/>
          </ac:spMkLst>
        </pc:spChg>
      </pc:sldChg>
      <pc:sldChg chg="modSp add replId">
        <pc:chgData name="L Brown" userId="S::gw08brownlindsay@glow.sch.uk::9781eef1-105e-4363-a406-7a352cf4a2bd" providerId="AD" clId="Web-{1F313952-721B-468D-4E07-F1DFCCE363D3}" dt="2020-06-11T16:23:17.334" v="1829" actId="20577"/>
        <pc:sldMkLst>
          <pc:docMk/>
          <pc:sldMk cId="547025879" sldId="258"/>
        </pc:sldMkLst>
        <pc:spChg chg="mod">
          <ac:chgData name="L Brown" userId="S::gw08brownlindsay@glow.sch.uk::9781eef1-105e-4363-a406-7a352cf4a2bd" providerId="AD" clId="Web-{1F313952-721B-468D-4E07-F1DFCCE363D3}" dt="2020-06-11T14:55:24.560" v="60" actId="20577"/>
          <ac:spMkLst>
            <pc:docMk/>
            <pc:sldMk cId="547025879" sldId="258"/>
            <ac:spMk id="2" creationId="{D6FE68D0-4551-4D28-9D7F-8D3525BDCF0D}"/>
          </ac:spMkLst>
        </pc:spChg>
        <pc:spChg chg="mod">
          <ac:chgData name="L Brown" userId="S::gw08brownlindsay@glow.sch.uk::9781eef1-105e-4363-a406-7a352cf4a2bd" providerId="AD" clId="Web-{1F313952-721B-468D-4E07-F1DFCCE363D3}" dt="2020-06-11T16:23:17.334" v="1829" actId="20577"/>
          <ac:spMkLst>
            <pc:docMk/>
            <pc:sldMk cId="547025879" sldId="258"/>
            <ac:spMk id="3" creationId="{06BA951B-4BD6-440D-A893-615A4D2B24AA}"/>
          </ac:spMkLst>
        </pc:spChg>
      </pc:sldChg>
      <pc:sldChg chg="del">
        <pc:chgData name="L Brown" userId="S::gw08brownlindsay@glow.sch.uk::9781eef1-105e-4363-a406-7a352cf4a2bd" providerId="AD" clId="Web-{1F313952-721B-468D-4E07-F1DFCCE363D3}" dt="2020-06-11T14:53:33.466" v="15"/>
        <pc:sldMkLst>
          <pc:docMk/>
          <pc:sldMk cId="1301231273" sldId="258"/>
        </pc:sldMkLst>
      </pc:sldChg>
      <pc:sldChg chg="addSp delSp modSp add replId">
        <pc:chgData name="L Brown" userId="S::gw08brownlindsay@glow.sch.uk::9781eef1-105e-4363-a406-7a352cf4a2bd" providerId="AD" clId="Web-{1F313952-721B-468D-4E07-F1DFCCE363D3}" dt="2020-06-11T15:11:08.346" v="1074" actId="20577"/>
        <pc:sldMkLst>
          <pc:docMk/>
          <pc:sldMk cId="3408808853" sldId="259"/>
        </pc:sldMkLst>
        <pc:spChg chg="mod">
          <ac:chgData name="L Brown" userId="S::gw08brownlindsay@glow.sch.uk::9781eef1-105e-4363-a406-7a352cf4a2bd" providerId="AD" clId="Web-{1F313952-721B-468D-4E07-F1DFCCE363D3}" dt="2020-06-11T15:11:08.346" v="1074" actId="20577"/>
          <ac:spMkLst>
            <pc:docMk/>
            <pc:sldMk cId="3408808853" sldId="259"/>
            <ac:spMk id="2" creationId="{D6FE68D0-4551-4D28-9D7F-8D3525BDCF0D}"/>
          </ac:spMkLst>
        </pc:spChg>
        <pc:spChg chg="del mod">
          <ac:chgData name="L Brown" userId="S::gw08brownlindsay@glow.sch.uk::9781eef1-105e-4363-a406-7a352cf4a2bd" providerId="AD" clId="Web-{1F313952-721B-468D-4E07-F1DFCCE363D3}" dt="2020-06-11T15:07:14.595" v="1034"/>
          <ac:spMkLst>
            <pc:docMk/>
            <pc:sldMk cId="3408808853" sldId="259"/>
            <ac:spMk id="3" creationId="{06BA951B-4BD6-440D-A893-615A4D2B24AA}"/>
          </ac:spMkLst>
        </pc:spChg>
        <pc:spChg chg="del">
          <ac:chgData name="L Brown" userId="S::gw08brownlindsay@glow.sch.uk::9781eef1-105e-4363-a406-7a352cf4a2bd" providerId="AD" clId="Web-{1F313952-721B-468D-4E07-F1DFCCE363D3}" dt="2020-06-11T15:10:39.846" v="1067"/>
          <ac:spMkLst>
            <pc:docMk/>
            <pc:sldMk cId="3408808853" sldId="259"/>
            <ac:spMk id="10" creationId="{A601F395-3079-4179-84BA-6654D9F8258F}"/>
          </ac:spMkLst>
        </pc:spChg>
        <pc:spChg chg="add">
          <ac:chgData name="L Brown" userId="S::gw08brownlindsay@glow.sch.uk::9781eef1-105e-4363-a406-7a352cf4a2bd" providerId="AD" clId="Web-{1F313952-721B-468D-4E07-F1DFCCE363D3}" dt="2020-06-11T15:10:39.846" v="1067"/>
          <ac:spMkLst>
            <pc:docMk/>
            <pc:sldMk cId="3408808853" sldId="259"/>
            <ac:spMk id="17" creationId="{0B280DBD-2815-4DCB-B024-B643AE81BD4C}"/>
          </ac:spMkLst>
        </pc:spChg>
        <pc:spChg chg="add">
          <ac:chgData name="L Brown" userId="S::gw08brownlindsay@glow.sch.uk::9781eef1-105e-4363-a406-7a352cf4a2bd" providerId="AD" clId="Web-{1F313952-721B-468D-4E07-F1DFCCE363D3}" dt="2020-06-11T15:10:39.846" v="1067"/>
          <ac:spMkLst>
            <pc:docMk/>
            <pc:sldMk cId="3408808853" sldId="259"/>
            <ac:spMk id="19" creationId="{A5098477-9C54-4B12-B85E-1A2CDD83AECB}"/>
          </ac:spMkLst>
        </pc:spChg>
        <pc:spChg chg="add">
          <ac:chgData name="L Brown" userId="S::gw08brownlindsay@glow.sch.uk::9781eef1-105e-4363-a406-7a352cf4a2bd" providerId="AD" clId="Web-{1F313952-721B-468D-4E07-F1DFCCE363D3}" dt="2020-06-11T15:10:39.846" v="1067"/>
          <ac:spMkLst>
            <pc:docMk/>
            <pc:sldMk cId="3408808853" sldId="259"/>
            <ac:spMk id="21" creationId="{342417C2-466C-418D-B143-F27E00E64A35}"/>
          </ac:spMkLst>
        </pc:spChg>
        <pc:spChg chg="add">
          <ac:chgData name="L Brown" userId="S::gw08brownlindsay@glow.sch.uk::9781eef1-105e-4363-a406-7a352cf4a2bd" providerId="AD" clId="Web-{1F313952-721B-468D-4E07-F1DFCCE363D3}" dt="2020-06-11T15:10:39.846" v="1067"/>
          <ac:spMkLst>
            <pc:docMk/>
            <pc:sldMk cId="3408808853" sldId="259"/>
            <ac:spMk id="23" creationId="{8EB20674-E635-4F0A-AC68-F23358C361E2}"/>
          </ac:spMkLst>
        </pc:spChg>
        <pc:spChg chg="add">
          <ac:chgData name="L Brown" userId="S::gw08brownlindsay@glow.sch.uk::9781eef1-105e-4363-a406-7a352cf4a2bd" providerId="AD" clId="Web-{1F313952-721B-468D-4E07-F1DFCCE363D3}" dt="2020-06-11T15:10:39.846" v="1067"/>
          <ac:spMkLst>
            <pc:docMk/>
            <pc:sldMk cId="3408808853" sldId="259"/>
            <ac:spMk id="25" creationId="{2F9E64F1-5B60-4624-9174-F6AAC13B36FC}"/>
          </ac:spMkLst>
        </pc:spChg>
        <pc:spChg chg="add">
          <ac:chgData name="L Brown" userId="S::gw08brownlindsay@glow.sch.uk::9781eef1-105e-4363-a406-7a352cf4a2bd" providerId="AD" clId="Web-{1F313952-721B-468D-4E07-F1DFCCE363D3}" dt="2020-06-11T15:10:39.846" v="1067"/>
          <ac:spMkLst>
            <pc:docMk/>
            <pc:sldMk cId="3408808853" sldId="259"/>
            <ac:spMk id="29" creationId="{3DC0375C-BE5A-4736-A815-015CD223F50C}"/>
          </ac:spMkLst>
        </pc:spChg>
        <pc:spChg chg="add">
          <ac:chgData name="L Brown" userId="S::gw08brownlindsay@glow.sch.uk::9781eef1-105e-4363-a406-7a352cf4a2bd" providerId="AD" clId="Web-{1F313952-721B-468D-4E07-F1DFCCE363D3}" dt="2020-06-11T15:10:39.846" v="1067"/>
          <ac:spMkLst>
            <pc:docMk/>
            <pc:sldMk cId="3408808853" sldId="259"/>
            <ac:spMk id="31" creationId="{39232249-88CC-4F51-907C-88358D82A4C4}"/>
          </ac:spMkLst>
        </pc:spChg>
        <pc:spChg chg="add">
          <ac:chgData name="L Brown" userId="S::gw08brownlindsay@glow.sch.uk::9781eef1-105e-4363-a406-7a352cf4a2bd" providerId="AD" clId="Web-{1F313952-721B-468D-4E07-F1DFCCE363D3}" dt="2020-06-11T15:10:39.846" v="1067"/>
          <ac:spMkLst>
            <pc:docMk/>
            <pc:sldMk cId="3408808853" sldId="259"/>
            <ac:spMk id="33" creationId="{B3F32693-A363-4B3D-840C-EAB023AD002E}"/>
          </ac:spMkLst>
        </pc:spChg>
        <pc:spChg chg="add">
          <ac:chgData name="L Brown" userId="S::gw08brownlindsay@glow.sch.uk::9781eef1-105e-4363-a406-7a352cf4a2bd" providerId="AD" clId="Web-{1F313952-721B-468D-4E07-F1DFCCE363D3}" dt="2020-06-11T15:10:39.846" v="1067"/>
          <ac:spMkLst>
            <pc:docMk/>
            <pc:sldMk cId="3408808853" sldId="259"/>
            <ac:spMk id="35" creationId="{E3D627B7-FCE4-4B3F-9144-9A8F36FB3A2B}"/>
          </ac:spMkLst>
        </pc:spChg>
        <pc:picChg chg="add mod ord">
          <ac:chgData name="L Brown" userId="S::gw08brownlindsay@glow.sch.uk::9781eef1-105e-4363-a406-7a352cf4a2bd" providerId="AD" clId="Web-{1F313952-721B-468D-4E07-F1DFCCE363D3}" dt="2020-06-11T15:10:39.846" v="1067"/>
          <ac:picMkLst>
            <pc:docMk/>
            <pc:sldMk cId="3408808853" sldId="259"/>
            <ac:picMk id="4" creationId="{18503BDC-DA5D-446F-AB4D-48F5C1379614}"/>
          </ac:picMkLst>
        </pc:picChg>
        <pc:picChg chg="add mod">
          <ac:chgData name="L Brown" userId="S::gw08brownlindsay@glow.sch.uk::9781eef1-105e-4363-a406-7a352cf4a2bd" providerId="AD" clId="Web-{1F313952-721B-468D-4E07-F1DFCCE363D3}" dt="2020-06-11T15:10:39.846" v="1067"/>
          <ac:picMkLst>
            <pc:docMk/>
            <pc:sldMk cId="3408808853" sldId="259"/>
            <ac:picMk id="5" creationId="{2572E6FA-4B41-4995-A852-CBE4DEA499A4}"/>
          </ac:picMkLst>
        </pc:picChg>
        <pc:picChg chg="add mod ord">
          <ac:chgData name="L Brown" userId="S::gw08brownlindsay@glow.sch.uk::9781eef1-105e-4363-a406-7a352cf4a2bd" providerId="AD" clId="Web-{1F313952-721B-468D-4E07-F1DFCCE363D3}" dt="2020-06-11T15:10:39.846" v="1067"/>
          <ac:picMkLst>
            <pc:docMk/>
            <pc:sldMk cId="3408808853" sldId="259"/>
            <ac:picMk id="6" creationId="{2D539E5F-0539-4EDF-89DD-E5AD26245787}"/>
          </ac:picMkLst>
        </pc:picChg>
        <pc:picChg chg="add mod ord">
          <ac:chgData name="L Brown" userId="S::gw08brownlindsay@glow.sch.uk::9781eef1-105e-4363-a406-7a352cf4a2bd" providerId="AD" clId="Web-{1F313952-721B-468D-4E07-F1DFCCE363D3}" dt="2020-06-11T15:10:39.846" v="1067"/>
          <ac:picMkLst>
            <pc:docMk/>
            <pc:sldMk cId="3408808853" sldId="259"/>
            <ac:picMk id="7" creationId="{7164D0A0-6E7C-4380-BE72-99238C19BF94}"/>
          </ac:picMkLst>
        </pc:picChg>
        <pc:picChg chg="del">
          <ac:chgData name="L Brown" userId="S::gw08brownlindsay@glow.sch.uk::9781eef1-105e-4363-a406-7a352cf4a2bd" providerId="AD" clId="Web-{1F313952-721B-468D-4E07-F1DFCCE363D3}" dt="2020-06-11T15:10:39.846" v="1067"/>
          <ac:picMkLst>
            <pc:docMk/>
            <pc:sldMk cId="3408808853" sldId="259"/>
            <ac:picMk id="8" creationId="{BB28D430-56EA-45B9-8632-927BEBF02975}"/>
          </ac:picMkLst>
        </pc:picChg>
        <pc:picChg chg="add">
          <ac:chgData name="L Brown" userId="S::gw08brownlindsay@glow.sch.uk::9781eef1-105e-4363-a406-7a352cf4a2bd" providerId="AD" clId="Web-{1F313952-721B-468D-4E07-F1DFCCE363D3}" dt="2020-06-11T15:10:39.846" v="1067"/>
          <ac:picMkLst>
            <pc:docMk/>
            <pc:sldMk cId="3408808853" sldId="259"/>
            <ac:picMk id="15" creationId="{797165E7-07D5-44D5-A969-52A68AC77AA1}"/>
          </ac:picMkLst>
        </pc:picChg>
        <pc:picChg chg="add">
          <ac:chgData name="L Brown" userId="S::gw08brownlindsay@glow.sch.uk::9781eef1-105e-4363-a406-7a352cf4a2bd" providerId="AD" clId="Web-{1F313952-721B-468D-4E07-F1DFCCE363D3}" dt="2020-06-11T15:10:39.846" v="1067"/>
          <ac:picMkLst>
            <pc:docMk/>
            <pc:sldMk cId="3408808853" sldId="259"/>
            <ac:picMk id="27" creationId="{090CCBC9-586C-4528-9653-350706479A05}"/>
          </ac:picMkLst>
        </pc:picChg>
      </pc:sldChg>
      <pc:sldChg chg="addSp delSp modSp add ord replId">
        <pc:chgData name="L Brown" userId="S::gw08brownlindsay@glow.sch.uk::9781eef1-105e-4363-a406-7a352cf4a2bd" providerId="AD" clId="Web-{1F313952-721B-468D-4E07-F1DFCCE363D3}" dt="2020-06-11T16:23:42.381" v="1834" actId="14100"/>
        <pc:sldMkLst>
          <pc:docMk/>
          <pc:sldMk cId="1713533528" sldId="260"/>
        </pc:sldMkLst>
        <pc:spChg chg="mod">
          <ac:chgData name="L Brown" userId="S::gw08brownlindsay@glow.sch.uk::9781eef1-105e-4363-a406-7a352cf4a2bd" providerId="AD" clId="Web-{1F313952-721B-468D-4E07-F1DFCCE363D3}" dt="2020-06-11T16:18:55.492" v="1734" actId="20577"/>
          <ac:spMkLst>
            <pc:docMk/>
            <pc:sldMk cId="1713533528" sldId="260"/>
            <ac:spMk id="2" creationId="{D6FE68D0-4551-4D28-9D7F-8D3525BDCF0D}"/>
          </ac:spMkLst>
        </pc:spChg>
        <pc:spChg chg="mod">
          <ac:chgData name="L Brown" userId="S::gw08brownlindsay@glow.sch.uk::9781eef1-105e-4363-a406-7a352cf4a2bd" providerId="AD" clId="Web-{1F313952-721B-468D-4E07-F1DFCCE363D3}" dt="2020-06-11T16:23:42.381" v="1834" actId="14100"/>
          <ac:spMkLst>
            <pc:docMk/>
            <pc:sldMk cId="1713533528" sldId="260"/>
            <ac:spMk id="3" creationId="{06BA951B-4BD6-440D-A893-615A4D2B24AA}"/>
          </ac:spMkLst>
        </pc:spChg>
        <pc:spChg chg="add del mod">
          <ac:chgData name="L Brown" userId="S::gw08brownlindsay@glow.sch.uk::9781eef1-105e-4363-a406-7a352cf4a2bd" providerId="AD" clId="Web-{1F313952-721B-468D-4E07-F1DFCCE363D3}" dt="2020-06-11T16:17:54.258" v="1697"/>
          <ac:spMkLst>
            <pc:docMk/>
            <pc:sldMk cId="1713533528" sldId="260"/>
            <ac:spMk id="5" creationId="{8A55058C-DACF-489F-AF68-A285402A3E23}"/>
          </ac:spMkLst>
        </pc:spChg>
        <pc:spChg chg="del">
          <ac:chgData name="L Brown" userId="S::gw08brownlindsay@glow.sch.uk::9781eef1-105e-4363-a406-7a352cf4a2bd" providerId="AD" clId="Web-{1F313952-721B-468D-4E07-F1DFCCE363D3}" dt="2020-06-11T16:17:24.805" v="1690"/>
          <ac:spMkLst>
            <pc:docMk/>
            <pc:sldMk cId="1713533528" sldId="260"/>
            <ac:spMk id="10" creationId="{A601F395-3079-4179-84BA-6654D9F8258F}"/>
          </ac:spMkLst>
        </pc:spChg>
        <pc:picChg chg="add mod">
          <ac:chgData name="L Brown" userId="S::gw08brownlindsay@glow.sch.uk::9781eef1-105e-4363-a406-7a352cf4a2bd" providerId="AD" clId="Web-{1F313952-721B-468D-4E07-F1DFCCE363D3}" dt="2020-06-11T16:18:13.883" v="1701" actId="1076"/>
          <ac:picMkLst>
            <pc:docMk/>
            <pc:sldMk cId="1713533528" sldId="260"/>
            <ac:picMk id="4" creationId="{C2961FEB-3EA6-479D-A4F0-570DC32CEB8B}"/>
          </ac:picMkLst>
        </pc:picChg>
        <pc:picChg chg="del">
          <ac:chgData name="L Brown" userId="S::gw08brownlindsay@glow.sch.uk::9781eef1-105e-4363-a406-7a352cf4a2bd" providerId="AD" clId="Web-{1F313952-721B-468D-4E07-F1DFCCE363D3}" dt="2020-06-11T16:17:24.805" v="1690"/>
          <ac:picMkLst>
            <pc:docMk/>
            <pc:sldMk cId="1713533528" sldId="260"/>
            <ac:picMk id="8" creationId="{BB28D430-56EA-45B9-8632-927BEBF02975}"/>
          </ac:picMkLst>
        </pc:picChg>
      </pc:sldChg>
    </pc:docChg>
  </pc:docChgLst>
  <pc:docChgLst>
    <pc:chgData name="L Brown" userId="S::gw08brownlindsay@glow.sch.uk::9781eef1-105e-4363-a406-7a352cf4a2bd" providerId="AD" clId="Web-{EAB35029-3DF3-9C7F-31A9-E24812401695}"/>
    <pc:docChg chg="modSld">
      <pc:chgData name="L Brown" userId="S::gw08brownlindsay@glow.sch.uk::9781eef1-105e-4363-a406-7a352cf4a2bd" providerId="AD" clId="Web-{EAB35029-3DF3-9C7F-31A9-E24812401695}" dt="2020-06-12T07:56:16.679" v="24" actId="20577"/>
      <pc:docMkLst>
        <pc:docMk/>
      </pc:docMkLst>
      <pc:sldChg chg="modSp">
        <pc:chgData name="L Brown" userId="S::gw08brownlindsay@glow.sch.uk::9781eef1-105e-4363-a406-7a352cf4a2bd" providerId="AD" clId="Web-{EAB35029-3DF3-9C7F-31A9-E24812401695}" dt="2020-06-12T07:56:16.679" v="24" actId="20577"/>
        <pc:sldMkLst>
          <pc:docMk/>
          <pc:sldMk cId="2093211481" sldId="261"/>
        </pc:sldMkLst>
        <pc:spChg chg="mod">
          <ac:chgData name="L Brown" userId="S::gw08brownlindsay@glow.sch.uk::9781eef1-105e-4363-a406-7a352cf4a2bd" providerId="AD" clId="Web-{EAB35029-3DF3-9C7F-31A9-E24812401695}" dt="2020-06-12T07:56:16.679" v="24" actId="20577"/>
          <ac:spMkLst>
            <pc:docMk/>
            <pc:sldMk cId="2093211481" sldId="261"/>
            <ac:spMk id="3" creationId="{40E9B954-0BA8-4103-B2B4-D10C64F9A9DE}"/>
          </ac:spMkLst>
        </pc:spChg>
      </pc:sldChg>
    </pc:docChg>
  </pc:docChgLst>
  <pc:docChgLst>
    <pc:chgData name="Mrs Johnston" userId="S::gw08johnstoncarolyn@glow.sch.uk::b281fa6b-45f7-4280-af15-495a2d1e344f" providerId="AD" clId="Web-{9833D81D-CE12-49D9-846C-8EE534391A23}"/>
    <pc:docChg chg="addSld">
      <pc:chgData name="Mrs Johnston" userId="S::gw08johnstoncarolyn@glow.sch.uk::b281fa6b-45f7-4280-af15-495a2d1e344f" providerId="AD" clId="Web-{9833D81D-CE12-49D9-846C-8EE534391A23}" dt="2020-06-12T08:39:47.477" v="0"/>
      <pc:docMkLst>
        <pc:docMk/>
      </pc:docMkLst>
      <pc:sldChg chg="new">
        <pc:chgData name="Mrs Johnston" userId="S::gw08johnstoncarolyn@glow.sch.uk::b281fa6b-45f7-4280-af15-495a2d1e344f" providerId="AD" clId="Web-{9833D81D-CE12-49D9-846C-8EE534391A23}" dt="2020-06-12T08:39:47.477" v="0"/>
        <pc:sldMkLst>
          <pc:docMk/>
          <pc:sldMk cId="166233932" sldId="264"/>
        </pc:sldMkLst>
      </pc:sldChg>
    </pc:docChg>
  </pc:docChgLst>
  <pc:docChgLst>
    <pc:chgData name="L Brown" userId="S::gw08brownlindsay@glow.sch.uk::9781eef1-105e-4363-a406-7a352cf4a2bd" providerId="AD" clId="Web-{3D3C0F62-0C83-3116-008F-2D58A8B5EEC9}"/>
    <pc:docChg chg="addSld modSld sldOrd">
      <pc:chgData name="L Brown" userId="S::gw08brownlindsay@glow.sch.uk::9781eef1-105e-4363-a406-7a352cf4a2bd" providerId="AD" clId="Web-{3D3C0F62-0C83-3116-008F-2D58A8B5EEC9}" dt="2020-06-11T16:58:28.330" v="952" actId="20577"/>
      <pc:docMkLst>
        <pc:docMk/>
      </pc:docMkLst>
      <pc:sldChg chg="modSp">
        <pc:chgData name="L Brown" userId="S::gw08brownlindsay@glow.sch.uk::9781eef1-105e-4363-a406-7a352cf4a2bd" providerId="AD" clId="Web-{3D3C0F62-0C83-3116-008F-2D58A8B5EEC9}" dt="2020-06-11T16:52:18.926" v="889" actId="20577"/>
        <pc:sldMkLst>
          <pc:docMk/>
          <pc:sldMk cId="1713533528" sldId="260"/>
        </pc:sldMkLst>
        <pc:spChg chg="mod">
          <ac:chgData name="L Brown" userId="S::gw08brownlindsay@glow.sch.uk::9781eef1-105e-4363-a406-7a352cf4a2bd" providerId="AD" clId="Web-{3D3C0F62-0C83-3116-008F-2D58A8B5EEC9}" dt="2020-06-11T16:52:18.926" v="889" actId="20577"/>
          <ac:spMkLst>
            <pc:docMk/>
            <pc:sldMk cId="1713533528" sldId="260"/>
            <ac:spMk id="2" creationId="{D6FE68D0-4551-4D28-9D7F-8D3525BDCF0D}"/>
          </ac:spMkLst>
        </pc:spChg>
      </pc:sldChg>
      <pc:sldChg chg="addSp delSp modSp new mod ord setBg">
        <pc:chgData name="L Brown" userId="S::gw08brownlindsay@glow.sch.uk::9781eef1-105e-4363-a406-7a352cf4a2bd" providerId="AD" clId="Web-{3D3C0F62-0C83-3116-008F-2D58A8B5EEC9}" dt="2020-06-11T16:58:28.330" v="952" actId="20577"/>
        <pc:sldMkLst>
          <pc:docMk/>
          <pc:sldMk cId="2093211481" sldId="261"/>
        </pc:sldMkLst>
        <pc:spChg chg="mod">
          <ac:chgData name="L Brown" userId="S::gw08brownlindsay@glow.sch.uk::9781eef1-105e-4363-a406-7a352cf4a2bd" providerId="AD" clId="Web-{3D3C0F62-0C83-3116-008F-2D58A8B5EEC9}" dt="2020-06-11T16:48:44.709" v="876" actId="20577"/>
          <ac:spMkLst>
            <pc:docMk/>
            <pc:sldMk cId="2093211481" sldId="261"/>
            <ac:spMk id="2" creationId="{137AD7CD-21B6-4415-AC4F-A2776C05729A}"/>
          </ac:spMkLst>
        </pc:spChg>
        <pc:spChg chg="mod ord">
          <ac:chgData name="L Brown" userId="S::gw08brownlindsay@glow.sch.uk::9781eef1-105e-4363-a406-7a352cf4a2bd" providerId="AD" clId="Web-{3D3C0F62-0C83-3116-008F-2D58A8B5EEC9}" dt="2020-06-11T16:58:28.330" v="952" actId="20577"/>
          <ac:spMkLst>
            <pc:docMk/>
            <pc:sldMk cId="2093211481" sldId="261"/>
            <ac:spMk id="3" creationId="{40E9B954-0BA8-4103-B2B4-D10C64F9A9DE}"/>
          </ac:spMkLst>
        </pc:spChg>
        <pc:spChg chg="add del mod">
          <ac:chgData name="L Brown" userId="S::gw08brownlindsay@glow.sch.uk::9781eef1-105e-4363-a406-7a352cf4a2bd" providerId="AD" clId="Web-{3D3C0F62-0C83-3116-008F-2D58A8B5EEC9}" dt="2020-06-11T16:39:21.166" v="676"/>
          <ac:spMkLst>
            <pc:docMk/>
            <pc:sldMk cId="2093211481" sldId="261"/>
            <ac:spMk id="5" creationId="{A4456C38-675C-4BAD-B6E9-EA2D87DAE92E}"/>
          </ac:spMkLst>
        </pc:spChg>
        <pc:spChg chg="add mod">
          <ac:chgData name="L Brown" userId="S::gw08brownlindsay@glow.sch.uk::9781eef1-105e-4363-a406-7a352cf4a2bd" providerId="AD" clId="Web-{3D3C0F62-0C83-3116-008F-2D58A8B5EEC9}" dt="2020-06-11T16:47:41.506" v="875" actId="1076"/>
          <ac:spMkLst>
            <pc:docMk/>
            <pc:sldMk cId="2093211481" sldId="261"/>
            <ac:spMk id="7" creationId="{D43AC52C-E06D-4A33-BB50-CEA4CBAD079F}"/>
          </ac:spMkLst>
        </pc:spChg>
        <pc:spChg chg="add del">
          <ac:chgData name="L Brown" userId="S::gw08brownlindsay@glow.sch.uk::9781eef1-105e-4363-a406-7a352cf4a2bd" providerId="AD" clId="Web-{3D3C0F62-0C83-3116-008F-2D58A8B5EEC9}" dt="2020-06-11T16:45:04.898" v="822"/>
          <ac:spMkLst>
            <pc:docMk/>
            <pc:sldMk cId="2093211481" sldId="261"/>
            <ac:spMk id="10" creationId="{8492A138-EC4F-4F03-B497-EBDF2443FC09}"/>
          </ac:spMkLst>
        </pc:spChg>
        <pc:spChg chg="add del">
          <ac:chgData name="L Brown" userId="S::gw08brownlindsay@glow.sch.uk::9781eef1-105e-4363-a406-7a352cf4a2bd" providerId="AD" clId="Web-{3D3C0F62-0C83-3116-008F-2D58A8B5EEC9}" dt="2020-06-11T16:45:25.007" v="826"/>
          <ac:spMkLst>
            <pc:docMk/>
            <pc:sldMk cId="2093211481" sldId="261"/>
            <ac:spMk id="15" creationId="{40EBDF3C-61A6-450C-8532-9276D9A1EB04}"/>
          </ac:spMkLst>
        </pc:spChg>
        <pc:spChg chg="add">
          <ac:chgData name="L Brown" userId="S::gw08brownlindsay@glow.sch.uk::9781eef1-105e-4363-a406-7a352cf4a2bd" providerId="AD" clId="Web-{3D3C0F62-0C83-3116-008F-2D58A8B5EEC9}" dt="2020-06-11T16:45:25.007" v="826"/>
          <ac:spMkLst>
            <pc:docMk/>
            <pc:sldMk cId="2093211481" sldId="261"/>
            <ac:spMk id="17" creationId="{0276CF47-78D1-45D4-B8A5-05DD68D9FB03}"/>
          </ac:spMkLst>
        </pc:spChg>
        <pc:spChg chg="add del">
          <ac:chgData name="L Brown" userId="S::gw08brownlindsay@glow.sch.uk::9781eef1-105e-4363-a406-7a352cf4a2bd" providerId="AD" clId="Web-{3D3C0F62-0C83-3116-008F-2D58A8B5EEC9}" dt="2020-06-11T16:45:24.997" v="825"/>
          <ac:spMkLst>
            <pc:docMk/>
            <pc:sldMk cId="2093211481" sldId="261"/>
            <ac:spMk id="20" creationId="{8492A138-EC4F-4F03-B497-EBDF2443FC09}"/>
          </ac:spMkLst>
        </pc:spChg>
        <pc:picChg chg="add del mod ord">
          <ac:chgData name="L Brown" userId="S::gw08brownlindsay@glow.sch.uk::9781eef1-105e-4363-a406-7a352cf4a2bd" providerId="AD" clId="Web-{3D3C0F62-0C83-3116-008F-2D58A8B5EEC9}" dt="2020-06-11T16:47:20.569" v="863"/>
          <ac:picMkLst>
            <pc:docMk/>
            <pc:sldMk cId="2093211481" sldId="261"/>
            <ac:picMk id="4" creationId="{44EC7A51-6A3F-4FCF-B50C-A8F9A2E6D410}"/>
          </ac:picMkLst>
        </pc:picChg>
      </pc:sldChg>
      <pc:sldChg chg="modSp new">
        <pc:chgData name="L Brown" userId="S::gw08brownlindsay@glow.sch.uk::9781eef1-105e-4363-a406-7a352cf4a2bd" providerId="AD" clId="Web-{3D3C0F62-0C83-3116-008F-2D58A8B5EEC9}" dt="2020-06-11T16:49:23.631" v="888" actId="20577"/>
        <pc:sldMkLst>
          <pc:docMk/>
          <pc:sldMk cId="4130292193" sldId="262"/>
        </pc:sldMkLst>
        <pc:spChg chg="mod">
          <ac:chgData name="L Brown" userId="S::gw08brownlindsay@glow.sch.uk::9781eef1-105e-4363-a406-7a352cf4a2bd" providerId="AD" clId="Web-{3D3C0F62-0C83-3116-008F-2D58A8B5EEC9}" dt="2020-06-11T16:49:01.022" v="881" actId="20577"/>
          <ac:spMkLst>
            <pc:docMk/>
            <pc:sldMk cId="4130292193" sldId="262"/>
            <ac:spMk id="2" creationId="{A468E4D8-73CB-4FB5-B9CA-4CEC191E66E9}"/>
          </ac:spMkLst>
        </pc:spChg>
        <pc:spChg chg="mod">
          <ac:chgData name="L Brown" userId="S::gw08brownlindsay@glow.sch.uk::9781eef1-105e-4363-a406-7a352cf4a2bd" providerId="AD" clId="Web-{3D3C0F62-0C83-3116-008F-2D58A8B5EEC9}" dt="2020-06-11T16:49:23.631" v="888" actId="20577"/>
          <ac:spMkLst>
            <pc:docMk/>
            <pc:sldMk cId="4130292193" sldId="262"/>
            <ac:spMk id="3" creationId="{559766B2-1595-4A36-A00D-3F1D1B01CB2D}"/>
          </ac:spMkLst>
        </pc:spChg>
      </pc:sldChg>
      <pc:sldChg chg="delSp modSp add replId">
        <pc:chgData name="L Brown" userId="S::gw08brownlindsay@glow.sch.uk::9781eef1-105e-4363-a406-7a352cf4a2bd" providerId="AD" clId="Web-{3D3C0F62-0C83-3116-008F-2D58A8B5EEC9}" dt="2020-06-11T16:52:50.285" v="927" actId="14100"/>
        <pc:sldMkLst>
          <pc:docMk/>
          <pc:sldMk cId="2778731831" sldId="263"/>
        </pc:sldMkLst>
        <pc:spChg chg="mod">
          <ac:chgData name="L Brown" userId="S::gw08brownlindsay@glow.sch.uk::9781eef1-105e-4363-a406-7a352cf4a2bd" providerId="AD" clId="Web-{3D3C0F62-0C83-3116-008F-2D58A8B5EEC9}" dt="2020-06-11T16:52:50.285" v="927" actId="14100"/>
          <ac:spMkLst>
            <pc:docMk/>
            <pc:sldMk cId="2778731831" sldId="263"/>
            <ac:spMk id="2" creationId="{D6FE68D0-4551-4D28-9D7F-8D3525BDCF0D}"/>
          </ac:spMkLst>
        </pc:spChg>
        <pc:spChg chg="mod">
          <ac:chgData name="L Brown" userId="S::gw08brownlindsay@glow.sch.uk::9781eef1-105e-4363-a406-7a352cf4a2bd" providerId="AD" clId="Web-{3D3C0F62-0C83-3116-008F-2D58A8B5EEC9}" dt="2020-06-11T16:46:09.616" v="831" actId="20577"/>
          <ac:spMkLst>
            <pc:docMk/>
            <pc:sldMk cId="2778731831" sldId="263"/>
            <ac:spMk id="3" creationId="{06BA951B-4BD6-440D-A893-615A4D2B24AA}"/>
          </ac:spMkLst>
        </pc:spChg>
        <pc:picChg chg="del">
          <ac:chgData name="L Brown" userId="S::gw08brownlindsay@glow.sch.uk::9781eef1-105e-4363-a406-7a352cf4a2bd" providerId="AD" clId="Web-{3D3C0F62-0C83-3116-008F-2D58A8B5EEC9}" dt="2020-06-11T16:46:13.320" v="832"/>
          <ac:picMkLst>
            <pc:docMk/>
            <pc:sldMk cId="2778731831" sldId="263"/>
            <ac:picMk id="4" creationId="{C2961FEB-3EA6-479D-A4F0-570DC32CEB8B}"/>
          </ac:picMkLst>
        </pc:picChg>
      </pc:sldChg>
    </pc:docChg>
  </pc:docChgLst>
  <pc:docChgLst>
    <pc:chgData clId="Web-{3310FB9E-0841-8D2C-53E5-CE1233F9A5F4}"/>
    <pc:docChg chg="modSld">
      <pc:chgData name="" userId="" providerId="" clId="Web-{3310FB9E-0841-8D2C-53E5-CE1233F9A5F4}" dt="2020-06-11T14:46:22.161" v="23" actId="20577"/>
      <pc:docMkLst>
        <pc:docMk/>
      </pc:docMkLst>
      <pc:sldChg chg="modSp">
        <pc:chgData name="" userId="" providerId="" clId="Web-{3310FB9E-0841-8D2C-53E5-CE1233F9A5F4}" dt="2020-06-11T14:46:22.161" v="22" actId="20577"/>
        <pc:sldMkLst>
          <pc:docMk/>
          <pc:sldMk cId="4141345911" sldId="256"/>
        </pc:sldMkLst>
        <pc:spChg chg="mod">
          <ac:chgData name="" userId="" providerId="" clId="Web-{3310FB9E-0841-8D2C-53E5-CE1233F9A5F4}" dt="2020-06-11T14:46:22.161" v="22" actId="20577"/>
          <ac:spMkLst>
            <pc:docMk/>
            <pc:sldMk cId="4141345911"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6/19/2020</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FF1211-4E0C-4AB3-B04F-585959BDAFE8}" type="datetimeFigureOut">
              <a:rPr lang="en-US" dirty="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BDECAF-D3BE-4069-9C78-642ECCD01477}" type="datetimeFigureOut">
              <a:rPr lang="en-US" dirty="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FBDC27-E420-4878-9EE6-7B9656D6442A}" type="datetimeFigureOut">
              <a:rPr lang="en-US" dirty="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22DC73-F065-42F5-A9F2-D90B2E42A0B3}" type="datetimeFigureOut">
              <a:rPr lang="en-US" dirty="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BEA702-9B29-41CC-9BCC-3DF8A0D379FE}" type="datetimeFigureOut">
              <a:rPr lang="en-US" dirty="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649AC-CB8F-4FF1-9A34-5861C74DD0A7}" type="datetimeFigureOut">
              <a:rPr lang="en-US" dirty="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6/19/2020</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crimperbooks.co.uk/sugar/download/"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giuliageranium.blogspot.co.uk/2011_12_01_archive.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nnanacademyenglishdepartment.wordpress.com/online-learning/bge-s1-s3/"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giuliageranium.blogspot.co.uk/2011_12_01_archive.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giuliageranium.blogspot.co.uk/2011_12_01_archive.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annanacademyenglishdepartment.wordpress.com/online-learning/"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hyperlink" Target="https://annanacademyenglishdepartment.wordpress.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giuliageranium.blogspot.co.uk/2011_12_01_archive.html"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giuliageranium.blogspot.co.uk/2011_12_01_archive.html" TargetMode="External"/><Relationship Id="rId3" Type="http://schemas.openxmlformats.org/officeDocument/2006/relationships/hyperlink" Target="https://stories.audible.com/discovery" TargetMode="External"/><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www.gutenberg.org/" TargetMode="External"/><Relationship Id="rId5" Type="http://schemas.openxmlformats.org/officeDocument/2006/relationships/hyperlink" Target="https://www.getepic.com/" TargetMode="External"/><Relationship Id="rId4" Type="http://schemas.openxmlformats.org/officeDocument/2006/relationships/hyperlink" Target="https://www.oxfordowl.co.uk/for-home/find-a-book/library-pag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562263" y="655592"/>
            <a:ext cx="5428489" cy="3278684"/>
          </a:xfrm>
        </p:spPr>
        <p:txBody>
          <a:bodyPr>
            <a:normAutofit/>
          </a:bodyPr>
          <a:lstStyle/>
          <a:p>
            <a:r>
              <a:rPr lang="en-US" cap="none"/>
              <a:t>Welcome to English</a:t>
            </a:r>
            <a:endParaRPr lang="en-US"/>
          </a:p>
        </p:txBody>
      </p:sp>
      <p:sp>
        <p:nvSpPr>
          <p:cNvPr id="3" name="Subtitle 2"/>
          <p:cNvSpPr>
            <a:spLocks noGrp="1"/>
          </p:cNvSpPr>
          <p:nvPr>
            <p:ph type="subTitle" idx="1"/>
          </p:nvPr>
        </p:nvSpPr>
        <p:spPr>
          <a:xfrm rot="21420000">
            <a:off x="666685" y="3933534"/>
            <a:ext cx="5424749" cy="621792"/>
          </a:xfrm>
        </p:spPr>
        <p:txBody>
          <a:bodyPr>
            <a:normAutofit/>
          </a:bodyPr>
          <a:lstStyle/>
          <a:p>
            <a:endParaRPr lang="en-US"/>
          </a:p>
        </p:txBody>
      </p:sp>
      <p:pic>
        <p:nvPicPr>
          <p:cNvPr id="4" name="Picture 4" descr="A picture containing graffiti&#10;&#10;Description generated with very high confidence">
            <a:extLst>
              <a:ext uri="{FF2B5EF4-FFF2-40B4-BE49-F238E27FC236}">
                <a16:creationId xmlns:a16="http://schemas.microsoft.com/office/drawing/2014/main" xmlns="" id="{FEFF4A41-F80E-4C4C-877C-9CC34BC34DA5}"/>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rot="21420000">
            <a:off x="7194426" y="373505"/>
            <a:ext cx="2695046" cy="3813745"/>
          </a:xfrm>
          <a:prstGeom prst="rect">
            <a:avLst/>
          </a:prstGeom>
        </p:spPr>
      </p:pic>
    </p:spTree>
    <p:extLst>
      <p:ext uri="{BB962C8B-B14F-4D97-AF65-F5344CB8AC3E}">
        <p14:creationId xmlns:p14="http://schemas.microsoft.com/office/powerpoint/2010/main" val="414134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a:xfrm>
            <a:off x="685800" y="311989"/>
            <a:ext cx="7199026" cy="4818175"/>
          </a:xfrm>
        </p:spPr>
        <p:txBody>
          <a:bodyPr>
            <a:noAutofit/>
          </a:bodyPr>
          <a:lstStyle/>
          <a:p>
            <a:r>
              <a:rPr lang="en-GB" sz="7200" cap="none" dirty="0" smtClean="0"/>
              <a:t>Task</a:t>
            </a:r>
            <a:r>
              <a:rPr lang="en-GB" sz="7200" cap="none" dirty="0"/>
              <a:t> 2</a:t>
            </a:r>
            <a:r>
              <a:rPr lang="en-GB" sz="7200" cap="none" dirty="0" smtClean="0"/>
              <a:t>:</a:t>
            </a:r>
            <a:br>
              <a:rPr lang="en-GB" sz="7200" cap="none" dirty="0" smtClean="0"/>
            </a:br>
            <a:r>
              <a:rPr lang="en-GB" sz="7200" cap="none" dirty="0" smtClean="0"/>
              <a:t>Writing Challenge</a:t>
            </a:r>
            <a:endParaRPr lang="en-US" sz="7200" dirty="0"/>
          </a:p>
        </p:txBody>
      </p:sp>
      <p:sp>
        <p:nvSpPr>
          <p:cNvPr id="3" name="Content Placeholder 2">
            <a:extLst>
              <a:ext uri="{FF2B5EF4-FFF2-40B4-BE49-F238E27FC236}">
                <a16:creationId xmlns:a16="http://schemas.microsoft.com/office/drawing/2014/main" xmlns="" id="{06BA951B-4BD6-440D-A893-615A4D2B24AA}"/>
              </a:ext>
            </a:extLst>
          </p:cNvPr>
          <p:cNvSpPr>
            <a:spLocks noGrp="1"/>
          </p:cNvSpPr>
          <p:nvPr>
            <p:ph sz="quarter" idx="13"/>
          </p:nvPr>
        </p:nvSpPr>
        <p:spPr>
          <a:xfrm>
            <a:off x="685800" y="1616348"/>
            <a:ext cx="7360439" cy="3748814"/>
          </a:xfrm>
        </p:spPr>
        <p:txBody>
          <a:bodyPr vert="horz" lIns="91440" tIns="45720" rIns="91440" bIns="45720" rtlCol="0" anchor="t">
            <a:noAutofit/>
          </a:bodyPr>
          <a:lstStyle/>
          <a:p>
            <a:pPr marL="0" indent="0">
              <a:lnSpc>
                <a:spcPct val="110000"/>
              </a:lnSpc>
              <a:buNone/>
            </a:pPr>
            <a:endParaRPr lang="en-GB" sz="1600" cap="none" dirty="0">
              <a:latin typeface="Arial Black"/>
            </a:endParaRPr>
          </a:p>
          <a:p>
            <a:pPr marL="0" indent="0">
              <a:lnSpc>
                <a:spcPct val="110000"/>
              </a:lnSpc>
              <a:buNone/>
            </a:pPr>
            <a:endParaRPr lang="en-GB" sz="1400" cap="none" dirty="0">
              <a:latin typeface="Arial Black"/>
            </a:endParaRPr>
          </a:p>
          <a:p>
            <a:pPr marL="0" indent="0">
              <a:lnSpc>
                <a:spcPct val="110000"/>
              </a:lnSpc>
              <a:buNone/>
            </a:pPr>
            <a:endParaRPr lang="en-GB" sz="1100" cap="none" dirty="0"/>
          </a:p>
        </p:txBody>
      </p:sp>
      <p:pic>
        <p:nvPicPr>
          <p:cNvPr id="4" name="Picture 4" descr="A picture containing clock&#10;&#10;Description generated with very high confidence">
            <a:extLst>
              <a:ext uri="{FF2B5EF4-FFF2-40B4-BE49-F238E27FC236}">
                <a16:creationId xmlns:a16="http://schemas.microsoft.com/office/drawing/2014/main" xmlns="" id="{C2961FEB-3EA6-479D-A4F0-570DC32CEB8B}"/>
              </a:ext>
            </a:extLst>
          </p:cNvPr>
          <p:cNvPicPr>
            <a:picLocks noChangeAspect="1"/>
          </p:cNvPicPr>
          <p:nvPr/>
        </p:nvPicPr>
        <p:blipFill>
          <a:blip r:embed="rId2">
            <a:extLst>
              <a:ext uri="{837473B0-CC2E-450A-ABE3-18F120FF3D39}">
                <a1611:picAttrSrcUrl xmlns="" xmlns:a1611="http://schemas.microsoft.com/office/drawing/2016/11/main" r:id="rId8"/>
              </a:ext>
            </a:extLst>
          </a:blip>
          <a:stretch>
            <a:fillRect/>
          </a:stretch>
        </p:blipFill>
        <p:spPr>
          <a:xfrm>
            <a:off x="8258237" y="1844852"/>
            <a:ext cx="3333268" cy="3285312"/>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3364201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3DD57-513A-4B17-B209-E9AE658B91ED}"/>
              </a:ext>
            </a:extLst>
          </p:cNvPr>
          <p:cNvSpPr>
            <a:spLocks noGrp="1"/>
          </p:cNvSpPr>
          <p:nvPr>
            <p:ph type="title"/>
          </p:nvPr>
        </p:nvSpPr>
        <p:spPr>
          <a:xfrm>
            <a:off x="723901" y="400050"/>
            <a:ext cx="10396882" cy="1151965"/>
          </a:xfrm>
        </p:spPr>
        <p:txBody>
          <a:bodyPr/>
          <a:lstStyle/>
          <a:p>
            <a:pPr algn="ctr"/>
            <a:r>
              <a:rPr lang="en-GB" dirty="0" smtClean="0"/>
              <a:t>10-minute creative writing task</a:t>
            </a:r>
            <a:endParaRPr lang="en-GB" dirty="0"/>
          </a:p>
        </p:txBody>
      </p:sp>
      <p:sp>
        <p:nvSpPr>
          <p:cNvPr id="4" name="TextBox 3"/>
          <p:cNvSpPr txBox="1"/>
          <p:nvPr/>
        </p:nvSpPr>
        <p:spPr>
          <a:xfrm>
            <a:off x="647700" y="1676400"/>
            <a:ext cx="10801350" cy="2031325"/>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On the next slide there is a creative writing task.</a:t>
            </a:r>
          </a:p>
          <a:p>
            <a:endParaRPr lang="en-GB" b="1"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The rules are simple:</a:t>
            </a:r>
          </a:p>
          <a:p>
            <a:endParaRPr lang="en-GB" b="1"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GB" b="1" dirty="0" smtClean="0">
                <a:latin typeface="Calibri" panose="020F0502020204030204" pitchFamily="34" charset="0"/>
                <a:cs typeface="Calibri" panose="020F0502020204030204" pitchFamily="34" charset="0"/>
              </a:rPr>
              <a:t>You have TEN minutes.</a:t>
            </a:r>
          </a:p>
          <a:p>
            <a:pPr marL="742950" lvl="1" indent="-285750">
              <a:buFont typeface="Wingdings" panose="05000000000000000000" pitchFamily="2" charset="2"/>
              <a:buChar char="ü"/>
            </a:pPr>
            <a:endParaRPr lang="en-GB" b="1"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ü"/>
            </a:pPr>
            <a:r>
              <a:rPr lang="en-GB" b="1" dirty="0" smtClean="0">
                <a:latin typeface="Calibri" panose="020F0502020204030204" pitchFamily="34" charset="0"/>
                <a:cs typeface="Calibri" panose="020F0502020204030204" pitchFamily="34" charset="0"/>
              </a:rPr>
              <a:t>Your writing must be CREATIVE, IMAGINATIVE and INTERESTING.</a:t>
            </a:r>
          </a:p>
        </p:txBody>
      </p:sp>
      <p:sp>
        <p:nvSpPr>
          <p:cNvPr id="5" name="TextBox 4"/>
          <p:cNvSpPr txBox="1"/>
          <p:nvPr/>
        </p:nvSpPr>
        <p:spPr>
          <a:xfrm>
            <a:off x="647700" y="3893552"/>
            <a:ext cx="10801350" cy="1477328"/>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Follow the instructions on the slides. </a:t>
            </a:r>
          </a:p>
          <a:p>
            <a:r>
              <a:rPr lang="en-GB" dirty="0" smtClean="0">
                <a:latin typeface="Calibri" panose="020F0502020204030204" pitchFamily="34" charset="0"/>
                <a:cs typeface="Calibri" panose="020F0502020204030204" pitchFamily="34" charset="0"/>
              </a:rPr>
              <a:t>If you can persuade other members of your household to join in, when the 10 minutes are up, share what you have written and award a prize for the most creative, imaginative and interesting piece of writing.</a:t>
            </a:r>
          </a:p>
          <a:p>
            <a:endParaRPr lang="en-GB" dirty="0">
              <a:latin typeface="Calibri" panose="020F0502020204030204" pitchFamily="34" charset="0"/>
              <a:cs typeface="Calibri" panose="020F0502020204030204" pitchFamily="34" charset="0"/>
            </a:endParaRPr>
          </a:p>
          <a:p>
            <a:r>
              <a:rPr lang="en-GB" dirty="0" smtClean="0">
                <a:latin typeface="Calibri" panose="020F0502020204030204" pitchFamily="34" charset="0"/>
                <a:cs typeface="Calibri" panose="020F0502020204030204" pitchFamily="34" charset="0"/>
              </a:rPr>
              <a:t>You can then choose to follow the extension suggestions and let your imagination go further.</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581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5750"/>
            <a:ext cx="10396882" cy="1151965"/>
          </a:xfrm>
        </p:spPr>
        <p:txBody>
          <a:bodyPr/>
          <a:lstStyle/>
          <a:p>
            <a:pPr algn="ctr"/>
            <a:r>
              <a:rPr lang="en-GB" dirty="0" smtClean="0"/>
              <a:t>10-minute </a:t>
            </a:r>
            <a:r>
              <a:rPr lang="en-GB" dirty="0"/>
              <a:t>creative writing task</a:t>
            </a:r>
          </a:p>
        </p:txBody>
      </p:sp>
      <p:pic>
        <p:nvPicPr>
          <p:cNvPr id="4" name="Picture 9" descr="MC9000556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1282699"/>
            <a:ext cx="3272216" cy="3727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07355" y="1523888"/>
            <a:ext cx="7315199" cy="2917722"/>
          </a:xfrm>
          <a:prstGeom prst="rect">
            <a:avLst/>
          </a:prstGeom>
        </p:spPr>
        <p:txBody>
          <a:bodyPr wrap="square">
            <a:spAutoFit/>
          </a:bodyPr>
          <a:lstStyle/>
          <a:p>
            <a:pPr algn="just"/>
            <a:r>
              <a:rPr lang="en-GB" altLang="en-US" sz="2400" dirty="0" smtClean="0">
                <a:latin typeface="Calibri" panose="020F0502020204030204" pitchFamily="34" charset="0"/>
                <a:cs typeface="Calibri" panose="020F0502020204030204" pitchFamily="34" charset="0"/>
              </a:rPr>
              <a:t>You find a treasure map!  Wow!</a:t>
            </a:r>
          </a:p>
          <a:p>
            <a:pPr algn="just"/>
            <a:r>
              <a:rPr lang="en-GB" altLang="en-US" sz="2400" dirty="0" smtClean="0">
                <a:latin typeface="Calibri" panose="020F0502020204030204" pitchFamily="34" charset="0"/>
                <a:cs typeface="Calibri" panose="020F0502020204030204" pitchFamily="34" charset="0"/>
              </a:rPr>
              <a:t>Either</a:t>
            </a:r>
            <a:r>
              <a:rPr lang="en-GB" altLang="en-US" sz="2400" b="1" dirty="0" smtClean="0">
                <a:latin typeface="Calibri" panose="020F0502020204030204" pitchFamily="34" charset="0"/>
                <a:cs typeface="Calibri" panose="020F0502020204030204" pitchFamily="34" charset="0"/>
              </a:rPr>
              <a:t> </a:t>
            </a:r>
            <a:r>
              <a:rPr lang="en-GB" altLang="en-US" sz="2400" b="1" dirty="0">
                <a:latin typeface="Calibri" panose="020F0502020204030204" pitchFamily="34" charset="0"/>
                <a:cs typeface="Calibri" panose="020F0502020204030204" pitchFamily="34" charset="0"/>
              </a:rPr>
              <a:t>write </a:t>
            </a:r>
            <a:r>
              <a:rPr lang="en-GB" altLang="en-US" sz="2400" b="1" dirty="0" smtClean="0">
                <a:latin typeface="Calibri" panose="020F0502020204030204" pitchFamily="34" charset="0"/>
                <a:cs typeface="Calibri" panose="020F0502020204030204" pitchFamily="34" charset="0"/>
              </a:rPr>
              <a:t>about how the </a:t>
            </a:r>
            <a:r>
              <a:rPr lang="en-GB" altLang="en-US" sz="2400" b="1" dirty="0">
                <a:latin typeface="Calibri" panose="020F0502020204030204" pitchFamily="34" charset="0"/>
                <a:cs typeface="Calibri" panose="020F0502020204030204" pitchFamily="34" charset="0"/>
              </a:rPr>
              <a:t>treasure came to be buried </a:t>
            </a:r>
            <a:r>
              <a:rPr lang="en-GB" altLang="en-US" sz="2400" dirty="0">
                <a:latin typeface="Calibri" panose="020F0502020204030204" pitchFamily="34" charset="0"/>
                <a:cs typeface="Calibri" panose="020F0502020204030204" pitchFamily="34" charset="0"/>
              </a:rPr>
              <a:t>or</a:t>
            </a:r>
            <a:r>
              <a:rPr lang="en-GB" altLang="en-US" sz="2400" b="1" dirty="0">
                <a:latin typeface="Calibri" panose="020F0502020204030204" pitchFamily="34" charset="0"/>
                <a:cs typeface="Calibri" panose="020F0502020204030204" pitchFamily="34" charset="0"/>
              </a:rPr>
              <a:t> </a:t>
            </a:r>
            <a:r>
              <a:rPr lang="en-GB" altLang="en-US" sz="2400" b="1" dirty="0" smtClean="0">
                <a:latin typeface="Calibri" panose="020F0502020204030204" pitchFamily="34" charset="0"/>
                <a:cs typeface="Calibri" panose="020F0502020204030204" pitchFamily="34" charset="0"/>
              </a:rPr>
              <a:t>write about when and how </a:t>
            </a:r>
            <a:r>
              <a:rPr lang="en-GB" altLang="en-US" sz="2400" b="1" dirty="0">
                <a:latin typeface="Calibri" panose="020F0502020204030204" pitchFamily="34" charset="0"/>
                <a:cs typeface="Calibri" panose="020F0502020204030204" pitchFamily="34" charset="0"/>
              </a:rPr>
              <a:t>it was discovered</a:t>
            </a:r>
            <a:r>
              <a:rPr lang="en-GB" altLang="en-US" sz="2400" b="1" dirty="0" smtClean="0">
                <a:latin typeface="Calibri" panose="020F0502020204030204" pitchFamily="34" charset="0"/>
                <a:cs typeface="Calibri" panose="020F0502020204030204" pitchFamily="34" charset="0"/>
              </a:rPr>
              <a:t>.</a:t>
            </a:r>
            <a:endParaRPr lang="en-GB" altLang="en-US" sz="2400" b="1" dirty="0">
              <a:latin typeface="Calibri" panose="020F0502020204030204" pitchFamily="34" charset="0"/>
              <a:cs typeface="Calibri" panose="020F0502020204030204" pitchFamily="34" charset="0"/>
            </a:endParaRPr>
          </a:p>
          <a:p>
            <a:pPr algn="just">
              <a:lnSpc>
                <a:spcPct val="90000"/>
              </a:lnSpc>
            </a:pPr>
            <a:endParaRPr lang="en-GB" altLang="en-US" sz="2400" dirty="0" smtClean="0">
              <a:latin typeface="Calibri" panose="020F0502020204030204" pitchFamily="34" charset="0"/>
              <a:cs typeface="Calibri" panose="020F0502020204030204" pitchFamily="34" charset="0"/>
            </a:endParaRPr>
          </a:p>
          <a:p>
            <a:pPr algn="just">
              <a:lnSpc>
                <a:spcPct val="90000"/>
              </a:lnSpc>
            </a:pPr>
            <a:r>
              <a:rPr lang="en-GB" altLang="en-US" sz="2000" dirty="0">
                <a:latin typeface="Calibri" panose="020F0502020204030204" pitchFamily="34" charset="0"/>
                <a:cs typeface="Calibri" panose="020F0502020204030204" pitchFamily="34" charset="0"/>
              </a:rPr>
              <a:t>You can write in any way you wish: a short story, a diary entry, a series of WhatsApp messages, an </a:t>
            </a:r>
            <a:r>
              <a:rPr lang="en-GB" altLang="en-US" sz="2000" dirty="0" smtClean="0">
                <a:latin typeface="Calibri" panose="020F0502020204030204" pitchFamily="34" charset="0"/>
                <a:cs typeface="Calibri" panose="020F0502020204030204" pitchFamily="34" charset="0"/>
              </a:rPr>
              <a:t>email, a letter in a bottle </a:t>
            </a:r>
            <a:r>
              <a:rPr lang="en-GB" altLang="en-US" sz="2000" dirty="0">
                <a:latin typeface="Calibri" panose="020F0502020204030204" pitchFamily="34" charset="0"/>
                <a:cs typeface="Calibri" panose="020F0502020204030204" pitchFamily="34" charset="0"/>
              </a:rPr>
              <a:t>etc</a:t>
            </a:r>
            <a:r>
              <a:rPr lang="en-GB" altLang="en-US" sz="2000" dirty="0" smtClean="0">
                <a:latin typeface="Calibri" panose="020F0502020204030204" pitchFamily="34" charset="0"/>
                <a:cs typeface="Calibri" panose="020F0502020204030204" pitchFamily="34" charset="0"/>
              </a:rPr>
              <a:t>.</a:t>
            </a:r>
          </a:p>
          <a:p>
            <a:pPr algn="just">
              <a:lnSpc>
                <a:spcPct val="90000"/>
              </a:lnSpc>
            </a:pPr>
            <a:endParaRPr lang="en-GB" altLang="en-US" sz="2000" dirty="0">
              <a:latin typeface="Calibri" panose="020F0502020204030204" pitchFamily="34" charset="0"/>
              <a:cs typeface="Calibri" panose="020F0502020204030204" pitchFamily="34" charset="0"/>
            </a:endParaRPr>
          </a:p>
          <a:p>
            <a:pPr algn="just">
              <a:lnSpc>
                <a:spcPct val="90000"/>
              </a:lnSpc>
            </a:pPr>
            <a:r>
              <a:rPr lang="en-GB" altLang="en-US" sz="2000" dirty="0">
                <a:latin typeface="Calibri" panose="020F0502020204030204" pitchFamily="34" charset="0"/>
                <a:cs typeface="Calibri" panose="020F0502020204030204" pitchFamily="34" charset="0"/>
              </a:rPr>
              <a:t>The only limit is your imagination. </a:t>
            </a:r>
          </a:p>
          <a:p>
            <a:pPr algn="just">
              <a:lnSpc>
                <a:spcPct val="90000"/>
              </a:lnSpc>
            </a:pPr>
            <a:endParaRPr lang="en-GB" altLang="en-US" sz="2000" dirty="0" smtClean="0">
              <a:latin typeface="Calibri" panose="020F0502020204030204" pitchFamily="34" charset="0"/>
              <a:cs typeface="Calibri" panose="020F0502020204030204" pitchFamily="34" charset="0"/>
            </a:endParaRPr>
          </a:p>
        </p:txBody>
      </p:sp>
      <p:sp>
        <p:nvSpPr>
          <p:cNvPr id="6" name="TextBox 5"/>
          <p:cNvSpPr txBox="1"/>
          <p:nvPr/>
        </p:nvSpPr>
        <p:spPr>
          <a:xfrm>
            <a:off x="2956810" y="4619521"/>
            <a:ext cx="8562973" cy="1015663"/>
          </a:xfrm>
          <a:prstGeom prst="rect">
            <a:avLst/>
          </a:prstGeom>
          <a:noFill/>
        </p:spPr>
        <p:txBody>
          <a:bodyPr wrap="square" rtlCol="0">
            <a:spAutoFit/>
          </a:bodyPr>
          <a:lstStyle/>
          <a:p>
            <a:r>
              <a:rPr lang="en-GB" sz="2000" dirty="0" smtClean="0">
                <a:latin typeface="Calibri" panose="020F0502020204030204" pitchFamily="34" charset="0"/>
                <a:cs typeface="Calibri" panose="020F0502020204030204" pitchFamily="34" charset="0"/>
              </a:rPr>
              <a:t>Once the 10 minutes are up you might want to continue your story with what happens next.  Of course, you could create your own treasure map and stain it with tea or coffee to make it look old.</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0637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1" y="685800"/>
            <a:ext cx="10396882" cy="1151965"/>
          </a:xfrm>
        </p:spPr>
        <p:txBody>
          <a:bodyPr/>
          <a:lstStyle/>
          <a:p>
            <a:r>
              <a:rPr lang="en-GB" dirty="0" smtClean="0"/>
              <a:t>10-minute </a:t>
            </a:r>
            <a:r>
              <a:rPr lang="en-GB" dirty="0"/>
              <a:t>creative writing </a:t>
            </a:r>
            <a:r>
              <a:rPr lang="en-GB" dirty="0" smtClean="0"/>
              <a:t>tasks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300" y="1828800"/>
            <a:ext cx="4582916" cy="3486150"/>
          </a:xfrm>
          <a:prstGeom prst="rect">
            <a:avLst/>
          </a:prstGeom>
        </p:spPr>
      </p:pic>
      <p:sp>
        <p:nvSpPr>
          <p:cNvPr id="6" name="TextBox 5"/>
          <p:cNvSpPr txBox="1"/>
          <p:nvPr/>
        </p:nvSpPr>
        <p:spPr>
          <a:xfrm>
            <a:off x="438149" y="1911611"/>
            <a:ext cx="5857875" cy="1631216"/>
          </a:xfrm>
          <a:prstGeom prst="rect">
            <a:avLst/>
          </a:prstGeom>
          <a:noFill/>
        </p:spPr>
        <p:txBody>
          <a:bodyPr wrap="square" rtlCol="0">
            <a:spAutoFit/>
          </a:bodyPr>
          <a:lstStyle/>
          <a:p>
            <a:r>
              <a:rPr lang="en-GB" sz="2000" dirty="0" smtClean="0">
                <a:latin typeface="Calibri" panose="020F0502020204030204" pitchFamily="34" charset="0"/>
                <a:cs typeface="Calibri" panose="020F0502020204030204" pitchFamily="34" charset="0"/>
              </a:rPr>
              <a:t>You can find more 10-Minute Creative Writing Tasks on the Annan Academy English Department blog.</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Have fun being CREATIVE, IMAGINATIVE and INTERESTING.</a:t>
            </a:r>
            <a:endParaRPr lang="en-GB" sz="2000" dirty="0">
              <a:latin typeface="Calibri" panose="020F0502020204030204" pitchFamily="34" charset="0"/>
              <a:cs typeface="Calibri" panose="020F0502020204030204" pitchFamily="34" charset="0"/>
            </a:endParaRPr>
          </a:p>
        </p:txBody>
      </p:sp>
      <p:sp>
        <p:nvSpPr>
          <p:cNvPr id="7" name="Rectangle 6"/>
          <p:cNvSpPr/>
          <p:nvPr/>
        </p:nvSpPr>
        <p:spPr>
          <a:xfrm>
            <a:off x="319086" y="4420969"/>
            <a:ext cx="6096000" cy="646331"/>
          </a:xfrm>
          <a:prstGeom prst="rect">
            <a:avLst/>
          </a:prstGeom>
        </p:spPr>
        <p:txBody>
          <a:bodyPr>
            <a:spAutoFit/>
          </a:bodyPr>
          <a:lstStyle/>
          <a:p>
            <a:r>
              <a:rPr lang="en-GB" dirty="0">
                <a:solidFill>
                  <a:srgbClr val="002060"/>
                </a:solidFill>
                <a:latin typeface="Calibri" panose="020F0502020204030204" pitchFamily="34" charset="0"/>
                <a:cs typeface="Calibri" panose="020F0502020204030204" pitchFamily="34" charset="0"/>
                <a:hlinkClick r:id="rId3"/>
              </a:rPr>
              <a:t>https://annanacademyenglishdepartment.wordpress.com/online-learning/bge-s1-s3/</a:t>
            </a:r>
            <a:endParaRPr lang="en-GB"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4281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a:xfrm>
            <a:off x="685799" y="311989"/>
            <a:ext cx="7360439" cy="4818175"/>
          </a:xfrm>
        </p:spPr>
        <p:txBody>
          <a:bodyPr>
            <a:noAutofit/>
          </a:bodyPr>
          <a:lstStyle/>
          <a:p>
            <a:r>
              <a:rPr lang="en-GB" sz="7200" cap="none" dirty="0" smtClean="0"/>
              <a:t>Task</a:t>
            </a:r>
            <a:r>
              <a:rPr lang="en-GB" sz="7200" cap="none" dirty="0"/>
              <a:t> </a:t>
            </a:r>
            <a:r>
              <a:rPr lang="en-GB" sz="7200" cap="none" dirty="0" smtClean="0"/>
              <a:t>3: Talking Challenge</a:t>
            </a:r>
            <a:endParaRPr lang="en-US" sz="7200" dirty="0"/>
          </a:p>
        </p:txBody>
      </p:sp>
      <p:sp>
        <p:nvSpPr>
          <p:cNvPr id="3" name="Content Placeholder 2">
            <a:extLst>
              <a:ext uri="{FF2B5EF4-FFF2-40B4-BE49-F238E27FC236}">
                <a16:creationId xmlns:a16="http://schemas.microsoft.com/office/drawing/2014/main" xmlns="" id="{06BA951B-4BD6-440D-A893-615A4D2B24AA}"/>
              </a:ext>
            </a:extLst>
          </p:cNvPr>
          <p:cNvSpPr>
            <a:spLocks noGrp="1"/>
          </p:cNvSpPr>
          <p:nvPr>
            <p:ph sz="quarter" idx="13"/>
          </p:nvPr>
        </p:nvSpPr>
        <p:spPr>
          <a:xfrm>
            <a:off x="685800" y="1616348"/>
            <a:ext cx="7360439" cy="3748814"/>
          </a:xfrm>
        </p:spPr>
        <p:txBody>
          <a:bodyPr vert="horz" lIns="91440" tIns="45720" rIns="91440" bIns="45720" rtlCol="0" anchor="t">
            <a:noAutofit/>
          </a:bodyPr>
          <a:lstStyle/>
          <a:p>
            <a:pPr marL="0" indent="0">
              <a:lnSpc>
                <a:spcPct val="110000"/>
              </a:lnSpc>
              <a:buNone/>
            </a:pPr>
            <a:endParaRPr lang="en-GB" sz="1600" cap="none" dirty="0">
              <a:latin typeface="Arial Black"/>
            </a:endParaRPr>
          </a:p>
          <a:p>
            <a:pPr marL="0" indent="0">
              <a:lnSpc>
                <a:spcPct val="110000"/>
              </a:lnSpc>
              <a:buNone/>
            </a:pPr>
            <a:endParaRPr lang="en-GB" sz="1400" cap="none" dirty="0">
              <a:latin typeface="Arial Black"/>
            </a:endParaRPr>
          </a:p>
          <a:p>
            <a:pPr marL="0" indent="0">
              <a:lnSpc>
                <a:spcPct val="110000"/>
              </a:lnSpc>
              <a:buNone/>
            </a:pPr>
            <a:endParaRPr lang="en-GB" sz="1100" cap="none" dirty="0"/>
          </a:p>
        </p:txBody>
      </p:sp>
      <p:pic>
        <p:nvPicPr>
          <p:cNvPr id="4" name="Picture 4" descr="A picture containing clock&#10;&#10;Description generated with very high confidence">
            <a:extLst>
              <a:ext uri="{FF2B5EF4-FFF2-40B4-BE49-F238E27FC236}">
                <a16:creationId xmlns:a16="http://schemas.microsoft.com/office/drawing/2014/main" xmlns="" id="{C2961FEB-3EA6-479D-A4F0-570DC32CEB8B}"/>
              </a:ext>
            </a:extLst>
          </p:cNvPr>
          <p:cNvPicPr>
            <a:picLocks noChangeAspect="1"/>
          </p:cNvPicPr>
          <p:nvPr/>
        </p:nvPicPr>
        <p:blipFill>
          <a:blip r:embed="rId2">
            <a:extLst>
              <a:ext uri="{837473B0-CC2E-450A-ABE3-18F120FF3D39}">
                <a1611:picAttrSrcUrl xmlns="" xmlns:a1611="http://schemas.microsoft.com/office/drawing/2016/11/main" r:id="rId8"/>
              </a:ext>
            </a:extLst>
          </a:blip>
          <a:stretch>
            <a:fillRect/>
          </a:stretch>
        </p:blipFill>
        <p:spPr>
          <a:xfrm>
            <a:off x="8258237" y="1844852"/>
            <a:ext cx="3333268" cy="3285312"/>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2362313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a:xfrm>
            <a:off x="685801" y="311989"/>
            <a:ext cx="7360438" cy="1151965"/>
          </a:xfrm>
        </p:spPr>
        <p:txBody>
          <a:bodyPr>
            <a:normAutofit/>
          </a:bodyPr>
          <a:lstStyle/>
          <a:p>
            <a:r>
              <a:rPr lang="en-GB" cap="none" dirty="0" smtClean="0"/>
              <a:t>Task 3: Talking Challenge</a:t>
            </a:r>
            <a:endParaRPr lang="en-US" dirty="0"/>
          </a:p>
        </p:txBody>
      </p:sp>
      <p:sp>
        <p:nvSpPr>
          <p:cNvPr id="3" name="Content Placeholder 2">
            <a:extLst>
              <a:ext uri="{FF2B5EF4-FFF2-40B4-BE49-F238E27FC236}">
                <a16:creationId xmlns:a16="http://schemas.microsoft.com/office/drawing/2014/main" xmlns="" id="{06BA951B-4BD6-440D-A893-615A4D2B24AA}"/>
              </a:ext>
            </a:extLst>
          </p:cNvPr>
          <p:cNvSpPr>
            <a:spLocks noGrp="1"/>
          </p:cNvSpPr>
          <p:nvPr>
            <p:ph sz="quarter" idx="13"/>
          </p:nvPr>
        </p:nvSpPr>
        <p:spPr>
          <a:xfrm>
            <a:off x="685800" y="1616348"/>
            <a:ext cx="7360439" cy="3748814"/>
          </a:xfrm>
        </p:spPr>
        <p:txBody>
          <a:bodyPr vert="horz" lIns="91440" tIns="45720" rIns="91440" bIns="45720" rtlCol="0" anchor="t">
            <a:noAutofit/>
          </a:bodyPr>
          <a:lstStyle/>
          <a:p>
            <a:pPr marL="0" indent="0">
              <a:lnSpc>
                <a:spcPct val="110000"/>
              </a:lnSpc>
              <a:buNone/>
            </a:pPr>
            <a:endParaRPr lang="en-GB" sz="1600" cap="none" dirty="0">
              <a:latin typeface="Arial Black"/>
            </a:endParaRPr>
          </a:p>
          <a:p>
            <a:pPr marL="0" indent="0">
              <a:lnSpc>
                <a:spcPct val="110000"/>
              </a:lnSpc>
              <a:buNone/>
            </a:pPr>
            <a:endParaRPr lang="en-GB" sz="1400" cap="none" dirty="0">
              <a:latin typeface="Arial Black"/>
            </a:endParaRPr>
          </a:p>
          <a:p>
            <a:pPr marL="0" indent="0">
              <a:lnSpc>
                <a:spcPct val="110000"/>
              </a:lnSpc>
              <a:buNone/>
            </a:pPr>
            <a:endParaRPr lang="en-GB" sz="1100" cap="none" dirty="0"/>
          </a:p>
        </p:txBody>
      </p:sp>
      <p:pic>
        <p:nvPicPr>
          <p:cNvPr id="5" name="Picture 4" descr="Talk Communication Talking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803" y="1616348"/>
            <a:ext cx="3889948" cy="3889948"/>
          </a:xfrm>
          <a:prstGeom prst="rect">
            <a:avLst/>
          </a:prstGeom>
        </p:spPr>
      </p:pic>
      <p:sp>
        <p:nvSpPr>
          <p:cNvPr id="6" name="Content Placeholder 2">
            <a:extLst>
              <a:ext uri="{FF2B5EF4-FFF2-40B4-BE49-F238E27FC236}">
                <a16:creationId xmlns:a16="http://schemas.microsoft.com/office/drawing/2014/main" xmlns="" id="{06BA951B-4BD6-440D-A893-615A4D2B24AA}"/>
              </a:ext>
            </a:extLst>
          </p:cNvPr>
          <p:cNvSpPr txBox="1">
            <a:spLocks/>
          </p:cNvSpPr>
          <p:nvPr/>
        </p:nvSpPr>
        <p:spPr>
          <a:xfrm>
            <a:off x="838201" y="1768748"/>
            <a:ext cx="6506980" cy="3748814"/>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600" cap="none" dirty="0" smtClean="0">
                <a:latin typeface="Arial Black"/>
              </a:rPr>
              <a:t>Can you talk for one minute about what you will study at Annan Academy?</a:t>
            </a:r>
          </a:p>
          <a:p>
            <a:pPr marL="0" indent="0">
              <a:lnSpc>
                <a:spcPct val="110000"/>
              </a:lnSpc>
              <a:buFont typeface="Arial" panose="020B0604020202020204" pitchFamily="34" charset="0"/>
              <a:buNone/>
            </a:pPr>
            <a:endParaRPr lang="en-GB" sz="1600" cap="none" dirty="0">
              <a:latin typeface="Arial Black"/>
            </a:endParaRPr>
          </a:p>
          <a:p>
            <a:pPr marL="0" indent="0">
              <a:lnSpc>
                <a:spcPct val="110000"/>
              </a:lnSpc>
              <a:buFont typeface="Arial" panose="020B0604020202020204" pitchFamily="34" charset="0"/>
              <a:buNone/>
            </a:pPr>
            <a:r>
              <a:rPr lang="en-GB" sz="1600" cap="none" dirty="0" smtClean="0">
                <a:latin typeface="Arial Black"/>
              </a:rPr>
              <a:t>Rules:</a:t>
            </a:r>
          </a:p>
          <a:p>
            <a:pPr marL="0" indent="0">
              <a:lnSpc>
                <a:spcPct val="110000"/>
              </a:lnSpc>
              <a:buFont typeface="Arial" panose="020B0604020202020204" pitchFamily="34" charset="0"/>
              <a:buNone/>
            </a:pPr>
            <a:r>
              <a:rPr lang="en-GB" sz="1600" cap="none" dirty="0" smtClean="0">
                <a:latin typeface="Arial Black"/>
              </a:rPr>
              <a:t>NO HESITATION</a:t>
            </a:r>
          </a:p>
          <a:p>
            <a:pPr marL="0" indent="0">
              <a:lnSpc>
                <a:spcPct val="110000"/>
              </a:lnSpc>
              <a:buFont typeface="Arial" panose="020B0604020202020204" pitchFamily="34" charset="0"/>
              <a:buNone/>
            </a:pPr>
            <a:r>
              <a:rPr lang="en-GB" sz="1600" cap="none" dirty="0" smtClean="0">
                <a:latin typeface="Arial Black"/>
              </a:rPr>
              <a:t>NO REPETITION</a:t>
            </a:r>
          </a:p>
          <a:p>
            <a:pPr marL="0" indent="0">
              <a:lnSpc>
                <a:spcPct val="110000"/>
              </a:lnSpc>
              <a:buFont typeface="Arial" panose="020B0604020202020204" pitchFamily="34" charset="0"/>
              <a:buNone/>
            </a:pPr>
            <a:endParaRPr lang="en-GB" sz="1600" cap="none" dirty="0">
              <a:latin typeface="Arial Black"/>
            </a:endParaRPr>
          </a:p>
          <a:p>
            <a:pPr marL="0" indent="0">
              <a:lnSpc>
                <a:spcPct val="110000"/>
              </a:lnSpc>
              <a:buFont typeface="Arial" panose="020B0604020202020204" pitchFamily="34" charset="0"/>
              <a:buNone/>
            </a:pPr>
            <a:r>
              <a:rPr lang="en-GB" sz="1600" cap="none" dirty="0" smtClean="0">
                <a:latin typeface="Arial Black"/>
              </a:rPr>
              <a:t>Get yourself a timer and someone to listen to you.</a:t>
            </a:r>
          </a:p>
          <a:p>
            <a:pPr marL="0" indent="0">
              <a:lnSpc>
                <a:spcPct val="110000"/>
              </a:lnSpc>
              <a:buFont typeface="Arial" panose="020B0604020202020204" pitchFamily="34" charset="0"/>
              <a:buNone/>
            </a:pPr>
            <a:r>
              <a:rPr lang="en-GB" sz="1600" cap="none" dirty="0" smtClean="0">
                <a:latin typeface="Arial Black"/>
              </a:rPr>
              <a:t>If you hesitate or repeat then you have to start your minute again!</a:t>
            </a:r>
          </a:p>
          <a:p>
            <a:pPr marL="0" indent="0">
              <a:lnSpc>
                <a:spcPct val="110000"/>
              </a:lnSpc>
              <a:buFont typeface="Arial" panose="020B0604020202020204" pitchFamily="34" charset="0"/>
              <a:buNone/>
            </a:pPr>
            <a:endParaRPr lang="en-GB" sz="1400" cap="none" dirty="0" smtClean="0">
              <a:latin typeface="Arial Black"/>
            </a:endParaRPr>
          </a:p>
          <a:p>
            <a:pPr marL="0" indent="0">
              <a:lnSpc>
                <a:spcPct val="110000"/>
              </a:lnSpc>
              <a:buFont typeface="Arial" panose="020B0604020202020204" pitchFamily="34" charset="0"/>
              <a:buNone/>
            </a:pPr>
            <a:endParaRPr lang="en-GB" sz="1100" cap="none" dirty="0"/>
          </a:p>
        </p:txBody>
      </p:sp>
    </p:spTree>
    <p:extLst>
      <p:ext uri="{BB962C8B-B14F-4D97-AF65-F5344CB8AC3E}">
        <p14:creationId xmlns:p14="http://schemas.microsoft.com/office/powerpoint/2010/main" val="2614399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a:xfrm>
            <a:off x="685799" y="311989"/>
            <a:ext cx="7360439" cy="4818175"/>
          </a:xfrm>
        </p:spPr>
        <p:txBody>
          <a:bodyPr>
            <a:noAutofit/>
          </a:bodyPr>
          <a:lstStyle/>
          <a:p>
            <a:r>
              <a:rPr lang="en-GB" sz="7200" cap="none" dirty="0" smtClean="0"/>
              <a:t>Summer Reading Challenge</a:t>
            </a:r>
            <a:endParaRPr lang="en-US" sz="7200" dirty="0"/>
          </a:p>
        </p:txBody>
      </p:sp>
      <p:sp>
        <p:nvSpPr>
          <p:cNvPr id="3" name="Content Placeholder 2">
            <a:extLst>
              <a:ext uri="{FF2B5EF4-FFF2-40B4-BE49-F238E27FC236}">
                <a16:creationId xmlns:a16="http://schemas.microsoft.com/office/drawing/2014/main" xmlns="" id="{06BA951B-4BD6-440D-A893-615A4D2B24AA}"/>
              </a:ext>
            </a:extLst>
          </p:cNvPr>
          <p:cNvSpPr>
            <a:spLocks noGrp="1"/>
          </p:cNvSpPr>
          <p:nvPr>
            <p:ph sz="quarter" idx="13"/>
          </p:nvPr>
        </p:nvSpPr>
        <p:spPr>
          <a:xfrm>
            <a:off x="685800" y="1616348"/>
            <a:ext cx="7360439" cy="3748814"/>
          </a:xfrm>
        </p:spPr>
        <p:txBody>
          <a:bodyPr vert="horz" lIns="91440" tIns="45720" rIns="91440" bIns="45720" rtlCol="0" anchor="t">
            <a:noAutofit/>
          </a:bodyPr>
          <a:lstStyle/>
          <a:p>
            <a:pPr marL="0" indent="0">
              <a:lnSpc>
                <a:spcPct val="110000"/>
              </a:lnSpc>
              <a:buNone/>
            </a:pPr>
            <a:endParaRPr lang="en-GB" sz="1600" cap="none" dirty="0">
              <a:latin typeface="Arial Black"/>
            </a:endParaRPr>
          </a:p>
          <a:p>
            <a:pPr marL="0" indent="0">
              <a:lnSpc>
                <a:spcPct val="110000"/>
              </a:lnSpc>
              <a:buNone/>
            </a:pPr>
            <a:endParaRPr lang="en-GB" sz="1400" cap="none" dirty="0">
              <a:latin typeface="Arial Black"/>
            </a:endParaRPr>
          </a:p>
          <a:p>
            <a:pPr marL="0" indent="0">
              <a:lnSpc>
                <a:spcPct val="110000"/>
              </a:lnSpc>
              <a:buNone/>
            </a:pPr>
            <a:endParaRPr lang="en-GB" sz="1100" cap="none" dirty="0"/>
          </a:p>
        </p:txBody>
      </p:sp>
      <p:pic>
        <p:nvPicPr>
          <p:cNvPr id="4" name="Picture 4" descr="A picture containing clock&#10;&#10;Description generated with very high confidence">
            <a:extLst>
              <a:ext uri="{FF2B5EF4-FFF2-40B4-BE49-F238E27FC236}">
                <a16:creationId xmlns:a16="http://schemas.microsoft.com/office/drawing/2014/main" xmlns="" id="{C2961FEB-3EA6-479D-A4F0-570DC32CEB8B}"/>
              </a:ext>
            </a:extLst>
          </p:cNvPr>
          <p:cNvPicPr>
            <a:picLocks noChangeAspect="1"/>
          </p:cNvPicPr>
          <p:nvPr/>
        </p:nvPicPr>
        <p:blipFill>
          <a:blip r:embed="rId2">
            <a:extLst>
              <a:ext uri="{837473B0-CC2E-450A-ABE3-18F120FF3D39}">
                <a1611:picAttrSrcUrl xmlns="" xmlns:a1611="http://schemas.microsoft.com/office/drawing/2016/11/main" r:id="rId8"/>
              </a:ext>
            </a:extLst>
          </a:blip>
          <a:stretch>
            <a:fillRect/>
          </a:stretch>
        </p:blipFill>
        <p:spPr>
          <a:xfrm>
            <a:off x="8258237" y="1844852"/>
            <a:ext cx="3333268" cy="3285312"/>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3693075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a:xfrm>
            <a:off x="481085" y="524657"/>
            <a:ext cx="10819262" cy="1266844"/>
          </a:xfrm>
        </p:spPr>
        <p:txBody>
          <a:bodyPr>
            <a:normAutofit fontScale="90000"/>
          </a:bodyPr>
          <a:lstStyle/>
          <a:p>
            <a:pPr algn="ctr"/>
            <a:r>
              <a:rPr lang="en-GB" cap="none" dirty="0"/>
              <a:t>Annan Academy 2020 </a:t>
            </a:r>
            <a:r>
              <a:rPr lang="en-GB" cap="none" dirty="0" smtClean="0"/>
              <a:t/>
            </a:r>
            <a:br>
              <a:rPr lang="en-GB" cap="none" dirty="0" smtClean="0"/>
            </a:br>
            <a:r>
              <a:rPr lang="en-GB" cap="none" dirty="0" smtClean="0"/>
              <a:t>Summer Reading Challenge</a:t>
            </a:r>
            <a:r>
              <a:rPr lang="en-GB" cap="none" dirty="0"/>
              <a:t/>
            </a:r>
            <a:br>
              <a:rPr lang="en-GB" cap="none" dirty="0"/>
            </a:br>
            <a:r>
              <a:rPr lang="en-GB" cap="none" dirty="0" smtClean="0"/>
              <a:t> </a:t>
            </a:r>
            <a:endParaRPr lang="en-US" dirty="0">
              <a:solidFill>
                <a:schemeClr val="tx1"/>
              </a:solidFill>
              <a:latin typeface="Arial" panose="020B0604020202020204" pitchFamily="34" charset="0"/>
              <a:cs typeface="Arial" panose="020B0604020202020204" pitchFamily="34" charset="0"/>
            </a:endParaRPr>
          </a:p>
        </p:txBody>
      </p:sp>
      <p:sp>
        <p:nvSpPr>
          <p:cNvPr id="5" name="TextBox 4"/>
          <p:cNvSpPr txBox="1"/>
          <p:nvPr/>
        </p:nvSpPr>
        <p:spPr>
          <a:xfrm>
            <a:off x="5404513" y="1613331"/>
            <a:ext cx="6196084" cy="2677656"/>
          </a:xfrm>
          <a:prstGeom prst="rect">
            <a:avLst/>
          </a:prstGeom>
          <a:noFill/>
        </p:spPr>
        <p:txBody>
          <a:bodyPr wrap="square" rtlCol="0">
            <a:spAutoFit/>
          </a:bodyPr>
          <a:lstStyle/>
          <a:p>
            <a:pPr algn="just"/>
            <a:r>
              <a:rPr lang="en-GB" sz="2400" dirty="0" smtClean="0">
                <a:latin typeface="Calibri" panose="020F0502020204030204" pitchFamily="34" charset="0"/>
                <a:cs typeface="Calibri" panose="020F0502020204030204" pitchFamily="34" charset="0"/>
              </a:rPr>
              <a:t>You can either take on the Summer Reading Challenge by yourself or get the whole family involved. All you have to do is read 6 books before the schools open to pupils on August 12</a:t>
            </a:r>
            <a:r>
              <a:rPr lang="en-GB" sz="2400" baseline="30000" dirty="0" smtClean="0">
                <a:latin typeface="Calibri" panose="020F0502020204030204" pitchFamily="34" charset="0"/>
                <a:cs typeface="Calibri" panose="020F0502020204030204" pitchFamily="34" charset="0"/>
              </a:rPr>
              <a:t>th</a:t>
            </a:r>
            <a:r>
              <a:rPr lang="en-GB" sz="2400" dirty="0" smtClean="0">
                <a:latin typeface="Calibri" panose="020F0502020204030204" pitchFamily="34" charset="0"/>
                <a:cs typeface="Calibri" panose="020F0502020204030204" pitchFamily="34" charset="0"/>
              </a:rPr>
              <a:t>.</a:t>
            </a:r>
          </a:p>
          <a:p>
            <a:pPr algn="just"/>
            <a:r>
              <a:rPr lang="en-GB" sz="2400" dirty="0" smtClean="0">
                <a:latin typeface="Calibri" panose="020F0502020204030204" pitchFamily="34" charset="0"/>
                <a:cs typeface="Calibri" panose="020F0502020204030204" pitchFamily="34" charset="0"/>
              </a:rPr>
              <a:t>Click on the link below for your Reading Challenge booklet.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51" y="1800880"/>
            <a:ext cx="4877012" cy="3401613"/>
          </a:xfrm>
          <a:prstGeom prst="rect">
            <a:avLst/>
          </a:prstGeom>
        </p:spPr>
      </p:pic>
      <p:sp>
        <p:nvSpPr>
          <p:cNvPr id="7" name="Rectangle 6"/>
          <p:cNvSpPr/>
          <p:nvPr/>
        </p:nvSpPr>
        <p:spPr>
          <a:xfrm>
            <a:off x="5308979" y="4346307"/>
            <a:ext cx="6414448" cy="646331"/>
          </a:xfrm>
          <a:prstGeom prst="rect">
            <a:avLst/>
          </a:prstGeom>
        </p:spPr>
        <p:txBody>
          <a:bodyPr wrap="square">
            <a:spAutoFit/>
          </a:bodyPr>
          <a:lstStyle/>
          <a:p>
            <a:r>
              <a:rPr lang="en-GB" dirty="0">
                <a:hlinkClick r:id="rId3"/>
              </a:rPr>
              <a:t>https://annanacademyenglishdepartment.wordpress.com/online-learning/</a:t>
            </a:r>
            <a:endParaRPr lang="en-GB" dirty="0"/>
          </a:p>
        </p:txBody>
      </p:sp>
    </p:spTree>
    <p:extLst>
      <p:ext uri="{BB962C8B-B14F-4D97-AF65-F5344CB8AC3E}">
        <p14:creationId xmlns:p14="http://schemas.microsoft.com/office/powerpoint/2010/main" val="47626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3DD57-513A-4B17-B209-E9AE658B91ED}"/>
              </a:ext>
            </a:extLst>
          </p:cNvPr>
          <p:cNvSpPr>
            <a:spLocks noGrp="1"/>
          </p:cNvSpPr>
          <p:nvPr>
            <p:ph type="title"/>
          </p:nvPr>
        </p:nvSpPr>
        <p:spPr/>
        <p:txBody>
          <a:bodyPr/>
          <a:lstStyle/>
          <a:p>
            <a:r>
              <a:rPr lang="en-GB" dirty="0" smtClean="0"/>
              <a:t>See you all soon!</a:t>
            </a:r>
            <a:endParaRPr lang="en-GB" dirty="0"/>
          </a:p>
        </p:txBody>
      </p:sp>
      <p:sp>
        <p:nvSpPr>
          <p:cNvPr id="3" name="Content Placeholder 2">
            <a:extLst>
              <a:ext uri="{FF2B5EF4-FFF2-40B4-BE49-F238E27FC236}">
                <a16:creationId xmlns:a16="http://schemas.microsoft.com/office/drawing/2014/main" xmlns="" id="{4F33C3BE-DB82-4D74-987B-3D6BEAEF2553}"/>
              </a:ext>
            </a:extLst>
          </p:cNvPr>
          <p:cNvSpPr>
            <a:spLocks noGrp="1"/>
          </p:cNvSpPr>
          <p:nvPr>
            <p:ph sz="quarter" idx="13"/>
          </p:nvPr>
        </p:nvSpPr>
        <p:spPr/>
        <p:txBody>
          <a:bodyPr>
            <a:normAutofit/>
          </a:bodyPr>
          <a:lstStyle/>
          <a:p>
            <a:r>
              <a:rPr lang="en-GB" sz="3200" dirty="0" smtClean="0"/>
              <a:t>We hope you have enjoyed a little taster of Annan Academy English Department and we are really looking forward to meeting you all again in august.</a:t>
            </a:r>
          </a:p>
          <a:p>
            <a:r>
              <a:rPr lang="en-GB" sz="3200" dirty="0" smtClean="0"/>
              <a:t>Stay safe and keep reading!</a:t>
            </a:r>
            <a:endParaRPr lang="en-GB" sz="3200" dirty="0"/>
          </a:p>
        </p:txBody>
      </p:sp>
    </p:spTree>
    <p:extLst>
      <p:ext uri="{BB962C8B-B14F-4D97-AF65-F5344CB8AC3E}">
        <p14:creationId xmlns:p14="http://schemas.microsoft.com/office/powerpoint/2010/main" val="16623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B28D430-56EA-45B9-8632-927BEBF029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xmlns=""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p:txBody>
          <a:bodyPr>
            <a:normAutofit/>
          </a:bodyPr>
          <a:lstStyle/>
          <a:p>
            <a:pPr algn="ctr"/>
            <a:r>
              <a:rPr lang="en-GB" sz="4800" cap="none" dirty="0" smtClean="0"/>
              <a:t>Your English</a:t>
            </a:r>
            <a:r>
              <a:rPr lang="en-GB" sz="4800" cap="none" dirty="0"/>
              <a:t> teachers...</a:t>
            </a:r>
          </a:p>
        </p:txBody>
      </p:sp>
      <p:sp>
        <p:nvSpPr>
          <p:cNvPr id="3" name="Content Placeholder 2">
            <a:extLst>
              <a:ext uri="{FF2B5EF4-FFF2-40B4-BE49-F238E27FC236}">
                <a16:creationId xmlns:a16="http://schemas.microsoft.com/office/drawing/2014/main" xmlns="" id="{06BA951B-4BD6-440D-A893-615A4D2B24AA}"/>
              </a:ext>
            </a:extLst>
          </p:cNvPr>
          <p:cNvSpPr>
            <a:spLocks noGrp="1"/>
          </p:cNvSpPr>
          <p:nvPr>
            <p:ph sz="quarter" idx="13"/>
          </p:nvPr>
        </p:nvSpPr>
        <p:spPr>
          <a:xfrm>
            <a:off x="1542197" y="2049749"/>
            <a:ext cx="4723636" cy="3311189"/>
          </a:xfrm>
        </p:spPr>
        <p:txBody>
          <a:bodyPr>
            <a:normAutofit/>
          </a:bodyPr>
          <a:lstStyle/>
          <a:p>
            <a:r>
              <a:rPr lang="en-GB" sz="3200" cap="none" dirty="0">
                <a:solidFill>
                  <a:schemeClr val="tx1">
                    <a:lumMod val="85000"/>
                    <a:lumOff val="15000"/>
                  </a:schemeClr>
                </a:solidFill>
                <a:latin typeface="Arial" panose="020B0604020202020204" pitchFamily="34" charset="0"/>
                <a:cs typeface="Arial" panose="020B0604020202020204" pitchFamily="34" charset="0"/>
              </a:rPr>
              <a:t>Ms Brown</a:t>
            </a:r>
            <a:endParaRPr lang="en-GB" sz="3200" dirty="0">
              <a:solidFill>
                <a:schemeClr val="tx1">
                  <a:lumMod val="85000"/>
                  <a:lumOff val="15000"/>
                </a:schemeClr>
              </a:solidFill>
              <a:latin typeface="Arial" panose="020B0604020202020204" pitchFamily="34" charset="0"/>
              <a:cs typeface="Arial" panose="020B0604020202020204" pitchFamily="34" charset="0"/>
            </a:endParaRPr>
          </a:p>
          <a:p>
            <a:r>
              <a:rPr lang="en-GB" sz="3200" cap="none" dirty="0">
                <a:solidFill>
                  <a:schemeClr val="tx1">
                    <a:lumMod val="85000"/>
                    <a:lumOff val="15000"/>
                  </a:schemeClr>
                </a:solidFill>
                <a:latin typeface="Arial" panose="020B0604020202020204" pitchFamily="34" charset="0"/>
                <a:cs typeface="Arial" panose="020B0604020202020204" pitchFamily="34" charset="0"/>
              </a:rPr>
              <a:t>Mrs Craik</a:t>
            </a:r>
          </a:p>
          <a:p>
            <a:r>
              <a:rPr lang="en-GB" sz="3200" cap="none" dirty="0">
                <a:solidFill>
                  <a:schemeClr val="tx1">
                    <a:lumMod val="85000"/>
                    <a:lumOff val="15000"/>
                  </a:schemeClr>
                </a:solidFill>
                <a:latin typeface="Arial" panose="020B0604020202020204" pitchFamily="34" charset="0"/>
                <a:cs typeface="Arial" panose="020B0604020202020204" pitchFamily="34" charset="0"/>
              </a:rPr>
              <a:t>Mrs </a:t>
            </a:r>
            <a:r>
              <a:rPr lang="en-GB" sz="3200" cap="none" dirty="0" err="1" smtClean="0">
                <a:solidFill>
                  <a:schemeClr val="tx1">
                    <a:lumMod val="85000"/>
                    <a:lumOff val="15000"/>
                  </a:schemeClr>
                </a:solidFill>
                <a:latin typeface="Arial" panose="020B0604020202020204" pitchFamily="34" charset="0"/>
                <a:cs typeface="Arial" panose="020B0604020202020204" pitchFamily="34" charset="0"/>
              </a:rPr>
              <a:t>Farnhill</a:t>
            </a:r>
            <a:endParaRPr lang="en-GB" sz="3200" cap="none"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4" name="Content Placeholder 3"/>
          <p:cNvSpPr>
            <a:spLocks noGrp="1"/>
          </p:cNvSpPr>
          <p:nvPr>
            <p:ph sz="quarter" idx="14"/>
          </p:nvPr>
        </p:nvSpPr>
        <p:spPr>
          <a:xfrm>
            <a:off x="6605515" y="2036100"/>
            <a:ext cx="4693357" cy="3311189"/>
          </a:xfrm>
        </p:spPr>
        <p:txBody>
          <a:bodyPr>
            <a:normAutofit/>
          </a:bodyPr>
          <a:lstStyle/>
          <a:p>
            <a:r>
              <a:rPr lang="en-GB" sz="3200" cap="none" dirty="0">
                <a:solidFill>
                  <a:schemeClr val="tx1">
                    <a:lumMod val="85000"/>
                    <a:lumOff val="15000"/>
                  </a:schemeClr>
                </a:solidFill>
                <a:latin typeface="Arial" panose="020B0604020202020204" pitchFamily="34" charset="0"/>
                <a:cs typeface="Arial" panose="020B0604020202020204" pitchFamily="34" charset="0"/>
              </a:rPr>
              <a:t>Mrs Johnston</a:t>
            </a:r>
          </a:p>
          <a:p>
            <a:r>
              <a:rPr lang="en-GB" sz="3200" cap="none" dirty="0">
                <a:solidFill>
                  <a:schemeClr val="tx1">
                    <a:lumMod val="85000"/>
                    <a:lumOff val="15000"/>
                  </a:schemeClr>
                </a:solidFill>
                <a:latin typeface="Arial" panose="020B0604020202020204" pitchFamily="34" charset="0"/>
                <a:cs typeface="Arial" panose="020B0604020202020204" pitchFamily="34" charset="0"/>
              </a:rPr>
              <a:t>Miss MacArthur</a:t>
            </a:r>
          </a:p>
          <a:p>
            <a:r>
              <a:rPr lang="en-GB" sz="3200" cap="none" dirty="0">
                <a:solidFill>
                  <a:schemeClr val="tx1">
                    <a:lumMod val="85000"/>
                    <a:lumOff val="15000"/>
                  </a:schemeClr>
                </a:solidFill>
                <a:latin typeface="Arial" panose="020B0604020202020204" pitchFamily="34" charset="0"/>
                <a:cs typeface="Arial" panose="020B0604020202020204" pitchFamily="34" charset="0"/>
              </a:rPr>
              <a:t>Mrs Whyte</a:t>
            </a:r>
          </a:p>
          <a:p>
            <a:pPr marL="0" indent="0">
              <a:buNone/>
            </a:pPr>
            <a:endParaRPr lang="en-GB" sz="3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268" y="4110503"/>
            <a:ext cx="2305050" cy="1981200"/>
          </a:xfrm>
          <a:prstGeom prst="rect">
            <a:avLst/>
          </a:prstGeom>
          <a:noFill/>
          <a:ln w="9525">
            <a:solidFill>
              <a:schemeClr val="tx1">
                <a:alpha val="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7888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B28D430-56EA-45B9-8632-927BEBF0297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0" name="Freeform: Shape 9">
            <a:extLst>
              <a:ext uri="{FF2B5EF4-FFF2-40B4-BE49-F238E27FC236}">
                <a16:creationId xmlns:a16="http://schemas.microsoft.com/office/drawing/2014/main" xmlns="" id="{A601F395-3079-4179-84BA-6654D9F8258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466" y="643467"/>
            <a:ext cx="10905067" cy="5571066"/>
          </a:xfrm>
          <a:custGeom>
            <a:avLst/>
            <a:gdLst>
              <a:gd name="connsiteX0" fmla="*/ 0 w 8130198"/>
              <a:gd name="connsiteY0" fmla="*/ 0 h 6857999"/>
              <a:gd name="connsiteX1" fmla="*/ 7241014 w 8130198"/>
              <a:gd name="connsiteY1" fmla="*/ 0 h 6857999"/>
              <a:gd name="connsiteX2" fmla="*/ 8130198 w 8130198"/>
              <a:gd name="connsiteY2" fmla="*/ 0 h 6857999"/>
              <a:gd name="connsiteX3" fmla="*/ 8130198 w 8130198"/>
              <a:gd name="connsiteY3" fmla="*/ 6857999 h 6857999"/>
              <a:gd name="connsiteX4" fmla="*/ 0 w 8130198"/>
              <a:gd name="connsiteY4" fmla="*/ 6857999 h 6857999"/>
              <a:gd name="connsiteX5" fmla="*/ 0 w 8130198"/>
              <a:gd name="connsiteY5" fmla="*/ 63753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0198" h="6857999">
                <a:moveTo>
                  <a:pt x="0" y="0"/>
                </a:moveTo>
                <a:lnTo>
                  <a:pt x="7241014" y="0"/>
                </a:lnTo>
                <a:lnTo>
                  <a:pt x="8130198" y="0"/>
                </a:lnTo>
                <a:lnTo>
                  <a:pt x="8130198" y="6857999"/>
                </a:lnTo>
                <a:lnTo>
                  <a:pt x="0" y="6857999"/>
                </a:lnTo>
                <a:lnTo>
                  <a:pt x="0" y="6375361"/>
                </a:lnTo>
                <a:close/>
              </a:path>
            </a:pathLst>
          </a:custGeom>
          <a:ln w="50800" cap="sq">
            <a:noFill/>
            <a:miter lim="800000"/>
          </a:ln>
          <a:effectLst>
            <a:outerShdw blurRad="101600" dist="152400" dir="4380000" algn="t" rotWithShape="0">
              <a:prstClr val="black">
                <a:alpha val="43000"/>
              </a:prstClr>
            </a:outerShdw>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a:xfrm>
            <a:off x="1286933" y="1061660"/>
            <a:ext cx="9618133" cy="1043108"/>
          </a:xfrm>
        </p:spPr>
        <p:txBody>
          <a:bodyPr>
            <a:normAutofit/>
          </a:bodyPr>
          <a:lstStyle/>
          <a:p>
            <a:pPr algn="ctr"/>
            <a:r>
              <a:rPr lang="en-GB" sz="4800" cap="none"/>
              <a:t>What is English?</a:t>
            </a:r>
          </a:p>
        </p:txBody>
      </p:sp>
      <p:sp>
        <p:nvSpPr>
          <p:cNvPr id="3" name="Content Placeholder 2">
            <a:extLst>
              <a:ext uri="{FF2B5EF4-FFF2-40B4-BE49-F238E27FC236}">
                <a16:creationId xmlns:a16="http://schemas.microsoft.com/office/drawing/2014/main" xmlns="" id="{06BA951B-4BD6-440D-A893-615A4D2B24AA}"/>
              </a:ext>
            </a:extLst>
          </p:cNvPr>
          <p:cNvSpPr>
            <a:spLocks noGrp="1"/>
          </p:cNvSpPr>
          <p:nvPr>
            <p:ph sz="quarter" idx="13"/>
          </p:nvPr>
        </p:nvSpPr>
        <p:spPr>
          <a:xfrm>
            <a:off x="1286933" y="2226681"/>
            <a:ext cx="9895223" cy="3586290"/>
          </a:xfrm>
        </p:spPr>
        <p:txBody>
          <a:bodyPr>
            <a:normAutofit/>
          </a:bodyPr>
          <a:lstStyle/>
          <a:p>
            <a:r>
              <a:rPr lang="en-GB" sz="2800" cap="none" dirty="0">
                <a:solidFill>
                  <a:schemeClr val="tx1">
                    <a:lumMod val="85000"/>
                    <a:lumOff val="15000"/>
                  </a:schemeClr>
                </a:solidFill>
                <a:latin typeface="Arial" panose="020B0604020202020204" pitchFamily="34" charset="0"/>
                <a:cs typeface="Arial" panose="020B0604020202020204" pitchFamily="34" charset="0"/>
              </a:rPr>
              <a:t>In English we develop our skills of reading, writing, speaking and listening.</a:t>
            </a:r>
          </a:p>
          <a:p>
            <a:r>
              <a:rPr lang="en-GB" sz="2800" cap="none" dirty="0">
                <a:solidFill>
                  <a:schemeClr val="tx1">
                    <a:lumMod val="85000"/>
                    <a:lumOff val="15000"/>
                  </a:schemeClr>
                </a:solidFill>
                <a:latin typeface="Arial" panose="020B0604020202020204" pitchFamily="34" charset="0"/>
                <a:cs typeface="Arial" panose="020B0604020202020204" pitchFamily="34" charset="0"/>
              </a:rPr>
              <a:t>We learn to think more deeply and to ask questions about things.</a:t>
            </a:r>
          </a:p>
          <a:p>
            <a:r>
              <a:rPr lang="en-GB" sz="2800" cap="none" dirty="0">
                <a:solidFill>
                  <a:srgbClr val="000000"/>
                </a:solidFill>
                <a:latin typeface="Arial" panose="020B0604020202020204" pitchFamily="34" charset="0"/>
                <a:cs typeface="Arial" panose="020B0604020202020204" pitchFamily="34" charset="0"/>
              </a:rPr>
              <a:t>We often do this through the study of books, plays, poems, news articles, film and other media texts.</a:t>
            </a:r>
          </a:p>
        </p:txBody>
      </p:sp>
    </p:spTree>
    <p:extLst>
      <p:ext uri="{BB962C8B-B14F-4D97-AF65-F5344CB8AC3E}">
        <p14:creationId xmlns:p14="http://schemas.microsoft.com/office/powerpoint/2010/main" val="54702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1" y="361950"/>
            <a:ext cx="10396882" cy="1151965"/>
          </a:xfrm>
        </p:spPr>
        <p:txBody>
          <a:bodyPr/>
          <a:lstStyle/>
          <a:p>
            <a:r>
              <a:rPr lang="en-GB" dirty="0" smtClean="0"/>
              <a:t>S1 </a:t>
            </a:r>
            <a:r>
              <a:rPr lang="en-GB" sz="4800" cap="none" dirty="0" smtClean="0"/>
              <a:t>English Course Overview</a:t>
            </a:r>
            <a:endParaRPr lang="en-GB" sz="4800" cap="none"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4220876711"/>
              </p:ext>
            </p:extLst>
          </p:nvPr>
        </p:nvGraphicFramePr>
        <p:xfrm>
          <a:off x="400052" y="1600200"/>
          <a:ext cx="11125198" cy="4991668"/>
        </p:xfrm>
        <a:graphic>
          <a:graphicData uri="http://schemas.openxmlformats.org/drawingml/2006/table">
            <a:tbl>
              <a:tblPr firstRow="1" bandRow="1">
                <a:tableStyleId>{D7AC3CCA-C797-4891-BE02-D94E43425B78}</a:tableStyleId>
              </a:tblPr>
              <a:tblGrid>
                <a:gridCol w="1589314">
                  <a:extLst>
                    <a:ext uri="{9D8B030D-6E8A-4147-A177-3AD203B41FA5}">
                      <a16:colId xmlns:a16="http://schemas.microsoft.com/office/drawing/2014/main" xmlns="" val="20000"/>
                    </a:ext>
                  </a:extLst>
                </a:gridCol>
                <a:gridCol w="1589314">
                  <a:extLst>
                    <a:ext uri="{9D8B030D-6E8A-4147-A177-3AD203B41FA5}">
                      <a16:colId xmlns:a16="http://schemas.microsoft.com/office/drawing/2014/main" xmlns="" val="20001"/>
                    </a:ext>
                  </a:extLst>
                </a:gridCol>
                <a:gridCol w="1589314">
                  <a:extLst>
                    <a:ext uri="{9D8B030D-6E8A-4147-A177-3AD203B41FA5}">
                      <a16:colId xmlns:a16="http://schemas.microsoft.com/office/drawing/2014/main" xmlns="" val="20002"/>
                    </a:ext>
                  </a:extLst>
                </a:gridCol>
                <a:gridCol w="1589314">
                  <a:extLst>
                    <a:ext uri="{9D8B030D-6E8A-4147-A177-3AD203B41FA5}">
                      <a16:colId xmlns:a16="http://schemas.microsoft.com/office/drawing/2014/main" xmlns="" val="20003"/>
                    </a:ext>
                  </a:extLst>
                </a:gridCol>
                <a:gridCol w="1589314">
                  <a:extLst>
                    <a:ext uri="{9D8B030D-6E8A-4147-A177-3AD203B41FA5}">
                      <a16:colId xmlns:a16="http://schemas.microsoft.com/office/drawing/2014/main" xmlns="" val="20004"/>
                    </a:ext>
                  </a:extLst>
                </a:gridCol>
                <a:gridCol w="1589314">
                  <a:extLst>
                    <a:ext uri="{9D8B030D-6E8A-4147-A177-3AD203B41FA5}">
                      <a16:colId xmlns:a16="http://schemas.microsoft.com/office/drawing/2014/main" xmlns="" val="20005"/>
                    </a:ext>
                  </a:extLst>
                </a:gridCol>
                <a:gridCol w="1589314">
                  <a:extLst>
                    <a:ext uri="{9D8B030D-6E8A-4147-A177-3AD203B41FA5}">
                      <a16:colId xmlns:a16="http://schemas.microsoft.com/office/drawing/2014/main" xmlns="" val="20006"/>
                    </a:ext>
                  </a:extLst>
                </a:gridCol>
              </a:tblGrid>
              <a:tr h="311273">
                <a:tc>
                  <a:txBody>
                    <a:bodyPr/>
                    <a:lstStyle/>
                    <a:p>
                      <a:pPr>
                        <a:lnSpc>
                          <a:spcPct val="115000"/>
                        </a:lnSpc>
                        <a:spcAft>
                          <a:spcPts val="0"/>
                        </a:spcAft>
                      </a:pPr>
                      <a:r>
                        <a:rPr lang="en-GB" sz="1100" dirty="0">
                          <a:effectLst/>
                          <a:latin typeface="Calibri"/>
                          <a:ea typeface="Calibri"/>
                          <a:cs typeface="Times New Roman"/>
                        </a:rPr>
                        <a:t>S1</a:t>
                      </a:r>
                    </a:p>
                  </a:txBody>
                  <a:tcPr marL="68580" marR="68580" marT="0" marB="0"/>
                </a:tc>
                <a:tc>
                  <a:txBody>
                    <a:bodyPr/>
                    <a:lstStyle/>
                    <a:p>
                      <a:pPr>
                        <a:lnSpc>
                          <a:spcPct val="115000"/>
                        </a:lnSpc>
                        <a:spcAft>
                          <a:spcPts val="0"/>
                        </a:spcAft>
                      </a:pPr>
                      <a:r>
                        <a:rPr lang="en-GB" sz="1100">
                          <a:effectLst/>
                          <a:latin typeface="Calibri"/>
                          <a:ea typeface="Calibri"/>
                          <a:cs typeface="Times New Roman"/>
                        </a:rPr>
                        <a:t>August to Oct Holiday</a:t>
                      </a:r>
                    </a:p>
                  </a:txBody>
                  <a:tcPr marL="68580" marR="68580" marT="0" marB="0"/>
                </a:tc>
                <a:tc>
                  <a:txBody>
                    <a:bodyPr/>
                    <a:lstStyle/>
                    <a:p>
                      <a:pPr>
                        <a:lnSpc>
                          <a:spcPct val="115000"/>
                        </a:lnSpc>
                        <a:spcAft>
                          <a:spcPts val="0"/>
                        </a:spcAft>
                      </a:pPr>
                      <a:r>
                        <a:rPr lang="en-GB" sz="1100">
                          <a:effectLst/>
                          <a:latin typeface="Calibri"/>
                          <a:ea typeface="Calibri"/>
                          <a:cs typeface="Times New Roman"/>
                        </a:rPr>
                        <a:t>October to Christmas</a:t>
                      </a:r>
                    </a:p>
                  </a:txBody>
                  <a:tcPr marL="68580" marR="68580" marT="0" marB="0"/>
                </a:tc>
                <a:tc>
                  <a:txBody>
                    <a:bodyPr/>
                    <a:lstStyle/>
                    <a:p>
                      <a:pPr>
                        <a:lnSpc>
                          <a:spcPct val="115000"/>
                        </a:lnSpc>
                        <a:spcAft>
                          <a:spcPts val="0"/>
                        </a:spcAft>
                      </a:pPr>
                      <a:r>
                        <a:rPr lang="en-GB" sz="1100">
                          <a:effectLst/>
                          <a:latin typeface="Calibri"/>
                          <a:ea typeface="Calibri"/>
                          <a:cs typeface="Times New Roman"/>
                        </a:rPr>
                        <a:t>Jan to Feb Holiday</a:t>
                      </a:r>
                    </a:p>
                  </a:txBody>
                  <a:tcPr marL="68580" marR="68580" marT="0" marB="0"/>
                </a:tc>
                <a:tc>
                  <a:txBody>
                    <a:bodyPr/>
                    <a:lstStyle/>
                    <a:p>
                      <a:pPr>
                        <a:lnSpc>
                          <a:spcPct val="115000"/>
                        </a:lnSpc>
                        <a:spcAft>
                          <a:spcPts val="0"/>
                        </a:spcAft>
                      </a:pPr>
                      <a:r>
                        <a:rPr lang="en-GB" sz="1100" dirty="0">
                          <a:effectLst/>
                          <a:latin typeface="Calibri"/>
                          <a:ea typeface="Calibri"/>
                          <a:cs typeface="Times New Roman"/>
                        </a:rPr>
                        <a:t>Feb to Easter</a:t>
                      </a:r>
                    </a:p>
                  </a:txBody>
                  <a:tcPr marL="68580" marR="68580" marT="0" marB="0"/>
                </a:tc>
                <a:tc>
                  <a:txBody>
                    <a:bodyPr/>
                    <a:lstStyle/>
                    <a:p>
                      <a:pPr>
                        <a:lnSpc>
                          <a:spcPct val="115000"/>
                        </a:lnSpc>
                        <a:spcAft>
                          <a:spcPts val="0"/>
                        </a:spcAft>
                      </a:pPr>
                      <a:r>
                        <a:rPr lang="en-GB" sz="1100">
                          <a:effectLst/>
                          <a:latin typeface="Calibri"/>
                          <a:ea typeface="Calibri"/>
                          <a:cs typeface="Times New Roman"/>
                        </a:rPr>
                        <a:t>Easter to new TT</a:t>
                      </a:r>
                    </a:p>
                  </a:txBody>
                  <a:tcPr marL="68580" marR="68580" marT="0" marB="0"/>
                </a:tc>
                <a:tc>
                  <a:txBody>
                    <a:bodyPr/>
                    <a:lstStyle/>
                    <a:p>
                      <a:pPr>
                        <a:lnSpc>
                          <a:spcPct val="115000"/>
                        </a:lnSpc>
                        <a:spcAft>
                          <a:spcPts val="0"/>
                        </a:spcAft>
                      </a:pPr>
                      <a:r>
                        <a:rPr lang="en-GB" sz="1100">
                          <a:effectLst/>
                          <a:latin typeface="Calibri"/>
                          <a:ea typeface="Calibri"/>
                          <a:cs typeface="Times New Roman"/>
                        </a:rPr>
                        <a:t>June – now S2</a:t>
                      </a:r>
                    </a:p>
                  </a:txBody>
                  <a:tcPr marL="68580" marR="68580" marT="0" marB="0"/>
                </a:tc>
                <a:extLst>
                  <a:ext uri="{0D108BD9-81ED-4DB2-BD59-A6C34878D82A}">
                    <a16:rowId xmlns:a16="http://schemas.microsoft.com/office/drawing/2014/main" xmlns="" val="10000"/>
                  </a:ext>
                </a:extLst>
              </a:tr>
              <a:tr h="311273">
                <a:tc>
                  <a:txBody>
                    <a:bodyPr/>
                    <a:lstStyle/>
                    <a:p>
                      <a:pPr>
                        <a:lnSpc>
                          <a:spcPct val="115000"/>
                        </a:lnSpc>
                        <a:spcAft>
                          <a:spcPts val="0"/>
                        </a:spcAft>
                      </a:pPr>
                      <a:r>
                        <a:rPr lang="en-GB" sz="1100">
                          <a:effectLst/>
                          <a:latin typeface="Calibri"/>
                          <a:ea typeface="Calibri"/>
                          <a:cs typeface="Times New Roman"/>
                        </a:rPr>
                        <a:t>Unit</a:t>
                      </a:r>
                    </a:p>
                  </a:txBody>
                  <a:tcPr marL="68580" marR="68580" marT="0" marB="0"/>
                </a:tc>
                <a:tc>
                  <a:txBody>
                    <a:bodyPr/>
                    <a:lstStyle/>
                    <a:p>
                      <a:pPr>
                        <a:lnSpc>
                          <a:spcPct val="115000"/>
                        </a:lnSpc>
                        <a:spcAft>
                          <a:spcPts val="0"/>
                        </a:spcAft>
                      </a:pPr>
                      <a:r>
                        <a:rPr lang="en-GB" sz="1100" b="1">
                          <a:effectLst/>
                          <a:latin typeface="Calibri"/>
                          <a:ea typeface="Calibri"/>
                          <a:cs typeface="Times New Roman"/>
                        </a:rPr>
                        <a:t>Me</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b="1" dirty="0">
                          <a:effectLst/>
                          <a:latin typeface="Calibri"/>
                          <a:ea typeface="Calibri"/>
                          <a:cs typeface="Times New Roman"/>
                        </a:rPr>
                        <a:t>Prose/Drama/Media</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b="1">
                          <a:effectLst/>
                          <a:latin typeface="Calibri"/>
                          <a:ea typeface="Calibri"/>
                          <a:cs typeface="Times New Roman"/>
                        </a:rPr>
                        <a:t>Poetry</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b="1" dirty="0">
                          <a:effectLst/>
                          <a:latin typeface="Calibri"/>
                          <a:ea typeface="Calibri"/>
                          <a:cs typeface="Times New Roman"/>
                        </a:rPr>
                        <a:t>Prose/Drama/Media</a:t>
                      </a:r>
                      <a:endParaRPr lang="en-GB" sz="11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100" b="1">
                          <a:effectLst/>
                          <a:latin typeface="Calibri"/>
                          <a:ea typeface="Calibri"/>
                          <a:cs typeface="Times New Roman"/>
                        </a:rPr>
                        <a:t>Persuasive Writing</a:t>
                      </a:r>
                      <a:endParaRPr lang="en-GB" sz="1100">
                        <a:effectLst/>
                        <a:latin typeface="Calibri"/>
                        <a:ea typeface="Calibri"/>
                        <a:cs typeface="Times New Roman"/>
                      </a:endParaRPr>
                    </a:p>
                  </a:txBody>
                  <a:tcPr marL="68580" marR="68580" marT="0" marB="0"/>
                </a:tc>
                <a:tc>
                  <a:txBody>
                    <a:bodyPr/>
                    <a:lstStyle/>
                    <a:p>
                      <a:pPr>
                        <a:lnSpc>
                          <a:spcPct val="115000"/>
                        </a:lnSpc>
                        <a:spcAft>
                          <a:spcPts val="0"/>
                        </a:spcAft>
                      </a:pPr>
                      <a:r>
                        <a:rPr lang="en-GB" sz="1100" b="1" dirty="0">
                          <a:effectLst/>
                          <a:latin typeface="Calibri"/>
                          <a:ea typeface="Calibri"/>
                          <a:cs typeface="Times New Roman"/>
                        </a:rPr>
                        <a:t>Free Choice </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1456374">
                <a:tc>
                  <a:txBody>
                    <a:bodyPr/>
                    <a:lstStyle/>
                    <a:p>
                      <a:pPr>
                        <a:lnSpc>
                          <a:spcPct val="115000"/>
                        </a:lnSpc>
                        <a:spcAft>
                          <a:spcPts val="0"/>
                        </a:spcAft>
                      </a:pPr>
                      <a:r>
                        <a:rPr lang="en-GB" sz="1100" dirty="0">
                          <a:effectLst/>
                          <a:latin typeface="Calibri"/>
                          <a:ea typeface="Calibri"/>
                          <a:cs typeface="Times New Roman"/>
                        </a:rPr>
                        <a:t>Purpose</a:t>
                      </a:r>
                    </a:p>
                  </a:txBody>
                  <a:tcPr marL="68580" marR="68580" marT="0" marB="0"/>
                </a:tc>
                <a:tc>
                  <a:txBody>
                    <a:bodyPr/>
                    <a:lstStyle/>
                    <a:p>
                      <a:pPr marL="342900" lvl="0" indent="-342900">
                        <a:lnSpc>
                          <a:spcPct val="115000"/>
                        </a:lnSpc>
                        <a:spcAft>
                          <a:spcPts val="0"/>
                        </a:spcAft>
                        <a:buFont typeface="+mj-lt"/>
                        <a:buAutoNum type="arabicPeriod"/>
                      </a:pPr>
                      <a:r>
                        <a:rPr lang="en-GB" sz="1100" dirty="0">
                          <a:effectLst/>
                          <a:latin typeface="Calibri"/>
                          <a:ea typeface="Calibri"/>
                          <a:cs typeface="Times New Roman"/>
                        </a:rPr>
                        <a:t>Getting to know new students.</a:t>
                      </a:r>
                    </a:p>
                    <a:p>
                      <a:pPr marL="342900" lvl="0" indent="-342900">
                        <a:lnSpc>
                          <a:spcPct val="115000"/>
                        </a:lnSpc>
                        <a:spcAft>
                          <a:spcPts val="0"/>
                        </a:spcAft>
                        <a:buFont typeface="+mj-lt"/>
                        <a:buAutoNum type="arabicPeriod"/>
                      </a:pPr>
                      <a:r>
                        <a:rPr lang="en-GB" sz="1100" dirty="0">
                          <a:effectLst/>
                          <a:latin typeface="Calibri"/>
                          <a:ea typeface="Calibri"/>
                          <a:cs typeface="Times New Roman"/>
                        </a:rPr>
                        <a:t>Introduction </a:t>
                      </a:r>
                      <a:r>
                        <a:rPr lang="en-GB" sz="1100" dirty="0" smtClean="0">
                          <a:effectLst/>
                          <a:latin typeface="Calibri"/>
                          <a:ea typeface="Calibri"/>
                          <a:cs typeface="Times New Roman"/>
                        </a:rPr>
                        <a:t>revision </a:t>
                      </a:r>
                      <a:r>
                        <a:rPr lang="en-GB" sz="1100" dirty="0">
                          <a:effectLst/>
                          <a:latin typeface="Calibri"/>
                          <a:ea typeface="Calibri"/>
                          <a:cs typeface="Times New Roman"/>
                        </a:rPr>
                        <a:t>of personal/reflective writing techniques</a:t>
                      </a:r>
                    </a:p>
                    <a:p>
                      <a:pPr marL="342900" lvl="0" indent="-342900">
                        <a:lnSpc>
                          <a:spcPct val="115000"/>
                        </a:lnSpc>
                        <a:spcAft>
                          <a:spcPts val="0"/>
                        </a:spcAft>
                        <a:buFont typeface="+mj-lt"/>
                        <a:buAutoNum type="arabicPeriod"/>
                      </a:pPr>
                      <a:r>
                        <a:rPr lang="en-GB" sz="1100" dirty="0">
                          <a:effectLst/>
                          <a:latin typeface="Calibri"/>
                          <a:ea typeface="Calibri"/>
                          <a:cs typeface="Times New Roman"/>
                        </a:rPr>
                        <a:t>Presentation skills.</a:t>
                      </a:r>
                    </a:p>
                  </a:txBody>
                  <a:tcPr marL="68580" marR="68580" marT="0" marB="0"/>
                </a:tc>
                <a:tc>
                  <a:txBody>
                    <a:bodyPr/>
                    <a:lstStyle/>
                    <a:p>
                      <a:pPr marL="342900" lvl="0" indent="-342900">
                        <a:lnSpc>
                          <a:spcPct val="115000"/>
                        </a:lnSpc>
                        <a:spcAft>
                          <a:spcPts val="0"/>
                        </a:spcAft>
                        <a:buFont typeface="+mj-lt"/>
                        <a:buAutoNum type="arabicPeriod"/>
                      </a:pPr>
                      <a:r>
                        <a:rPr lang="en-GB" sz="1100" dirty="0">
                          <a:effectLst/>
                          <a:latin typeface="Calibri"/>
                          <a:ea typeface="Calibri"/>
                          <a:cs typeface="Times New Roman"/>
                        </a:rPr>
                        <a:t>Enjoyment of reading/viewing</a:t>
                      </a:r>
                    </a:p>
                    <a:p>
                      <a:pPr marL="228600">
                        <a:lnSpc>
                          <a:spcPct val="115000"/>
                        </a:lnSpc>
                        <a:spcAft>
                          <a:spcPts val="0"/>
                        </a:spcAft>
                      </a:pPr>
                      <a:r>
                        <a:rPr lang="en-GB" sz="1000" dirty="0">
                          <a:effectLst/>
                          <a:latin typeface="Calibri"/>
                          <a:ea typeface="Calibri"/>
                          <a:cs typeface="Times New Roman"/>
                        </a:rPr>
                        <a:t>prose/drama/media</a:t>
                      </a:r>
                      <a:endParaRPr lang="en-GB" sz="1100" dirty="0">
                        <a:effectLst/>
                        <a:latin typeface="Calibri"/>
                        <a:ea typeface="Calibri"/>
                        <a:cs typeface="Times New Roman"/>
                      </a:endParaRPr>
                    </a:p>
                    <a:p>
                      <a:pPr marL="342900" lvl="0" indent="-342900">
                        <a:lnSpc>
                          <a:spcPct val="115000"/>
                        </a:lnSpc>
                        <a:spcAft>
                          <a:spcPts val="0"/>
                        </a:spcAft>
                        <a:buFont typeface="+mj-lt"/>
                        <a:buAutoNum type="arabicPeriod"/>
                      </a:pPr>
                      <a:r>
                        <a:rPr lang="en-GB" sz="1100" dirty="0">
                          <a:effectLst/>
                          <a:latin typeface="Calibri"/>
                          <a:ea typeface="Calibri"/>
                          <a:cs typeface="Times New Roman"/>
                        </a:rPr>
                        <a:t>Introduction to and revision of analytical skills.</a:t>
                      </a:r>
                    </a:p>
                  </a:txBody>
                  <a:tcPr marL="68580" marR="68580" marT="0" marB="0"/>
                </a:tc>
                <a:tc>
                  <a:txBody>
                    <a:bodyPr/>
                    <a:lstStyle/>
                    <a:p>
                      <a:pPr marL="342900" lvl="0" indent="-342900">
                        <a:lnSpc>
                          <a:spcPct val="115000"/>
                        </a:lnSpc>
                        <a:spcAft>
                          <a:spcPts val="0"/>
                        </a:spcAft>
                        <a:buFont typeface="+mj-lt"/>
                        <a:buAutoNum type="arabicPeriod"/>
                      </a:pPr>
                      <a:r>
                        <a:rPr lang="en-GB" sz="1100" dirty="0">
                          <a:effectLst/>
                          <a:latin typeface="Calibri"/>
                          <a:ea typeface="Calibri"/>
                          <a:cs typeface="Times New Roman"/>
                        </a:rPr>
                        <a:t>Introduction to poetic form and content.</a:t>
                      </a:r>
                    </a:p>
                  </a:txBody>
                  <a:tcPr marL="68580" marR="68580" marT="0" marB="0"/>
                </a:tc>
                <a:tc>
                  <a:txBody>
                    <a:bodyPr/>
                    <a:lstStyle/>
                    <a:p>
                      <a:pPr marL="342900" lvl="0" indent="-342900">
                        <a:lnSpc>
                          <a:spcPct val="115000"/>
                        </a:lnSpc>
                        <a:spcAft>
                          <a:spcPts val="0"/>
                        </a:spcAft>
                        <a:buFont typeface="+mj-lt"/>
                        <a:buAutoNum type="arabicPeriod"/>
                      </a:pPr>
                      <a:r>
                        <a:rPr lang="en-GB" sz="1100" dirty="0">
                          <a:effectLst/>
                          <a:latin typeface="Calibri"/>
                          <a:ea typeface="Calibri"/>
                          <a:cs typeface="Times New Roman"/>
                        </a:rPr>
                        <a:t>Enjoyment of reading/viewing</a:t>
                      </a:r>
                    </a:p>
                    <a:p>
                      <a:pPr marL="228600">
                        <a:lnSpc>
                          <a:spcPct val="115000"/>
                        </a:lnSpc>
                        <a:spcAft>
                          <a:spcPts val="0"/>
                        </a:spcAft>
                      </a:pPr>
                      <a:r>
                        <a:rPr lang="en-GB" sz="1000" dirty="0">
                          <a:effectLst/>
                          <a:latin typeface="Calibri"/>
                          <a:ea typeface="Calibri"/>
                          <a:cs typeface="Times New Roman"/>
                        </a:rPr>
                        <a:t>prose/drama/media</a:t>
                      </a:r>
                      <a:endParaRPr lang="en-GB" sz="1100" dirty="0">
                        <a:effectLst/>
                        <a:latin typeface="Calibri"/>
                        <a:ea typeface="Calibri"/>
                        <a:cs typeface="Times New Roman"/>
                      </a:endParaRPr>
                    </a:p>
                    <a:p>
                      <a:pPr marL="342900" lvl="0" indent="-342900">
                        <a:lnSpc>
                          <a:spcPct val="115000"/>
                        </a:lnSpc>
                        <a:spcAft>
                          <a:spcPts val="0"/>
                        </a:spcAft>
                        <a:buFont typeface="+mj-lt"/>
                        <a:buAutoNum type="arabicPeriod"/>
                      </a:pPr>
                      <a:r>
                        <a:rPr lang="en-GB" sz="1100" dirty="0">
                          <a:effectLst/>
                          <a:latin typeface="Calibri"/>
                          <a:ea typeface="Calibri"/>
                          <a:cs typeface="Times New Roman"/>
                        </a:rPr>
                        <a:t>Development of analytical skills.</a:t>
                      </a:r>
                    </a:p>
                  </a:txBody>
                  <a:tcPr marL="68580" marR="68580" marT="0" marB="0"/>
                </a:tc>
                <a:tc>
                  <a:txBody>
                    <a:bodyPr/>
                    <a:lstStyle/>
                    <a:p>
                      <a:pPr marL="342900" lvl="0" indent="-342900">
                        <a:lnSpc>
                          <a:spcPct val="115000"/>
                        </a:lnSpc>
                        <a:spcAft>
                          <a:spcPts val="0"/>
                        </a:spcAft>
                        <a:buFont typeface="+mj-lt"/>
                        <a:buAutoNum type="arabicPeriod"/>
                      </a:pPr>
                      <a:r>
                        <a:rPr lang="en-GB" sz="1100" dirty="0">
                          <a:effectLst/>
                          <a:latin typeface="Calibri"/>
                          <a:ea typeface="Calibri"/>
                          <a:cs typeface="Times New Roman"/>
                        </a:rPr>
                        <a:t>Persuasive language</a:t>
                      </a:r>
                    </a:p>
                    <a:p>
                      <a:pPr marL="198755">
                        <a:lnSpc>
                          <a:spcPct val="115000"/>
                        </a:lnSpc>
                        <a:spcAft>
                          <a:spcPts val="0"/>
                        </a:spcAft>
                      </a:pPr>
                      <a:r>
                        <a:rPr lang="en-GB" sz="1100" dirty="0">
                          <a:effectLst/>
                          <a:latin typeface="Calibri"/>
                          <a:ea typeface="Calibri"/>
                          <a:cs typeface="Times New Roman"/>
                        </a:rPr>
                        <a:t>techniques</a:t>
                      </a:r>
                    </a:p>
                    <a:p>
                      <a:pPr marL="342900" lvl="0" indent="-342900">
                        <a:lnSpc>
                          <a:spcPct val="115000"/>
                        </a:lnSpc>
                        <a:spcAft>
                          <a:spcPts val="0"/>
                        </a:spcAft>
                        <a:buFont typeface="+mj-lt"/>
                        <a:buAutoNum type="arabicPeriod"/>
                      </a:pPr>
                      <a:r>
                        <a:rPr lang="en-GB" sz="1100" dirty="0">
                          <a:effectLst/>
                          <a:latin typeface="Calibri"/>
                          <a:ea typeface="Calibri"/>
                          <a:cs typeface="Times New Roman"/>
                        </a:rPr>
                        <a:t>Research and note taking</a:t>
                      </a:r>
                    </a:p>
                  </a:txBody>
                  <a:tcPr marL="68580" marR="68580" marT="0" marB="0"/>
                </a:tc>
                <a:tc>
                  <a:txBody>
                    <a:bodyPr/>
                    <a:lstStyle/>
                    <a:p>
                      <a:pPr>
                        <a:lnSpc>
                          <a:spcPct val="115000"/>
                        </a:lnSpc>
                        <a:spcAft>
                          <a:spcPts val="0"/>
                        </a:spcAft>
                      </a:pPr>
                      <a:r>
                        <a:rPr lang="en-GB" sz="1100" dirty="0">
                          <a:effectLst/>
                          <a:latin typeface="Calibri"/>
                          <a:ea typeface="Calibri"/>
                          <a:cs typeface="Times New Roman"/>
                        </a:rPr>
                        <a:t>This is an opportunity for the class, in consultation with the teacher, to choose what they would like to do next.</a:t>
                      </a:r>
                    </a:p>
                  </a:txBody>
                  <a:tcPr marL="68580" marR="68580" marT="0" marB="0"/>
                </a:tc>
                <a:extLst>
                  <a:ext uri="{0D108BD9-81ED-4DB2-BD59-A6C34878D82A}">
                    <a16:rowId xmlns:a16="http://schemas.microsoft.com/office/drawing/2014/main" xmlns="" val="10002"/>
                  </a:ext>
                </a:extLst>
              </a:tr>
              <a:tr h="2912748">
                <a:tc>
                  <a:txBody>
                    <a:bodyPr/>
                    <a:lstStyle/>
                    <a:p>
                      <a:pPr>
                        <a:lnSpc>
                          <a:spcPct val="115000"/>
                        </a:lnSpc>
                        <a:spcAft>
                          <a:spcPts val="0"/>
                        </a:spcAft>
                      </a:pPr>
                      <a:r>
                        <a:rPr lang="en-GB" sz="1100" b="1">
                          <a:effectLst/>
                          <a:latin typeface="Calibri"/>
                          <a:ea typeface="Calibri"/>
                          <a:cs typeface="Times New Roman"/>
                        </a:rPr>
                        <a:t>Key Skills</a:t>
                      </a:r>
                      <a:r>
                        <a:rPr lang="en-GB" sz="1100">
                          <a:effectLst/>
                          <a:latin typeface="Calibri"/>
                          <a:ea typeface="Calibri"/>
                          <a:cs typeface="Times New Roman"/>
                        </a:rPr>
                        <a:t> to be covered in this unit. Teacher can add to this, depending on the needs of the class.</a:t>
                      </a:r>
                    </a:p>
                  </a:txBody>
                  <a:tcPr marL="68580" marR="68580" marT="0" marB="0"/>
                </a:tc>
                <a:tc>
                  <a:txBody>
                    <a:bodyPr/>
                    <a:lstStyle/>
                    <a:p>
                      <a:pPr>
                        <a:lnSpc>
                          <a:spcPct val="115000"/>
                        </a:lnSpc>
                        <a:spcAft>
                          <a:spcPts val="0"/>
                        </a:spcAft>
                      </a:pPr>
                      <a:r>
                        <a:rPr lang="en-GB" sz="1100" u="sng">
                          <a:effectLst/>
                          <a:latin typeface="Calibri"/>
                          <a:ea typeface="Calibri"/>
                          <a:cs typeface="Times New Roman"/>
                        </a:rPr>
                        <a:t>Writing</a:t>
                      </a:r>
                      <a:endParaRPr lang="en-GB" sz="1100">
                        <a:effectLst/>
                        <a:latin typeface="Calibri"/>
                        <a:ea typeface="Calibri"/>
                        <a:cs typeface="Times New Roman"/>
                      </a:endParaRPr>
                    </a:p>
                    <a:p>
                      <a:pPr>
                        <a:lnSpc>
                          <a:spcPct val="115000"/>
                        </a:lnSpc>
                        <a:spcAft>
                          <a:spcPts val="0"/>
                        </a:spcAft>
                      </a:pPr>
                      <a:r>
                        <a:rPr lang="en-GB" sz="1100">
                          <a:effectLst/>
                          <a:latin typeface="Calibri"/>
                          <a:ea typeface="Calibri"/>
                          <a:cs typeface="Times New Roman"/>
                        </a:rPr>
                        <a:t>Reflective techniques</a:t>
                      </a:r>
                    </a:p>
                    <a:p>
                      <a:pPr>
                        <a:lnSpc>
                          <a:spcPct val="115000"/>
                        </a:lnSpc>
                        <a:spcAft>
                          <a:spcPts val="0"/>
                        </a:spcAft>
                      </a:pPr>
                      <a:r>
                        <a:rPr lang="en-GB" sz="1100">
                          <a:effectLst/>
                          <a:latin typeface="Calibri"/>
                          <a:ea typeface="Calibri"/>
                          <a:cs typeface="Times New Roman"/>
                        </a:rPr>
                        <a:t>Creation of “voice”</a:t>
                      </a:r>
                    </a:p>
                    <a:p>
                      <a:pPr>
                        <a:lnSpc>
                          <a:spcPct val="115000"/>
                        </a:lnSpc>
                        <a:spcAft>
                          <a:spcPts val="0"/>
                        </a:spcAft>
                      </a:pPr>
                      <a:r>
                        <a:rPr lang="en-GB" sz="1100">
                          <a:effectLst/>
                          <a:latin typeface="Calibri"/>
                          <a:ea typeface="Calibri"/>
                          <a:cs typeface="Times New Roman"/>
                        </a:rPr>
                        <a:t>Writing about feelings</a:t>
                      </a:r>
                    </a:p>
                    <a:p>
                      <a:pPr>
                        <a:lnSpc>
                          <a:spcPct val="115000"/>
                        </a:lnSpc>
                        <a:spcAft>
                          <a:spcPts val="0"/>
                        </a:spcAft>
                      </a:pPr>
                      <a:r>
                        <a:rPr lang="en-GB" sz="1100">
                          <a:effectLst/>
                          <a:latin typeface="Calibri"/>
                          <a:ea typeface="Calibri"/>
                          <a:cs typeface="Times New Roman"/>
                        </a:rPr>
                        <a:t>Purpose/audience</a:t>
                      </a:r>
                    </a:p>
                    <a:p>
                      <a:pPr>
                        <a:lnSpc>
                          <a:spcPct val="115000"/>
                        </a:lnSpc>
                        <a:spcAft>
                          <a:spcPts val="0"/>
                        </a:spcAft>
                      </a:pPr>
                      <a:r>
                        <a:rPr lang="en-GB" sz="1100" u="sng">
                          <a:effectLst/>
                          <a:latin typeface="Calibri"/>
                          <a:ea typeface="Calibri"/>
                          <a:cs typeface="Times New Roman"/>
                        </a:rPr>
                        <a:t>Talking</a:t>
                      </a:r>
                      <a:endParaRPr lang="en-GB" sz="1100">
                        <a:effectLst/>
                        <a:latin typeface="Calibri"/>
                        <a:ea typeface="Calibri"/>
                        <a:cs typeface="Times New Roman"/>
                      </a:endParaRPr>
                    </a:p>
                    <a:p>
                      <a:pPr>
                        <a:lnSpc>
                          <a:spcPct val="115000"/>
                        </a:lnSpc>
                        <a:spcAft>
                          <a:spcPts val="0"/>
                        </a:spcAft>
                      </a:pPr>
                      <a:r>
                        <a:rPr lang="en-GB" sz="1100">
                          <a:effectLst/>
                          <a:latin typeface="Calibri"/>
                          <a:ea typeface="Calibri"/>
                          <a:cs typeface="Times New Roman"/>
                        </a:rPr>
                        <a:t>Volume/pace</a:t>
                      </a:r>
                    </a:p>
                    <a:p>
                      <a:pPr>
                        <a:lnSpc>
                          <a:spcPct val="115000"/>
                        </a:lnSpc>
                        <a:spcAft>
                          <a:spcPts val="0"/>
                        </a:spcAft>
                      </a:pPr>
                      <a:r>
                        <a:rPr lang="en-GB" sz="1100">
                          <a:effectLst/>
                          <a:latin typeface="Calibri"/>
                          <a:ea typeface="Calibri"/>
                          <a:cs typeface="Times New Roman"/>
                        </a:rPr>
                        <a:t>Body Language</a:t>
                      </a:r>
                    </a:p>
                    <a:p>
                      <a:pPr>
                        <a:lnSpc>
                          <a:spcPct val="115000"/>
                        </a:lnSpc>
                        <a:spcAft>
                          <a:spcPts val="0"/>
                        </a:spcAft>
                      </a:pPr>
                      <a:r>
                        <a:rPr lang="en-GB" sz="1100">
                          <a:effectLst/>
                          <a:latin typeface="Calibri"/>
                          <a:ea typeface="Calibri"/>
                          <a:cs typeface="Times New Roman"/>
                        </a:rPr>
                        <a:t>Purpose/audience</a:t>
                      </a:r>
                    </a:p>
                  </a:txBody>
                  <a:tcPr marL="68580" marR="68580" marT="0" marB="0"/>
                </a:tc>
                <a:tc>
                  <a:txBody>
                    <a:bodyPr/>
                    <a:lstStyle/>
                    <a:p>
                      <a:pPr>
                        <a:lnSpc>
                          <a:spcPct val="115000"/>
                        </a:lnSpc>
                        <a:spcAft>
                          <a:spcPts val="0"/>
                        </a:spcAft>
                      </a:pPr>
                      <a:r>
                        <a:rPr lang="en-GB" sz="1100" u="sng" dirty="0">
                          <a:effectLst/>
                          <a:latin typeface="Calibri"/>
                          <a:ea typeface="Calibri"/>
                          <a:cs typeface="Times New Roman"/>
                        </a:rPr>
                        <a:t>Reading</a:t>
                      </a:r>
                      <a:endParaRPr lang="en-GB" sz="1100" dirty="0">
                        <a:effectLst/>
                        <a:latin typeface="Calibri"/>
                        <a:ea typeface="Calibri"/>
                        <a:cs typeface="Times New Roman"/>
                      </a:endParaRPr>
                    </a:p>
                    <a:p>
                      <a:pPr>
                        <a:lnSpc>
                          <a:spcPct val="115000"/>
                        </a:lnSpc>
                        <a:spcAft>
                          <a:spcPts val="0"/>
                        </a:spcAft>
                      </a:pPr>
                      <a:r>
                        <a:rPr lang="en-GB" sz="1100" dirty="0" smtClean="0">
                          <a:effectLst/>
                          <a:latin typeface="Calibri"/>
                          <a:ea typeface="Calibri"/>
                          <a:cs typeface="Times New Roman"/>
                        </a:rPr>
                        <a:t>Understanding</a:t>
                      </a:r>
                      <a:r>
                        <a:rPr lang="en-GB" sz="1100" baseline="0" dirty="0" smtClean="0">
                          <a:effectLst/>
                          <a:latin typeface="Calibri"/>
                          <a:ea typeface="Calibri"/>
                          <a:cs typeface="Times New Roman"/>
                        </a:rPr>
                        <a:t> </a:t>
                      </a:r>
                      <a:r>
                        <a:rPr lang="en-GB" sz="1100" dirty="0" smtClean="0">
                          <a:effectLst/>
                          <a:latin typeface="Calibri"/>
                          <a:ea typeface="Calibri"/>
                          <a:cs typeface="Times New Roman"/>
                        </a:rPr>
                        <a:t>writer/ film-maker’s </a:t>
                      </a:r>
                      <a:r>
                        <a:rPr lang="en-GB" sz="1100" dirty="0">
                          <a:effectLst/>
                          <a:latin typeface="Calibri"/>
                          <a:ea typeface="Calibri"/>
                          <a:cs typeface="Times New Roman"/>
                        </a:rPr>
                        <a:t>craft: plot, character, setting </a:t>
                      </a:r>
                      <a:r>
                        <a:rPr lang="en-GB" sz="1100" dirty="0" smtClean="0">
                          <a:effectLst/>
                          <a:latin typeface="Calibri"/>
                          <a:ea typeface="Calibri"/>
                          <a:cs typeface="Times New Roman"/>
                        </a:rPr>
                        <a:t>theme…</a:t>
                      </a:r>
                      <a:endParaRPr lang="en-GB" sz="1100" dirty="0">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Analysis of writer’s/filmmaker’s technique.</a:t>
                      </a:r>
                    </a:p>
                    <a:p>
                      <a:pPr>
                        <a:lnSpc>
                          <a:spcPct val="115000"/>
                        </a:lnSpc>
                        <a:spcAft>
                          <a:spcPts val="0"/>
                        </a:spcAft>
                      </a:pPr>
                      <a:r>
                        <a:rPr lang="en-GB" sz="1100" u="sng" dirty="0">
                          <a:effectLst/>
                          <a:latin typeface="Calibri"/>
                          <a:ea typeface="Calibri"/>
                          <a:cs typeface="Times New Roman"/>
                        </a:rPr>
                        <a:t>Writing</a:t>
                      </a:r>
                      <a:endParaRPr lang="en-GB" sz="1100" dirty="0">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Selection and use of quotations/evidence. </a:t>
                      </a:r>
                    </a:p>
                    <a:p>
                      <a:pPr>
                        <a:lnSpc>
                          <a:spcPct val="115000"/>
                        </a:lnSpc>
                        <a:spcAft>
                          <a:spcPts val="0"/>
                        </a:spcAft>
                      </a:pPr>
                      <a:r>
                        <a:rPr lang="en-GB" sz="1100" u="sng" dirty="0">
                          <a:effectLst/>
                          <a:latin typeface="Calibri"/>
                          <a:ea typeface="Calibri"/>
                          <a:cs typeface="Times New Roman"/>
                        </a:rPr>
                        <a:t>Listening &amp; Talking</a:t>
                      </a:r>
                      <a:endParaRPr lang="en-GB" sz="1100" dirty="0">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Group discussion</a:t>
                      </a:r>
                    </a:p>
                    <a:p>
                      <a:pPr marL="228600">
                        <a:lnSpc>
                          <a:spcPct val="115000"/>
                        </a:lnSpc>
                        <a:spcAft>
                          <a:spcPts val="0"/>
                        </a:spcAft>
                      </a:pPr>
                      <a:r>
                        <a:rPr lang="en-GB" sz="1100" dirty="0">
                          <a:effectLst/>
                          <a:latin typeface="Calibri"/>
                          <a:ea typeface="Calibri"/>
                          <a:cs typeface="Times New Roman"/>
                        </a:rPr>
                        <a:t> </a:t>
                      </a:r>
                    </a:p>
                  </a:txBody>
                  <a:tcPr marL="68580" marR="68580" marT="0" marB="0"/>
                </a:tc>
                <a:tc>
                  <a:txBody>
                    <a:bodyPr/>
                    <a:lstStyle/>
                    <a:p>
                      <a:pPr>
                        <a:lnSpc>
                          <a:spcPct val="115000"/>
                        </a:lnSpc>
                        <a:spcAft>
                          <a:spcPts val="0"/>
                        </a:spcAft>
                      </a:pPr>
                      <a:r>
                        <a:rPr lang="en-GB" sz="1100" u="sng">
                          <a:effectLst/>
                          <a:latin typeface="Calibri"/>
                          <a:ea typeface="Calibri"/>
                          <a:cs typeface="Times New Roman"/>
                        </a:rPr>
                        <a:t>Reading</a:t>
                      </a:r>
                      <a:endParaRPr lang="en-GB" sz="1100">
                        <a:effectLst/>
                        <a:latin typeface="Calibri"/>
                        <a:ea typeface="Calibri"/>
                        <a:cs typeface="Times New Roman"/>
                      </a:endParaRPr>
                    </a:p>
                    <a:p>
                      <a:pPr>
                        <a:lnSpc>
                          <a:spcPct val="115000"/>
                        </a:lnSpc>
                        <a:spcAft>
                          <a:spcPts val="0"/>
                        </a:spcAft>
                      </a:pPr>
                      <a:r>
                        <a:rPr lang="en-GB" sz="1100">
                          <a:effectLst/>
                          <a:latin typeface="Calibri"/>
                          <a:ea typeface="Calibri"/>
                          <a:cs typeface="Times New Roman"/>
                        </a:rPr>
                        <a:t>Poetic forms eg:</a:t>
                      </a:r>
                    </a:p>
                    <a:p>
                      <a:pPr>
                        <a:lnSpc>
                          <a:spcPct val="115000"/>
                        </a:lnSpc>
                        <a:spcAft>
                          <a:spcPts val="0"/>
                        </a:spcAft>
                      </a:pPr>
                      <a:r>
                        <a:rPr lang="en-GB" sz="1100">
                          <a:effectLst/>
                          <a:latin typeface="Calibri"/>
                          <a:ea typeface="Calibri"/>
                          <a:cs typeface="Times New Roman"/>
                        </a:rPr>
                        <a:t>acrostic, haiku, ballad</a:t>
                      </a:r>
                    </a:p>
                    <a:p>
                      <a:pPr>
                        <a:lnSpc>
                          <a:spcPct val="115000"/>
                        </a:lnSpc>
                        <a:spcAft>
                          <a:spcPts val="0"/>
                        </a:spcAft>
                      </a:pPr>
                      <a:r>
                        <a:rPr lang="en-GB" sz="1100">
                          <a:effectLst/>
                          <a:latin typeface="Calibri"/>
                          <a:ea typeface="Calibri"/>
                          <a:cs typeface="Times New Roman"/>
                        </a:rPr>
                        <a:t>Rhythm</a:t>
                      </a:r>
                    </a:p>
                    <a:p>
                      <a:pPr>
                        <a:lnSpc>
                          <a:spcPct val="115000"/>
                        </a:lnSpc>
                        <a:spcAft>
                          <a:spcPts val="0"/>
                        </a:spcAft>
                      </a:pPr>
                      <a:r>
                        <a:rPr lang="en-GB" sz="1100">
                          <a:effectLst/>
                          <a:latin typeface="Calibri"/>
                          <a:ea typeface="Calibri"/>
                          <a:cs typeface="Times New Roman"/>
                        </a:rPr>
                        <a:t>Rhyme scheme</a:t>
                      </a:r>
                    </a:p>
                    <a:p>
                      <a:pPr>
                        <a:lnSpc>
                          <a:spcPct val="115000"/>
                        </a:lnSpc>
                        <a:spcAft>
                          <a:spcPts val="0"/>
                        </a:spcAft>
                      </a:pPr>
                      <a:r>
                        <a:rPr lang="en-GB" sz="1100">
                          <a:effectLst/>
                          <a:latin typeface="Calibri"/>
                          <a:ea typeface="Calibri"/>
                          <a:cs typeface="Times New Roman"/>
                        </a:rPr>
                        <a:t>Imagery</a:t>
                      </a:r>
                    </a:p>
                    <a:p>
                      <a:pPr>
                        <a:lnSpc>
                          <a:spcPct val="115000"/>
                        </a:lnSpc>
                        <a:spcAft>
                          <a:spcPts val="0"/>
                        </a:spcAft>
                      </a:pPr>
                      <a:r>
                        <a:rPr lang="en-GB" sz="1100">
                          <a:effectLst/>
                          <a:latin typeface="Calibri"/>
                          <a:ea typeface="Calibri"/>
                          <a:cs typeface="Times New Roman"/>
                        </a:rPr>
                        <a:t>Sound techniques</a:t>
                      </a:r>
                    </a:p>
                    <a:p>
                      <a:pPr>
                        <a:lnSpc>
                          <a:spcPct val="115000"/>
                        </a:lnSpc>
                        <a:spcAft>
                          <a:spcPts val="0"/>
                        </a:spcAft>
                      </a:pPr>
                      <a:r>
                        <a:rPr lang="en-GB" sz="1100" u="sng">
                          <a:effectLst/>
                          <a:latin typeface="Calibri"/>
                          <a:ea typeface="Calibri"/>
                          <a:cs typeface="Times New Roman"/>
                        </a:rPr>
                        <a:t>Writing</a:t>
                      </a:r>
                      <a:endParaRPr lang="en-GB" sz="1100">
                        <a:effectLst/>
                        <a:latin typeface="Calibri"/>
                        <a:ea typeface="Calibri"/>
                        <a:cs typeface="Times New Roman"/>
                      </a:endParaRPr>
                    </a:p>
                    <a:p>
                      <a:pPr>
                        <a:lnSpc>
                          <a:spcPct val="115000"/>
                        </a:lnSpc>
                        <a:spcAft>
                          <a:spcPts val="0"/>
                        </a:spcAft>
                      </a:pPr>
                      <a:r>
                        <a:rPr lang="en-GB" sz="1100">
                          <a:effectLst/>
                          <a:latin typeface="Calibri"/>
                          <a:ea typeface="Calibri"/>
                          <a:cs typeface="Times New Roman"/>
                        </a:rPr>
                        <a:t>Review and editing process</a:t>
                      </a:r>
                    </a:p>
                    <a:p>
                      <a:pPr>
                        <a:lnSpc>
                          <a:spcPct val="115000"/>
                        </a:lnSpc>
                        <a:spcAft>
                          <a:spcPts val="0"/>
                        </a:spcAft>
                      </a:pPr>
                      <a:r>
                        <a:rPr lang="en-GB" sz="1100">
                          <a:effectLst/>
                          <a:latin typeface="Calibri"/>
                          <a:ea typeface="Calibri"/>
                          <a:cs typeface="Times New Roman"/>
                        </a:rPr>
                        <a:t>Purpose/audience</a:t>
                      </a:r>
                    </a:p>
                  </a:txBody>
                  <a:tcPr marL="68580" marR="68580" marT="0" marB="0"/>
                </a:tc>
                <a:tc>
                  <a:txBody>
                    <a:bodyPr/>
                    <a:lstStyle/>
                    <a:p>
                      <a:pPr>
                        <a:lnSpc>
                          <a:spcPct val="115000"/>
                        </a:lnSpc>
                        <a:spcAft>
                          <a:spcPts val="0"/>
                        </a:spcAft>
                      </a:pPr>
                      <a:r>
                        <a:rPr lang="en-GB" sz="1100" u="sng" dirty="0">
                          <a:effectLst/>
                          <a:latin typeface="Calibri"/>
                          <a:ea typeface="Calibri"/>
                          <a:cs typeface="Times New Roman"/>
                        </a:rPr>
                        <a:t>Reading</a:t>
                      </a:r>
                      <a:endParaRPr lang="en-GB" sz="1100" dirty="0">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Understanding  </a:t>
                      </a:r>
                      <a:r>
                        <a:rPr lang="en-GB" sz="1100" dirty="0" smtClean="0">
                          <a:effectLst/>
                          <a:latin typeface="Calibri"/>
                          <a:ea typeface="Calibri"/>
                          <a:cs typeface="Times New Roman"/>
                        </a:rPr>
                        <a:t>writer/ film-maker’s </a:t>
                      </a:r>
                      <a:r>
                        <a:rPr lang="en-GB" sz="1100" dirty="0">
                          <a:effectLst/>
                          <a:latin typeface="Calibri"/>
                          <a:ea typeface="Calibri"/>
                          <a:cs typeface="Times New Roman"/>
                        </a:rPr>
                        <a:t>craft: plot, character, setting </a:t>
                      </a:r>
                      <a:r>
                        <a:rPr lang="en-GB" sz="1100">
                          <a:effectLst/>
                          <a:latin typeface="Calibri"/>
                          <a:ea typeface="Calibri"/>
                          <a:cs typeface="Times New Roman"/>
                        </a:rPr>
                        <a:t>and </a:t>
                      </a:r>
                      <a:r>
                        <a:rPr lang="en-GB" sz="1100" smtClean="0">
                          <a:effectLst/>
                          <a:latin typeface="Calibri"/>
                          <a:ea typeface="Calibri"/>
                          <a:cs typeface="Times New Roman"/>
                        </a:rPr>
                        <a:t>theme… Analysis </a:t>
                      </a:r>
                      <a:r>
                        <a:rPr lang="en-GB" sz="1100" dirty="0">
                          <a:effectLst/>
                          <a:latin typeface="Calibri"/>
                          <a:ea typeface="Calibri"/>
                          <a:cs typeface="Times New Roman"/>
                        </a:rPr>
                        <a:t>of writer’s/filmmaker’s technique.</a:t>
                      </a:r>
                    </a:p>
                    <a:p>
                      <a:pPr>
                        <a:lnSpc>
                          <a:spcPct val="115000"/>
                        </a:lnSpc>
                        <a:spcAft>
                          <a:spcPts val="0"/>
                        </a:spcAft>
                      </a:pPr>
                      <a:r>
                        <a:rPr lang="en-GB" sz="1100" u="sng" dirty="0">
                          <a:effectLst/>
                          <a:latin typeface="Calibri"/>
                          <a:ea typeface="Calibri"/>
                          <a:cs typeface="Times New Roman"/>
                        </a:rPr>
                        <a:t>Writing</a:t>
                      </a:r>
                      <a:endParaRPr lang="en-GB" sz="1100" dirty="0">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Selection and use of quotations/evidence. </a:t>
                      </a:r>
                    </a:p>
                    <a:p>
                      <a:pPr>
                        <a:lnSpc>
                          <a:spcPct val="115000"/>
                        </a:lnSpc>
                        <a:spcAft>
                          <a:spcPts val="0"/>
                        </a:spcAft>
                      </a:pPr>
                      <a:r>
                        <a:rPr lang="en-GB" sz="1100" u="sng" dirty="0">
                          <a:effectLst/>
                          <a:latin typeface="Calibri"/>
                          <a:ea typeface="Calibri"/>
                          <a:cs typeface="Times New Roman"/>
                        </a:rPr>
                        <a:t>Listening &amp; Talking</a:t>
                      </a:r>
                      <a:endParaRPr lang="en-GB" sz="1100" dirty="0">
                        <a:effectLst/>
                        <a:latin typeface="Calibri"/>
                        <a:ea typeface="Calibri"/>
                        <a:cs typeface="Times New Roman"/>
                      </a:endParaRPr>
                    </a:p>
                    <a:p>
                      <a:pPr>
                        <a:lnSpc>
                          <a:spcPct val="115000"/>
                        </a:lnSpc>
                        <a:spcAft>
                          <a:spcPts val="0"/>
                        </a:spcAft>
                      </a:pPr>
                      <a:r>
                        <a:rPr lang="en-GB" sz="1100" dirty="0">
                          <a:effectLst/>
                          <a:latin typeface="Calibri"/>
                          <a:ea typeface="Calibri"/>
                          <a:cs typeface="Times New Roman"/>
                        </a:rPr>
                        <a:t>Group discussion</a:t>
                      </a:r>
                    </a:p>
                    <a:p>
                      <a:pPr>
                        <a:lnSpc>
                          <a:spcPct val="115000"/>
                        </a:lnSpc>
                        <a:spcAft>
                          <a:spcPts val="0"/>
                        </a:spcAft>
                      </a:pPr>
                      <a:r>
                        <a:rPr lang="en-GB" sz="1100" dirty="0">
                          <a:effectLst/>
                          <a:latin typeface="Calibri"/>
                          <a:ea typeface="Calibri"/>
                          <a:cs typeface="Times New Roman"/>
                        </a:rPr>
                        <a:t> </a:t>
                      </a:r>
                    </a:p>
                  </a:txBody>
                  <a:tcPr marL="68580" marR="68580" marT="0" marB="0"/>
                </a:tc>
                <a:tc>
                  <a:txBody>
                    <a:bodyPr/>
                    <a:lstStyle/>
                    <a:p>
                      <a:pPr>
                        <a:lnSpc>
                          <a:spcPct val="115000"/>
                        </a:lnSpc>
                        <a:spcAft>
                          <a:spcPts val="0"/>
                        </a:spcAft>
                      </a:pPr>
                      <a:r>
                        <a:rPr lang="en-GB" sz="1100" u="sng">
                          <a:effectLst/>
                          <a:latin typeface="Calibri"/>
                          <a:ea typeface="Calibri"/>
                          <a:cs typeface="Times New Roman"/>
                        </a:rPr>
                        <a:t>Listening/Reading</a:t>
                      </a:r>
                      <a:endParaRPr lang="en-GB" sz="1100">
                        <a:effectLst/>
                        <a:latin typeface="Calibri"/>
                        <a:ea typeface="Calibri"/>
                        <a:cs typeface="Times New Roman"/>
                      </a:endParaRPr>
                    </a:p>
                    <a:p>
                      <a:pPr>
                        <a:lnSpc>
                          <a:spcPct val="115000"/>
                        </a:lnSpc>
                        <a:spcAft>
                          <a:spcPts val="0"/>
                        </a:spcAft>
                      </a:pPr>
                      <a:r>
                        <a:rPr lang="en-GB" sz="1100">
                          <a:effectLst/>
                          <a:latin typeface="Calibri"/>
                          <a:ea typeface="Calibri"/>
                          <a:cs typeface="Times New Roman"/>
                        </a:rPr>
                        <a:t>Selecting ideas, note taking</a:t>
                      </a:r>
                    </a:p>
                    <a:p>
                      <a:pPr>
                        <a:lnSpc>
                          <a:spcPct val="115000"/>
                        </a:lnSpc>
                        <a:spcAft>
                          <a:spcPts val="0"/>
                        </a:spcAft>
                      </a:pPr>
                      <a:r>
                        <a:rPr lang="en-GB" sz="1100" u="sng">
                          <a:effectLst/>
                          <a:latin typeface="Calibri"/>
                          <a:ea typeface="Calibri"/>
                          <a:cs typeface="Times New Roman"/>
                        </a:rPr>
                        <a:t>Writing</a:t>
                      </a:r>
                      <a:endParaRPr lang="en-GB" sz="1100">
                        <a:effectLst/>
                        <a:latin typeface="Calibri"/>
                        <a:ea typeface="Calibri"/>
                        <a:cs typeface="Times New Roman"/>
                      </a:endParaRPr>
                    </a:p>
                    <a:p>
                      <a:pPr>
                        <a:lnSpc>
                          <a:spcPct val="115000"/>
                        </a:lnSpc>
                        <a:spcAft>
                          <a:spcPts val="0"/>
                        </a:spcAft>
                      </a:pPr>
                      <a:r>
                        <a:rPr lang="en-GB" sz="1100">
                          <a:effectLst/>
                          <a:latin typeface="Calibri"/>
                          <a:ea typeface="Calibri"/>
                          <a:cs typeface="Times New Roman"/>
                        </a:rPr>
                        <a:t>Structure</a:t>
                      </a:r>
                    </a:p>
                    <a:p>
                      <a:pPr>
                        <a:lnSpc>
                          <a:spcPct val="115000"/>
                        </a:lnSpc>
                        <a:spcAft>
                          <a:spcPts val="0"/>
                        </a:spcAft>
                      </a:pPr>
                      <a:r>
                        <a:rPr lang="en-GB" sz="1100">
                          <a:effectLst/>
                          <a:latin typeface="Calibri"/>
                          <a:ea typeface="Calibri"/>
                          <a:cs typeface="Times New Roman"/>
                        </a:rPr>
                        <a:t>Content</a:t>
                      </a:r>
                    </a:p>
                    <a:p>
                      <a:pPr>
                        <a:lnSpc>
                          <a:spcPct val="115000"/>
                        </a:lnSpc>
                        <a:spcAft>
                          <a:spcPts val="0"/>
                        </a:spcAft>
                      </a:pPr>
                      <a:r>
                        <a:rPr lang="en-GB" sz="1100">
                          <a:effectLst/>
                          <a:latin typeface="Calibri"/>
                          <a:ea typeface="Calibri"/>
                          <a:cs typeface="Times New Roman"/>
                        </a:rPr>
                        <a:t>Tone/language</a:t>
                      </a:r>
                    </a:p>
                    <a:p>
                      <a:pPr>
                        <a:lnSpc>
                          <a:spcPct val="115000"/>
                        </a:lnSpc>
                        <a:spcAft>
                          <a:spcPts val="0"/>
                        </a:spcAft>
                      </a:pPr>
                      <a:r>
                        <a:rPr lang="en-GB" sz="1100">
                          <a:effectLst/>
                          <a:latin typeface="Calibri"/>
                          <a:ea typeface="Calibri"/>
                          <a:cs typeface="Times New Roman"/>
                        </a:rPr>
                        <a:t>Purpose/audience</a:t>
                      </a:r>
                    </a:p>
                    <a:p>
                      <a:pPr>
                        <a:lnSpc>
                          <a:spcPct val="115000"/>
                        </a:lnSpc>
                        <a:spcAft>
                          <a:spcPts val="0"/>
                        </a:spcAft>
                      </a:pPr>
                      <a:r>
                        <a:rPr lang="en-GB" sz="1100" u="sng">
                          <a:effectLst/>
                          <a:latin typeface="Calibri"/>
                          <a:ea typeface="Calibri"/>
                          <a:cs typeface="Times New Roman"/>
                        </a:rPr>
                        <a:t>Talking</a:t>
                      </a:r>
                      <a:endParaRPr lang="en-GB" sz="1100">
                        <a:effectLst/>
                        <a:latin typeface="Calibri"/>
                        <a:ea typeface="Calibri"/>
                        <a:cs typeface="Times New Roman"/>
                      </a:endParaRPr>
                    </a:p>
                    <a:p>
                      <a:pPr>
                        <a:lnSpc>
                          <a:spcPct val="115000"/>
                        </a:lnSpc>
                        <a:spcAft>
                          <a:spcPts val="0"/>
                        </a:spcAft>
                      </a:pPr>
                      <a:r>
                        <a:rPr lang="en-GB" sz="1100">
                          <a:effectLst/>
                          <a:latin typeface="Calibri"/>
                          <a:ea typeface="Calibri"/>
                          <a:cs typeface="Times New Roman"/>
                        </a:rPr>
                        <a:t>Debating skills</a:t>
                      </a:r>
                    </a:p>
                  </a:txBody>
                  <a:tcPr marL="68580" marR="68580" marT="0" marB="0"/>
                </a:tc>
                <a:tc>
                  <a:txBody>
                    <a:bodyPr/>
                    <a:lstStyle/>
                    <a:p>
                      <a:pPr>
                        <a:lnSpc>
                          <a:spcPct val="115000"/>
                        </a:lnSpc>
                        <a:spcAft>
                          <a:spcPts val="0"/>
                        </a:spcAft>
                      </a:pPr>
                      <a:r>
                        <a:rPr lang="en-GB" sz="1100" dirty="0">
                          <a:effectLst/>
                          <a:latin typeface="Calibri"/>
                          <a:ea typeface="Calibri"/>
                          <a:cs typeface="Times New Roman"/>
                        </a:rPr>
                        <a:t>It might be used to:</a:t>
                      </a:r>
                    </a:p>
                    <a:p>
                      <a:pPr marL="342900" lvl="0" indent="-342900">
                        <a:lnSpc>
                          <a:spcPct val="115000"/>
                        </a:lnSpc>
                        <a:spcAft>
                          <a:spcPts val="0"/>
                        </a:spcAft>
                        <a:buFont typeface="Symbol"/>
                        <a:buChar char=""/>
                      </a:pPr>
                      <a:r>
                        <a:rPr lang="en-GB" sz="1100" dirty="0">
                          <a:effectLst/>
                          <a:latin typeface="Calibri"/>
                          <a:ea typeface="Calibri"/>
                          <a:cs typeface="Times New Roman"/>
                        </a:rPr>
                        <a:t>Go over a topic that needs more work</a:t>
                      </a:r>
                    </a:p>
                    <a:p>
                      <a:pPr marL="342900" lvl="0" indent="-342900">
                        <a:lnSpc>
                          <a:spcPct val="115000"/>
                        </a:lnSpc>
                        <a:spcAft>
                          <a:spcPts val="0"/>
                        </a:spcAft>
                        <a:buFont typeface="Symbol"/>
                        <a:buChar char=""/>
                      </a:pPr>
                      <a:r>
                        <a:rPr lang="en-GB" sz="1100" dirty="0">
                          <a:effectLst/>
                          <a:latin typeface="Calibri"/>
                          <a:ea typeface="Calibri"/>
                          <a:cs typeface="Times New Roman"/>
                        </a:rPr>
                        <a:t>Revisit an area that the class enjoy</a:t>
                      </a:r>
                    </a:p>
                    <a:p>
                      <a:pPr marL="342900" lvl="0" indent="-342900">
                        <a:lnSpc>
                          <a:spcPct val="115000"/>
                        </a:lnSpc>
                        <a:spcAft>
                          <a:spcPts val="0"/>
                        </a:spcAft>
                        <a:buFont typeface="Symbol"/>
                        <a:buChar char=""/>
                      </a:pPr>
                      <a:r>
                        <a:rPr lang="en-GB" sz="1100" dirty="0">
                          <a:effectLst/>
                          <a:latin typeface="Calibri"/>
                          <a:ea typeface="Calibri"/>
                          <a:cs typeface="Times New Roman"/>
                        </a:rPr>
                        <a:t>arrange external visits</a:t>
                      </a:r>
                    </a:p>
                    <a:p>
                      <a:pPr marL="342900" lvl="0" indent="-342900">
                        <a:lnSpc>
                          <a:spcPct val="115000"/>
                        </a:lnSpc>
                        <a:spcAft>
                          <a:spcPts val="0"/>
                        </a:spcAft>
                        <a:buFont typeface="Symbol"/>
                        <a:buChar char=""/>
                      </a:pPr>
                      <a:r>
                        <a:rPr lang="en-GB" sz="1100" dirty="0">
                          <a:effectLst/>
                          <a:latin typeface="Calibri"/>
                          <a:ea typeface="Calibri"/>
                          <a:cs typeface="Times New Roman"/>
                        </a:rPr>
                        <a:t>cover any remaining </a:t>
                      </a:r>
                      <a:r>
                        <a:rPr lang="en-GB" sz="1100" dirty="0" err="1">
                          <a:effectLst/>
                          <a:latin typeface="Calibri"/>
                          <a:ea typeface="Calibri"/>
                          <a:cs typeface="Times New Roman"/>
                        </a:rPr>
                        <a:t>Es</a:t>
                      </a:r>
                      <a:r>
                        <a:rPr lang="en-GB" sz="1100" dirty="0">
                          <a:effectLst/>
                          <a:latin typeface="Calibri"/>
                          <a:ea typeface="Calibri"/>
                          <a:cs typeface="Times New Roman"/>
                        </a:rPr>
                        <a:t> &amp; </a:t>
                      </a:r>
                      <a:r>
                        <a:rPr lang="en-GB" sz="1100" dirty="0" err="1">
                          <a:effectLst/>
                          <a:latin typeface="Calibri"/>
                          <a:ea typeface="Calibri"/>
                          <a:cs typeface="Times New Roman"/>
                        </a:rPr>
                        <a:t>Os</a:t>
                      </a:r>
                      <a:endParaRPr lang="en-GB" sz="1100" dirty="0">
                        <a:effectLst/>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6802978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797165E7-07D5-44D5-A969-52A68AC77AA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Freeform 11">
            <a:extLst>
              <a:ext uri="{FF2B5EF4-FFF2-40B4-BE49-F238E27FC236}">
                <a16:creationId xmlns:a16="http://schemas.microsoft.com/office/drawing/2014/main" xmlns="" id="{0B280DBD-2815-4DCB-B024-B643AE81BD4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9" name="Freeform 13">
            <a:extLst>
              <a:ext uri="{FF2B5EF4-FFF2-40B4-BE49-F238E27FC236}">
                <a16:creationId xmlns:a16="http://schemas.microsoft.com/office/drawing/2014/main" xmlns="" id="{A5098477-9C54-4B12-B85E-1A2CDD83AE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1" name="Freeform 25">
            <a:extLst>
              <a:ext uri="{FF2B5EF4-FFF2-40B4-BE49-F238E27FC236}">
                <a16:creationId xmlns:a16="http://schemas.microsoft.com/office/drawing/2014/main" xmlns="" id="{342417C2-466C-418D-B143-F27E00E64A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3" name="Freeform 14">
            <a:extLst>
              <a:ext uri="{FF2B5EF4-FFF2-40B4-BE49-F238E27FC236}">
                <a16:creationId xmlns:a16="http://schemas.microsoft.com/office/drawing/2014/main" xmlns="" id="{8EB20674-E635-4F0A-AC68-F23358C361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5" name="5-Point Star 24">
            <a:extLst>
              <a:ext uri="{FF2B5EF4-FFF2-40B4-BE49-F238E27FC236}">
                <a16:creationId xmlns:a16="http://schemas.microsoft.com/office/drawing/2014/main" xmlns="" id="{2F9E64F1-5B60-4624-9174-F6AAC13B36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xmlns="" id="{090CCBC9-586C-4528-9653-350706479A0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9" name="Freeform 16">
            <a:extLst>
              <a:ext uri="{FF2B5EF4-FFF2-40B4-BE49-F238E27FC236}">
                <a16:creationId xmlns:a16="http://schemas.microsoft.com/office/drawing/2014/main" xmlns="" id="{3DC0375C-BE5A-4736-A815-015CD223F5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31" name="Freeform 18">
            <a:extLst>
              <a:ext uri="{FF2B5EF4-FFF2-40B4-BE49-F238E27FC236}">
                <a16:creationId xmlns:a16="http://schemas.microsoft.com/office/drawing/2014/main" xmlns="" id="{39232249-88CC-4F51-907C-88358D82A4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7938" y="3165071"/>
            <a:ext cx="11337749" cy="3146030"/>
          </a:xfrm>
          <a:custGeom>
            <a:avLst/>
            <a:gdLst>
              <a:gd name="connsiteX0" fmla="*/ 11201371 w 11337749"/>
              <a:gd name="connsiteY0" fmla="*/ 0 h 3146030"/>
              <a:gd name="connsiteX1" fmla="*/ 11337749 w 11337749"/>
              <a:gd name="connsiteY1" fmla="*/ 2542023 h 3146030"/>
              <a:gd name="connsiteX2" fmla="*/ 8492 w 11337749"/>
              <a:gd name="connsiteY2" fmla="*/ 3146030 h 3146030"/>
              <a:gd name="connsiteX3" fmla="*/ 2 w 11337749"/>
              <a:gd name="connsiteY3" fmla="*/ 587735 h 3146030"/>
              <a:gd name="connsiteX4" fmla="*/ 0 w 11337749"/>
              <a:gd name="connsiteY4" fmla="*/ 587038 h 3146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7749" h="3146030">
                <a:moveTo>
                  <a:pt x="11201371" y="0"/>
                </a:moveTo>
                <a:lnTo>
                  <a:pt x="11337749" y="2542023"/>
                </a:lnTo>
                <a:lnTo>
                  <a:pt x="8492" y="3146030"/>
                </a:lnTo>
                <a:cubicBezTo>
                  <a:pt x="10785" y="2572498"/>
                  <a:pt x="1900" y="1389730"/>
                  <a:pt x="2" y="587735"/>
                </a:cubicBezTo>
                <a:lnTo>
                  <a:pt x="0" y="587038"/>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3" name="Freeform 20">
            <a:extLst>
              <a:ext uri="{FF2B5EF4-FFF2-40B4-BE49-F238E27FC236}">
                <a16:creationId xmlns:a16="http://schemas.microsoft.com/office/drawing/2014/main" xmlns="" id="{B3F32693-A363-4B3D-840C-EAB023AD00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a:xfrm rot="21420000">
            <a:off x="532474" y="3680423"/>
            <a:ext cx="10178799" cy="1346996"/>
          </a:xfrm>
        </p:spPr>
        <p:txBody>
          <a:bodyPr vert="horz" lIns="91440" tIns="45720" rIns="91440" bIns="45720" rtlCol="0" anchor="b">
            <a:normAutofit/>
          </a:bodyPr>
          <a:lstStyle/>
          <a:p>
            <a:pPr algn="r"/>
            <a:r>
              <a:rPr lang="en-US" sz="4400" cap="none">
                <a:solidFill>
                  <a:schemeClr val="bg1"/>
                </a:solidFill>
              </a:rPr>
              <a:t>Here are some texts you might study in English...</a:t>
            </a:r>
          </a:p>
        </p:txBody>
      </p:sp>
      <p:sp>
        <p:nvSpPr>
          <p:cNvPr id="35" name="5-Point Star 22">
            <a:extLst>
              <a:ext uri="{FF2B5EF4-FFF2-40B4-BE49-F238E27FC236}">
                <a16:creationId xmlns:a16="http://schemas.microsoft.com/office/drawing/2014/main" xmlns="" id="{E3D627B7-FCE4-4B3F-9144-9A8F36FB3A2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20000">
            <a:off x="5183431" y="5370202"/>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pic>
        <p:nvPicPr>
          <p:cNvPr id="7" name="Picture 8" descr="A close up of a sign&#10;&#10;Description generated with very high confidence">
            <a:extLst>
              <a:ext uri="{FF2B5EF4-FFF2-40B4-BE49-F238E27FC236}">
                <a16:creationId xmlns:a16="http://schemas.microsoft.com/office/drawing/2014/main" xmlns="" id="{7164D0A0-6E7C-4380-BE72-99238C19BF94}"/>
              </a:ext>
            </a:extLst>
          </p:cNvPr>
          <p:cNvPicPr>
            <a:picLocks noChangeAspect="1"/>
          </p:cNvPicPr>
          <p:nvPr/>
        </p:nvPicPr>
        <p:blipFill rotWithShape="1">
          <a:blip r:embed="rId4"/>
          <a:srcRect t="4590" r="-1" b="7723"/>
          <a:stretch/>
        </p:blipFill>
        <p:spPr>
          <a:xfrm rot="21420000">
            <a:off x="-86426" y="-63662"/>
            <a:ext cx="2697480" cy="3632908"/>
          </a:xfrm>
          <a:custGeom>
            <a:avLst/>
            <a:gdLst/>
            <a:ahLst/>
            <a:cxnLst/>
            <a:rect l="l" t="t" r="r" b="b"/>
            <a:pathLst>
              <a:path w="2697480" h="3632908">
                <a:moveTo>
                  <a:pt x="179889" y="0"/>
                </a:moveTo>
                <a:lnTo>
                  <a:pt x="2697480" y="131942"/>
                </a:lnTo>
                <a:lnTo>
                  <a:pt x="2697480" y="3632908"/>
                </a:lnTo>
                <a:lnTo>
                  <a:pt x="0" y="3632908"/>
                </a:lnTo>
                <a:lnTo>
                  <a:pt x="0" y="3432491"/>
                </a:lnTo>
                <a:close/>
              </a:path>
            </a:pathLst>
          </a:custGeom>
        </p:spPr>
      </p:pic>
      <p:pic>
        <p:nvPicPr>
          <p:cNvPr id="6" name="Picture 6" descr="A picture containing drawing&#10;&#10;Description generated with very high confidence">
            <a:extLst>
              <a:ext uri="{FF2B5EF4-FFF2-40B4-BE49-F238E27FC236}">
                <a16:creationId xmlns:a16="http://schemas.microsoft.com/office/drawing/2014/main" xmlns="" id="{2D539E5F-0539-4EDF-89DD-E5AD26245787}"/>
              </a:ext>
            </a:extLst>
          </p:cNvPr>
          <p:cNvPicPr>
            <a:picLocks noChangeAspect="1"/>
          </p:cNvPicPr>
          <p:nvPr/>
        </p:nvPicPr>
        <p:blipFill rotWithShape="1">
          <a:blip r:embed="rId5"/>
          <a:srcRect r="1" b="12069"/>
          <a:stretch/>
        </p:blipFill>
        <p:spPr>
          <a:xfrm rot="21420000">
            <a:off x="2730290" y="-72981"/>
            <a:ext cx="2697481" cy="3492906"/>
          </a:xfrm>
          <a:custGeom>
            <a:avLst/>
            <a:gdLst/>
            <a:ahLst/>
            <a:cxnLst/>
            <a:rect l="l" t="t" r="r" b="b"/>
            <a:pathLst>
              <a:path w="2697481" h="3492906">
                <a:moveTo>
                  <a:pt x="0" y="0"/>
                </a:moveTo>
                <a:lnTo>
                  <a:pt x="2697481" y="141369"/>
                </a:lnTo>
                <a:lnTo>
                  <a:pt x="2697480" y="3492906"/>
                </a:lnTo>
                <a:lnTo>
                  <a:pt x="0" y="3492906"/>
                </a:lnTo>
                <a:close/>
              </a:path>
            </a:pathLst>
          </a:custGeom>
        </p:spPr>
      </p:pic>
      <p:pic>
        <p:nvPicPr>
          <p:cNvPr id="4" name="Picture 4" descr="A close up of a logo&#10;&#10;Description generated with high confidence">
            <a:extLst>
              <a:ext uri="{FF2B5EF4-FFF2-40B4-BE49-F238E27FC236}">
                <a16:creationId xmlns:a16="http://schemas.microsoft.com/office/drawing/2014/main" xmlns="" id="{18503BDC-DA5D-446F-AB4D-48F5C1379614}"/>
              </a:ext>
            </a:extLst>
          </p:cNvPr>
          <p:cNvPicPr>
            <a:picLocks noGrp="1" noChangeAspect="1"/>
          </p:cNvPicPr>
          <p:nvPr>
            <p:ph sz="quarter" idx="13"/>
          </p:nvPr>
        </p:nvPicPr>
        <p:blipFill rotWithShape="1">
          <a:blip r:embed="rId6"/>
          <a:srcRect t="1119" r="3" b="17744"/>
          <a:stretch/>
        </p:blipFill>
        <p:spPr>
          <a:xfrm rot="21420000">
            <a:off x="5553345" y="-72877"/>
            <a:ext cx="2697480" cy="3341543"/>
          </a:xfrm>
          <a:custGeom>
            <a:avLst/>
            <a:gdLst/>
            <a:ahLst/>
            <a:cxnLst/>
            <a:rect l="l" t="t" r="r" b="b"/>
            <a:pathLst>
              <a:path w="2697480" h="3341543">
                <a:moveTo>
                  <a:pt x="0" y="0"/>
                </a:moveTo>
                <a:lnTo>
                  <a:pt x="2697480" y="141369"/>
                </a:lnTo>
                <a:lnTo>
                  <a:pt x="2697480" y="3341543"/>
                </a:lnTo>
                <a:lnTo>
                  <a:pt x="0" y="3341543"/>
                </a:lnTo>
                <a:close/>
              </a:path>
            </a:pathLst>
          </a:custGeom>
        </p:spPr>
      </p:pic>
      <p:pic>
        <p:nvPicPr>
          <p:cNvPr id="5" name="Picture 5" descr="A picture containing object, clock&#10;&#10;Description generated with very high confidence">
            <a:extLst>
              <a:ext uri="{FF2B5EF4-FFF2-40B4-BE49-F238E27FC236}">
                <a16:creationId xmlns:a16="http://schemas.microsoft.com/office/drawing/2014/main" xmlns="" id="{2572E6FA-4B41-4995-A852-CBE4DEA499A4}"/>
              </a:ext>
            </a:extLst>
          </p:cNvPr>
          <p:cNvPicPr>
            <a:picLocks noChangeAspect="1"/>
          </p:cNvPicPr>
          <p:nvPr/>
        </p:nvPicPr>
        <p:blipFill rotWithShape="1">
          <a:blip r:embed="rId7"/>
          <a:srcRect b="19826"/>
          <a:stretch/>
        </p:blipFill>
        <p:spPr>
          <a:xfrm rot="21420000">
            <a:off x="8375703" y="-72773"/>
            <a:ext cx="2697480" cy="3189967"/>
          </a:xfrm>
          <a:custGeom>
            <a:avLst/>
            <a:gdLst/>
            <a:ahLst/>
            <a:cxnLst/>
            <a:rect l="l" t="t" r="r" b="b"/>
            <a:pathLst>
              <a:path w="2697480" h="3189967">
                <a:moveTo>
                  <a:pt x="0" y="0"/>
                </a:moveTo>
                <a:lnTo>
                  <a:pt x="2697480" y="141369"/>
                </a:lnTo>
                <a:lnTo>
                  <a:pt x="2697480" y="3189967"/>
                </a:lnTo>
                <a:lnTo>
                  <a:pt x="0" y="3189967"/>
                </a:lnTo>
                <a:close/>
              </a:path>
            </a:pathLst>
          </a:custGeom>
        </p:spPr>
      </p:pic>
    </p:spTree>
    <p:extLst>
      <p:ext uri="{BB962C8B-B14F-4D97-AF65-F5344CB8AC3E}">
        <p14:creationId xmlns:p14="http://schemas.microsoft.com/office/powerpoint/2010/main" val="3408808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7AD7CD-21B6-4415-AC4F-A2776C05729A}"/>
              </a:ext>
            </a:extLst>
          </p:cNvPr>
          <p:cNvSpPr>
            <a:spLocks noGrp="1"/>
          </p:cNvSpPr>
          <p:nvPr>
            <p:ph type="title"/>
          </p:nvPr>
        </p:nvSpPr>
        <p:spPr>
          <a:xfrm>
            <a:off x="6556354" y="571500"/>
            <a:ext cx="4526328" cy="1266265"/>
          </a:xfrm>
        </p:spPr>
        <p:txBody>
          <a:bodyPr>
            <a:normAutofit/>
          </a:bodyPr>
          <a:lstStyle/>
          <a:p>
            <a:r>
              <a:rPr lang="en-GB" sz="4400" cap="none">
                <a:ea typeface="+mj-lt"/>
                <a:cs typeface="+mj-lt"/>
              </a:rPr>
              <a:t>School library</a:t>
            </a:r>
            <a:endParaRPr lang="en-GB" sz="4400">
              <a:ea typeface="+mj-lt"/>
              <a:cs typeface="+mj-lt"/>
            </a:endParaRPr>
          </a:p>
          <a:p>
            <a:endParaRPr lang="en-GB" sz="4400">
              <a:latin typeface="Arial Black"/>
            </a:endParaRPr>
          </a:p>
        </p:txBody>
      </p:sp>
      <p:sp>
        <p:nvSpPr>
          <p:cNvPr id="3" name="Content Placeholder 2">
            <a:extLst>
              <a:ext uri="{FF2B5EF4-FFF2-40B4-BE49-F238E27FC236}">
                <a16:creationId xmlns:a16="http://schemas.microsoft.com/office/drawing/2014/main" xmlns="" id="{40E9B954-0BA8-4103-B2B4-D10C64F9A9DE}"/>
              </a:ext>
            </a:extLst>
          </p:cNvPr>
          <p:cNvSpPr>
            <a:spLocks noGrp="1"/>
          </p:cNvSpPr>
          <p:nvPr>
            <p:ph sz="quarter" idx="13"/>
          </p:nvPr>
        </p:nvSpPr>
        <p:spPr>
          <a:xfrm>
            <a:off x="6277970" y="1460311"/>
            <a:ext cx="5254388" cy="3683028"/>
          </a:xfrm>
        </p:spPr>
        <p:txBody>
          <a:bodyPr vert="horz" lIns="91440" tIns="45720" rIns="91440" bIns="45720" rtlCol="0" anchor="t">
            <a:noAutofit/>
          </a:bodyPr>
          <a:lstStyle/>
          <a:p>
            <a:pPr>
              <a:lnSpc>
                <a:spcPct val="110000"/>
              </a:lnSpc>
            </a:pPr>
            <a:r>
              <a:rPr lang="en-GB" cap="none" dirty="0">
                <a:latin typeface="Arial" panose="020B0604020202020204" pitchFamily="34" charset="0"/>
                <a:cs typeface="Arial" panose="020B0604020202020204" pitchFamily="34" charset="0"/>
              </a:rPr>
              <a:t>In English we work closely with the school library and with Mrs Nixon our school librarian.  You will have one library period every fortnight.</a:t>
            </a:r>
          </a:p>
          <a:p>
            <a:pPr>
              <a:lnSpc>
                <a:spcPct val="110000"/>
              </a:lnSpc>
            </a:pPr>
            <a:r>
              <a:rPr lang="en-GB" cap="none" dirty="0">
                <a:latin typeface="Arial" panose="020B0604020202020204" pitchFamily="34" charset="0"/>
                <a:cs typeface="Arial" panose="020B0604020202020204" pitchFamily="34" charset="0"/>
              </a:rPr>
              <a:t>As well as reading we will learn new skills to help us use the library effectively.</a:t>
            </a:r>
          </a:p>
          <a:p>
            <a:pPr>
              <a:lnSpc>
                <a:spcPct val="110000"/>
              </a:lnSpc>
            </a:pPr>
            <a:r>
              <a:rPr lang="en-GB" cap="none" dirty="0">
                <a:latin typeface="Arial" panose="020B0604020202020204" pitchFamily="34" charset="0"/>
                <a:cs typeface="Arial" panose="020B0604020202020204" pitchFamily="34" charset="0"/>
              </a:rPr>
              <a:t>We will encourage you to read widely and to read for pleasure. You can record what you read in your reading record – and earn certificates at bronze, silver, gold and platinum </a:t>
            </a:r>
            <a:r>
              <a:rPr lang="en-GB" cap="none" dirty="0" smtClean="0">
                <a:latin typeface="Arial" panose="020B0604020202020204" pitchFamily="34" charset="0"/>
                <a:cs typeface="Arial" panose="020B0604020202020204" pitchFamily="34" charset="0"/>
              </a:rPr>
              <a:t>level</a:t>
            </a:r>
            <a:r>
              <a:rPr lang="en-GB" cap="none" dirty="0">
                <a:latin typeface="Arial" panose="020B0604020202020204" pitchFamily="34" charset="0"/>
                <a:cs typeface="Arial" panose="020B0604020202020204" pitchFamily="34" charset="0"/>
              </a:rPr>
              <a:t>.</a:t>
            </a:r>
            <a:endParaRPr lang="en-GB" cap="none" dirty="0">
              <a:latin typeface="Arial Black"/>
            </a:endParaRPr>
          </a:p>
          <a:p>
            <a:pPr>
              <a:lnSpc>
                <a:spcPct val="110000"/>
              </a:lnSpc>
            </a:pPr>
            <a:endParaRPr lang="en-GB" sz="1600" dirty="0">
              <a:latin typeface="Arial Black"/>
            </a:endParaRPr>
          </a:p>
        </p:txBody>
      </p:sp>
      <p:sp>
        <p:nvSpPr>
          <p:cNvPr id="7" name="TextBox 6">
            <a:extLst>
              <a:ext uri="{FF2B5EF4-FFF2-40B4-BE49-F238E27FC236}">
                <a16:creationId xmlns:a16="http://schemas.microsoft.com/office/drawing/2014/main" xmlns="" id="{D43AC52C-E06D-4A33-BB50-CEA4CBAD079F}"/>
              </a:ext>
            </a:extLst>
          </p:cNvPr>
          <p:cNvSpPr txBox="1"/>
          <p:nvPr/>
        </p:nvSpPr>
        <p:spPr>
          <a:xfrm>
            <a:off x="2654060" y="262530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photo/s here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103789" y="319853"/>
            <a:ext cx="3984674" cy="29885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790" y="3403894"/>
            <a:ext cx="4987602" cy="2805526"/>
          </a:xfrm>
          <a:prstGeom prst="rect">
            <a:avLst/>
          </a:prstGeom>
        </p:spPr>
      </p:pic>
    </p:spTree>
    <p:extLst>
      <p:ext uri="{BB962C8B-B14F-4D97-AF65-F5344CB8AC3E}">
        <p14:creationId xmlns:p14="http://schemas.microsoft.com/office/powerpoint/2010/main" val="2093211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68E4D8-73CB-4FB5-B9CA-4CEC191E66E9}"/>
              </a:ext>
            </a:extLst>
          </p:cNvPr>
          <p:cNvSpPr>
            <a:spLocks noGrp="1"/>
          </p:cNvSpPr>
          <p:nvPr>
            <p:ph type="ctrTitle"/>
          </p:nvPr>
        </p:nvSpPr>
        <p:spPr/>
        <p:txBody>
          <a:bodyPr/>
          <a:lstStyle/>
          <a:p>
            <a:r>
              <a:rPr lang="en-GB" cap="none"/>
              <a:t>English department blog</a:t>
            </a:r>
            <a:endParaRPr lang="en-GB"/>
          </a:p>
        </p:txBody>
      </p:sp>
      <p:sp>
        <p:nvSpPr>
          <p:cNvPr id="3" name="Subtitle 2">
            <a:extLst>
              <a:ext uri="{FF2B5EF4-FFF2-40B4-BE49-F238E27FC236}">
                <a16:creationId xmlns:a16="http://schemas.microsoft.com/office/drawing/2014/main" xmlns="" id="{559766B2-1595-4A36-A00D-3F1D1B01CB2D}"/>
              </a:ext>
            </a:extLst>
          </p:cNvPr>
          <p:cNvSpPr>
            <a:spLocks noGrp="1"/>
          </p:cNvSpPr>
          <p:nvPr>
            <p:ph type="subTitle" idx="1"/>
          </p:nvPr>
        </p:nvSpPr>
        <p:spPr/>
        <p:txBody>
          <a:bodyPr/>
          <a:lstStyle/>
          <a:p>
            <a:r>
              <a:rPr lang="en-GB" cap="none"/>
              <a:t>You can find out lots more about English at Annan Academy</a:t>
            </a:r>
            <a:r>
              <a:rPr lang="en-GB"/>
              <a:t> </a:t>
            </a:r>
            <a:r>
              <a:rPr lang="en-GB">
                <a:hlinkClick r:id="rId2"/>
              </a:rPr>
              <a:t>HERE</a:t>
            </a:r>
            <a:endParaRPr lang="en-GB"/>
          </a:p>
        </p:txBody>
      </p:sp>
    </p:spTree>
    <p:extLst>
      <p:ext uri="{BB962C8B-B14F-4D97-AF65-F5344CB8AC3E}">
        <p14:creationId xmlns:p14="http://schemas.microsoft.com/office/powerpoint/2010/main" val="4130292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a:xfrm>
            <a:off x="685799" y="311989"/>
            <a:ext cx="7360439" cy="4818175"/>
          </a:xfrm>
        </p:spPr>
        <p:txBody>
          <a:bodyPr>
            <a:noAutofit/>
          </a:bodyPr>
          <a:lstStyle/>
          <a:p>
            <a:r>
              <a:rPr lang="en-GB" sz="7200" cap="none" dirty="0" smtClean="0"/>
              <a:t>Task</a:t>
            </a:r>
            <a:r>
              <a:rPr lang="en-GB" sz="7200" cap="none" dirty="0"/>
              <a:t> </a:t>
            </a:r>
            <a:r>
              <a:rPr lang="en-GB" sz="7200" cap="none" dirty="0" smtClean="0"/>
              <a:t>1: </a:t>
            </a:r>
            <a:br>
              <a:rPr lang="en-GB" sz="7200" cap="none" dirty="0" smtClean="0"/>
            </a:br>
            <a:r>
              <a:rPr lang="en-GB" sz="7200" cap="none" dirty="0" smtClean="0"/>
              <a:t>Reading</a:t>
            </a:r>
            <a:r>
              <a:rPr lang="en-GB" sz="7200" cap="none" dirty="0"/>
              <a:t> </a:t>
            </a:r>
            <a:r>
              <a:rPr lang="en-GB" sz="7200" cap="none" dirty="0" smtClean="0"/>
              <a:t>Challenge</a:t>
            </a:r>
            <a:endParaRPr lang="en-US" sz="7200" dirty="0"/>
          </a:p>
        </p:txBody>
      </p:sp>
      <p:sp>
        <p:nvSpPr>
          <p:cNvPr id="3" name="Content Placeholder 2">
            <a:extLst>
              <a:ext uri="{FF2B5EF4-FFF2-40B4-BE49-F238E27FC236}">
                <a16:creationId xmlns:a16="http://schemas.microsoft.com/office/drawing/2014/main" xmlns="" id="{06BA951B-4BD6-440D-A893-615A4D2B24AA}"/>
              </a:ext>
            </a:extLst>
          </p:cNvPr>
          <p:cNvSpPr>
            <a:spLocks noGrp="1"/>
          </p:cNvSpPr>
          <p:nvPr>
            <p:ph sz="quarter" idx="13"/>
          </p:nvPr>
        </p:nvSpPr>
        <p:spPr>
          <a:xfrm>
            <a:off x="685800" y="1616348"/>
            <a:ext cx="7360439" cy="3748814"/>
          </a:xfrm>
        </p:spPr>
        <p:txBody>
          <a:bodyPr vert="horz" lIns="91440" tIns="45720" rIns="91440" bIns="45720" rtlCol="0" anchor="t">
            <a:noAutofit/>
          </a:bodyPr>
          <a:lstStyle/>
          <a:p>
            <a:pPr marL="0" indent="0">
              <a:lnSpc>
                <a:spcPct val="110000"/>
              </a:lnSpc>
              <a:buNone/>
            </a:pPr>
            <a:endParaRPr lang="en-GB" sz="1600" cap="none" dirty="0">
              <a:latin typeface="Arial Black"/>
            </a:endParaRPr>
          </a:p>
          <a:p>
            <a:pPr marL="0" indent="0">
              <a:lnSpc>
                <a:spcPct val="110000"/>
              </a:lnSpc>
              <a:buNone/>
            </a:pPr>
            <a:endParaRPr lang="en-GB" sz="1400" cap="none" dirty="0">
              <a:latin typeface="Arial Black"/>
            </a:endParaRPr>
          </a:p>
          <a:p>
            <a:pPr marL="0" indent="0">
              <a:lnSpc>
                <a:spcPct val="110000"/>
              </a:lnSpc>
              <a:buNone/>
            </a:pPr>
            <a:endParaRPr lang="en-GB" sz="1100" cap="none" dirty="0"/>
          </a:p>
        </p:txBody>
      </p:sp>
      <p:pic>
        <p:nvPicPr>
          <p:cNvPr id="4" name="Picture 4" descr="A picture containing clock&#10;&#10;Description generated with very high confidence">
            <a:extLst>
              <a:ext uri="{FF2B5EF4-FFF2-40B4-BE49-F238E27FC236}">
                <a16:creationId xmlns:a16="http://schemas.microsoft.com/office/drawing/2014/main" xmlns="" id="{C2961FEB-3EA6-479D-A4F0-570DC32CEB8B}"/>
              </a:ext>
            </a:extLst>
          </p:cNvPr>
          <p:cNvPicPr>
            <a:picLocks noChangeAspect="1"/>
          </p:cNvPicPr>
          <p:nvPr/>
        </p:nvPicPr>
        <p:blipFill>
          <a:blip r:embed="rId2">
            <a:extLst>
              <a:ext uri="{837473B0-CC2E-450A-ABE3-18F120FF3D39}">
                <a1611:picAttrSrcUrl xmlns="" xmlns:a1611="http://schemas.microsoft.com/office/drawing/2016/11/main" r:id="rId8"/>
              </a:ext>
            </a:extLst>
          </a:blip>
          <a:stretch>
            <a:fillRect/>
          </a:stretch>
        </p:blipFill>
        <p:spPr>
          <a:xfrm>
            <a:off x="8258237" y="1844852"/>
            <a:ext cx="3333268" cy="3285312"/>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1182757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FE68D0-4551-4D28-9D7F-8D3525BDCF0D}"/>
              </a:ext>
            </a:extLst>
          </p:cNvPr>
          <p:cNvSpPr>
            <a:spLocks noGrp="1"/>
          </p:cNvSpPr>
          <p:nvPr>
            <p:ph type="title"/>
          </p:nvPr>
        </p:nvSpPr>
        <p:spPr>
          <a:xfrm>
            <a:off x="685801" y="311989"/>
            <a:ext cx="7360438" cy="1151965"/>
          </a:xfrm>
        </p:spPr>
        <p:txBody>
          <a:bodyPr>
            <a:normAutofit fontScale="90000"/>
          </a:bodyPr>
          <a:lstStyle/>
          <a:p>
            <a:r>
              <a:rPr lang="en-GB" cap="none" dirty="0" smtClean="0"/>
              <a:t>Task 1: Reading </a:t>
            </a:r>
            <a:r>
              <a:rPr lang="en-GB" cap="none" dirty="0"/>
              <a:t>Challenge</a:t>
            </a:r>
            <a:endParaRPr lang="en-US" dirty="0"/>
          </a:p>
        </p:txBody>
      </p:sp>
      <p:sp>
        <p:nvSpPr>
          <p:cNvPr id="3" name="Content Placeholder 2">
            <a:extLst>
              <a:ext uri="{FF2B5EF4-FFF2-40B4-BE49-F238E27FC236}">
                <a16:creationId xmlns:a16="http://schemas.microsoft.com/office/drawing/2014/main" xmlns="" id="{06BA951B-4BD6-440D-A893-615A4D2B24AA}"/>
              </a:ext>
            </a:extLst>
          </p:cNvPr>
          <p:cNvSpPr>
            <a:spLocks noGrp="1"/>
          </p:cNvSpPr>
          <p:nvPr>
            <p:ph sz="quarter" idx="13"/>
          </p:nvPr>
        </p:nvSpPr>
        <p:spPr>
          <a:xfrm>
            <a:off x="685800" y="1616348"/>
            <a:ext cx="7360439" cy="3748814"/>
          </a:xfrm>
        </p:spPr>
        <p:txBody>
          <a:bodyPr vert="horz" lIns="91440" tIns="45720" rIns="91440" bIns="45720" rtlCol="0" anchor="t">
            <a:noAutofit/>
          </a:bodyPr>
          <a:lstStyle/>
          <a:p>
            <a:pPr marL="0" indent="0">
              <a:lnSpc>
                <a:spcPct val="110000"/>
              </a:lnSpc>
              <a:buNone/>
            </a:pPr>
            <a:r>
              <a:rPr lang="en-GB" cap="none" dirty="0" smtClean="0">
                <a:latin typeface="Arial" panose="020B0604020202020204" pitchFamily="34" charset="0"/>
                <a:cs typeface="Arial" panose="020B0604020202020204" pitchFamily="34" charset="0"/>
              </a:rPr>
              <a:t>You </a:t>
            </a:r>
            <a:r>
              <a:rPr lang="en-GB" cap="none" dirty="0">
                <a:latin typeface="Arial" panose="020B0604020202020204" pitchFamily="34" charset="0"/>
                <a:cs typeface="Arial" panose="020B0604020202020204" pitchFamily="34" charset="0"/>
              </a:rPr>
              <a:t>can read: books, audio books, eBooks, a reading app if you have one</a:t>
            </a:r>
            <a:r>
              <a:rPr lang="en-GB" cap="none" dirty="0" smtClean="0">
                <a:latin typeface="Arial" panose="020B0604020202020204" pitchFamily="34" charset="0"/>
                <a:cs typeface="Arial" panose="020B0604020202020204" pitchFamily="34" charset="0"/>
              </a:rPr>
              <a:t>...</a:t>
            </a:r>
          </a:p>
          <a:p>
            <a:pPr marL="0" indent="0">
              <a:lnSpc>
                <a:spcPct val="110000"/>
              </a:lnSpc>
              <a:buNone/>
            </a:pPr>
            <a:endParaRPr lang="en-GB" sz="700" cap="none" dirty="0">
              <a:latin typeface="Arial" panose="020B0604020202020204" pitchFamily="34" charset="0"/>
              <a:cs typeface="Arial" panose="020B0604020202020204" pitchFamily="34" charset="0"/>
            </a:endParaRPr>
          </a:p>
          <a:p>
            <a:pPr marL="0" indent="0">
              <a:lnSpc>
                <a:spcPct val="110000"/>
              </a:lnSpc>
              <a:buNone/>
            </a:pPr>
            <a:r>
              <a:rPr lang="en-GB" cap="none" dirty="0">
                <a:latin typeface="Arial" panose="020B0604020202020204" pitchFamily="34" charset="0"/>
                <a:cs typeface="Arial" panose="020B0604020202020204" pitchFamily="34" charset="0"/>
              </a:rPr>
              <a:t>Here are some useful links to help you find things to read online:</a:t>
            </a:r>
          </a:p>
          <a:p>
            <a:pPr marL="0" indent="0">
              <a:lnSpc>
                <a:spcPct val="110000"/>
              </a:lnSpc>
              <a:buNone/>
            </a:pPr>
            <a:r>
              <a:rPr lang="en-GB" cap="none" dirty="0">
                <a:latin typeface="Arial" panose="020B0604020202020204" pitchFamily="34" charset="0"/>
                <a:ea typeface="+mn-lt"/>
                <a:cs typeface="Arial" panose="020B0604020202020204" pitchFamily="34" charset="0"/>
                <a:hlinkClick r:id="rId3"/>
              </a:rPr>
              <a:t>https://stories.audible.com/discovery</a:t>
            </a:r>
            <a:endParaRPr lang="en-GB" cap="none" dirty="0">
              <a:latin typeface="Arial" panose="020B0604020202020204" pitchFamily="34" charset="0"/>
              <a:ea typeface="+mn-lt"/>
              <a:cs typeface="Arial" panose="020B0604020202020204" pitchFamily="34" charset="0"/>
            </a:endParaRPr>
          </a:p>
          <a:p>
            <a:pPr marL="0" indent="0">
              <a:lnSpc>
                <a:spcPct val="110000"/>
              </a:lnSpc>
              <a:buNone/>
            </a:pPr>
            <a:r>
              <a:rPr lang="en-GB" cap="none" dirty="0">
                <a:latin typeface="Arial" panose="020B0604020202020204" pitchFamily="34" charset="0"/>
                <a:ea typeface="+mn-lt"/>
                <a:cs typeface="Arial" panose="020B0604020202020204" pitchFamily="34" charset="0"/>
                <a:hlinkClick r:id="rId4"/>
              </a:rPr>
              <a:t>https://www.oxfordowl.co.uk/for-home/find-a-book/library-page/</a:t>
            </a:r>
            <a:endParaRPr lang="en-GB" dirty="0">
              <a:latin typeface="Arial" panose="020B0604020202020204" pitchFamily="34" charset="0"/>
              <a:cs typeface="Arial" panose="020B0604020202020204" pitchFamily="34" charset="0"/>
            </a:endParaRPr>
          </a:p>
          <a:p>
            <a:pPr marL="0" indent="0">
              <a:lnSpc>
                <a:spcPct val="110000"/>
              </a:lnSpc>
              <a:buNone/>
            </a:pPr>
            <a:r>
              <a:rPr lang="en-GB" cap="none" dirty="0">
                <a:latin typeface="Arial" panose="020B0604020202020204" pitchFamily="34" charset="0"/>
                <a:ea typeface="+mn-lt"/>
                <a:cs typeface="Arial" panose="020B0604020202020204" pitchFamily="34" charset="0"/>
                <a:hlinkClick r:id="rId5"/>
              </a:rPr>
              <a:t>https://www.getepic.com/</a:t>
            </a:r>
            <a:endParaRPr lang="en-GB" dirty="0">
              <a:latin typeface="Arial" panose="020B0604020202020204" pitchFamily="34" charset="0"/>
              <a:cs typeface="Arial" panose="020B0604020202020204" pitchFamily="34" charset="0"/>
            </a:endParaRPr>
          </a:p>
          <a:p>
            <a:pPr>
              <a:lnSpc>
                <a:spcPct val="110000"/>
              </a:lnSpc>
              <a:buNone/>
            </a:pPr>
            <a:r>
              <a:rPr lang="en-GB" cap="none" dirty="0">
                <a:latin typeface="Arial" panose="020B0604020202020204" pitchFamily="34" charset="0"/>
                <a:ea typeface="+mn-lt"/>
                <a:cs typeface="Arial" panose="020B0604020202020204" pitchFamily="34" charset="0"/>
                <a:hlinkClick r:id="rId6"/>
              </a:rPr>
              <a:t>h</a:t>
            </a:r>
            <a:r>
              <a:rPr lang="en-GB" cap="none" dirty="0" smtClean="0">
                <a:latin typeface="Arial" panose="020B0604020202020204" pitchFamily="34" charset="0"/>
                <a:ea typeface="+mn-lt"/>
                <a:cs typeface="Arial" panose="020B0604020202020204" pitchFamily="34" charset="0"/>
                <a:hlinkClick r:id="rId6"/>
              </a:rPr>
              <a:t>ttps</a:t>
            </a:r>
            <a:r>
              <a:rPr lang="en-GB" cap="none" dirty="0">
                <a:latin typeface="Arial" panose="020B0604020202020204" pitchFamily="34" charset="0"/>
                <a:ea typeface="+mn-lt"/>
                <a:cs typeface="Arial" panose="020B0604020202020204" pitchFamily="34" charset="0"/>
                <a:hlinkClick r:id="rId6"/>
              </a:rPr>
              <a:t>://</a:t>
            </a:r>
            <a:r>
              <a:rPr lang="en-GB" cap="none" dirty="0" smtClean="0">
                <a:latin typeface="Arial" panose="020B0604020202020204" pitchFamily="34" charset="0"/>
                <a:ea typeface="+mn-lt"/>
                <a:cs typeface="Arial" panose="020B0604020202020204" pitchFamily="34" charset="0"/>
                <a:hlinkClick r:id="rId6"/>
              </a:rPr>
              <a:t>www.gutenberg.org</a:t>
            </a:r>
            <a:r>
              <a:rPr lang="en-GB" cap="none" dirty="0">
                <a:latin typeface="Arial" panose="020B0604020202020204" pitchFamily="34" charset="0"/>
                <a:ea typeface="+mn-lt"/>
                <a:cs typeface="Arial" panose="020B0604020202020204" pitchFamily="34" charset="0"/>
              </a:rPr>
              <a:t> </a:t>
            </a:r>
            <a:endParaRPr lang="en-GB" dirty="0">
              <a:latin typeface="Arial" panose="020B0604020202020204" pitchFamily="34" charset="0"/>
              <a:cs typeface="Arial" panose="020B0604020202020204" pitchFamily="34" charset="0"/>
            </a:endParaRPr>
          </a:p>
          <a:p>
            <a:pPr marL="0" indent="0">
              <a:lnSpc>
                <a:spcPct val="110000"/>
              </a:lnSpc>
              <a:buNone/>
            </a:pPr>
            <a:endParaRPr lang="en-GB" sz="1600" cap="none" dirty="0">
              <a:latin typeface="Arial Black"/>
            </a:endParaRPr>
          </a:p>
          <a:p>
            <a:pPr marL="0" indent="0">
              <a:lnSpc>
                <a:spcPct val="110000"/>
              </a:lnSpc>
              <a:buNone/>
            </a:pPr>
            <a:endParaRPr lang="en-GB" sz="1400" cap="none" dirty="0">
              <a:latin typeface="Arial Black"/>
            </a:endParaRPr>
          </a:p>
          <a:p>
            <a:pPr marL="0" indent="0">
              <a:lnSpc>
                <a:spcPct val="110000"/>
              </a:lnSpc>
              <a:buNone/>
            </a:pPr>
            <a:endParaRPr lang="en-GB" sz="1100" cap="none" dirty="0"/>
          </a:p>
        </p:txBody>
      </p:sp>
      <p:pic>
        <p:nvPicPr>
          <p:cNvPr id="4" name="Picture 4" descr="A picture containing clock&#10;&#10;Description generated with very high confidence">
            <a:extLst>
              <a:ext uri="{FF2B5EF4-FFF2-40B4-BE49-F238E27FC236}">
                <a16:creationId xmlns:a16="http://schemas.microsoft.com/office/drawing/2014/main" xmlns="" id="{C2961FEB-3EA6-479D-A4F0-570DC32CEB8B}"/>
              </a:ext>
            </a:extLst>
          </p:cNvPr>
          <p:cNvPicPr>
            <a:picLocks noChangeAspect="1"/>
          </p:cNvPicPr>
          <p:nvPr/>
        </p:nvPicPr>
        <p:blipFill>
          <a:blip r:embed="rId7">
            <a:extLst>
              <a:ext uri="{837473B0-CC2E-450A-ABE3-18F120FF3D39}">
                <a1611:picAttrSrcUrl xmlns="" xmlns:a1611="http://schemas.microsoft.com/office/drawing/2016/11/main" r:id="rId8"/>
              </a:ext>
            </a:extLst>
          </a:blip>
          <a:stretch>
            <a:fillRect/>
          </a:stretch>
        </p:blipFill>
        <p:spPr>
          <a:xfrm>
            <a:off x="8258237" y="1844852"/>
            <a:ext cx="3333268" cy="3285312"/>
          </a:xfrm>
          <a:prstGeom prst="rect">
            <a:avLst/>
          </a:prstGeom>
          <a:ln w="57150" cmpd="thinThick">
            <a:solidFill>
              <a:schemeClr val="bg1">
                <a:lumMod val="50000"/>
              </a:schemeClr>
            </a:solidFill>
            <a:miter lim="800000"/>
          </a:ln>
        </p:spPr>
      </p:pic>
    </p:spTree>
    <p:extLst>
      <p:ext uri="{BB962C8B-B14F-4D97-AF65-F5344CB8AC3E}">
        <p14:creationId xmlns:p14="http://schemas.microsoft.com/office/powerpoint/2010/main" val="1713533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43A84B849A4A40B012025BE82EC748" ma:contentTypeVersion="8" ma:contentTypeDescription="Create a new document." ma:contentTypeScope="" ma:versionID="8a7ff648e4a6f149b7aca692b55e9f94">
  <xsd:schema xmlns:xsd="http://www.w3.org/2001/XMLSchema" xmlns:xs="http://www.w3.org/2001/XMLSchema" xmlns:p="http://schemas.microsoft.com/office/2006/metadata/properties" xmlns:ns2="e6a4fed5-0ddd-4bbe-89aa-5f5016549570" targetNamespace="http://schemas.microsoft.com/office/2006/metadata/properties" ma:root="true" ma:fieldsID="d5e32f7e5db75ecee528c9a13ffcddc8" ns2:_="">
    <xsd:import namespace="e6a4fed5-0ddd-4bbe-89aa-5f50165495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a4fed5-0ddd-4bbe-89aa-5f50165495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CEF82D-D934-4624-8F3E-70CA817C7588}">
  <ds:schemaRefs>
    <ds:schemaRef ds:uri="http://schemas.microsoft.com/sharepoint/v3/contenttype/forms"/>
  </ds:schemaRefs>
</ds:datastoreItem>
</file>

<file path=customXml/itemProps2.xml><?xml version="1.0" encoding="utf-8"?>
<ds:datastoreItem xmlns:ds="http://schemas.openxmlformats.org/officeDocument/2006/customXml" ds:itemID="{FB6448E0-6256-4F06-B9C1-F30A9F866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a4fed5-0ddd-4bbe-89aa-5f50165495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DF2D06-5762-4069-B26E-C9B3484E6E31}">
  <ds:schemaRefs>
    <ds:schemaRef ds:uri="e6a4fed5-0ddd-4bbe-89aa-5f5016549570"/>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Main Event</Template>
  <TotalTime>291</TotalTime>
  <Words>817</Words>
  <Application>Microsoft Office PowerPoint</Application>
  <PresentationFormat>Custom</PresentationFormat>
  <Paragraphs>158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Main Event</vt:lpstr>
      <vt:lpstr>Welcome to English</vt:lpstr>
      <vt:lpstr>Your English teachers...</vt:lpstr>
      <vt:lpstr>What is English?</vt:lpstr>
      <vt:lpstr>S1 English Course Overview</vt:lpstr>
      <vt:lpstr>Here are some texts you might study in English...</vt:lpstr>
      <vt:lpstr>School library </vt:lpstr>
      <vt:lpstr>English department blog</vt:lpstr>
      <vt:lpstr>Task 1:  Reading Challenge</vt:lpstr>
      <vt:lpstr>Task 1: Reading Challenge</vt:lpstr>
      <vt:lpstr>Task 2: Writing Challenge</vt:lpstr>
      <vt:lpstr>10-minute creative writing task</vt:lpstr>
      <vt:lpstr>10-minute creative writing task</vt:lpstr>
      <vt:lpstr>10-minute creative writing tasks</vt:lpstr>
      <vt:lpstr>Task 3: Talking Challenge</vt:lpstr>
      <vt:lpstr>Task 3: Talking Challenge</vt:lpstr>
      <vt:lpstr>Summer Reading Challenge</vt:lpstr>
      <vt:lpstr>Annan Academy 2020  Summer Reading Challenge  </vt:lpstr>
      <vt:lpstr>See you all soon!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AdminIG</cp:lastModifiedBy>
  <cp:revision>14</cp:revision>
  <dcterms:created xsi:type="dcterms:W3CDTF">2020-06-11T14:46:03Z</dcterms:created>
  <dcterms:modified xsi:type="dcterms:W3CDTF">2020-06-19T13:42:09Z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0x0101004443A84B849A4A40B012025BE82EC748</vt:lpwstr>
  </property>
  <property fmtid="{D5CDD505-2E9C-101B-9397-08002B2CF9AE}" pid="3" name="_MarkAsFinal">
    <vt:bool>true</vt:bool>
  </property>
</Properties>
</file>