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505" r:id="rId2"/>
    <p:sldId id="504" r:id="rId3"/>
    <p:sldId id="484" r:id="rId4"/>
    <p:sldId id="506" r:id="rId5"/>
    <p:sldId id="507" r:id="rId6"/>
    <p:sldId id="508" r:id="rId7"/>
    <p:sldId id="509" r:id="rId8"/>
    <p:sldId id="495" r:id="rId9"/>
    <p:sldId id="485" r:id="rId10"/>
    <p:sldId id="496" r:id="rId11"/>
    <p:sldId id="489" r:id="rId12"/>
    <p:sldId id="510" r:id="rId13"/>
    <p:sldId id="499" r:id="rId14"/>
    <p:sldId id="500" r:id="rId15"/>
    <p:sldId id="502" r:id="rId16"/>
    <p:sldId id="503" r:id="rId17"/>
    <p:sldId id="513" r:id="rId18"/>
    <p:sldId id="501" r:id="rId19"/>
    <p:sldId id="512" r:id="rId20"/>
    <p:sldId id="511" r:id="rId21"/>
    <p:sldId id="514" r:id="rId22"/>
    <p:sldId id="515" r:id="rId23"/>
  </p:sldIdLst>
  <p:sldSz cx="9144000" cy="6858000" type="screen4x3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66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C08CFB-68E2-97A0-C541-57DC431B2D6A}" v="7" dt="2020-06-19T07:24:15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0693" autoAdjust="0"/>
  </p:normalViewPr>
  <p:slideViewPr>
    <p:cSldViewPr>
      <p:cViewPr varScale="1">
        <p:scale>
          <a:sx n="52" d="100"/>
          <a:sy n="52" d="100"/>
        </p:scale>
        <p:origin x="-18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Buchanan" userId="S::gw10stewartkayleigh5@glow.sch.uk::2cb0f274-4ec1-45c5-ae25-31fe484367f2" providerId="AD" clId="Web-{90C08CFB-68E2-97A0-C541-57DC431B2D6A}"/>
    <pc:docChg chg="delSld modSld">
      <pc:chgData name="Mrs Buchanan" userId="S::gw10stewartkayleigh5@glow.sch.uk::2cb0f274-4ec1-45c5-ae25-31fe484367f2" providerId="AD" clId="Web-{90C08CFB-68E2-97A0-C541-57DC431B2D6A}" dt="2020-06-19T07:24:15.678" v="5"/>
      <pc:docMkLst>
        <pc:docMk/>
      </pc:docMkLst>
      <pc:sldChg chg="delSp del">
        <pc:chgData name="Mrs Buchanan" userId="S::gw10stewartkayleigh5@glow.sch.uk::2cb0f274-4ec1-45c5-ae25-31fe484367f2" providerId="AD" clId="Web-{90C08CFB-68E2-97A0-C541-57DC431B2D6A}" dt="2020-06-19T07:24:15.678" v="5"/>
        <pc:sldMkLst>
          <pc:docMk/>
          <pc:sldMk cId="190794553" sldId="483"/>
        </pc:sldMkLst>
        <pc:picChg chg="del">
          <ac:chgData name="Mrs Buchanan" userId="S::gw10stewartkayleigh5@glow.sch.uk::2cb0f274-4ec1-45c5-ae25-31fe484367f2" providerId="AD" clId="Web-{90C08CFB-68E2-97A0-C541-57DC431B2D6A}" dt="2020-06-19T07:23:53.224" v="0"/>
          <ac:picMkLst>
            <pc:docMk/>
            <pc:sldMk cId="190794553" sldId="483"/>
            <ac:picMk id="2" creationId="{00000000-0000-0000-0000-000000000000}"/>
          </ac:picMkLst>
        </pc:picChg>
      </pc:sldChg>
      <pc:sldChg chg="addSp delSp modSp">
        <pc:chgData name="Mrs Buchanan" userId="S::gw10stewartkayleigh5@glow.sch.uk::2cb0f274-4ec1-45c5-ae25-31fe484367f2" providerId="AD" clId="Web-{90C08CFB-68E2-97A0-C541-57DC431B2D6A}" dt="2020-06-19T07:24:13.490" v="4"/>
        <pc:sldMkLst>
          <pc:docMk/>
          <pc:sldMk cId="444602479" sldId="505"/>
        </pc:sldMkLst>
        <pc:picChg chg="add del mod">
          <ac:chgData name="Mrs Buchanan" userId="S::gw10stewartkayleigh5@glow.sch.uk::2cb0f274-4ec1-45c5-ae25-31fe484367f2" providerId="AD" clId="Web-{90C08CFB-68E2-97A0-C541-57DC431B2D6A}" dt="2020-06-19T07:24:13.490" v="4"/>
          <ac:picMkLst>
            <pc:docMk/>
            <pc:sldMk cId="444602479" sldId="505"/>
            <ac:picMk id="5" creationId="{51AAE04A-2F5D-45F8-B30D-568F76E500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477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1"/>
            <a:ext cx="302477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5C080AD5-4B26-438A-98A6-11E18DD0F0E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343400"/>
            <a:ext cx="5584190" cy="4114800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77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3"/>
            <a:ext cx="302477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548E3C54-1A80-473E-89E5-15149BF6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29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Landscape</a:t>
            </a:r>
          </a:p>
          <a:p>
            <a:r>
              <a:rPr lang="en-GB" dirty="0"/>
              <a:t>Natural disasters</a:t>
            </a:r>
          </a:p>
          <a:p>
            <a:r>
              <a:rPr lang="en-GB" dirty="0"/>
              <a:t>Development</a:t>
            </a:r>
            <a:r>
              <a:rPr lang="en-GB" baseline="0" dirty="0"/>
              <a:t> proposals – shopping centre</a:t>
            </a:r>
          </a:p>
          <a:p>
            <a:r>
              <a:rPr lang="en-GB" baseline="0" dirty="0"/>
              <a:t>Farming</a:t>
            </a:r>
          </a:p>
          <a:p>
            <a:r>
              <a:rPr lang="en-GB" baseline="0" dirty="0"/>
              <a:t>Transport – journeys</a:t>
            </a:r>
          </a:p>
          <a:p>
            <a:r>
              <a:rPr lang="en-GB" baseline="0" dirty="0"/>
              <a:t>Local area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E3C54-1A80-473E-89E5-15149BF6D03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0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Chronology - Timelines</a:t>
            </a:r>
          </a:p>
          <a:p>
            <a:r>
              <a:rPr lang="en-GB" dirty="0"/>
              <a:t>Tudors</a:t>
            </a:r>
          </a:p>
          <a:p>
            <a:r>
              <a:rPr lang="en-GB" dirty="0"/>
              <a:t>Victorians</a:t>
            </a:r>
          </a:p>
          <a:p>
            <a:r>
              <a:rPr lang="en-GB" dirty="0"/>
              <a:t>Egyptians</a:t>
            </a:r>
          </a:p>
          <a:p>
            <a:r>
              <a:rPr lang="en-GB" dirty="0"/>
              <a:t>Romans</a:t>
            </a:r>
          </a:p>
          <a:p>
            <a:r>
              <a:rPr lang="en-GB" dirty="0"/>
              <a:t>MQS</a:t>
            </a:r>
          </a:p>
          <a:p>
            <a:r>
              <a:rPr lang="en-GB" dirty="0"/>
              <a:t>Wars of Independence – Wallace &amp; Bruce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E3C54-1A80-473E-89E5-15149BF6D03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0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01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52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05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92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2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12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39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00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77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3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75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1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world-us-canada-53055632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egraph.co.uk/news/2020/06/07/edward-colston-statue-pulled-bristol-black-lives-matter-protester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newsround/5306846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ws.sky.com/story/plastic-nile-pulling-up-plastic-from-the-river-is-horribly-frighteningly-easy-1199667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221088"/>
            <a:ext cx="8047806" cy="2139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Welcome all new S1 pupils!</a:t>
            </a:r>
          </a:p>
          <a:p>
            <a:pPr marL="0" indent="0">
              <a:buNone/>
            </a:pPr>
            <a:r>
              <a:rPr lang="en-GB" sz="3600" dirty="0"/>
              <a:t>We are all really looking forward to meeting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280920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742052"/>
            <a:ext cx="504056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>
                <a:latin typeface="Berlin Sans FB" panose="020E0602020502020306" pitchFamily="34" charset="0"/>
              </a:rPr>
              <a:t>Social Subjects</a:t>
            </a:r>
            <a:endParaRPr lang="en-GB" sz="9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0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 txBox="1">
            <a:spLocks/>
          </p:cNvSpPr>
          <p:nvPr/>
        </p:nvSpPr>
        <p:spPr>
          <a:xfrm>
            <a:off x="295485" y="476672"/>
            <a:ext cx="8553028" cy="1142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History – Topics covered in S1 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30153" y="1879057"/>
            <a:ext cx="6834135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Scottish Wars of Independence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Union of the Crowns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 </a:t>
            </a:r>
            <a:r>
              <a:rPr lang="en-GB" sz="3600" dirty="0" err="1"/>
              <a:t>Jacobites</a:t>
            </a:r>
            <a:endParaRPr lang="en-GB" sz="3600" dirty="0"/>
          </a:p>
          <a:p>
            <a:pPr marL="967500" indent="-5715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GB" sz="3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85" y="4328665"/>
            <a:ext cx="4226742" cy="22322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233" y="4302963"/>
            <a:ext cx="2233280" cy="22332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24741" t="1375" r="25775" b="-521"/>
          <a:stretch/>
        </p:blipFill>
        <p:spPr>
          <a:xfrm>
            <a:off x="4731249" y="4302963"/>
            <a:ext cx="1674961" cy="22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8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87" y="1879057"/>
            <a:ext cx="3276364" cy="21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95485" y="332656"/>
            <a:ext cx="8596995" cy="1440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Modern Studies – Topics covered in S1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3297" y="2051620"/>
            <a:ext cx="6834135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Crime and Law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Development in Africa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3600" dirty="0"/>
          </a:p>
          <a:p>
            <a:pPr marL="967500" indent="-5715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GB" sz="3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2971" r="2574" b="3111"/>
          <a:stretch/>
        </p:blipFill>
        <p:spPr bwMode="auto">
          <a:xfrm>
            <a:off x="5268587" y="4169541"/>
            <a:ext cx="3276364" cy="262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1" y="4169541"/>
            <a:ext cx="4799353" cy="25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7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295485" y="332656"/>
            <a:ext cx="8596995" cy="11474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RMPS – Topics covered in S1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3297" y="2051620"/>
            <a:ext cx="6834135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Christianity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Islam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Buddhism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lnSpc>
                <a:spcPct val="100000"/>
              </a:lnSpc>
              <a:buNone/>
            </a:pPr>
            <a:endParaRPr lang="en-GB" sz="3600" dirty="0"/>
          </a:p>
          <a:p>
            <a:pPr marL="967500" indent="-5715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GB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07" y="4221088"/>
            <a:ext cx="3233936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489" y="1553858"/>
            <a:ext cx="3292954" cy="2478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19" y="4221088"/>
            <a:ext cx="4827367" cy="24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1336" y="536259"/>
            <a:ext cx="8229600" cy="25787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chemeClr val="tx1"/>
                </a:solidFill>
              </a:rPr>
              <a:t>Task: </a:t>
            </a:r>
            <a:r>
              <a:rPr lang="en-GB" sz="3600" dirty="0">
                <a:solidFill>
                  <a:schemeClr val="tx1"/>
                </a:solidFill>
              </a:rPr>
              <a:t>Identify the four different news stories displayed on the following slides and link them to one or more Social Subjects.</a:t>
            </a:r>
          </a:p>
        </p:txBody>
      </p:sp>
    </p:spTree>
    <p:extLst>
      <p:ext uri="{BB962C8B-B14F-4D97-AF65-F5344CB8AC3E}">
        <p14:creationId xmlns:p14="http://schemas.microsoft.com/office/powerpoint/2010/main" val="2699981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15" y="1615529"/>
            <a:ext cx="9326229" cy="524247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512" y="116632"/>
            <a:ext cx="8712968" cy="1440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2800" dirty="0">
                <a:latin typeface="Calibri "/>
              </a:rPr>
              <a:t>What is the story about?</a:t>
            </a:r>
            <a:br>
              <a:rPr lang="en-GB" sz="2800" dirty="0">
                <a:latin typeface="Calibri "/>
              </a:rPr>
            </a:br>
            <a:r>
              <a:rPr lang="en-GB" sz="2800" dirty="0">
                <a:latin typeface="Calibri "/>
              </a:rPr>
              <a:t>What subject(s) would this link to?</a:t>
            </a:r>
          </a:p>
        </p:txBody>
      </p:sp>
      <p:sp>
        <p:nvSpPr>
          <p:cNvPr id="8" name="Rectangle 7"/>
          <p:cNvSpPr/>
          <p:nvPr/>
        </p:nvSpPr>
        <p:spPr>
          <a:xfrm>
            <a:off x="6652026" y="221258"/>
            <a:ext cx="2319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1</a:t>
            </a:r>
          </a:p>
        </p:txBody>
      </p:sp>
    </p:spTree>
    <p:extLst>
      <p:ext uri="{BB962C8B-B14F-4D97-AF65-F5344CB8AC3E}">
        <p14:creationId xmlns:p14="http://schemas.microsoft.com/office/powerpoint/2010/main" val="108557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06984"/>
            <a:ext cx="8849288" cy="53313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512" y="0"/>
            <a:ext cx="8712968" cy="1440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2800" dirty="0">
                <a:latin typeface="Calibri "/>
              </a:rPr>
              <a:t>What is the story about?</a:t>
            </a:r>
            <a:br>
              <a:rPr lang="en-GB" sz="2800" dirty="0">
                <a:latin typeface="Calibri "/>
              </a:rPr>
            </a:br>
            <a:r>
              <a:rPr lang="en-GB" sz="2800" dirty="0">
                <a:latin typeface="Calibri "/>
              </a:rPr>
              <a:t>What subject(s) would this link to?</a:t>
            </a:r>
          </a:p>
        </p:txBody>
      </p:sp>
      <p:sp>
        <p:nvSpPr>
          <p:cNvPr id="6" name="Rectangle 5"/>
          <p:cNvSpPr/>
          <p:nvPr/>
        </p:nvSpPr>
        <p:spPr>
          <a:xfrm>
            <a:off x="6595120" y="221258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2</a:t>
            </a:r>
          </a:p>
        </p:txBody>
      </p:sp>
    </p:spTree>
    <p:extLst>
      <p:ext uri="{BB962C8B-B14F-4D97-AF65-F5344CB8AC3E}">
        <p14:creationId xmlns:p14="http://schemas.microsoft.com/office/powerpoint/2010/main" val="710412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376" t="34880" r="27793" b="18921"/>
          <a:stretch/>
        </p:blipFill>
        <p:spPr>
          <a:xfrm>
            <a:off x="179512" y="1700807"/>
            <a:ext cx="8712968" cy="49403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188640"/>
            <a:ext cx="8712968" cy="1440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2800" dirty="0">
                <a:latin typeface="Calibri "/>
              </a:rPr>
              <a:t>What is the story about?</a:t>
            </a:r>
            <a:br>
              <a:rPr lang="en-GB" sz="2800" dirty="0">
                <a:latin typeface="Calibri "/>
              </a:rPr>
            </a:br>
            <a:r>
              <a:rPr lang="en-GB" sz="2800" dirty="0">
                <a:latin typeface="Calibri "/>
              </a:rPr>
              <a:t>What subject(s) would this link to?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1150" y="221258"/>
            <a:ext cx="2401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3</a:t>
            </a:r>
          </a:p>
        </p:txBody>
      </p:sp>
    </p:spTree>
    <p:extLst>
      <p:ext uri="{BB962C8B-B14F-4D97-AF65-F5344CB8AC3E}">
        <p14:creationId xmlns:p14="http://schemas.microsoft.com/office/powerpoint/2010/main" val="3866416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575884" y="221258"/>
            <a:ext cx="2472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343" t="30681" r="19760" b="6321"/>
          <a:stretch/>
        </p:blipFill>
        <p:spPr>
          <a:xfrm>
            <a:off x="92957" y="1657976"/>
            <a:ext cx="8767886" cy="50197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9512" y="188640"/>
            <a:ext cx="8712968" cy="1440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2800" dirty="0">
                <a:latin typeface="Calibri "/>
              </a:rPr>
              <a:t>What is the story about?</a:t>
            </a:r>
            <a:br>
              <a:rPr lang="en-GB" sz="2800" dirty="0">
                <a:latin typeface="Calibri "/>
              </a:rPr>
            </a:br>
            <a:r>
              <a:rPr lang="en-GB" sz="2800" dirty="0">
                <a:latin typeface="Calibri "/>
              </a:rPr>
              <a:t>What subject(s) would this link to?</a:t>
            </a:r>
          </a:p>
        </p:txBody>
      </p:sp>
    </p:spTree>
    <p:extLst>
      <p:ext uri="{BB962C8B-B14F-4D97-AF65-F5344CB8AC3E}">
        <p14:creationId xmlns:p14="http://schemas.microsoft.com/office/powerpoint/2010/main" val="420728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343" t="11360" r="40550" b="20601"/>
          <a:stretch/>
        </p:blipFill>
        <p:spPr>
          <a:xfrm>
            <a:off x="77198" y="221258"/>
            <a:ext cx="5645381" cy="6520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7719" y="202673"/>
            <a:ext cx="2319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1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8145" y="1144588"/>
            <a:ext cx="295818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hlinkClick r:id="rId3"/>
              </a:rPr>
              <a:t>https://www.bbc.co.uk/news/world-us-canada-53055632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8145" y="2032387"/>
            <a:ext cx="3179019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RMPS</a:t>
            </a:r>
            <a:r>
              <a:rPr lang="en-GB" sz="2000" dirty="0"/>
              <a:t> – This subject looks at religion, morality and philosophy. This story looks at morality, what is right and wrong, this shows a step towards acceptance and equality for all.</a:t>
            </a:r>
          </a:p>
          <a:p>
            <a:endParaRPr lang="en-GB" sz="2000" dirty="0"/>
          </a:p>
          <a:p>
            <a:r>
              <a:rPr lang="en-GB" sz="2000" b="1" dirty="0"/>
              <a:t>Modern Studies </a:t>
            </a:r>
            <a:r>
              <a:rPr lang="en-GB" sz="2000" dirty="0"/>
              <a:t>– This subject looks at how countries are governed and the laws that are in place to protect the people.  This new law protects LGBTQ+ workers.</a:t>
            </a:r>
          </a:p>
        </p:txBody>
      </p:sp>
    </p:spTree>
    <p:extLst>
      <p:ext uri="{BB962C8B-B14F-4D97-AF65-F5344CB8AC3E}">
        <p14:creationId xmlns:p14="http://schemas.microsoft.com/office/powerpoint/2010/main" val="206889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816" t="33201" r="26848" b="34040"/>
          <a:stretch/>
        </p:blipFill>
        <p:spPr>
          <a:xfrm>
            <a:off x="106924" y="234615"/>
            <a:ext cx="6049252" cy="2075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430" y="5896400"/>
            <a:ext cx="534568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>
                <a:hlinkClick r:id="rId3"/>
              </a:rPr>
              <a:t>https://www.telegraph.co.uk/news/2020/06/07/edward-colston-statue-pulled-bristol-black-lives-matter-protesters/</a:t>
            </a:r>
            <a:endParaRPr lang="en-GB" sz="1600" b="1" dirty="0"/>
          </a:p>
        </p:txBody>
      </p:sp>
      <p:pic>
        <p:nvPicPr>
          <p:cNvPr id="4098" name="Picture 2" descr="Public sculpture expert: why I welcome the decision to throw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4" y="2437121"/>
            <a:ext cx="5386427" cy="3344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56176" y="221258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4128" y="1124744"/>
            <a:ext cx="3251028" cy="5632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History</a:t>
            </a:r>
            <a:r>
              <a:rPr lang="en-GB" sz="2000" dirty="0"/>
              <a:t> – This subject looks at events in the past and how they have shaped the world today. This historical statue is controversial as it symbolises the slave trade, a time when Africans were stolen from their homes and sold in to slavery.  Britain benefited greatly from the profits of this trade. </a:t>
            </a:r>
          </a:p>
          <a:p>
            <a:endParaRPr lang="en-GB" sz="2000" dirty="0"/>
          </a:p>
          <a:p>
            <a:r>
              <a:rPr lang="en-GB" sz="2000" b="1" dirty="0"/>
              <a:t>Modern Studies </a:t>
            </a:r>
            <a:r>
              <a:rPr lang="en-GB" sz="2000" dirty="0"/>
              <a:t>– This subject looks at the rights people have. Here, people are using their right to protest to voice their views to the government.</a:t>
            </a:r>
          </a:p>
        </p:txBody>
      </p:sp>
    </p:spTree>
    <p:extLst>
      <p:ext uri="{BB962C8B-B14F-4D97-AF65-F5344CB8AC3E}">
        <p14:creationId xmlns:p14="http://schemas.microsoft.com/office/powerpoint/2010/main" val="285530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92888" cy="864096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Meet our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992888" cy="5112568"/>
          </a:xfrm>
          <a:solidFill>
            <a:srgbClr val="FFFFCC"/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 Social Subjects there are 9 staff members.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Mrs Buchanan (PTC)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Bremner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Miss Carruthers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Mrs Clark (DHT)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Mrs Dalziel (Acting DHT)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Mrs Galbraith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Miss Johnston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Miss Russell (Acting PTC Languages)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 Shepherd</a:t>
            </a:r>
          </a:p>
          <a:p>
            <a:pPr>
              <a:lnSpc>
                <a:spcPct val="100000"/>
              </a:lnSpc>
            </a:pP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878" y="2420888"/>
            <a:ext cx="2696570" cy="2613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2693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344" t="22281" r="39604" b="7161"/>
          <a:stretch/>
        </p:blipFill>
        <p:spPr>
          <a:xfrm>
            <a:off x="139875" y="537412"/>
            <a:ext cx="5040560" cy="4757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398" t="12201" r="42440" b="73520"/>
          <a:stretch/>
        </p:blipFill>
        <p:spPr>
          <a:xfrm>
            <a:off x="107504" y="5301208"/>
            <a:ext cx="6850522" cy="14133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04248" y="5546197"/>
            <a:ext cx="218714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hlinkClick r:id="rId4"/>
              </a:rPr>
              <a:t>https://www.bbc.co.uk/newsround/53068466</a:t>
            </a:r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6012160" y="273422"/>
            <a:ext cx="2401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4088" y="1391285"/>
            <a:ext cx="3528392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Modern Studies </a:t>
            </a:r>
            <a:r>
              <a:rPr lang="en-GB" sz="2000" dirty="0"/>
              <a:t>– This subject looks at government policies. In this case the government changed their policies to ensure the poorest families in England received free schools meals during the holidays.</a:t>
            </a:r>
          </a:p>
          <a:p>
            <a:endParaRPr lang="en-GB" sz="2000" dirty="0"/>
          </a:p>
          <a:p>
            <a:r>
              <a:rPr lang="en-GB" sz="2000" b="1" dirty="0"/>
              <a:t>RMPS</a:t>
            </a:r>
            <a:r>
              <a:rPr lang="en-GB" sz="2000" dirty="0"/>
              <a:t> – This subject looks at humanity and protecting the most vulnerable. </a:t>
            </a:r>
          </a:p>
        </p:txBody>
      </p:sp>
    </p:spTree>
    <p:extLst>
      <p:ext uri="{BB962C8B-B14F-4D97-AF65-F5344CB8AC3E}">
        <p14:creationId xmlns:p14="http://schemas.microsoft.com/office/powerpoint/2010/main" val="839455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343" t="34040" r="32990" b="17240"/>
          <a:stretch/>
        </p:blipFill>
        <p:spPr>
          <a:xfrm>
            <a:off x="143049" y="116632"/>
            <a:ext cx="5077023" cy="3172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0152" y="95962"/>
            <a:ext cx="2472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343" t="30681" r="19760" b="6321"/>
          <a:stretch/>
        </p:blipFill>
        <p:spPr>
          <a:xfrm>
            <a:off x="128059" y="3284984"/>
            <a:ext cx="5092013" cy="29152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049" y="5877272"/>
            <a:ext cx="5077023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hlinkClick r:id="rId4"/>
              </a:rPr>
              <a:t>https://news.sky.com/story/plastic-nile-pulling-up-plastic-from-the-river-is-horribly-frighteningly-easy-11996674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29339" y="1177165"/>
            <a:ext cx="352839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Geography </a:t>
            </a:r>
            <a:r>
              <a:rPr lang="en-GB" sz="2000" dirty="0"/>
              <a:t>– This subject looks at climate change and sustainability. This story shows the consequences plastic has had on the environment and how this effects natural resources and wildlife.</a:t>
            </a:r>
          </a:p>
        </p:txBody>
      </p:sp>
    </p:spTree>
    <p:extLst>
      <p:ext uri="{BB962C8B-B14F-4D97-AF65-F5344CB8AC3E}">
        <p14:creationId xmlns:p14="http://schemas.microsoft.com/office/powerpoint/2010/main" val="26898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52" y="-29720"/>
            <a:ext cx="9454952" cy="704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11560" y="1043604"/>
            <a:ext cx="7992888" cy="4896544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b="1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Have a great summer, we’ll see you in August!</a:t>
            </a:r>
            <a:endParaRPr lang="en-GB" sz="8000" b="1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38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323528" y="476672"/>
            <a:ext cx="8553028" cy="15841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What do we study in Social Subjects?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0632" y="2348880"/>
            <a:ext cx="8535923" cy="4320480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Uncover the images on the next four slides.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Can you guess what subjects we study?</a:t>
            </a:r>
          </a:p>
          <a:p>
            <a:pPr>
              <a:lnSpc>
                <a:spcPct val="100000"/>
              </a:lnSpc>
            </a:pPr>
            <a:endParaRPr lang="en-GB" sz="28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993111"/>
            <a:ext cx="3240360" cy="26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7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OG 4712 Political Geography | Geography | University of Colorad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" y="548002"/>
            <a:ext cx="9279358" cy="58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82" y="0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83006" y="-6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179350" y="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3575" y="2253119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113799" y="2252441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210143" y="2253119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6977" y="4491556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117201" y="44908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213545" y="4491556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8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3" y="548680"/>
            <a:ext cx="9089222" cy="53285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3402" y="0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066822" y="-6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163166" y="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-3402" y="2271361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073625" y="2276872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163166" y="2271361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0" y="4509798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070224" y="4509120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167624" y="4503609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2" y="1124744"/>
            <a:ext cx="8655520" cy="452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402" y="0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66822" y="-6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163166" y="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-3402" y="2271361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073625" y="2270683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163166" y="2271361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0" y="4509798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070224" y="4509120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163166" y="450912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6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8" y="365978"/>
            <a:ext cx="8128103" cy="61174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402" y="0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066822" y="-6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163166" y="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-3402" y="2271361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3419" y="2272330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163166" y="2271361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4509798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070224" y="4509120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159763" y="450912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2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57" y="1844824"/>
            <a:ext cx="4124228" cy="2204864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323528" y="188640"/>
            <a:ext cx="8553028" cy="15841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What do we study in Social Subjects?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567" y="1872208"/>
            <a:ext cx="4066989" cy="22048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78" y="4365104"/>
            <a:ext cx="4131607" cy="21602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047" y="4365104"/>
            <a:ext cx="4107509" cy="21426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6231" y="3501008"/>
            <a:ext cx="31918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Geography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09214" y="3501008"/>
            <a:ext cx="21323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History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6052" y="6043935"/>
            <a:ext cx="42611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Modern Studies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993309" y="6043935"/>
            <a:ext cx="16995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RMPS</a:t>
            </a:r>
          </a:p>
        </p:txBody>
      </p:sp>
    </p:spTree>
    <p:extLst>
      <p:ext uri="{BB962C8B-B14F-4D97-AF65-F5344CB8AC3E}">
        <p14:creationId xmlns:p14="http://schemas.microsoft.com/office/powerpoint/2010/main" val="410806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99" y="1951065"/>
            <a:ext cx="3198119" cy="4023360"/>
          </a:xfrm>
        </p:spPr>
        <p:txBody>
          <a:bodyPr>
            <a:normAutofit/>
          </a:bodyPr>
          <a:lstStyle/>
          <a:p>
            <a:pPr marL="180000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4000" dirty="0"/>
              <a:t>Map Skills</a:t>
            </a:r>
          </a:p>
          <a:p>
            <a:pPr marL="180000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4000" dirty="0"/>
              <a:t>Weather</a:t>
            </a:r>
          </a:p>
          <a:p>
            <a:pPr marL="180000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4000" dirty="0"/>
              <a:t>Hurricanes</a:t>
            </a:r>
          </a:p>
          <a:p>
            <a:pPr marL="180000" indent="-457200">
              <a:buFont typeface="Wingdings" panose="05000000000000000000" pitchFamily="2" charset="2"/>
              <a:buChar char="v"/>
            </a:pPr>
            <a:r>
              <a:rPr lang="en-GB" sz="4000" dirty="0"/>
              <a:t>Scotland</a:t>
            </a:r>
          </a:p>
          <a:p>
            <a:pPr marL="180000" indent="-457200">
              <a:buFont typeface="Wingdings" panose="05000000000000000000" pitchFamily="2" charset="2"/>
              <a:buChar char="v"/>
            </a:pPr>
            <a:r>
              <a:rPr lang="en-GB" sz="4000" dirty="0"/>
              <a:t>Antarctica</a:t>
            </a:r>
          </a:p>
          <a:p>
            <a:pPr marL="36000" indent="-457200">
              <a:lnSpc>
                <a:spcPct val="100000"/>
              </a:lnSpc>
              <a:buNone/>
            </a:pPr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13" y="1916832"/>
            <a:ext cx="4124228" cy="2204864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27299" y="481732"/>
            <a:ext cx="8553028" cy="1142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Geography – Topics covered in S1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532" y="4293096"/>
            <a:ext cx="2354948" cy="23549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11" y="4293096"/>
            <a:ext cx="3130089" cy="23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49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2610</TotalTime>
  <Words>497</Words>
  <Application>Microsoft Office PowerPoint</Application>
  <PresentationFormat>On-screen Show (4:3)</PresentationFormat>
  <Paragraphs>84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Meet our staff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Inverclyde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Easter Study Session</dc:title>
  <dc:creator>Julie Miller</dc:creator>
  <cp:lastModifiedBy>AdminIG</cp:lastModifiedBy>
  <cp:revision>152</cp:revision>
  <cp:lastPrinted>2016-04-13T14:24:59Z</cp:lastPrinted>
  <dcterms:created xsi:type="dcterms:W3CDTF">2013-03-15T09:12:15Z</dcterms:created>
  <dcterms:modified xsi:type="dcterms:W3CDTF">2020-06-19T11:07:16Z</dcterms:modified>
  <cp:contentStatus/>
</cp:coreProperties>
</file>