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-39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45230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8e5ffe53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8e5ffe53f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g"/><Relationship Id="rId7" Type="http://schemas.openxmlformats.org/officeDocument/2006/relationships/hyperlink" Target="https://www.youtube.com/watch?v=pSIB_AplUNI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png"/><Relationship Id="rId11" Type="http://schemas.openxmlformats.org/officeDocument/2006/relationships/hyperlink" Target="https://www.youtube.com/watch?v=TL4EOlUmuFg" TargetMode="External"/><Relationship Id="rId5" Type="http://schemas.openxmlformats.org/officeDocument/2006/relationships/hyperlink" Target="https://forms.office.com/Pages/ResponsePage.aspx?id=oyzTzM4Wj0KVQTctawUZKXlLZN3I525DvX0UAVKAeNZUMElPSjQ1REhCUEZMOEk0UkhIOEM0MVYwRC4u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nhs.uk/live-well/exercise/exercise-health-benefits/" TargetMode="External"/><Relationship Id="rId9" Type="http://schemas.openxmlformats.org/officeDocument/2006/relationships/hyperlink" Target="https://www.youtube.com/watch?v=PRCTp57LQ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152783">
            <a:off x="601131" y="1359249"/>
            <a:ext cx="722513" cy="731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 dirty="0">
                <a:solidFill>
                  <a:schemeClr val="hlink"/>
                </a:solidFill>
                <a:hlinkClick r:id="rId4"/>
              </a:rPr>
              <a:t>exercise-health-benefits</a:t>
            </a:r>
            <a:endParaRPr sz="1000" dirty="0"/>
          </a:p>
        </p:txBody>
      </p:sp>
      <p:pic>
        <p:nvPicPr>
          <p:cNvPr id="55" name="Google Shape;55;p1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16950" y="1020250"/>
            <a:ext cx="2089025" cy="123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60262" y="1101913"/>
            <a:ext cx="1289650" cy="853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25650" y="1073661"/>
            <a:ext cx="1289650" cy="859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894875" y="1096385"/>
            <a:ext cx="1289675" cy="864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Ewen Buchanan</dc:creator>
  <cp:lastModifiedBy>AdminIG</cp:lastModifiedBy>
  <cp:revision>2</cp:revision>
  <dcterms:modified xsi:type="dcterms:W3CDTF">2020-06-19T11:04:40Z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