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9" r:id="rId3"/>
    <p:sldId id="264" r:id="rId4"/>
    <p:sldId id="265" r:id="rId5"/>
    <p:sldId id="266" r:id="rId6"/>
    <p:sldId id="267" r:id="rId7"/>
    <p:sldId id="26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4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BFD00-956E-4040-A5AD-977C691EC1A4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3C9EE-B9DF-426A-95C4-C7B6A7923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377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45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09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34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9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10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70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76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494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188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17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7CCB8-EFB5-419D-98EF-23F5B8BF71CD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68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7CCB8-EFB5-419D-98EF-23F5B8BF71CD}" type="datetimeFigureOut">
              <a:rPr lang="en-GB" smtClean="0"/>
              <a:t>19/06/2020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0473C-5519-4437-BE81-7696EDCFD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60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oyzTzM4Wj0KVQTctawUZKVuu2CnNPX5MiMS5OFDD02ZUNUpXVEtEOTBMSDRMRVhTVzY0NVNJRlNJWC4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332656"/>
            <a:ext cx="77768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Welcome to the music department!</a:t>
            </a:r>
            <a:endParaRPr lang="en-US" sz="6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99" y="2636912"/>
            <a:ext cx="4759201" cy="356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310F9C35-3B17-5446-89B3-2D3EA5D49A07}"/>
              </a:ext>
            </a:extLst>
          </p:cNvPr>
          <p:cNvSpPr txBox="1">
            <a:spLocks/>
          </p:cNvSpPr>
          <p:nvPr/>
        </p:nvSpPr>
        <p:spPr>
          <a:xfrm>
            <a:off x="323528" y="9087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There are four members of music staff:</a:t>
            </a:r>
            <a:endParaRPr lang="en-US" b="1" u="sng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242084" y="2636912"/>
            <a:ext cx="4392488" cy="12961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cs typeface="Arial" pitchFamily="34" charset="0"/>
              </a:rPr>
              <a:t>Mr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cs typeface="Arial" pitchFamily="34" charset="0"/>
              </a:rPr>
              <a:t> Brand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aseline="0" dirty="0" err="1" smtClean="0">
                <a:latin typeface="Comic Sans MS" panose="030F0902030302020204" pitchFamily="66" charset="0"/>
                <a:cs typeface="Arial" pitchFamily="34" charset="0"/>
              </a:rPr>
              <a:t>Mr</a:t>
            </a:r>
            <a:r>
              <a:rPr lang="en-US" altLang="en-US" dirty="0" smtClean="0">
                <a:latin typeface="Comic Sans MS" panose="030F0902030302020204" pitchFamily="66" charset="0"/>
                <a:cs typeface="Arial" pitchFamily="34" charset="0"/>
              </a:rPr>
              <a:t> Boardman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cs typeface="Arial" pitchFamily="34" charset="0"/>
              </a:rPr>
              <a:t>Miss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cs typeface="Arial" pitchFamily="34" charset="0"/>
              </a:rPr>
              <a:t> Chapman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Comic Sans MS" panose="030F0902030302020204" pitchFamily="66" charset="0"/>
                <a:cs typeface="Arial" pitchFamily="34" charset="0"/>
              </a:rPr>
              <a:t>Miss Pryde-Firmin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9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5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/>
            </a:r>
            <a:br>
              <a:rPr lang="en-US" b="1" u="sng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You will learn to develop skills on instruments such as the keyboard, </a:t>
            </a:r>
            <a:r>
              <a:rPr lang="en-GB" sz="2800" dirty="0" err="1" smtClean="0"/>
              <a:t>drumkit</a:t>
            </a:r>
            <a:r>
              <a:rPr lang="en-GB" sz="2800" dirty="0" smtClean="0"/>
              <a:t>, xylophone and Bass Guitar</a:t>
            </a:r>
          </a:p>
          <a:p>
            <a:r>
              <a:rPr lang="en-GB" sz="2800" dirty="0" smtClean="0"/>
              <a:t>You will also learn basic note names and music theory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10F9C35-3B17-5446-89B3-2D3EA5D49A07}"/>
              </a:ext>
            </a:extLst>
          </p:cNvPr>
          <p:cNvSpPr txBox="1">
            <a:spLocks/>
          </p:cNvSpPr>
          <p:nvPr/>
        </p:nvSpPr>
        <p:spPr>
          <a:xfrm>
            <a:off x="323528" y="4381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will I learn in music?</a:t>
            </a:r>
            <a:endParaRPr lang="en-US" sz="4000" b="1" u="sng" dirty="0">
              <a:solidFill>
                <a:schemeClr val="accent6">
                  <a:lumMod val="75000"/>
                </a:schemeClr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531">
            <a:off x="1190313" y="3835533"/>
            <a:ext cx="2805501" cy="210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209">
            <a:off x="5467815" y="3637455"/>
            <a:ext cx="3206708" cy="240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What goes on in the music department?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9511"/>
            <a:ext cx="8229600" cy="45259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There is lots going on in our department…. such as……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959">
            <a:off x="5498217" y="2203323"/>
            <a:ext cx="3353248" cy="2514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/>
          <a:stretch/>
        </p:blipFill>
        <p:spPr>
          <a:xfrm>
            <a:off x="1438284" y="4710569"/>
            <a:ext cx="3333675" cy="1939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851">
            <a:off x="605898" y="2181631"/>
            <a:ext cx="2630270" cy="17649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0880195">
            <a:off x="1695175" y="3877857"/>
            <a:ext cx="1077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Choir</a:t>
            </a:r>
            <a:endParaRPr lang="en-GB" sz="2800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676378">
            <a:off x="4829007" y="4832516"/>
            <a:ext cx="3753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School band and </a:t>
            </a:r>
            <a:r>
              <a:rPr lang="en-US" sz="2800" b="1" dirty="0" err="1" smtClean="0">
                <a:solidFill>
                  <a:srgbClr val="FF0000"/>
                </a:solidFill>
                <a:latin typeface="Comic Sans MS" panose="030F0902030302020204" pitchFamily="66" charset="0"/>
              </a:rPr>
              <a:t>Ceilidh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 band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17121" y="2475122"/>
            <a:ext cx="16247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Music groups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8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Junior show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780" y="1052736"/>
            <a:ext cx="8229600" cy="45259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Every year, the Music and Drama Depts. Put on an S1/2 Junior Show. This year it was Mary Poppins!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 r="3538" b="11151"/>
          <a:stretch/>
        </p:blipFill>
        <p:spPr>
          <a:xfrm>
            <a:off x="63216" y="4797152"/>
            <a:ext cx="4489623" cy="19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t="51050" r="49212"/>
          <a:stretch/>
        </p:blipFill>
        <p:spPr>
          <a:xfrm>
            <a:off x="1291752" y="2101007"/>
            <a:ext cx="2132277" cy="2519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 t="47660" r="19434" b="-1730"/>
          <a:stretch/>
        </p:blipFill>
        <p:spPr>
          <a:xfrm>
            <a:off x="4634903" y="2116986"/>
            <a:ext cx="4133960" cy="1936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3"/>
          <a:stretch/>
        </p:blipFill>
        <p:spPr>
          <a:xfrm>
            <a:off x="4987075" y="4365104"/>
            <a:ext cx="3902769" cy="22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0095" y="54868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We also have a variety of musical workshops every year. Here are some photos and a video from a Percussion workshop we had in November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2615275" cy="1961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17850" r="12589"/>
          <a:stretch/>
        </p:blipFill>
        <p:spPr>
          <a:xfrm>
            <a:off x="611560" y="4413119"/>
            <a:ext cx="2615275" cy="1896201"/>
          </a:xfrm>
          <a:prstGeom prst="rect">
            <a:avLst/>
          </a:prstGeom>
        </p:spPr>
      </p:pic>
      <p:pic>
        <p:nvPicPr>
          <p:cNvPr id="11" name="IMG_61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912" y="2435117"/>
            <a:ext cx="5040560" cy="344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2564904"/>
            <a:ext cx="8733656" cy="4525963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forms.office.com/Pages/ResponsePage.aspx?id=oyzTzM4Wj0KVQTctawUZKVuu2CnNPX5MiMS5OFDD02ZUNUpXVEtEOTBMSDRMRVhTVzY0NVNJRlNJWC4u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anose="030F0902030302020204" pitchFamily="66" charset="0"/>
              </a:rPr>
              <a:t>Your task: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/>
            </a:r>
            <a:b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</a:b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Here is the link to a wee quiz based on musical instruments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329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3166</TotalTime>
  <Words>143</Words>
  <Application>Microsoft Office PowerPoint</Application>
  <PresentationFormat>On-screen Show (4:3)</PresentationFormat>
  <Paragraphs>20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 </vt:lpstr>
      <vt:lpstr>What goes on in the music department?</vt:lpstr>
      <vt:lpstr>Junior show</vt:lpstr>
      <vt:lpstr>We also have a variety of musical workshops every year. Here are some photos and a video from a Percussion workshop we had in November</vt:lpstr>
      <vt:lpstr>Your task: Here is the link to a wee quiz based on musical instruments</vt:lpstr>
    </vt:vector>
  </TitlesOfParts>
  <Company>Altiris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Little</dc:creator>
  <cp:lastModifiedBy>AdminIG</cp:lastModifiedBy>
  <cp:revision>91</cp:revision>
  <dcterms:created xsi:type="dcterms:W3CDTF">2019-05-21T12:44:05Z</dcterms:created>
  <dcterms:modified xsi:type="dcterms:W3CDTF">2020-06-19T11:04:18Z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