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6035-CFCF-40AA-A536-5F6A8FED3C0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3F0998A-0BBD-4EAB-BAF5-095D0DBF5DDA}">
      <dgm:prSet/>
      <dgm:spPr/>
      <dgm:t>
        <a:bodyPr/>
        <a:lstStyle/>
        <a:p>
          <a:pPr>
            <a:defRPr cap="all"/>
          </a:pPr>
          <a:r>
            <a:rPr lang="en-GB" dirty="0"/>
            <a:t>Introduction – laboratory safety, science equipment, investigative skills</a:t>
          </a:r>
          <a:endParaRPr lang="en-US" dirty="0"/>
        </a:p>
      </dgm:t>
    </dgm:pt>
    <dgm:pt modelId="{CC3401EC-5627-4023-8A30-9D48066F53E7}" type="parTrans" cxnId="{BC84FEDD-302A-439E-9702-3B6A9A4F0A18}">
      <dgm:prSet/>
      <dgm:spPr/>
      <dgm:t>
        <a:bodyPr/>
        <a:lstStyle/>
        <a:p>
          <a:endParaRPr lang="en-US"/>
        </a:p>
      </dgm:t>
    </dgm:pt>
    <dgm:pt modelId="{4759B876-BE6F-4BFE-BE2D-DF264234376B}" type="sibTrans" cxnId="{BC84FEDD-302A-439E-9702-3B6A9A4F0A18}">
      <dgm:prSet/>
      <dgm:spPr/>
      <dgm:t>
        <a:bodyPr/>
        <a:lstStyle/>
        <a:p>
          <a:endParaRPr lang="en-US"/>
        </a:p>
      </dgm:t>
    </dgm:pt>
    <dgm:pt modelId="{9C22911F-2F4B-4582-8C53-D4DE80B1E561}">
      <dgm:prSet/>
      <dgm:spPr/>
      <dgm:t>
        <a:bodyPr/>
        <a:lstStyle/>
        <a:p>
          <a:pPr>
            <a:defRPr cap="all"/>
          </a:pPr>
          <a:r>
            <a:rPr lang="en-GB"/>
            <a:t>Electricity – electrical circuits</a:t>
          </a:r>
          <a:endParaRPr lang="en-US"/>
        </a:p>
      </dgm:t>
    </dgm:pt>
    <dgm:pt modelId="{58FAE557-BE84-4498-8C2D-32E8E6BC33AE}" type="parTrans" cxnId="{FE0822AA-3A22-422F-A063-797523CC2CF8}">
      <dgm:prSet/>
      <dgm:spPr/>
      <dgm:t>
        <a:bodyPr/>
        <a:lstStyle/>
        <a:p>
          <a:endParaRPr lang="en-US"/>
        </a:p>
      </dgm:t>
    </dgm:pt>
    <dgm:pt modelId="{1780E6D5-6278-40E1-A442-E9DC792F1813}" type="sibTrans" cxnId="{FE0822AA-3A22-422F-A063-797523CC2CF8}">
      <dgm:prSet/>
      <dgm:spPr/>
      <dgm:t>
        <a:bodyPr/>
        <a:lstStyle/>
        <a:p>
          <a:endParaRPr lang="en-US"/>
        </a:p>
      </dgm:t>
    </dgm:pt>
    <dgm:pt modelId="{951D5740-BA01-4944-8E58-052C6D306691}">
      <dgm:prSet/>
      <dgm:spPr/>
      <dgm:t>
        <a:bodyPr/>
        <a:lstStyle/>
        <a:p>
          <a:pPr>
            <a:defRPr cap="all"/>
          </a:pPr>
          <a:r>
            <a:rPr lang="en-GB"/>
            <a:t>States of Matter – properties of solids, liquids and gases and particle theory</a:t>
          </a:r>
          <a:endParaRPr lang="en-US"/>
        </a:p>
      </dgm:t>
    </dgm:pt>
    <dgm:pt modelId="{55A8667C-B656-4454-8F0D-7A9AD093AD0F}" type="parTrans" cxnId="{0A605D0C-8A34-41E5-B8B0-29310343FD23}">
      <dgm:prSet/>
      <dgm:spPr/>
      <dgm:t>
        <a:bodyPr/>
        <a:lstStyle/>
        <a:p>
          <a:endParaRPr lang="en-US"/>
        </a:p>
      </dgm:t>
    </dgm:pt>
    <dgm:pt modelId="{B89229D6-1F44-46ED-A46C-4B04EEF71C1C}" type="sibTrans" cxnId="{0A605D0C-8A34-41E5-B8B0-29310343FD23}">
      <dgm:prSet/>
      <dgm:spPr/>
      <dgm:t>
        <a:bodyPr/>
        <a:lstStyle/>
        <a:p>
          <a:endParaRPr lang="en-US"/>
        </a:p>
      </dgm:t>
    </dgm:pt>
    <dgm:pt modelId="{097AB2E7-F4D6-468C-B133-6E9F2CCF47D3}">
      <dgm:prSet/>
      <dgm:spPr/>
      <dgm:t>
        <a:bodyPr/>
        <a:lstStyle/>
        <a:p>
          <a:pPr>
            <a:defRPr cap="all"/>
          </a:pPr>
          <a:r>
            <a:rPr lang="en-GB"/>
            <a:t>Biological Systems- cells, organs, organ systems, monitoring health</a:t>
          </a:r>
          <a:endParaRPr lang="en-US"/>
        </a:p>
      </dgm:t>
    </dgm:pt>
    <dgm:pt modelId="{5023DEC9-F081-4A4F-A4E7-21C39FEAACE8}" type="parTrans" cxnId="{0A9FA8D9-6B2A-4F01-AB7D-3337404C6F76}">
      <dgm:prSet/>
      <dgm:spPr/>
      <dgm:t>
        <a:bodyPr/>
        <a:lstStyle/>
        <a:p>
          <a:endParaRPr lang="en-US"/>
        </a:p>
      </dgm:t>
    </dgm:pt>
    <dgm:pt modelId="{FE2E9E48-0826-465D-8A05-A35FBB1D3CD6}" type="sibTrans" cxnId="{0A9FA8D9-6B2A-4F01-AB7D-3337404C6F76}">
      <dgm:prSet/>
      <dgm:spPr/>
      <dgm:t>
        <a:bodyPr/>
        <a:lstStyle/>
        <a:p>
          <a:endParaRPr lang="en-US"/>
        </a:p>
      </dgm:t>
    </dgm:pt>
    <dgm:pt modelId="{003242C1-F392-4003-8340-A3445C3242B6}">
      <dgm:prSet/>
      <dgm:spPr/>
      <dgm:t>
        <a:bodyPr/>
        <a:lstStyle/>
        <a:p>
          <a:pPr>
            <a:defRPr cap="all"/>
          </a:pPr>
          <a:r>
            <a:rPr lang="en-GB"/>
            <a:t>Energy – heat transfer, home insulation, alternative energy, friction</a:t>
          </a:r>
          <a:endParaRPr lang="en-US"/>
        </a:p>
      </dgm:t>
    </dgm:pt>
    <dgm:pt modelId="{949B9603-F053-44C8-A956-5EC3C7D201B2}" type="parTrans" cxnId="{8010091C-79EE-4318-BC6C-CFFA7D8EB6FD}">
      <dgm:prSet/>
      <dgm:spPr/>
      <dgm:t>
        <a:bodyPr/>
        <a:lstStyle/>
        <a:p>
          <a:endParaRPr lang="en-US"/>
        </a:p>
      </dgm:t>
    </dgm:pt>
    <dgm:pt modelId="{4F456B08-7587-4994-8E1A-E0B3082FEF67}" type="sibTrans" cxnId="{8010091C-79EE-4318-BC6C-CFFA7D8EB6FD}">
      <dgm:prSet/>
      <dgm:spPr/>
      <dgm:t>
        <a:bodyPr/>
        <a:lstStyle/>
        <a:p>
          <a:endParaRPr lang="en-US"/>
        </a:p>
      </dgm:t>
    </dgm:pt>
    <dgm:pt modelId="{CD2E681E-F6A9-4D74-8972-DF2695B60D13}">
      <dgm:prSet/>
      <dgm:spPr/>
      <dgm:t>
        <a:bodyPr/>
        <a:lstStyle/>
        <a:p>
          <a:pPr>
            <a:defRPr cap="all"/>
          </a:pPr>
          <a:r>
            <a:rPr lang="en-GB"/>
            <a:t>Elements and Compounds – atoms, molecules, Periodic table</a:t>
          </a:r>
          <a:endParaRPr lang="en-US"/>
        </a:p>
      </dgm:t>
    </dgm:pt>
    <dgm:pt modelId="{97736415-CCDB-403F-AE78-53ED46407184}" type="parTrans" cxnId="{7B18006D-CB73-4C63-9312-D213C7BCC346}">
      <dgm:prSet/>
      <dgm:spPr/>
      <dgm:t>
        <a:bodyPr/>
        <a:lstStyle/>
        <a:p>
          <a:endParaRPr lang="en-US"/>
        </a:p>
      </dgm:t>
    </dgm:pt>
    <dgm:pt modelId="{787181F3-950E-4613-80FD-2CF74D26B731}" type="sibTrans" cxnId="{7B18006D-CB73-4C63-9312-D213C7BCC346}">
      <dgm:prSet/>
      <dgm:spPr/>
      <dgm:t>
        <a:bodyPr/>
        <a:lstStyle/>
        <a:p>
          <a:endParaRPr lang="en-US"/>
        </a:p>
      </dgm:t>
    </dgm:pt>
    <dgm:pt modelId="{5CD38265-8850-40E9-A702-1D78CE5102EB}">
      <dgm:prSet/>
      <dgm:spPr/>
      <dgm:t>
        <a:bodyPr/>
        <a:lstStyle/>
        <a:p>
          <a:pPr>
            <a:defRPr cap="all"/>
          </a:pPr>
          <a:r>
            <a:rPr lang="en-GB"/>
            <a:t>Reproduction and DNA – human reproduction, DNA and genetics</a:t>
          </a:r>
          <a:endParaRPr lang="en-US"/>
        </a:p>
      </dgm:t>
    </dgm:pt>
    <dgm:pt modelId="{4F19337A-65D2-47EE-A0B7-25803EFDD8AC}" type="parTrans" cxnId="{8B0E9806-0852-41F4-9AC5-B7766E338F85}">
      <dgm:prSet/>
      <dgm:spPr/>
      <dgm:t>
        <a:bodyPr/>
        <a:lstStyle/>
        <a:p>
          <a:endParaRPr lang="en-US"/>
        </a:p>
      </dgm:t>
    </dgm:pt>
    <dgm:pt modelId="{0385D307-ADD4-4519-B4BE-6679723C9A20}" type="sibTrans" cxnId="{8B0E9806-0852-41F4-9AC5-B7766E338F85}">
      <dgm:prSet/>
      <dgm:spPr/>
      <dgm:t>
        <a:bodyPr/>
        <a:lstStyle/>
        <a:p>
          <a:endParaRPr lang="en-US"/>
        </a:p>
      </dgm:t>
    </dgm:pt>
    <dgm:pt modelId="{FCFAA80A-0206-4BEA-83F7-B4B95FECF2D4}" type="pres">
      <dgm:prSet presAssocID="{ABB66035-CFCF-40AA-A536-5F6A8FED3C06}" presName="root" presStyleCnt="0">
        <dgm:presLayoutVars>
          <dgm:dir/>
          <dgm:resizeHandles val="exact"/>
        </dgm:presLayoutVars>
      </dgm:prSet>
      <dgm:spPr/>
    </dgm:pt>
    <dgm:pt modelId="{F25F82AF-9CD2-4CF6-A9B5-6518EFC1A857}" type="pres">
      <dgm:prSet presAssocID="{D3F0998A-0BBD-4EAB-BAF5-095D0DBF5DDA}" presName="compNode" presStyleCnt="0"/>
      <dgm:spPr/>
    </dgm:pt>
    <dgm:pt modelId="{A208ECA0-8EE3-445B-90F7-3C9FFC93C7A7}" type="pres">
      <dgm:prSet presAssocID="{D3F0998A-0BBD-4EAB-BAF5-095D0DBF5DDA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B28882D-FC98-4F7D-93D0-D66A04186749}" type="pres">
      <dgm:prSet presAssocID="{D3F0998A-0BBD-4EAB-BAF5-095D0DBF5DD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38679DD6-470E-4961-8123-0D9E66B877B8}" type="pres">
      <dgm:prSet presAssocID="{D3F0998A-0BBD-4EAB-BAF5-095D0DBF5DDA}" presName="spaceRect" presStyleCnt="0"/>
      <dgm:spPr/>
    </dgm:pt>
    <dgm:pt modelId="{97373A25-14A8-4A59-9CB6-EC020F05CAFF}" type="pres">
      <dgm:prSet presAssocID="{D3F0998A-0BBD-4EAB-BAF5-095D0DBF5DDA}" presName="textRect" presStyleLbl="revTx" presStyleIdx="0" presStyleCnt="7">
        <dgm:presLayoutVars>
          <dgm:chMax val="1"/>
          <dgm:chPref val="1"/>
        </dgm:presLayoutVars>
      </dgm:prSet>
      <dgm:spPr/>
    </dgm:pt>
    <dgm:pt modelId="{4517D95A-3416-463F-B723-652EE0858F8C}" type="pres">
      <dgm:prSet presAssocID="{4759B876-BE6F-4BFE-BE2D-DF264234376B}" presName="sibTrans" presStyleCnt="0"/>
      <dgm:spPr/>
    </dgm:pt>
    <dgm:pt modelId="{DB241F05-B2F2-4BE1-8A8B-608E38301DEC}" type="pres">
      <dgm:prSet presAssocID="{9C22911F-2F4B-4582-8C53-D4DE80B1E561}" presName="compNode" presStyleCnt="0"/>
      <dgm:spPr/>
    </dgm:pt>
    <dgm:pt modelId="{31BA3E19-4F9D-42B9-80DF-B434A3666100}" type="pres">
      <dgm:prSet presAssocID="{9C22911F-2F4B-4582-8C53-D4DE80B1E561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33D57B2-9C03-4071-AE73-D82A9BA73708}" type="pres">
      <dgm:prSet presAssocID="{9C22911F-2F4B-4582-8C53-D4DE80B1E56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A11B67C5-2DDB-462D-8C39-0E65CD058319}" type="pres">
      <dgm:prSet presAssocID="{9C22911F-2F4B-4582-8C53-D4DE80B1E561}" presName="spaceRect" presStyleCnt="0"/>
      <dgm:spPr/>
    </dgm:pt>
    <dgm:pt modelId="{B0CAD266-F741-40D4-928B-E203CA3BFE1E}" type="pres">
      <dgm:prSet presAssocID="{9C22911F-2F4B-4582-8C53-D4DE80B1E561}" presName="textRect" presStyleLbl="revTx" presStyleIdx="1" presStyleCnt="7">
        <dgm:presLayoutVars>
          <dgm:chMax val="1"/>
          <dgm:chPref val="1"/>
        </dgm:presLayoutVars>
      </dgm:prSet>
      <dgm:spPr/>
    </dgm:pt>
    <dgm:pt modelId="{DAF7BF11-FC35-43DD-BF1C-6ED77D342CAC}" type="pres">
      <dgm:prSet presAssocID="{1780E6D5-6278-40E1-A442-E9DC792F1813}" presName="sibTrans" presStyleCnt="0"/>
      <dgm:spPr/>
    </dgm:pt>
    <dgm:pt modelId="{25646041-A601-44E6-8DEB-1123B2A8C5D3}" type="pres">
      <dgm:prSet presAssocID="{951D5740-BA01-4944-8E58-052C6D306691}" presName="compNode" presStyleCnt="0"/>
      <dgm:spPr/>
    </dgm:pt>
    <dgm:pt modelId="{E9CEAFA2-193C-4CA2-9219-376F67ED1B5C}" type="pres">
      <dgm:prSet presAssocID="{951D5740-BA01-4944-8E58-052C6D306691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17007108-4DAD-4A8E-BA4E-83549A212B3A}" type="pres">
      <dgm:prSet presAssocID="{951D5740-BA01-4944-8E58-052C6D30669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F7A1FEDE-DC4F-4BCB-9DFD-6648FE810F3F}" type="pres">
      <dgm:prSet presAssocID="{951D5740-BA01-4944-8E58-052C6D306691}" presName="spaceRect" presStyleCnt="0"/>
      <dgm:spPr/>
    </dgm:pt>
    <dgm:pt modelId="{7DB03F3A-CD2A-4A5A-84C7-09332EF204CF}" type="pres">
      <dgm:prSet presAssocID="{951D5740-BA01-4944-8E58-052C6D306691}" presName="textRect" presStyleLbl="revTx" presStyleIdx="2" presStyleCnt="7">
        <dgm:presLayoutVars>
          <dgm:chMax val="1"/>
          <dgm:chPref val="1"/>
        </dgm:presLayoutVars>
      </dgm:prSet>
      <dgm:spPr/>
    </dgm:pt>
    <dgm:pt modelId="{FC01F21A-0E5A-48E4-8230-89BE00B098DA}" type="pres">
      <dgm:prSet presAssocID="{B89229D6-1F44-46ED-A46C-4B04EEF71C1C}" presName="sibTrans" presStyleCnt="0"/>
      <dgm:spPr/>
    </dgm:pt>
    <dgm:pt modelId="{B8B0B33F-6BE1-40DE-855C-D55440DC1F25}" type="pres">
      <dgm:prSet presAssocID="{097AB2E7-F4D6-468C-B133-6E9F2CCF47D3}" presName="compNode" presStyleCnt="0"/>
      <dgm:spPr/>
    </dgm:pt>
    <dgm:pt modelId="{53DF2A43-7707-4DDE-976B-58064FE475A3}" type="pres">
      <dgm:prSet presAssocID="{097AB2E7-F4D6-468C-B133-6E9F2CCF47D3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CBC73805-2388-43F1-B1CF-A1660624DC0A}" type="pres">
      <dgm:prSet presAssocID="{097AB2E7-F4D6-468C-B133-6E9F2CCF47D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BAFB075C-159F-444F-9151-CDF3FBEF61D2}" type="pres">
      <dgm:prSet presAssocID="{097AB2E7-F4D6-468C-B133-6E9F2CCF47D3}" presName="spaceRect" presStyleCnt="0"/>
      <dgm:spPr/>
    </dgm:pt>
    <dgm:pt modelId="{85959FE6-84E0-4E26-A85A-EFAD55186763}" type="pres">
      <dgm:prSet presAssocID="{097AB2E7-F4D6-468C-B133-6E9F2CCF47D3}" presName="textRect" presStyleLbl="revTx" presStyleIdx="3" presStyleCnt="7">
        <dgm:presLayoutVars>
          <dgm:chMax val="1"/>
          <dgm:chPref val="1"/>
        </dgm:presLayoutVars>
      </dgm:prSet>
      <dgm:spPr/>
    </dgm:pt>
    <dgm:pt modelId="{6729062E-2D8B-46C7-BED4-04F74BF7F632}" type="pres">
      <dgm:prSet presAssocID="{FE2E9E48-0826-465D-8A05-A35FBB1D3CD6}" presName="sibTrans" presStyleCnt="0"/>
      <dgm:spPr/>
    </dgm:pt>
    <dgm:pt modelId="{54383CB3-E381-4E90-AC0A-506726B6C317}" type="pres">
      <dgm:prSet presAssocID="{003242C1-F392-4003-8340-A3445C3242B6}" presName="compNode" presStyleCnt="0"/>
      <dgm:spPr/>
    </dgm:pt>
    <dgm:pt modelId="{CD122FFC-47B6-468A-8DDB-B04565C66831}" type="pres">
      <dgm:prSet presAssocID="{003242C1-F392-4003-8340-A3445C3242B6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C249703-9E1F-401F-AD2B-F3B1B9B1A44C}" type="pres">
      <dgm:prSet presAssocID="{003242C1-F392-4003-8340-A3445C3242B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0B68EFF1-C2E2-410F-B132-DD2028551863}" type="pres">
      <dgm:prSet presAssocID="{003242C1-F392-4003-8340-A3445C3242B6}" presName="spaceRect" presStyleCnt="0"/>
      <dgm:spPr/>
    </dgm:pt>
    <dgm:pt modelId="{1DD5CF3E-40BE-41BF-8DD1-FCC58712FE34}" type="pres">
      <dgm:prSet presAssocID="{003242C1-F392-4003-8340-A3445C3242B6}" presName="textRect" presStyleLbl="revTx" presStyleIdx="4" presStyleCnt="7">
        <dgm:presLayoutVars>
          <dgm:chMax val="1"/>
          <dgm:chPref val="1"/>
        </dgm:presLayoutVars>
      </dgm:prSet>
      <dgm:spPr/>
    </dgm:pt>
    <dgm:pt modelId="{65216449-CD66-4D6B-81F5-C3353D0D2080}" type="pres">
      <dgm:prSet presAssocID="{4F456B08-7587-4994-8E1A-E0B3082FEF67}" presName="sibTrans" presStyleCnt="0"/>
      <dgm:spPr/>
    </dgm:pt>
    <dgm:pt modelId="{DA475AD2-228F-4206-B71A-64C4344D50CB}" type="pres">
      <dgm:prSet presAssocID="{CD2E681E-F6A9-4D74-8972-DF2695B60D13}" presName="compNode" presStyleCnt="0"/>
      <dgm:spPr/>
    </dgm:pt>
    <dgm:pt modelId="{91C681CD-6047-4188-844B-B69115B1C715}" type="pres">
      <dgm:prSet presAssocID="{CD2E681E-F6A9-4D74-8972-DF2695B60D13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92226194-C5B9-4287-B579-ADEB5D3D1157}" type="pres">
      <dgm:prSet presAssocID="{CD2E681E-F6A9-4D74-8972-DF2695B60D1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38440E6E-6AE0-43DC-8D9E-C0CCCBA215DF}" type="pres">
      <dgm:prSet presAssocID="{CD2E681E-F6A9-4D74-8972-DF2695B60D13}" presName="spaceRect" presStyleCnt="0"/>
      <dgm:spPr/>
    </dgm:pt>
    <dgm:pt modelId="{916769C5-4CA3-478E-AE03-AFB1D41482BB}" type="pres">
      <dgm:prSet presAssocID="{CD2E681E-F6A9-4D74-8972-DF2695B60D13}" presName="textRect" presStyleLbl="revTx" presStyleIdx="5" presStyleCnt="7">
        <dgm:presLayoutVars>
          <dgm:chMax val="1"/>
          <dgm:chPref val="1"/>
        </dgm:presLayoutVars>
      </dgm:prSet>
      <dgm:spPr/>
    </dgm:pt>
    <dgm:pt modelId="{380073B3-D0A8-4CB8-B36F-579BC8A05247}" type="pres">
      <dgm:prSet presAssocID="{787181F3-950E-4613-80FD-2CF74D26B731}" presName="sibTrans" presStyleCnt="0"/>
      <dgm:spPr/>
    </dgm:pt>
    <dgm:pt modelId="{1A31CC1E-D3A4-4AF8-B5CC-D576B08BD20F}" type="pres">
      <dgm:prSet presAssocID="{5CD38265-8850-40E9-A702-1D78CE5102EB}" presName="compNode" presStyleCnt="0"/>
      <dgm:spPr/>
    </dgm:pt>
    <dgm:pt modelId="{10EB5FF3-C010-496A-ADF0-CBBDAA7EFFE1}" type="pres">
      <dgm:prSet presAssocID="{5CD38265-8850-40E9-A702-1D78CE5102EB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D3EC639A-A8B4-4031-ABCE-365B97FA3938}" type="pres">
      <dgm:prSet presAssocID="{5CD38265-8850-40E9-A702-1D78CE5102E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98DDEE88-5B13-464A-B101-B233DBEE2404}" type="pres">
      <dgm:prSet presAssocID="{5CD38265-8850-40E9-A702-1D78CE5102EB}" presName="spaceRect" presStyleCnt="0"/>
      <dgm:spPr/>
    </dgm:pt>
    <dgm:pt modelId="{991A9E74-FD30-40C1-91FF-2360F5A2BFC8}" type="pres">
      <dgm:prSet presAssocID="{5CD38265-8850-40E9-A702-1D78CE5102E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8B0E9806-0852-41F4-9AC5-B7766E338F85}" srcId="{ABB66035-CFCF-40AA-A536-5F6A8FED3C06}" destId="{5CD38265-8850-40E9-A702-1D78CE5102EB}" srcOrd="6" destOrd="0" parTransId="{4F19337A-65D2-47EE-A0B7-25803EFDD8AC}" sibTransId="{0385D307-ADD4-4519-B4BE-6679723C9A20}"/>
    <dgm:cxn modelId="{0A605D0C-8A34-41E5-B8B0-29310343FD23}" srcId="{ABB66035-CFCF-40AA-A536-5F6A8FED3C06}" destId="{951D5740-BA01-4944-8E58-052C6D306691}" srcOrd="2" destOrd="0" parTransId="{55A8667C-B656-4454-8F0D-7A9AD093AD0F}" sibTransId="{B89229D6-1F44-46ED-A46C-4B04EEF71C1C}"/>
    <dgm:cxn modelId="{8010091C-79EE-4318-BC6C-CFFA7D8EB6FD}" srcId="{ABB66035-CFCF-40AA-A536-5F6A8FED3C06}" destId="{003242C1-F392-4003-8340-A3445C3242B6}" srcOrd="4" destOrd="0" parTransId="{949B9603-F053-44C8-A956-5EC3C7D201B2}" sibTransId="{4F456B08-7587-4994-8E1A-E0B3082FEF67}"/>
    <dgm:cxn modelId="{66D65322-5CBE-4EF1-829D-F7EFDE467B87}" type="presOf" srcId="{ABB66035-CFCF-40AA-A536-5F6A8FED3C06}" destId="{FCFAA80A-0206-4BEA-83F7-B4B95FECF2D4}" srcOrd="0" destOrd="0" presId="urn:microsoft.com/office/officeart/2018/5/layout/IconLeafLabelList"/>
    <dgm:cxn modelId="{96FCFE61-9500-4E8F-B367-F5C9CBA71F32}" type="presOf" srcId="{5CD38265-8850-40E9-A702-1D78CE5102EB}" destId="{991A9E74-FD30-40C1-91FF-2360F5A2BFC8}" srcOrd="0" destOrd="0" presId="urn:microsoft.com/office/officeart/2018/5/layout/IconLeafLabelList"/>
    <dgm:cxn modelId="{7B18006D-CB73-4C63-9312-D213C7BCC346}" srcId="{ABB66035-CFCF-40AA-A536-5F6A8FED3C06}" destId="{CD2E681E-F6A9-4D74-8972-DF2695B60D13}" srcOrd="5" destOrd="0" parTransId="{97736415-CCDB-403F-AE78-53ED46407184}" sibTransId="{787181F3-950E-4613-80FD-2CF74D26B731}"/>
    <dgm:cxn modelId="{3DF2AE73-551B-4AEB-94CE-9027B85C3DB3}" type="presOf" srcId="{003242C1-F392-4003-8340-A3445C3242B6}" destId="{1DD5CF3E-40BE-41BF-8DD1-FCC58712FE34}" srcOrd="0" destOrd="0" presId="urn:microsoft.com/office/officeart/2018/5/layout/IconLeafLabelList"/>
    <dgm:cxn modelId="{3F784181-923F-4220-92DD-8222D05FDABD}" type="presOf" srcId="{CD2E681E-F6A9-4D74-8972-DF2695B60D13}" destId="{916769C5-4CA3-478E-AE03-AFB1D41482BB}" srcOrd="0" destOrd="0" presId="urn:microsoft.com/office/officeart/2018/5/layout/IconLeafLabelList"/>
    <dgm:cxn modelId="{FE0822AA-3A22-422F-A063-797523CC2CF8}" srcId="{ABB66035-CFCF-40AA-A536-5F6A8FED3C06}" destId="{9C22911F-2F4B-4582-8C53-D4DE80B1E561}" srcOrd="1" destOrd="0" parTransId="{58FAE557-BE84-4498-8C2D-32E8E6BC33AE}" sibTransId="{1780E6D5-6278-40E1-A442-E9DC792F1813}"/>
    <dgm:cxn modelId="{0A9FA8D9-6B2A-4F01-AB7D-3337404C6F76}" srcId="{ABB66035-CFCF-40AA-A536-5F6A8FED3C06}" destId="{097AB2E7-F4D6-468C-B133-6E9F2CCF47D3}" srcOrd="3" destOrd="0" parTransId="{5023DEC9-F081-4A4F-A4E7-21C39FEAACE8}" sibTransId="{FE2E9E48-0826-465D-8A05-A35FBB1D3CD6}"/>
    <dgm:cxn modelId="{4D3BCADD-AFDF-4D90-AC68-96D07584F9BD}" type="presOf" srcId="{097AB2E7-F4D6-468C-B133-6E9F2CCF47D3}" destId="{85959FE6-84E0-4E26-A85A-EFAD55186763}" srcOrd="0" destOrd="0" presId="urn:microsoft.com/office/officeart/2018/5/layout/IconLeafLabelList"/>
    <dgm:cxn modelId="{BC84FEDD-302A-439E-9702-3B6A9A4F0A18}" srcId="{ABB66035-CFCF-40AA-A536-5F6A8FED3C06}" destId="{D3F0998A-0BBD-4EAB-BAF5-095D0DBF5DDA}" srcOrd="0" destOrd="0" parTransId="{CC3401EC-5627-4023-8A30-9D48066F53E7}" sibTransId="{4759B876-BE6F-4BFE-BE2D-DF264234376B}"/>
    <dgm:cxn modelId="{074EE9E2-9733-43EC-B5ED-DD2DD8171A02}" type="presOf" srcId="{9C22911F-2F4B-4582-8C53-D4DE80B1E561}" destId="{B0CAD266-F741-40D4-928B-E203CA3BFE1E}" srcOrd="0" destOrd="0" presId="urn:microsoft.com/office/officeart/2018/5/layout/IconLeafLabelList"/>
    <dgm:cxn modelId="{6EC468E4-AB2A-4A3B-B473-B3EC2913D9CB}" type="presOf" srcId="{D3F0998A-0BBD-4EAB-BAF5-095D0DBF5DDA}" destId="{97373A25-14A8-4A59-9CB6-EC020F05CAFF}" srcOrd="0" destOrd="0" presId="urn:microsoft.com/office/officeart/2018/5/layout/IconLeafLabelList"/>
    <dgm:cxn modelId="{D7415BF3-ABB6-43C2-948E-C0A0A7FF4384}" type="presOf" srcId="{951D5740-BA01-4944-8E58-052C6D306691}" destId="{7DB03F3A-CD2A-4A5A-84C7-09332EF204CF}" srcOrd="0" destOrd="0" presId="urn:microsoft.com/office/officeart/2018/5/layout/IconLeafLabelList"/>
    <dgm:cxn modelId="{B216D14A-9701-40CB-BC40-C66DEC11B706}" type="presParOf" srcId="{FCFAA80A-0206-4BEA-83F7-B4B95FECF2D4}" destId="{F25F82AF-9CD2-4CF6-A9B5-6518EFC1A857}" srcOrd="0" destOrd="0" presId="urn:microsoft.com/office/officeart/2018/5/layout/IconLeafLabelList"/>
    <dgm:cxn modelId="{6B74EFDF-389F-4B34-8FD0-902B7030DE5C}" type="presParOf" srcId="{F25F82AF-9CD2-4CF6-A9B5-6518EFC1A857}" destId="{A208ECA0-8EE3-445B-90F7-3C9FFC93C7A7}" srcOrd="0" destOrd="0" presId="urn:microsoft.com/office/officeart/2018/5/layout/IconLeafLabelList"/>
    <dgm:cxn modelId="{633D7F4A-B7A0-4001-A664-57827119F2A4}" type="presParOf" srcId="{F25F82AF-9CD2-4CF6-A9B5-6518EFC1A857}" destId="{4B28882D-FC98-4F7D-93D0-D66A04186749}" srcOrd="1" destOrd="0" presId="urn:microsoft.com/office/officeart/2018/5/layout/IconLeafLabelList"/>
    <dgm:cxn modelId="{72E4C4E0-3F11-475C-86C8-269DE54AA542}" type="presParOf" srcId="{F25F82AF-9CD2-4CF6-A9B5-6518EFC1A857}" destId="{38679DD6-470E-4961-8123-0D9E66B877B8}" srcOrd="2" destOrd="0" presId="urn:microsoft.com/office/officeart/2018/5/layout/IconLeafLabelList"/>
    <dgm:cxn modelId="{A055B0BF-7126-4E81-8CBA-CB5C134A8756}" type="presParOf" srcId="{F25F82AF-9CD2-4CF6-A9B5-6518EFC1A857}" destId="{97373A25-14A8-4A59-9CB6-EC020F05CAFF}" srcOrd="3" destOrd="0" presId="urn:microsoft.com/office/officeart/2018/5/layout/IconLeafLabelList"/>
    <dgm:cxn modelId="{084ADF26-7163-47F2-B67A-040873DC91EF}" type="presParOf" srcId="{FCFAA80A-0206-4BEA-83F7-B4B95FECF2D4}" destId="{4517D95A-3416-463F-B723-652EE0858F8C}" srcOrd="1" destOrd="0" presId="urn:microsoft.com/office/officeart/2018/5/layout/IconLeafLabelList"/>
    <dgm:cxn modelId="{662B0408-EC31-47E8-8110-D74A30D249CA}" type="presParOf" srcId="{FCFAA80A-0206-4BEA-83F7-B4B95FECF2D4}" destId="{DB241F05-B2F2-4BE1-8A8B-608E38301DEC}" srcOrd="2" destOrd="0" presId="urn:microsoft.com/office/officeart/2018/5/layout/IconLeafLabelList"/>
    <dgm:cxn modelId="{3B38D642-C50A-4E25-B4FD-B5BB367DC133}" type="presParOf" srcId="{DB241F05-B2F2-4BE1-8A8B-608E38301DEC}" destId="{31BA3E19-4F9D-42B9-80DF-B434A3666100}" srcOrd="0" destOrd="0" presId="urn:microsoft.com/office/officeart/2018/5/layout/IconLeafLabelList"/>
    <dgm:cxn modelId="{0235BBC3-FA7D-4FE6-8A42-2B0255000321}" type="presParOf" srcId="{DB241F05-B2F2-4BE1-8A8B-608E38301DEC}" destId="{633D57B2-9C03-4071-AE73-D82A9BA73708}" srcOrd="1" destOrd="0" presId="urn:microsoft.com/office/officeart/2018/5/layout/IconLeafLabelList"/>
    <dgm:cxn modelId="{699F5B4F-7430-40CB-8144-D80B0A0C792D}" type="presParOf" srcId="{DB241F05-B2F2-4BE1-8A8B-608E38301DEC}" destId="{A11B67C5-2DDB-462D-8C39-0E65CD058319}" srcOrd="2" destOrd="0" presId="urn:microsoft.com/office/officeart/2018/5/layout/IconLeafLabelList"/>
    <dgm:cxn modelId="{970C3DD8-68E9-4021-9C7F-9AAE2C971C89}" type="presParOf" srcId="{DB241F05-B2F2-4BE1-8A8B-608E38301DEC}" destId="{B0CAD266-F741-40D4-928B-E203CA3BFE1E}" srcOrd="3" destOrd="0" presId="urn:microsoft.com/office/officeart/2018/5/layout/IconLeafLabelList"/>
    <dgm:cxn modelId="{ACF16867-FDF4-4C64-B0CC-863445E2468C}" type="presParOf" srcId="{FCFAA80A-0206-4BEA-83F7-B4B95FECF2D4}" destId="{DAF7BF11-FC35-43DD-BF1C-6ED77D342CAC}" srcOrd="3" destOrd="0" presId="urn:microsoft.com/office/officeart/2018/5/layout/IconLeafLabelList"/>
    <dgm:cxn modelId="{61445A74-CD01-4397-B2A7-0923525802DD}" type="presParOf" srcId="{FCFAA80A-0206-4BEA-83F7-B4B95FECF2D4}" destId="{25646041-A601-44E6-8DEB-1123B2A8C5D3}" srcOrd="4" destOrd="0" presId="urn:microsoft.com/office/officeart/2018/5/layout/IconLeafLabelList"/>
    <dgm:cxn modelId="{4DA65B25-8F2F-479A-98C9-A237611CEBAE}" type="presParOf" srcId="{25646041-A601-44E6-8DEB-1123B2A8C5D3}" destId="{E9CEAFA2-193C-4CA2-9219-376F67ED1B5C}" srcOrd="0" destOrd="0" presId="urn:microsoft.com/office/officeart/2018/5/layout/IconLeafLabelList"/>
    <dgm:cxn modelId="{06B523D1-9EC9-48B3-A867-4D08B1AE948F}" type="presParOf" srcId="{25646041-A601-44E6-8DEB-1123B2A8C5D3}" destId="{17007108-4DAD-4A8E-BA4E-83549A212B3A}" srcOrd="1" destOrd="0" presId="urn:microsoft.com/office/officeart/2018/5/layout/IconLeafLabelList"/>
    <dgm:cxn modelId="{273A99B8-03C4-4498-A783-3EA3336781DE}" type="presParOf" srcId="{25646041-A601-44E6-8DEB-1123B2A8C5D3}" destId="{F7A1FEDE-DC4F-4BCB-9DFD-6648FE810F3F}" srcOrd="2" destOrd="0" presId="urn:microsoft.com/office/officeart/2018/5/layout/IconLeafLabelList"/>
    <dgm:cxn modelId="{F82A2E01-CF47-43CC-B6C5-CD408931753D}" type="presParOf" srcId="{25646041-A601-44E6-8DEB-1123B2A8C5D3}" destId="{7DB03F3A-CD2A-4A5A-84C7-09332EF204CF}" srcOrd="3" destOrd="0" presId="urn:microsoft.com/office/officeart/2018/5/layout/IconLeafLabelList"/>
    <dgm:cxn modelId="{BBB4FC46-B8AB-40DD-98EF-1965AB04C0C5}" type="presParOf" srcId="{FCFAA80A-0206-4BEA-83F7-B4B95FECF2D4}" destId="{FC01F21A-0E5A-48E4-8230-89BE00B098DA}" srcOrd="5" destOrd="0" presId="urn:microsoft.com/office/officeart/2018/5/layout/IconLeafLabelList"/>
    <dgm:cxn modelId="{A054ED0E-5BC5-45FA-9C00-10AAD66E9897}" type="presParOf" srcId="{FCFAA80A-0206-4BEA-83F7-B4B95FECF2D4}" destId="{B8B0B33F-6BE1-40DE-855C-D55440DC1F25}" srcOrd="6" destOrd="0" presId="urn:microsoft.com/office/officeart/2018/5/layout/IconLeafLabelList"/>
    <dgm:cxn modelId="{01843E74-440C-4FE8-A21C-DCD18493822C}" type="presParOf" srcId="{B8B0B33F-6BE1-40DE-855C-D55440DC1F25}" destId="{53DF2A43-7707-4DDE-976B-58064FE475A3}" srcOrd="0" destOrd="0" presId="urn:microsoft.com/office/officeart/2018/5/layout/IconLeafLabelList"/>
    <dgm:cxn modelId="{2E7DD51B-1836-4238-B3DC-047F848E4286}" type="presParOf" srcId="{B8B0B33F-6BE1-40DE-855C-D55440DC1F25}" destId="{CBC73805-2388-43F1-B1CF-A1660624DC0A}" srcOrd="1" destOrd="0" presId="urn:microsoft.com/office/officeart/2018/5/layout/IconLeafLabelList"/>
    <dgm:cxn modelId="{165CDB94-BCF5-4450-9ADD-CC3AB66F4AAD}" type="presParOf" srcId="{B8B0B33F-6BE1-40DE-855C-D55440DC1F25}" destId="{BAFB075C-159F-444F-9151-CDF3FBEF61D2}" srcOrd="2" destOrd="0" presId="urn:microsoft.com/office/officeart/2018/5/layout/IconLeafLabelList"/>
    <dgm:cxn modelId="{DAAD383F-CA2A-457B-A27D-68EE38E08F02}" type="presParOf" srcId="{B8B0B33F-6BE1-40DE-855C-D55440DC1F25}" destId="{85959FE6-84E0-4E26-A85A-EFAD55186763}" srcOrd="3" destOrd="0" presId="urn:microsoft.com/office/officeart/2018/5/layout/IconLeafLabelList"/>
    <dgm:cxn modelId="{24B00F70-28A2-4F6C-A002-FF05E81DC58E}" type="presParOf" srcId="{FCFAA80A-0206-4BEA-83F7-B4B95FECF2D4}" destId="{6729062E-2D8B-46C7-BED4-04F74BF7F632}" srcOrd="7" destOrd="0" presId="urn:microsoft.com/office/officeart/2018/5/layout/IconLeafLabelList"/>
    <dgm:cxn modelId="{13936276-0C29-46C6-9ECE-B698ABDD4718}" type="presParOf" srcId="{FCFAA80A-0206-4BEA-83F7-B4B95FECF2D4}" destId="{54383CB3-E381-4E90-AC0A-506726B6C317}" srcOrd="8" destOrd="0" presId="urn:microsoft.com/office/officeart/2018/5/layout/IconLeafLabelList"/>
    <dgm:cxn modelId="{FAB49665-9FCA-437F-978C-23EAE9A9E839}" type="presParOf" srcId="{54383CB3-E381-4E90-AC0A-506726B6C317}" destId="{CD122FFC-47B6-468A-8DDB-B04565C66831}" srcOrd="0" destOrd="0" presId="urn:microsoft.com/office/officeart/2018/5/layout/IconLeafLabelList"/>
    <dgm:cxn modelId="{4D5F11DD-90AA-4D6C-AA66-B57D9C8F08FF}" type="presParOf" srcId="{54383CB3-E381-4E90-AC0A-506726B6C317}" destId="{6C249703-9E1F-401F-AD2B-F3B1B9B1A44C}" srcOrd="1" destOrd="0" presId="urn:microsoft.com/office/officeart/2018/5/layout/IconLeafLabelList"/>
    <dgm:cxn modelId="{4ED4C225-7AAC-4A9F-82CA-F1F0CB00AF94}" type="presParOf" srcId="{54383CB3-E381-4E90-AC0A-506726B6C317}" destId="{0B68EFF1-C2E2-410F-B132-DD2028551863}" srcOrd="2" destOrd="0" presId="urn:microsoft.com/office/officeart/2018/5/layout/IconLeafLabelList"/>
    <dgm:cxn modelId="{3C327FA5-131A-49B1-A666-DD99815DC5FB}" type="presParOf" srcId="{54383CB3-E381-4E90-AC0A-506726B6C317}" destId="{1DD5CF3E-40BE-41BF-8DD1-FCC58712FE34}" srcOrd="3" destOrd="0" presId="urn:microsoft.com/office/officeart/2018/5/layout/IconLeafLabelList"/>
    <dgm:cxn modelId="{F26D4292-26B1-43A1-B98A-CB9BF9F05EA0}" type="presParOf" srcId="{FCFAA80A-0206-4BEA-83F7-B4B95FECF2D4}" destId="{65216449-CD66-4D6B-81F5-C3353D0D2080}" srcOrd="9" destOrd="0" presId="urn:microsoft.com/office/officeart/2018/5/layout/IconLeafLabelList"/>
    <dgm:cxn modelId="{EFA2A095-A89A-4A9C-AE1D-E44B2FA9BBEA}" type="presParOf" srcId="{FCFAA80A-0206-4BEA-83F7-B4B95FECF2D4}" destId="{DA475AD2-228F-4206-B71A-64C4344D50CB}" srcOrd="10" destOrd="0" presId="urn:microsoft.com/office/officeart/2018/5/layout/IconLeafLabelList"/>
    <dgm:cxn modelId="{525F3944-C271-43AA-A2B5-F9F8CE8449EE}" type="presParOf" srcId="{DA475AD2-228F-4206-B71A-64C4344D50CB}" destId="{91C681CD-6047-4188-844B-B69115B1C715}" srcOrd="0" destOrd="0" presId="urn:microsoft.com/office/officeart/2018/5/layout/IconLeafLabelList"/>
    <dgm:cxn modelId="{0EF8BA0F-4709-435E-A89C-71FB75E45051}" type="presParOf" srcId="{DA475AD2-228F-4206-B71A-64C4344D50CB}" destId="{92226194-C5B9-4287-B579-ADEB5D3D1157}" srcOrd="1" destOrd="0" presId="urn:microsoft.com/office/officeart/2018/5/layout/IconLeafLabelList"/>
    <dgm:cxn modelId="{06041122-D77B-4B4B-8325-0351553D8E27}" type="presParOf" srcId="{DA475AD2-228F-4206-B71A-64C4344D50CB}" destId="{38440E6E-6AE0-43DC-8D9E-C0CCCBA215DF}" srcOrd="2" destOrd="0" presId="urn:microsoft.com/office/officeart/2018/5/layout/IconLeafLabelList"/>
    <dgm:cxn modelId="{83E75D5D-637A-468F-B8B0-F2E046A86D26}" type="presParOf" srcId="{DA475AD2-228F-4206-B71A-64C4344D50CB}" destId="{916769C5-4CA3-478E-AE03-AFB1D41482BB}" srcOrd="3" destOrd="0" presId="urn:microsoft.com/office/officeart/2018/5/layout/IconLeafLabelList"/>
    <dgm:cxn modelId="{DE547668-8761-44A0-9D61-B03C99241181}" type="presParOf" srcId="{FCFAA80A-0206-4BEA-83F7-B4B95FECF2D4}" destId="{380073B3-D0A8-4CB8-B36F-579BC8A05247}" srcOrd="11" destOrd="0" presId="urn:microsoft.com/office/officeart/2018/5/layout/IconLeafLabelList"/>
    <dgm:cxn modelId="{B1693431-01EC-4E8E-9C72-D03BFC4DD822}" type="presParOf" srcId="{FCFAA80A-0206-4BEA-83F7-B4B95FECF2D4}" destId="{1A31CC1E-D3A4-4AF8-B5CC-D576B08BD20F}" srcOrd="12" destOrd="0" presId="urn:microsoft.com/office/officeart/2018/5/layout/IconLeafLabelList"/>
    <dgm:cxn modelId="{D2B1F773-400B-4C2F-91E6-F20396033CDC}" type="presParOf" srcId="{1A31CC1E-D3A4-4AF8-B5CC-D576B08BD20F}" destId="{10EB5FF3-C010-496A-ADF0-CBBDAA7EFFE1}" srcOrd="0" destOrd="0" presId="urn:microsoft.com/office/officeart/2018/5/layout/IconLeafLabelList"/>
    <dgm:cxn modelId="{80340057-DF60-4BFD-8B81-7307D07D2766}" type="presParOf" srcId="{1A31CC1E-D3A4-4AF8-B5CC-D576B08BD20F}" destId="{D3EC639A-A8B4-4031-ABCE-365B97FA3938}" srcOrd="1" destOrd="0" presId="urn:microsoft.com/office/officeart/2018/5/layout/IconLeafLabelList"/>
    <dgm:cxn modelId="{6937EA6B-A541-4126-9F2D-8622F3E31AB7}" type="presParOf" srcId="{1A31CC1E-D3A4-4AF8-B5CC-D576B08BD20F}" destId="{98DDEE88-5B13-464A-B101-B233DBEE2404}" srcOrd="2" destOrd="0" presId="urn:microsoft.com/office/officeart/2018/5/layout/IconLeafLabelList"/>
    <dgm:cxn modelId="{D4185518-777A-4089-BE8E-608BB93F1D27}" type="presParOf" srcId="{1A31CC1E-D3A4-4AF8-B5CC-D576B08BD20F}" destId="{991A9E74-FD30-40C1-91FF-2360F5A2BFC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ECA0-8EE3-445B-90F7-3C9FFC93C7A7}">
      <dsp:nvSpPr>
        <dsp:cNvPr id="0" name=""/>
        <dsp:cNvSpPr/>
      </dsp:nvSpPr>
      <dsp:spPr>
        <a:xfrm>
          <a:off x="582441" y="16554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8882D-FC98-4F7D-93D0-D66A04186749}">
      <dsp:nvSpPr>
        <dsp:cNvPr id="0" name=""/>
        <dsp:cNvSpPr/>
      </dsp:nvSpPr>
      <dsp:spPr>
        <a:xfrm>
          <a:off x="848202" y="431305"/>
          <a:ext cx="715510" cy="7155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73A25-14A8-4A59-9CB6-EC020F05CAFF}">
      <dsp:nvSpPr>
        <dsp:cNvPr id="0" name=""/>
        <dsp:cNvSpPr/>
      </dsp:nvSpPr>
      <dsp:spPr>
        <a:xfrm>
          <a:off x="183800" y="180099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/>
            <a:t>Introduction – laboratory safety, science equipment, investigative skills</a:t>
          </a:r>
          <a:endParaRPr lang="en-US" sz="1300" kern="1200" dirty="0"/>
        </a:p>
      </dsp:txBody>
      <dsp:txXfrm>
        <a:off x="183800" y="1800997"/>
        <a:ext cx="2044316" cy="720000"/>
      </dsp:txXfrm>
    </dsp:sp>
    <dsp:sp modelId="{31BA3E19-4F9D-42B9-80DF-B434A3666100}">
      <dsp:nvSpPr>
        <dsp:cNvPr id="0" name=""/>
        <dsp:cNvSpPr/>
      </dsp:nvSpPr>
      <dsp:spPr>
        <a:xfrm>
          <a:off x="2984513" y="16554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D57B2-9C03-4071-AE73-D82A9BA73708}">
      <dsp:nvSpPr>
        <dsp:cNvPr id="0" name=""/>
        <dsp:cNvSpPr/>
      </dsp:nvSpPr>
      <dsp:spPr>
        <a:xfrm>
          <a:off x="3250275" y="431305"/>
          <a:ext cx="715510" cy="7155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AD266-F741-40D4-928B-E203CA3BFE1E}">
      <dsp:nvSpPr>
        <dsp:cNvPr id="0" name=""/>
        <dsp:cNvSpPr/>
      </dsp:nvSpPr>
      <dsp:spPr>
        <a:xfrm>
          <a:off x="2585872" y="180099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Electricity – electrical circuits</a:t>
          </a:r>
          <a:endParaRPr lang="en-US" sz="1300" kern="1200"/>
        </a:p>
      </dsp:txBody>
      <dsp:txXfrm>
        <a:off x="2585872" y="1800997"/>
        <a:ext cx="2044316" cy="720000"/>
      </dsp:txXfrm>
    </dsp:sp>
    <dsp:sp modelId="{E9CEAFA2-193C-4CA2-9219-376F67ED1B5C}">
      <dsp:nvSpPr>
        <dsp:cNvPr id="0" name=""/>
        <dsp:cNvSpPr/>
      </dsp:nvSpPr>
      <dsp:spPr>
        <a:xfrm>
          <a:off x="5386585" y="16554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07108-4DAD-4A8E-BA4E-83549A212B3A}">
      <dsp:nvSpPr>
        <dsp:cNvPr id="0" name=""/>
        <dsp:cNvSpPr/>
      </dsp:nvSpPr>
      <dsp:spPr>
        <a:xfrm>
          <a:off x="5652347" y="431305"/>
          <a:ext cx="715510" cy="7155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03F3A-CD2A-4A5A-84C7-09332EF204CF}">
      <dsp:nvSpPr>
        <dsp:cNvPr id="0" name=""/>
        <dsp:cNvSpPr/>
      </dsp:nvSpPr>
      <dsp:spPr>
        <a:xfrm>
          <a:off x="4987944" y="180099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States of Matter – properties of solids, liquids and gases and particle theory</a:t>
          </a:r>
          <a:endParaRPr lang="en-US" sz="1300" kern="1200"/>
        </a:p>
      </dsp:txBody>
      <dsp:txXfrm>
        <a:off x="4987944" y="1800997"/>
        <a:ext cx="2044316" cy="720000"/>
      </dsp:txXfrm>
    </dsp:sp>
    <dsp:sp modelId="{53DF2A43-7707-4DDE-976B-58064FE475A3}">
      <dsp:nvSpPr>
        <dsp:cNvPr id="0" name=""/>
        <dsp:cNvSpPr/>
      </dsp:nvSpPr>
      <dsp:spPr>
        <a:xfrm>
          <a:off x="7788658" y="165544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73805-2388-43F1-B1CF-A1660624DC0A}">
      <dsp:nvSpPr>
        <dsp:cNvPr id="0" name=""/>
        <dsp:cNvSpPr/>
      </dsp:nvSpPr>
      <dsp:spPr>
        <a:xfrm>
          <a:off x="8054419" y="431305"/>
          <a:ext cx="715510" cy="7155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59FE6-84E0-4E26-A85A-EFAD55186763}">
      <dsp:nvSpPr>
        <dsp:cNvPr id="0" name=""/>
        <dsp:cNvSpPr/>
      </dsp:nvSpPr>
      <dsp:spPr>
        <a:xfrm>
          <a:off x="7390016" y="180099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Biological Systems- cells, organs, organ systems, monitoring health</a:t>
          </a:r>
          <a:endParaRPr lang="en-US" sz="1300" kern="1200"/>
        </a:p>
      </dsp:txBody>
      <dsp:txXfrm>
        <a:off x="7390016" y="1800997"/>
        <a:ext cx="2044316" cy="720000"/>
      </dsp:txXfrm>
    </dsp:sp>
    <dsp:sp modelId="{CD122FFC-47B6-468A-8DDB-B04565C66831}">
      <dsp:nvSpPr>
        <dsp:cNvPr id="0" name=""/>
        <dsp:cNvSpPr/>
      </dsp:nvSpPr>
      <dsp:spPr>
        <a:xfrm>
          <a:off x="1783477" y="3032077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49703-9E1F-401F-AD2B-F3B1B9B1A44C}">
      <dsp:nvSpPr>
        <dsp:cNvPr id="0" name=""/>
        <dsp:cNvSpPr/>
      </dsp:nvSpPr>
      <dsp:spPr>
        <a:xfrm>
          <a:off x="2049239" y="3297838"/>
          <a:ext cx="715510" cy="7155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5CF3E-40BE-41BF-8DD1-FCC58712FE34}">
      <dsp:nvSpPr>
        <dsp:cNvPr id="0" name=""/>
        <dsp:cNvSpPr/>
      </dsp:nvSpPr>
      <dsp:spPr>
        <a:xfrm>
          <a:off x="1384836" y="4667530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Energy – heat transfer, home insulation, alternative energy, friction</a:t>
          </a:r>
          <a:endParaRPr lang="en-US" sz="1300" kern="1200"/>
        </a:p>
      </dsp:txBody>
      <dsp:txXfrm>
        <a:off x="1384836" y="4667530"/>
        <a:ext cx="2044316" cy="720000"/>
      </dsp:txXfrm>
    </dsp:sp>
    <dsp:sp modelId="{91C681CD-6047-4188-844B-B69115B1C715}">
      <dsp:nvSpPr>
        <dsp:cNvPr id="0" name=""/>
        <dsp:cNvSpPr/>
      </dsp:nvSpPr>
      <dsp:spPr>
        <a:xfrm>
          <a:off x="4185549" y="3032077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26194-C5B9-4287-B579-ADEB5D3D1157}">
      <dsp:nvSpPr>
        <dsp:cNvPr id="0" name=""/>
        <dsp:cNvSpPr/>
      </dsp:nvSpPr>
      <dsp:spPr>
        <a:xfrm>
          <a:off x="4451311" y="3297838"/>
          <a:ext cx="715510" cy="7155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769C5-4CA3-478E-AE03-AFB1D41482BB}">
      <dsp:nvSpPr>
        <dsp:cNvPr id="0" name=""/>
        <dsp:cNvSpPr/>
      </dsp:nvSpPr>
      <dsp:spPr>
        <a:xfrm>
          <a:off x="3786908" y="4667530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Elements and Compounds – atoms, molecules, Periodic table</a:t>
          </a:r>
          <a:endParaRPr lang="en-US" sz="1300" kern="1200"/>
        </a:p>
      </dsp:txBody>
      <dsp:txXfrm>
        <a:off x="3786908" y="4667530"/>
        <a:ext cx="2044316" cy="720000"/>
      </dsp:txXfrm>
    </dsp:sp>
    <dsp:sp modelId="{10EB5FF3-C010-496A-ADF0-CBBDAA7EFFE1}">
      <dsp:nvSpPr>
        <dsp:cNvPr id="0" name=""/>
        <dsp:cNvSpPr/>
      </dsp:nvSpPr>
      <dsp:spPr>
        <a:xfrm>
          <a:off x="6587621" y="3032077"/>
          <a:ext cx="1247033" cy="124703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C639A-A8B4-4031-ABCE-365B97FA3938}">
      <dsp:nvSpPr>
        <dsp:cNvPr id="0" name=""/>
        <dsp:cNvSpPr/>
      </dsp:nvSpPr>
      <dsp:spPr>
        <a:xfrm>
          <a:off x="6853383" y="3297838"/>
          <a:ext cx="715510" cy="7155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A9E74-FD30-40C1-91FF-2360F5A2BFC8}">
      <dsp:nvSpPr>
        <dsp:cNvPr id="0" name=""/>
        <dsp:cNvSpPr/>
      </dsp:nvSpPr>
      <dsp:spPr>
        <a:xfrm>
          <a:off x="6188980" y="4667530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Reproduction and DNA – human reproduction, DNA and genetics</a:t>
          </a:r>
          <a:endParaRPr lang="en-US" sz="1300" kern="1200"/>
        </a:p>
      </dsp:txBody>
      <dsp:txXfrm>
        <a:off x="6188980" y="4667530"/>
        <a:ext cx="204431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1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621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85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396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5595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044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9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0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7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0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6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8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9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4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3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hyperlink" Target="https://www.bbc.co.uk/teach/class-clips-video/history-ks1-ks2-edward-jenner/zm8fcq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0AC255-07EC-4777-B03F-FE730EC50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85" t="2411" r="-2" b="159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B89FA-C4D5-4924-A32C-F2D31BE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GB" sz="4800"/>
              <a:t>Science in S1</a:t>
            </a: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D1792DAD-A33D-4E31-AB64-DE048F4A6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6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6"/>
    </mc:Choice>
    <mc:Fallback>
      <p:transition spd="slow" advTm="6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17A69E4-4076-41FD-8BC3-E9541D1A0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9" r="129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CB729-C152-4E48-81BF-8206398E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Welcome P7 Pupils!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800C-6D78-4C99-B2AB-360EDA261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really looking forward to meeting you all in August!  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09EFCAD-0E25-4071-B4F5-F05045E99D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0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1"/>
    </mc:Choice>
    <mc:Fallback>
      <p:transition spd="slow" advTm="7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0586-ACC2-4FBA-88A7-75E67887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GB" dirty="0"/>
              <a:t>Topics covered in S1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A429-641F-42A6-948F-828672B9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During S1 we cover a mixture of Biology, Chemistry and Physics topics and build scientific investigative skills.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CF906-4C48-4D30-9D02-3AF13737E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270" y="609600"/>
            <a:ext cx="2371428" cy="2075000"/>
          </a:xfrm>
          <a:prstGeom prst="rect">
            <a:avLst/>
          </a:prstGeom>
        </p:spPr>
      </p:pic>
      <p:pic>
        <p:nvPicPr>
          <p:cNvPr id="1028" name="Picture 4" descr="1 Set School Circuit Experiment Series Parallel Electrical ...">
            <a:extLst>
              <a:ext uri="{FF2B5EF4-FFF2-40B4-BE49-F238E27FC236}">
                <a16:creationId xmlns:a16="http://schemas.microsoft.com/office/drawing/2014/main" id="{BE0AAEE6-F8C5-443B-A218-4C1816B1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1458" y="609600"/>
            <a:ext cx="2308801" cy="20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quirement based cleaning of Laboratory Glassware - Lab-Training.com">
            <a:extLst>
              <a:ext uri="{FF2B5EF4-FFF2-40B4-BE49-F238E27FC236}">
                <a16:creationId xmlns:a16="http://schemas.microsoft.com/office/drawing/2014/main" id="{42510DAE-662C-4B16-BEAB-ED8789A3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8271" y="2910558"/>
            <a:ext cx="5170297" cy="31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E03294B2-60A6-4153-A803-74F9852EEC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38"/>
    </mc:Choice>
    <mc:Fallback>
      <p:transition spd="slow" advTm="24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3D6B3-D083-4051-9695-2DE7096C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58" y="123825"/>
            <a:ext cx="10197494" cy="695325"/>
          </a:xfrm>
        </p:spPr>
        <p:txBody>
          <a:bodyPr>
            <a:normAutofit/>
          </a:bodyPr>
          <a:lstStyle/>
          <a:p>
            <a:r>
              <a:rPr lang="en-GB" dirty="0"/>
              <a:t>Topics covered in S1 – Level 3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006F7C-0C03-44A8-AAB8-879204F5A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305106"/>
              </p:ext>
            </p:extLst>
          </p:nvPr>
        </p:nvGraphicFramePr>
        <p:xfrm>
          <a:off x="1286933" y="1009650"/>
          <a:ext cx="9618133" cy="55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3572E9E-80BC-4FB6-911D-54CDF627D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1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48"/>
    </mc:Choice>
    <mc:Fallback>
      <p:transition spd="slow" advTm="8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905F-7A76-4D3D-A42C-3D8FA140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Science Staff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F3ED7-0BF5-4C09-85CF-467C31D67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14" y="2159331"/>
            <a:ext cx="3854481" cy="2555688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3F22163-53BC-42B3-8C77-4B3CE0DD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23" y="944880"/>
            <a:ext cx="4410676" cy="530351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Mrs C Campbell  (PTC)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 J Aitken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Miss S Ash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 T Davies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Mrs N Few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Mrs K Jordan (PTPS)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 D Kidd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 D Le Vin (PTPS)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Miss J Martin (PTPS)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Ms J Muir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Mrs L Tipping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Mrs L Woodman (Science Technician)</a:t>
            </a:r>
          </a:p>
          <a:p>
            <a:pPr marL="0" indent="0">
              <a:lnSpc>
                <a:spcPct val="90000"/>
              </a:lnSpc>
              <a:buNone/>
            </a:pPr>
            <a:endParaRPr lang="en-GB" sz="1300" dirty="0"/>
          </a:p>
          <a:p>
            <a:pPr marL="0" indent="0">
              <a:lnSpc>
                <a:spcPct val="90000"/>
              </a:lnSpc>
              <a:buNone/>
            </a:pPr>
            <a:endParaRPr lang="en-GB" sz="1300" dirty="0"/>
          </a:p>
          <a:p>
            <a:pPr marL="0" indent="0">
              <a:lnSpc>
                <a:spcPct val="90000"/>
              </a:lnSpc>
              <a:buNone/>
            </a:pPr>
            <a:endParaRPr lang="en-GB" sz="13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61D8F52-877F-40D7-A137-39D8EE778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68"/>
    </mc:Choice>
    <mc:Fallback>
      <p:transition spd="slow" advTm="12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925F-2F9F-440B-9483-FB1ADE41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Induction week task – Famous Scientists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8E2AA-3509-4C51-94E4-64E8C2B8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1788160"/>
            <a:ext cx="3720916" cy="4592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Scientific inventions are fundamental to life.  Without them we wouldn’t have all the things we have today.  </a:t>
            </a:r>
          </a:p>
          <a:p>
            <a:pPr marL="0" indent="0">
              <a:buNone/>
            </a:pPr>
            <a:r>
              <a:rPr lang="en-GB" dirty="0"/>
              <a:t>One very topical invention was the use of vaccines to treat disease.  A famous scientist called Edward Jenner developed the first vaccine to treat smallpox in 1776.</a:t>
            </a:r>
          </a:p>
          <a:p>
            <a:pPr marL="0" indent="0">
              <a:buNone/>
            </a:pPr>
            <a:r>
              <a:rPr lang="en-GB" dirty="0"/>
              <a:t>Watch this video clip - </a:t>
            </a:r>
            <a:r>
              <a:rPr lang="en-GB" dirty="0">
                <a:hlinkClick r:id="rId4"/>
              </a:rPr>
              <a:t>https://www.bbc.co.uk/teach/class-clips-video/history-ks1-ks2-edward-jenner/zm8fcqt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0E05D-526E-4580-9686-93831B568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995" y="1425876"/>
            <a:ext cx="4602747" cy="374555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F628071-EDF4-493F-BE03-6BE99279E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73"/>
    </mc:Choice>
    <mc:Fallback>
      <p:transition spd="slow" advTm="26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224E-05B2-4A3A-8EF3-B7C05CA9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Task</a:t>
            </a:r>
          </a:p>
        </p:txBody>
      </p:sp>
      <p:pic>
        <p:nvPicPr>
          <p:cNvPr id="2050" name="Picture 2" descr="Success Criteria Grids | Learning goals, Success criteria, Visible ...">
            <a:extLst>
              <a:ext uri="{FF2B5EF4-FFF2-40B4-BE49-F238E27FC236}">
                <a16:creationId xmlns:a16="http://schemas.microsoft.com/office/drawing/2014/main" id="{5B4460BD-0643-4480-8BB9-33ED7A11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14" y="2001520"/>
            <a:ext cx="3434081" cy="17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8E76-821B-4E94-A3DF-A1FDF7C2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72720"/>
            <a:ext cx="5811520" cy="6197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Choose a famous </a:t>
            </a:r>
            <a:r>
              <a:rPr lang="en-GB" sz="2000" b="1" dirty="0"/>
              <a:t>Scottish</a:t>
            </a:r>
            <a:r>
              <a:rPr lang="en-GB" sz="2000" dirty="0"/>
              <a:t> Scientist to investigate and create a </a:t>
            </a:r>
            <a:r>
              <a:rPr lang="en-GB" sz="2000" b="1" dirty="0"/>
              <a:t>fact- file.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Your fact-file should include the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following </a:t>
            </a:r>
            <a:r>
              <a:rPr lang="en-GB" sz="2000" b="1" dirty="0"/>
              <a:t>success criteria</a:t>
            </a:r>
            <a:r>
              <a:rPr lang="en-GB" sz="20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Name of Scientist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What they invented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Where and when they were born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Where and when did they die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How their invention has changed our lives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Present your information in the form of a poster.  This can be completed electronically or on paper. 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B7CBCCF-7F93-4D83-8482-D98DAD7AF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5"/>
    </mc:Choice>
    <mc:Fallback>
      <p:transition spd="slow" advTm="40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8C6389-4619-4832-9F98-DD02C965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See you in August!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9EEE7A-8453-4467-A309-541836E30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61010" y="934222"/>
            <a:ext cx="5137949" cy="32994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5C1FCD2-5DBC-425D-B454-C1D4484ABB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4"/>
    </mc:Choice>
    <mc:Fallback>
      <p:transition spd="slow" advTm="6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323</Words>
  <Application>Microsoft Office PowerPoint</Application>
  <PresentationFormat>Widescreen</PresentationFormat>
  <Paragraphs>45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Science in S1</vt:lpstr>
      <vt:lpstr>Welcome P7 Pupils!</vt:lpstr>
      <vt:lpstr>Topics covered in S1</vt:lpstr>
      <vt:lpstr>Topics covered in S1 – Level 3</vt:lpstr>
      <vt:lpstr>Science Staff</vt:lpstr>
      <vt:lpstr>Induction week task – Famous Scientists</vt:lpstr>
      <vt:lpstr>Task</vt:lpstr>
      <vt:lpstr>See you in August!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in S1</dc:title>
  <dc:creator>Mrs Campbell</dc:creator>
  <cp:lastModifiedBy>Mrs Campbell</cp:lastModifiedBy>
  <cp:revision>2</cp:revision>
  <dcterms:created xsi:type="dcterms:W3CDTF">2020-06-16T22:13:12Z</dcterms:created>
  <dcterms:modified xsi:type="dcterms:W3CDTF">2020-06-16T22:39:40Z</dcterms:modified>
</cp:coreProperties>
</file>