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php" ContentType="image/p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1DF4"/>
    <a:srgbClr val="FA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5"/>
    <p:restoredTop sz="94620"/>
  </p:normalViewPr>
  <p:slideViewPr>
    <p:cSldViewPr snapToGrid="0" snapToObjects="1">
      <p:cViewPr varScale="1">
        <p:scale>
          <a:sx n="86" d="100"/>
          <a:sy n="86" d="100"/>
        </p:scale>
        <p:origin x="7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0BB6DC8-4E31-814A-8FF8-7DA9AC89EB49}" type="doc">
      <dgm:prSet loTypeId="urn:microsoft.com/office/officeart/2005/8/layout/lProcess2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GB"/>
        </a:p>
      </dgm:t>
    </dgm:pt>
    <dgm:pt modelId="{6BC83245-DE86-0145-B01A-47B7B9DD41A8}">
      <dgm:prSet phldrT="[Text]" custT="1"/>
      <dgm:spPr>
        <a:solidFill>
          <a:srgbClr val="FF000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Cognitive skills </a:t>
          </a:r>
        </a:p>
      </dgm:t>
    </dgm:pt>
    <dgm:pt modelId="{8DC5702C-19F9-604E-9775-4D85872982AF}" type="parTrans" cxnId="{D2322495-40B5-E445-AABB-76DF6B9FFC28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26E4487-00C8-0D48-9ADC-3BDDFE95374B}" type="sibTrans" cxnId="{D2322495-40B5-E445-AABB-76DF6B9FFC28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EAB9737-116F-5443-A83E-E24F1973BBE8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Problem solving </a:t>
          </a:r>
        </a:p>
      </dgm:t>
    </dgm:pt>
    <dgm:pt modelId="{93BA1636-0B81-AC40-89A0-C14392BAF328}" type="parTrans" cxnId="{1C418F74-E088-214C-AE36-4A8DAD6C64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DC5DCCF-7991-B048-8325-AF71042F9254}" type="sibTrans" cxnId="{1C418F74-E088-214C-AE36-4A8DAD6C64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8B1C162-D78B-114A-BEC1-6272020B556E}">
      <dgm:prSet phldrT="[Text]" custT="1"/>
      <dgm:spPr>
        <a:solidFill>
          <a:srgbClr val="FFFF0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Practical Cookery  Skills </a:t>
          </a:r>
        </a:p>
      </dgm:t>
    </dgm:pt>
    <dgm:pt modelId="{F39C4551-469E-1C4B-8C4B-462E5065B337}" type="parTrans" cxnId="{8A7C8D44-554F-AD4F-B4FF-CC05C77813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1EA1C92C-AD35-4142-B059-C1F868E1D0D4}" type="sibTrans" cxnId="{8A7C8D44-554F-AD4F-B4FF-CC05C77813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271AF829-6E52-6D44-8157-52950639110D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Knife skills</a:t>
          </a:r>
        </a:p>
      </dgm:t>
    </dgm:pt>
    <dgm:pt modelId="{7A9EB45A-36F7-3542-BF10-D26EC0EF1526}" type="parTrans" cxnId="{5D34E810-AE35-344F-BE70-9B11223B14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9876FD4D-A6C7-D644-B79C-7D1784A77DFA}" type="sibTrans" cxnId="{5D34E810-AE35-344F-BE70-9B11223B149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423C94A8-318A-6D44-8A74-1BC30F0AC808}">
      <dgm:prSet phldrT="[Text]" custT="1"/>
      <dgm:spPr>
        <a:solidFill>
          <a:srgbClr val="0070C0"/>
        </a:solidFill>
      </dgm:spPr>
      <dgm:t>
        <a:bodyPr/>
        <a:lstStyle/>
        <a:p>
          <a:r>
            <a:rPr lang="en-GB" sz="1100" b="1" dirty="0">
              <a:latin typeface="Comic Sans MS" panose="030F0902030302020204" pitchFamily="66" charset="0"/>
            </a:rPr>
            <a:t>Nutritional Knowledge </a:t>
          </a:r>
        </a:p>
      </dgm:t>
    </dgm:pt>
    <dgm:pt modelId="{8B075212-7D41-B745-B3D5-0561E8B32B12}" type="parTrans" cxnId="{926D4F4E-2EA8-5644-9438-CE51E6931C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5D0BEC5-5D44-AB4D-B5C8-1D560446BE74}" type="sibTrans" cxnId="{926D4F4E-2EA8-5644-9438-CE51E6931C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6ED554C-5787-8E40-99F8-2A48F2F49458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Eat well plate </a:t>
          </a:r>
        </a:p>
      </dgm:t>
    </dgm:pt>
    <dgm:pt modelId="{21B0DF6A-11D3-894C-828B-CAEC5E8BA8A5}" type="parTrans" cxnId="{5D63E585-2D28-FC42-BCD8-4C71FBCBCED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5EBF6BE-FB19-DC4A-9AE8-A5735516CA05}" type="sibTrans" cxnId="{5D63E585-2D28-FC42-BCD8-4C71FBCBCED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A52B06B-44BF-F74C-89E8-449E756248AC}">
      <dgm:prSet phldrT="[Text]" custT="1"/>
      <dgm:spPr>
        <a:solidFill>
          <a:srgbClr val="92D050"/>
        </a:solidFill>
      </dgm:spPr>
      <dgm:t>
        <a:bodyPr/>
        <a:lstStyle/>
        <a:p>
          <a:r>
            <a:rPr lang="en-GB" sz="1100" dirty="0">
              <a:latin typeface="Comic Sans MS" panose="030F0902030302020204" pitchFamily="66" charset="0"/>
            </a:rPr>
            <a:t>Personal Qualities </a:t>
          </a:r>
        </a:p>
      </dgm:t>
    </dgm:pt>
    <dgm:pt modelId="{33174660-AF91-4C45-B805-EE8E98052E8C}" type="parTrans" cxnId="{89B27B54-DF0B-054E-81CB-821EA3D10FA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DBBB098-9FF4-F246-BE57-F396603F5189}" type="sibTrans" cxnId="{89B27B54-DF0B-054E-81CB-821EA3D10FA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289082E6-62FE-5241-AC65-D1F4466ACBA1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Motivation</a:t>
          </a:r>
        </a:p>
      </dgm:t>
    </dgm:pt>
    <dgm:pt modelId="{75C6E5F9-2F28-9044-BC0F-B600E8E4359E}" type="parTrans" cxnId="{68CB39C6-1964-1F4F-B930-A780EAFAF2D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42A05521-40D4-164C-B427-2DAB814BC6B8}" type="sibTrans" cxnId="{68CB39C6-1964-1F4F-B930-A780EAFAF2D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30A9535-37DA-CD46-B6C4-75F2C4EDFFF3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Focus and concentration </a:t>
          </a:r>
        </a:p>
      </dgm:t>
    </dgm:pt>
    <dgm:pt modelId="{F8AE3A2A-000C-B442-B559-A0548F57512A}" type="parTrans" cxnId="{BA820794-C514-5742-B422-4532929CEEA3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364C488-3265-0645-86BD-7D7D2E4DEB5A}" type="sibTrans" cxnId="{BA820794-C514-5742-B422-4532929CEEA3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177874F5-3CFF-3046-80E3-8611A98EADDF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Creativity </a:t>
          </a:r>
        </a:p>
      </dgm:t>
    </dgm:pt>
    <dgm:pt modelId="{C8F64C65-B549-F347-8057-E69A3BAA1600}" type="parTrans" cxnId="{07BBF0E1-3AD0-7042-869E-3136F38CFCC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49DBA46-C8BA-8E4E-8C95-2F38CE4BE75B}" type="sibTrans" cxnId="{07BBF0E1-3AD0-7042-869E-3136F38CFCC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937CD0FF-E16E-9C45-B046-2D6E0D7EA92E}">
      <dgm:prSet phldrT="[Text]" custT="1"/>
      <dgm:spPr/>
      <dgm:t>
        <a:bodyPr/>
        <a:lstStyle/>
        <a:p>
          <a:r>
            <a:rPr lang="en-GB" sz="700" dirty="0">
              <a:latin typeface="Comic Sans MS" panose="030F0902030302020204" pitchFamily="66" charset="0"/>
            </a:rPr>
            <a:t>Decision making </a:t>
          </a:r>
        </a:p>
      </dgm:t>
    </dgm:pt>
    <dgm:pt modelId="{64751AE4-C521-404A-8D72-7CB0DF79F062}" type="parTrans" cxnId="{14667D70-D233-4A40-AD7B-AF80C3507794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E379DC7B-A77C-3341-ACE7-8A398FD5F54F}" type="sibTrans" cxnId="{14667D70-D233-4A40-AD7B-AF80C3507794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FDA1B200-70D4-0E41-80D3-85D5B38B0C58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Confidence </a:t>
          </a:r>
        </a:p>
      </dgm:t>
    </dgm:pt>
    <dgm:pt modelId="{218564C0-ED92-F64F-957C-6FDB7A72C969}" type="parTrans" cxnId="{A0153111-E0BB-BA4B-B305-B57F61BC072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04747C69-336C-9D4B-B849-47F1131DDB1D}" type="sibTrans" cxnId="{A0153111-E0BB-BA4B-B305-B57F61BC0725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202E0D2-C13B-AC4C-994F-60F56ECE2DF0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Determination and resilience</a:t>
          </a:r>
        </a:p>
      </dgm:t>
    </dgm:pt>
    <dgm:pt modelId="{A1642093-331D-3D42-A8ED-14E7CBF41DE9}" type="parTrans" cxnId="{421D5DF5-4C4D-BE4B-946F-AC9EF52246A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9DB09F2-E257-2042-949A-39A6AAE430BB}" type="sibTrans" cxnId="{421D5DF5-4C4D-BE4B-946F-AC9EF52246A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4C0CDB0-2FDE-6643-991A-211910F9D53A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Responsibility and leadership </a:t>
          </a:r>
        </a:p>
      </dgm:t>
    </dgm:pt>
    <dgm:pt modelId="{DDD6A6FA-1B13-9249-B5B7-1AB286068E8F}" type="parTrans" cxnId="{23C9E80F-603C-7943-9191-11481A17B2DB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ACCCF8B-4D66-5648-AE68-E7207DF05A27}" type="sibTrans" cxnId="{23C9E80F-603C-7943-9191-11481A17B2DB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8BDC5B7-06B5-6B49-B09F-0DF578B3FF8E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Respect and tolerance </a:t>
          </a:r>
        </a:p>
      </dgm:t>
    </dgm:pt>
    <dgm:pt modelId="{F368C304-8041-FE48-B98D-CD3783D323CA}" type="parTrans" cxnId="{33C1770A-8DD6-674B-9A67-20230CDCC6D1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EF2688D-BA18-6948-8B0B-C6427CD7DCC7}" type="sibTrans" cxnId="{33C1770A-8DD6-674B-9A67-20230CDCC6D1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70DFB4C-5B60-EE45-83AD-997A7B1EC210}">
      <dgm:prSet phldrT="[Text]" custT="1"/>
      <dgm:spPr/>
      <dgm:t>
        <a:bodyPr anchor="t" anchorCtr="0"/>
        <a:lstStyle/>
        <a:p>
          <a:r>
            <a:rPr lang="en-GB" sz="700" dirty="0">
              <a:latin typeface="Comic Sans MS" panose="030F0902030302020204" pitchFamily="66" charset="0"/>
            </a:rPr>
            <a:t>Communication </a:t>
          </a:r>
        </a:p>
      </dgm:t>
    </dgm:pt>
    <dgm:pt modelId="{5AD90B40-DF7E-204F-A7F2-B9FE186B5736}" type="parTrans" cxnId="{4F3D552C-C019-F246-B53D-66BF51ADFCAD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F3A5DB83-5291-E342-9546-B9D41176A9DC}" type="sibTrans" cxnId="{4F3D552C-C019-F246-B53D-66BF51ADFCAD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8441C89E-6B0E-CC4C-B7DC-C0E24C1F0D5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Hob management </a:t>
          </a:r>
        </a:p>
      </dgm:t>
    </dgm:pt>
    <dgm:pt modelId="{9519DAF0-3730-DD4F-9130-C7BDC6BC528C}" type="parTrans" cxnId="{A9E42986-3CB1-134F-9E12-C570710FBE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DA7350E-BD99-5447-9D64-A89F63888CB3}" type="sibTrans" cxnId="{A9E42986-3CB1-134F-9E12-C570710FBE4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ABD5F86-3766-9945-9957-FA765885BAD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Presentation </a:t>
          </a:r>
        </a:p>
      </dgm:t>
    </dgm:pt>
    <dgm:pt modelId="{65CFFEB0-C61E-434F-BA1B-DAC6150D2381}" type="parTrans" cxnId="{3460A12A-370D-2040-A4EA-A5AE3F2929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B4B7A18-6449-2648-857E-0FBFE4E8D54C}" type="sibTrans" cxnId="{3460A12A-370D-2040-A4EA-A5AE3F2929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BEA97475-8488-2C4A-A7D3-0268ECDC83EA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Garnishing </a:t>
          </a:r>
        </a:p>
      </dgm:t>
    </dgm:pt>
    <dgm:pt modelId="{6A626B25-6CE7-8D4C-A29F-CCA6A055C4D8}" type="parTrans" cxnId="{985CABE6-6859-0A48-8F9E-03CE6A71A08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AD5416E-6159-B444-A38A-464FDE4FEDDD}" type="sibTrans" cxnId="{985CABE6-6859-0A48-8F9E-03CE6A71A08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0AEE884-F396-4749-983E-2D1042F1F956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Recipe modification </a:t>
          </a:r>
        </a:p>
      </dgm:t>
    </dgm:pt>
    <dgm:pt modelId="{FE8E4A14-7145-F04D-AF61-AB5C10D27C55}" type="parTrans" cxnId="{088610CC-442C-8949-AB35-CA7BC939A5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524B6E7D-7236-E846-B1C3-FFF870C58588}" type="sibTrans" cxnId="{088610CC-442C-8949-AB35-CA7BC939A55A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C1A4094-853A-5943-BEF9-2C04495F1E00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Weighing and measuring </a:t>
          </a:r>
        </a:p>
      </dgm:t>
    </dgm:pt>
    <dgm:pt modelId="{F11C9718-5F5C-DA4E-A8E3-F91B6E49DA76}" type="parTrans" cxnId="{BC5DF6DC-134B-954B-A1E1-5F8CF3DAA51F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E0552A5D-2225-3E4F-859B-F3EE005E6269}" type="sibTrans" cxnId="{BC5DF6DC-134B-954B-A1E1-5F8CF3DAA51F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016E8AA-9164-2D49-9A8B-51E67E426CA2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Scottish dietary goals </a:t>
          </a:r>
        </a:p>
      </dgm:t>
    </dgm:pt>
    <dgm:pt modelId="{CE7F914E-9007-1745-9CA7-08C52C0C4F80}" type="parTrans" cxnId="{EF8E45EB-CDEF-0548-A082-E4602340451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C0D32F87-BBBA-2E49-B2E3-A8C13227F5EF}" type="sibTrans" cxnId="{EF8E45EB-CDEF-0548-A082-E46023404512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551D4C1-0FC5-3244-81EA-DC5CA65801DF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The nutrients </a:t>
          </a:r>
        </a:p>
      </dgm:t>
    </dgm:pt>
    <dgm:pt modelId="{49A112E0-2D6F-B34A-93B0-8615A612141B}" type="parTrans" cxnId="{37FD0793-3824-4940-BA24-859F2F6B218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D744CF4D-71AC-A446-A1E0-39B69E6564E7}" type="sibTrans" cxnId="{37FD0793-3824-4940-BA24-859F2F6B2186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7FD29214-FE69-8E42-88A7-AA353E74542C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Stages of the lifecycle </a:t>
          </a:r>
        </a:p>
      </dgm:t>
    </dgm:pt>
    <dgm:pt modelId="{1310E90E-2D72-C546-BA8F-D7339BD03404}" type="parTrans" cxnId="{E3380693-D525-5F45-B3B0-16FE0A901FE0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AFE38CD9-5848-D24E-8C83-D481413B82B3}" type="sibTrans" cxnId="{E3380693-D525-5F45-B3B0-16FE0A901FE0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FD438C2-F6E2-CB4A-9A06-66DA7EE14CC0}">
      <dgm:prSet phldrT="[Text]" custT="1"/>
      <dgm:spPr/>
      <dgm:t>
        <a:bodyPr/>
        <a:lstStyle/>
        <a:p>
          <a:r>
            <a:rPr lang="en-GB" sz="800" dirty="0">
              <a:latin typeface="Comic Sans MS" panose="030F0902030302020204" pitchFamily="66" charset="0"/>
            </a:rPr>
            <a:t>Digestion </a:t>
          </a:r>
        </a:p>
      </dgm:t>
    </dgm:pt>
    <dgm:pt modelId="{B9CD0F5B-546C-FE40-9BF3-3BEBE7E8CAB3}" type="parTrans" cxnId="{104B75F8-8B77-024F-A16D-3B7D0E1227A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61783C5E-DD9C-F142-BAFC-71F20D4D85E0}" type="sibTrans" cxnId="{104B75F8-8B77-024F-A16D-3B7D0E1227AE}">
      <dgm:prSet/>
      <dgm:spPr/>
      <dgm:t>
        <a:bodyPr/>
        <a:lstStyle/>
        <a:p>
          <a:endParaRPr lang="en-GB" sz="1600">
            <a:latin typeface="Comic Sans MS" panose="030F0902030302020204" pitchFamily="66" charset="0"/>
          </a:endParaRPr>
        </a:p>
      </dgm:t>
    </dgm:pt>
    <dgm:pt modelId="{3C6A94E9-6D95-4948-8A86-B8D9E96AFB5F}" type="pres">
      <dgm:prSet presAssocID="{40BB6DC8-4E31-814A-8FF8-7DA9AC89EB4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3FDFDA9-F5CF-854C-AE74-2F4193623834}" type="pres">
      <dgm:prSet presAssocID="{6BC83245-DE86-0145-B01A-47B7B9DD41A8}" presName="compNode" presStyleCnt="0"/>
      <dgm:spPr/>
    </dgm:pt>
    <dgm:pt modelId="{2D86E116-CA24-014B-A165-B65E8942E306}" type="pres">
      <dgm:prSet presAssocID="{6BC83245-DE86-0145-B01A-47B7B9DD41A8}" presName="aNode" presStyleLbl="bgShp" presStyleIdx="0" presStyleCnt="4" custLinFactNeighborX="-3072" custLinFactNeighborY="664"/>
      <dgm:spPr/>
      <dgm:t>
        <a:bodyPr/>
        <a:lstStyle/>
        <a:p>
          <a:endParaRPr lang="en-US"/>
        </a:p>
      </dgm:t>
    </dgm:pt>
    <dgm:pt modelId="{134F3077-F767-484E-A9E4-8BDBD05062AD}" type="pres">
      <dgm:prSet presAssocID="{6BC83245-DE86-0145-B01A-47B7B9DD41A8}" presName="textNode" presStyleLbl="bgShp" presStyleIdx="0" presStyleCnt="4"/>
      <dgm:spPr/>
      <dgm:t>
        <a:bodyPr/>
        <a:lstStyle/>
        <a:p>
          <a:endParaRPr lang="en-US"/>
        </a:p>
      </dgm:t>
    </dgm:pt>
    <dgm:pt modelId="{2F8052EF-DFE1-E64D-9D8C-D0323117E184}" type="pres">
      <dgm:prSet presAssocID="{6BC83245-DE86-0145-B01A-47B7B9DD41A8}" presName="compChildNode" presStyleCnt="0"/>
      <dgm:spPr/>
    </dgm:pt>
    <dgm:pt modelId="{AC5021C4-7AE5-F543-A82B-13499F92EBCE}" type="pres">
      <dgm:prSet presAssocID="{6BC83245-DE86-0145-B01A-47B7B9DD41A8}" presName="theInnerList" presStyleCnt="0"/>
      <dgm:spPr/>
    </dgm:pt>
    <dgm:pt modelId="{70D336A1-FF01-9C4D-9701-D88600F269A1}" type="pres">
      <dgm:prSet presAssocID="{5EAB9737-116F-5443-A83E-E24F1973BBE8}" presName="childNode" presStyleLbl="node1" presStyleIdx="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5DE6C5-C030-B54B-B10A-5E94EF285F81}" type="pres">
      <dgm:prSet presAssocID="{5EAB9737-116F-5443-A83E-E24F1973BBE8}" presName="aSpace2" presStyleCnt="0"/>
      <dgm:spPr/>
    </dgm:pt>
    <dgm:pt modelId="{10221482-75F5-3540-866F-77F1FC4BD155}" type="pres">
      <dgm:prSet presAssocID="{D30A9535-37DA-CD46-B6C4-75F2C4EDFFF3}" presName="childNode" presStyleLbl="node1" presStyleIdx="1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D736C-92B1-B444-97B0-AC02FC331F4C}" type="pres">
      <dgm:prSet presAssocID="{D30A9535-37DA-CD46-B6C4-75F2C4EDFFF3}" presName="aSpace2" presStyleCnt="0"/>
      <dgm:spPr/>
    </dgm:pt>
    <dgm:pt modelId="{98D60B0C-90A5-514B-B4F0-7205634086F6}" type="pres">
      <dgm:prSet presAssocID="{177874F5-3CFF-3046-80E3-8611A98EADDF}" presName="childNode" presStyleLbl="node1" presStyleIdx="2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BB5B8A-52A7-BA44-A149-1EC60599B19A}" type="pres">
      <dgm:prSet presAssocID="{177874F5-3CFF-3046-80E3-8611A98EADDF}" presName="aSpace2" presStyleCnt="0"/>
      <dgm:spPr/>
    </dgm:pt>
    <dgm:pt modelId="{348994EE-9292-1148-ABE3-160AB9AC38AD}" type="pres">
      <dgm:prSet presAssocID="{937CD0FF-E16E-9C45-B046-2D6E0D7EA92E}" presName="childNode" presStyleLbl="node1" presStyleIdx="3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6BAAA1-43C3-C540-8699-87F4607F464F}" type="pres">
      <dgm:prSet presAssocID="{6BC83245-DE86-0145-B01A-47B7B9DD41A8}" presName="aSpace" presStyleCnt="0"/>
      <dgm:spPr/>
    </dgm:pt>
    <dgm:pt modelId="{9DC25AA0-0006-DF44-B7B6-905D43ACC445}" type="pres">
      <dgm:prSet presAssocID="{38B1C162-D78B-114A-BEC1-6272020B556E}" presName="compNode" presStyleCnt="0"/>
      <dgm:spPr/>
    </dgm:pt>
    <dgm:pt modelId="{2634DA50-A180-854B-9883-B5140C12F3A9}" type="pres">
      <dgm:prSet presAssocID="{38B1C162-D78B-114A-BEC1-6272020B556E}" presName="aNode" presStyleLbl="bgShp" presStyleIdx="1" presStyleCnt="4"/>
      <dgm:spPr/>
      <dgm:t>
        <a:bodyPr/>
        <a:lstStyle/>
        <a:p>
          <a:endParaRPr lang="en-US"/>
        </a:p>
      </dgm:t>
    </dgm:pt>
    <dgm:pt modelId="{7315259A-EB40-C542-93F2-8A311759542A}" type="pres">
      <dgm:prSet presAssocID="{38B1C162-D78B-114A-BEC1-6272020B556E}" presName="textNode" presStyleLbl="bgShp" presStyleIdx="1" presStyleCnt="4"/>
      <dgm:spPr/>
      <dgm:t>
        <a:bodyPr/>
        <a:lstStyle/>
        <a:p>
          <a:endParaRPr lang="en-US"/>
        </a:p>
      </dgm:t>
    </dgm:pt>
    <dgm:pt modelId="{C343CD34-0BE2-CE4A-8573-4787249E6FA9}" type="pres">
      <dgm:prSet presAssocID="{38B1C162-D78B-114A-BEC1-6272020B556E}" presName="compChildNode" presStyleCnt="0"/>
      <dgm:spPr/>
    </dgm:pt>
    <dgm:pt modelId="{69B37F6F-01F5-5C48-A183-410F04523106}" type="pres">
      <dgm:prSet presAssocID="{38B1C162-D78B-114A-BEC1-6272020B556E}" presName="theInnerList" presStyleCnt="0"/>
      <dgm:spPr/>
    </dgm:pt>
    <dgm:pt modelId="{1B0F3101-10D1-E34E-9C9B-29D34B38A574}" type="pres">
      <dgm:prSet presAssocID="{3C1A4094-853A-5943-BEF9-2C04495F1E00}" presName="childNode" presStyleLbl="node1" presStyleIdx="4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20754C3-BA37-3C48-AEFF-645E50F57764}" type="pres">
      <dgm:prSet presAssocID="{3C1A4094-853A-5943-BEF9-2C04495F1E00}" presName="aSpace2" presStyleCnt="0"/>
      <dgm:spPr/>
    </dgm:pt>
    <dgm:pt modelId="{D6ACDF26-3CD0-5F42-9020-71407A10374B}" type="pres">
      <dgm:prSet presAssocID="{271AF829-6E52-6D44-8157-52950639110D}" presName="childNode" presStyleLbl="node1" presStyleIdx="5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8DC123F-1A45-D243-B258-7EF977586C35}" type="pres">
      <dgm:prSet presAssocID="{271AF829-6E52-6D44-8157-52950639110D}" presName="aSpace2" presStyleCnt="0"/>
      <dgm:spPr/>
    </dgm:pt>
    <dgm:pt modelId="{ED1FC327-F96B-FC4A-83D0-798EC2CD05B9}" type="pres">
      <dgm:prSet presAssocID="{8441C89E-6B0E-CC4C-B7DC-C0E24C1F0D5C}" presName="childNode" presStyleLbl="node1" presStyleIdx="6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E3B04A-4059-F443-AA57-D88F81609904}" type="pres">
      <dgm:prSet presAssocID="{8441C89E-6B0E-CC4C-B7DC-C0E24C1F0D5C}" presName="aSpace2" presStyleCnt="0"/>
      <dgm:spPr/>
    </dgm:pt>
    <dgm:pt modelId="{EA804496-66D8-ED4F-AC61-E393133C5204}" type="pres">
      <dgm:prSet presAssocID="{7ABD5F86-3766-9945-9957-FA765885BADC}" presName="childNode" presStyleLbl="node1" presStyleIdx="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F42BCA-956B-EA4B-AC99-C600B5BE0A03}" type="pres">
      <dgm:prSet presAssocID="{7ABD5F86-3766-9945-9957-FA765885BADC}" presName="aSpace2" presStyleCnt="0"/>
      <dgm:spPr/>
    </dgm:pt>
    <dgm:pt modelId="{DD4DF722-4B0B-CE42-9B5B-875E163B6132}" type="pres">
      <dgm:prSet presAssocID="{BEA97475-8488-2C4A-A7D3-0268ECDC83EA}" presName="childNode" presStyleLbl="node1" presStyleIdx="8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9A8269F-B128-6246-91EE-A449737F3B05}" type="pres">
      <dgm:prSet presAssocID="{BEA97475-8488-2C4A-A7D3-0268ECDC83EA}" presName="aSpace2" presStyleCnt="0"/>
      <dgm:spPr/>
    </dgm:pt>
    <dgm:pt modelId="{FD63825D-72C2-B841-B619-C6EE10FB07BC}" type="pres">
      <dgm:prSet presAssocID="{A0AEE884-F396-4749-983E-2D1042F1F956}" presName="childNode" presStyleLbl="node1" presStyleIdx="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A224D2-EC48-C14F-8F9C-5FC38A014472}" type="pres">
      <dgm:prSet presAssocID="{38B1C162-D78B-114A-BEC1-6272020B556E}" presName="aSpace" presStyleCnt="0"/>
      <dgm:spPr/>
    </dgm:pt>
    <dgm:pt modelId="{E9FACF71-1ABD-BA4D-AE21-7ED10A1A02E7}" type="pres">
      <dgm:prSet presAssocID="{423C94A8-318A-6D44-8A74-1BC30F0AC808}" presName="compNode" presStyleCnt="0"/>
      <dgm:spPr/>
    </dgm:pt>
    <dgm:pt modelId="{945480FD-4DFD-8B4B-AD9A-75E128EA6B73}" type="pres">
      <dgm:prSet presAssocID="{423C94A8-318A-6D44-8A74-1BC30F0AC808}" presName="aNode" presStyleLbl="bgShp" presStyleIdx="2" presStyleCnt="4"/>
      <dgm:spPr/>
      <dgm:t>
        <a:bodyPr/>
        <a:lstStyle/>
        <a:p>
          <a:endParaRPr lang="en-US"/>
        </a:p>
      </dgm:t>
    </dgm:pt>
    <dgm:pt modelId="{830B1253-C304-D24C-B4A2-DDC8B064C6F3}" type="pres">
      <dgm:prSet presAssocID="{423C94A8-318A-6D44-8A74-1BC30F0AC808}" presName="textNode" presStyleLbl="bgShp" presStyleIdx="2" presStyleCnt="4"/>
      <dgm:spPr/>
      <dgm:t>
        <a:bodyPr/>
        <a:lstStyle/>
        <a:p>
          <a:endParaRPr lang="en-US"/>
        </a:p>
      </dgm:t>
    </dgm:pt>
    <dgm:pt modelId="{75B0C7A0-2A26-094F-8F1B-1A00288B90D9}" type="pres">
      <dgm:prSet presAssocID="{423C94A8-318A-6D44-8A74-1BC30F0AC808}" presName="compChildNode" presStyleCnt="0"/>
      <dgm:spPr/>
    </dgm:pt>
    <dgm:pt modelId="{F927B691-E9B9-BC4E-9D5C-701B8D760304}" type="pres">
      <dgm:prSet presAssocID="{423C94A8-318A-6D44-8A74-1BC30F0AC808}" presName="theInnerList" presStyleCnt="0"/>
      <dgm:spPr/>
    </dgm:pt>
    <dgm:pt modelId="{E8956185-AE6A-2243-B623-EAB4003D10A8}" type="pres">
      <dgm:prSet presAssocID="{36ED554C-5787-8E40-99F8-2A48F2F49458}" presName="childNode" presStyleLbl="node1" presStyleIdx="1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3FCF52-FD66-E54D-8649-0A4B55A1A1D3}" type="pres">
      <dgm:prSet presAssocID="{36ED554C-5787-8E40-99F8-2A48F2F49458}" presName="aSpace2" presStyleCnt="0"/>
      <dgm:spPr/>
    </dgm:pt>
    <dgm:pt modelId="{83EDB913-CA3E-F24A-9945-CE0A62568B3B}" type="pres">
      <dgm:prSet presAssocID="{A016E8AA-9164-2D49-9A8B-51E67E426CA2}" presName="childNode" presStyleLbl="node1" presStyleIdx="11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AAA2EC-B448-6F46-9079-A31B789683E2}" type="pres">
      <dgm:prSet presAssocID="{A016E8AA-9164-2D49-9A8B-51E67E426CA2}" presName="aSpace2" presStyleCnt="0"/>
      <dgm:spPr/>
    </dgm:pt>
    <dgm:pt modelId="{0CDA122F-41C2-974D-9AFD-638F1E760C3B}" type="pres">
      <dgm:prSet presAssocID="{3551D4C1-0FC5-3244-81EA-DC5CA65801DF}" presName="childNode" presStyleLbl="node1" presStyleIdx="12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B32D3F-5F1E-FD4D-9102-59FC2CD5244E}" type="pres">
      <dgm:prSet presAssocID="{3551D4C1-0FC5-3244-81EA-DC5CA65801DF}" presName="aSpace2" presStyleCnt="0"/>
      <dgm:spPr/>
    </dgm:pt>
    <dgm:pt modelId="{BA9519C1-2805-C04A-94C8-6315785D4249}" type="pres">
      <dgm:prSet presAssocID="{7FD29214-FE69-8E42-88A7-AA353E74542C}" presName="childNode" presStyleLbl="node1" presStyleIdx="13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4594E8-CE91-754C-AA90-8941E4FAC202}" type="pres">
      <dgm:prSet presAssocID="{7FD29214-FE69-8E42-88A7-AA353E74542C}" presName="aSpace2" presStyleCnt="0"/>
      <dgm:spPr/>
    </dgm:pt>
    <dgm:pt modelId="{7D11D990-3E1B-D643-AF0A-5FB432D74591}" type="pres">
      <dgm:prSet presAssocID="{3FD438C2-F6E2-CB4A-9A06-66DA7EE14CC0}" presName="childNode" presStyleLbl="node1" presStyleIdx="14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EA7F79-3BA3-7B49-BF26-5F0F4D1E739B}" type="pres">
      <dgm:prSet presAssocID="{423C94A8-318A-6D44-8A74-1BC30F0AC808}" presName="aSpace" presStyleCnt="0"/>
      <dgm:spPr/>
    </dgm:pt>
    <dgm:pt modelId="{F8B44ADA-D273-5140-9874-E17D76796F1E}" type="pres">
      <dgm:prSet presAssocID="{AA52B06B-44BF-F74C-89E8-449E756248AC}" presName="compNode" presStyleCnt="0"/>
      <dgm:spPr/>
    </dgm:pt>
    <dgm:pt modelId="{3B91246B-5E60-834D-AB43-AC3301C70D04}" type="pres">
      <dgm:prSet presAssocID="{AA52B06B-44BF-F74C-89E8-449E756248AC}" presName="aNode" presStyleLbl="bgShp" presStyleIdx="3" presStyleCnt="4"/>
      <dgm:spPr/>
      <dgm:t>
        <a:bodyPr/>
        <a:lstStyle/>
        <a:p>
          <a:endParaRPr lang="en-US"/>
        </a:p>
      </dgm:t>
    </dgm:pt>
    <dgm:pt modelId="{B6C7DFA0-879E-364A-8F82-BD444E9D9CC7}" type="pres">
      <dgm:prSet presAssocID="{AA52B06B-44BF-F74C-89E8-449E756248AC}" presName="textNode" presStyleLbl="bgShp" presStyleIdx="3" presStyleCnt="4"/>
      <dgm:spPr/>
      <dgm:t>
        <a:bodyPr/>
        <a:lstStyle/>
        <a:p>
          <a:endParaRPr lang="en-US"/>
        </a:p>
      </dgm:t>
    </dgm:pt>
    <dgm:pt modelId="{EADB103D-0ED2-8D4E-ACCE-149C3E7D2E47}" type="pres">
      <dgm:prSet presAssocID="{AA52B06B-44BF-F74C-89E8-449E756248AC}" presName="compChildNode" presStyleCnt="0"/>
      <dgm:spPr/>
    </dgm:pt>
    <dgm:pt modelId="{BC566FE0-6B71-F94A-97A1-A47C3EE4DF9C}" type="pres">
      <dgm:prSet presAssocID="{AA52B06B-44BF-F74C-89E8-449E756248AC}" presName="theInnerList" presStyleCnt="0"/>
      <dgm:spPr/>
    </dgm:pt>
    <dgm:pt modelId="{A4C39A7A-B771-5046-86FA-8983893289C8}" type="pres">
      <dgm:prSet presAssocID="{289082E6-62FE-5241-AC65-D1F4466ACBA1}" presName="childNode" presStyleLbl="node1" presStyleIdx="15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952149-6B1F-D540-B581-654D7A40C856}" type="pres">
      <dgm:prSet presAssocID="{289082E6-62FE-5241-AC65-D1F4466ACBA1}" presName="aSpace2" presStyleCnt="0"/>
      <dgm:spPr/>
    </dgm:pt>
    <dgm:pt modelId="{80F4AFFD-DA33-9B4D-BC45-141444466C15}" type="pres">
      <dgm:prSet presAssocID="{FDA1B200-70D4-0E41-80D3-85D5B38B0C58}" presName="childNode" presStyleLbl="node1" presStyleIdx="16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D6FB24-D6F7-4D4A-8565-C6030FEFF76A}" type="pres">
      <dgm:prSet presAssocID="{FDA1B200-70D4-0E41-80D3-85D5B38B0C58}" presName="aSpace2" presStyleCnt="0"/>
      <dgm:spPr/>
    </dgm:pt>
    <dgm:pt modelId="{1DAA241D-CF4D-8846-B3F6-C09CA0994745}" type="pres">
      <dgm:prSet presAssocID="{C202E0D2-C13B-AC4C-994F-60F56ECE2DF0}" presName="childNode" presStyleLbl="node1" presStyleIdx="17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9F0EF-8310-4444-9466-703852314D80}" type="pres">
      <dgm:prSet presAssocID="{C202E0D2-C13B-AC4C-994F-60F56ECE2DF0}" presName="aSpace2" presStyleCnt="0"/>
      <dgm:spPr/>
    </dgm:pt>
    <dgm:pt modelId="{DD9687FF-2F6D-F043-B5C6-662E82914B51}" type="pres">
      <dgm:prSet presAssocID="{54C0CDB0-2FDE-6643-991A-211910F9D53A}" presName="childNode" presStyleLbl="node1" presStyleIdx="18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F401EE-8622-AB4E-B107-6C9802EE97A2}" type="pres">
      <dgm:prSet presAssocID="{54C0CDB0-2FDE-6643-991A-211910F9D53A}" presName="aSpace2" presStyleCnt="0"/>
      <dgm:spPr/>
    </dgm:pt>
    <dgm:pt modelId="{9AF07678-DB2F-2C41-BCC5-E7B472652F1F}" type="pres">
      <dgm:prSet presAssocID="{68BDC5B7-06B5-6B49-B09F-0DF578B3FF8E}" presName="childNode" presStyleLbl="node1" presStyleIdx="19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9CCE01-25E7-0946-8105-3D474BB39345}" type="pres">
      <dgm:prSet presAssocID="{68BDC5B7-06B5-6B49-B09F-0DF578B3FF8E}" presName="aSpace2" presStyleCnt="0"/>
      <dgm:spPr/>
    </dgm:pt>
    <dgm:pt modelId="{FAFA1C57-0B6D-A743-AF1C-D1B028A0F687}" type="pres">
      <dgm:prSet presAssocID="{D70DFB4C-5B60-EE45-83AD-997A7B1EC210}" presName="childNode" presStyleLbl="node1" presStyleIdx="20" presStyleCnt="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418F74-E088-214C-AE36-4A8DAD6C645A}" srcId="{6BC83245-DE86-0145-B01A-47B7B9DD41A8}" destId="{5EAB9737-116F-5443-A83E-E24F1973BBE8}" srcOrd="0" destOrd="0" parTransId="{93BA1636-0B81-AC40-89A0-C14392BAF328}" sibTransId="{BDC5DCCF-7991-B048-8325-AF71042F9254}"/>
    <dgm:cxn modelId="{985CABE6-6859-0A48-8F9E-03CE6A71A08A}" srcId="{38B1C162-D78B-114A-BEC1-6272020B556E}" destId="{BEA97475-8488-2C4A-A7D3-0268ECDC83EA}" srcOrd="4" destOrd="0" parTransId="{6A626B25-6CE7-8D4C-A29F-CCA6A055C4D8}" sibTransId="{3AD5416E-6159-B444-A38A-464FDE4FEDDD}"/>
    <dgm:cxn modelId="{8A7C8D44-554F-AD4F-B4FF-CC05C7781392}" srcId="{40BB6DC8-4E31-814A-8FF8-7DA9AC89EB49}" destId="{38B1C162-D78B-114A-BEC1-6272020B556E}" srcOrd="1" destOrd="0" parTransId="{F39C4551-469E-1C4B-8C4B-462E5065B337}" sibTransId="{1EA1C92C-AD35-4142-B059-C1F868E1D0D4}"/>
    <dgm:cxn modelId="{6BBC09E5-CD75-BE4C-867E-25D5CDBBCE34}" type="presOf" srcId="{3551D4C1-0FC5-3244-81EA-DC5CA65801DF}" destId="{0CDA122F-41C2-974D-9AFD-638F1E760C3B}" srcOrd="0" destOrd="0" presId="urn:microsoft.com/office/officeart/2005/8/layout/lProcess2"/>
    <dgm:cxn modelId="{660792F2-4B70-0E47-8E49-12EE23BEA021}" type="presOf" srcId="{3FD438C2-F6E2-CB4A-9A06-66DA7EE14CC0}" destId="{7D11D990-3E1B-D643-AF0A-5FB432D74591}" srcOrd="0" destOrd="0" presId="urn:microsoft.com/office/officeart/2005/8/layout/lProcess2"/>
    <dgm:cxn modelId="{4F3D552C-C019-F246-B53D-66BF51ADFCAD}" srcId="{AA52B06B-44BF-F74C-89E8-449E756248AC}" destId="{D70DFB4C-5B60-EE45-83AD-997A7B1EC210}" srcOrd="5" destOrd="0" parTransId="{5AD90B40-DF7E-204F-A7F2-B9FE186B5736}" sibTransId="{F3A5DB83-5291-E342-9546-B9D41176A9DC}"/>
    <dgm:cxn modelId="{665B64E9-52E4-A849-94ED-916513B101DA}" type="presOf" srcId="{40BB6DC8-4E31-814A-8FF8-7DA9AC89EB49}" destId="{3C6A94E9-6D95-4948-8A86-B8D9E96AFB5F}" srcOrd="0" destOrd="0" presId="urn:microsoft.com/office/officeart/2005/8/layout/lProcess2"/>
    <dgm:cxn modelId="{BC5DF6DC-134B-954B-A1E1-5F8CF3DAA51F}" srcId="{38B1C162-D78B-114A-BEC1-6272020B556E}" destId="{3C1A4094-853A-5943-BEF9-2C04495F1E00}" srcOrd="0" destOrd="0" parTransId="{F11C9718-5F5C-DA4E-A8E3-F91B6E49DA76}" sibTransId="{E0552A5D-2225-3E4F-859B-F3EE005E6269}"/>
    <dgm:cxn modelId="{BCD9ADF0-8BA0-8A49-A4AF-25CB19012E8D}" type="presOf" srcId="{D30A9535-37DA-CD46-B6C4-75F2C4EDFFF3}" destId="{10221482-75F5-3540-866F-77F1FC4BD155}" srcOrd="0" destOrd="0" presId="urn:microsoft.com/office/officeart/2005/8/layout/lProcess2"/>
    <dgm:cxn modelId="{FEAAF9EF-FCAF-8943-B85F-D59A554AAF07}" type="presOf" srcId="{54C0CDB0-2FDE-6643-991A-211910F9D53A}" destId="{DD9687FF-2F6D-F043-B5C6-662E82914B51}" srcOrd="0" destOrd="0" presId="urn:microsoft.com/office/officeart/2005/8/layout/lProcess2"/>
    <dgm:cxn modelId="{EDFF7E61-18D8-B14F-AF16-C486A7B12F87}" type="presOf" srcId="{289082E6-62FE-5241-AC65-D1F4466ACBA1}" destId="{A4C39A7A-B771-5046-86FA-8983893289C8}" srcOrd="0" destOrd="0" presId="urn:microsoft.com/office/officeart/2005/8/layout/lProcess2"/>
    <dgm:cxn modelId="{104B75F8-8B77-024F-A16D-3B7D0E1227AE}" srcId="{423C94A8-318A-6D44-8A74-1BC30F0AC808}" destId="{3FD438C2-F6E2-CB4A-9A06-66DA7EE14CC0}" srcOrd="4" destOrd="0" parTransId="{B9CD0F5B-546C-FE40-9BF3-3BEBE7E8CAB3}" sibTransId="{61783C5E-DD9C-F142-BAFC-71F20D4D85E0}"/>
    <dgm:cxn modelId="{BA820794-C514-5742-B422-4532929CEEA3}" srcId="{6BC83245-DE86-0145-B01A-47B7B9DD41A8}" destId="{D30A9535-37DA-CD46-B6C4-75F2C4EDFFF3}" srcOrd="1" destOrd="0" parTransId="{F8AE3A2A-000C-B442-B559-A0548F57512A}" sibTransId="{D364C488-3265-0645-86BD-7D7D2E4DEB5A}"/>
    <dgm:cxn modelId="{4C8C3DC2-C380-2748-A49E-51BDE104208E}" type="presOf" srcId="{BEA97475-8488-2C4A-A7D3-0268ECDC83EA}" destId="{DD4DF722-4B0B-CE42-9B5B-875E163B6132}" srcOrd="0" destOrd="0" presId="urn:microsoft.com/office/officeart/2005/8/layout/lProcess2"/>
    <dgm:cxn modelId="{6C1E5849-0E1C-194F-94DB-BBF42CCFDF7D}" type="presOf" srcId="{D70DFB4C-5B60-EE45-83AD-997A7B1EC210}" destId="{FAFA1C57-0B6D-A743-AF1C-D1B028A0F687}" srcOrd="0" destOrd="0" presId="urn:microsoft.com/office/officeart/2005/8/layout/lProcess2"/>
    <dgm:cxn modelId="{68CB39C6-1964-1F4F-B930-A780EAFAF2D5}" srcId="{AA52B06B-44BF-F74C-89E8-449E756248AC}" destId="{289082E6-62FE-5241-AC65-D1F4466ACBA1}" srcOrd="0" destOrd="0" parTransId="{75C6E5F9-2F28-9044-BC0F-B600E8E4359E}" sibTransId="{42A05521-40D4-164C-B427-2DAB814BC6B8}"/>
    <dgm:cxn modelId="{33C1770A-8DD6-674B-9A67-20230CDCC6D1}" srcId="{AA52B06B-44BF-F74C-89E8-449E756248AC}" destId="{68BDC5B7-06B5-6B49-B09F-0DF578B3FF8E}" srcOrd="4" destOrd="0" parTransId="{F368C304-8041-FE48-B98D-CD3783D323CA}" sibTransId="{DEF2688D-BA18-6948-8B0B-C6427CD7DCC7}"/>
    <dgm:cxn modelId="{BFB8E3D3-3BDD-6145-899E-EE52A0E9313C}" type="presOf" srcId="{FDA1B200-70D4-0E41-80D3-85D5B38B0C58}" destId="{80F4AFFD-DA33-9B4D-BC45-141444466C15}" srcOrd="0" destOrd="0" presId="urn:microsoft.com/office/officeart/2005/8/layout/lProcess2"/>
    <dgm:cxn modelId="{088610CC-442C-8949-AB35-CA7BC939A55A}" srcId="{38B1C162-D78B-114A-BEC1-6272020B556E}" destId="{A0AEE884-F396-4749-983E-2D1042F1F956}" srcOrd="5" destOrd="0" parTransId="{FE8E4A14-7145-F04D-AF61-AB5C10D27C55}" sibTransId="{524B6E7D-7236-E846-B1C3-FFF870C58588}"/>
    <dgm:cxn modelId="{A9E42986-3CB1-134F-9E12-C570710FBE4A}" srcId="{38B1C162-D78B-114A-BEC1-6272020B556E}" destId="{8441C89E-6B0E-CC4C-B7DC-C0E24C1F0D5C}" srcOrd="2" destOrd="0" parTransId="{9519DAF0-3730-DD4F-9130-C7BDC6BC528C}" sibTransId="{3DA7350E-BD99-5447-9D64-A89F63888CB3}"/>
    <dgm:cxn modelId="{5D34E810-AE35-344F-BE70-9B11223B1492}" srcId="{38B1C162-D78B-114A-BEC1-6272020B556E}" destId="{271AF829-6E52-6D44-8157-52950639110D}" srcOrd="1" destOrd="0" parTransId="{7A9EB45A-36F7-3542-BF10-D26EC0EF1526}" sibTransId="{9876FD4D-A6C7-D644-B79C-7D1784A77DFA}"/>
    <dgm:cxn modelId="{421D5DF5-4C4D-BE4B-946F-AC9EF52246A6}" srcId="{AA52B06B-44BF-F74C-89E8-449E756248AC}" destId="{C202E0D2-C13B-AC4C-994F-60F56ECE2DF0}" srcOrd="2" destOrd="0" parTransId="{A1642093-331D-3D42-A8ED-14E7CBF41DE9}" sibTransId="{B9DB09F2-E257-2042-949A-39A6AAE430BB}"/>
    <dgm:cxn modelId="{5DB02473-2890-8D4C-ADA0-51D82462C8A3}" type="presOf" srcId="{68BDC5B7-06B5-6B49-B09F-0DF578B3FF8E}" destId="{9AF07678-DB2F-2C41-BCC5-E7B472652F1F}" srcOrd="0" destOrd="0" presId="urn:microsoft.com/office/officeart/2005/8/layout/lProcess2"/>
    <dgm:cxn modelId="{3D614960-36EF-3E4C-B4A1-005EC2A1A07E}" type="presOf" srcId="{3C1A4094-853A-5943-BEF9-2C04495F1E00}" destId="{1B0F3101-10D1-E34E-9C9B-29D34B38A574}" srcOrd="0" destOrd="0" presId="urn:microsoft.com/office/officeart/2005/8/layout/lProcess2"/>
    <dgm:cxn modelId="{6E528F08-E8D9-134D-BA9F-B96B83E5C323}" type="presOf" srcId="{6BC83245-DE86-0145-B01A-47B7B9DD41A8}" destId="{2D86E116-CA24-014B-A165-B65E8942E306}" srcOrd="0" destOrd="0" presId="urn:microsoft.com/office/officeart/2005/8/layout/lProcess2"/>
    <dgm:cxn modelId="{FDDB05C9-EA21-2549-B6FF-B14F9C17B9EE}" type="presOf" srcId="{423C94A8-318A-6D44-8A74-1BC30F0AC808}" destId="{945480FD-4DFD-8B4B-AD9A-75E128EA6B73}" srcOrd="0" destOrd="0" presId="urn:microsoft.com/office/officeart/2005/8/layout/lProcess2"/>
    <dgm:cxn modelId="{0454DE4E-59F3-EE44-8BEF-AFD10D131FD9}" type="presOf" srcId="{38B1C162-D78B-114A-BEC1-6272020B556E}" destId="{2634DA50-A180-854B-9883-B5140C12F3A9}" srcOrd="0" destOrd="0" presId="urn:microsoft.com/office/officeart/2005/8/layout/lProcess2"/>
    <dgm:cxn modelId="{62DAEE88-87EF-FA49-A7A7-C1B146A31D92}" type="presOf" srcId="{7FD29214-FE69-8E42-88A7-AA353E74542C}" destId="{BA9519C1-2805-C04A-94C8-6315785D4249}" srcOrd="0" destOrd="0" presId="urn:microsoft.com/office/officeart/2005/8/layout/lProcess2"/>
    <dgm:cxn modelId="{E3380693-D525-5F45-B3B0-16FE0A901FE0}" srcId="{423C94A8-318A-6D44-8A74-1BC30F0AC808}" destId="{7FD29214-FE69-8E42-88A7-AA353E74542C}" srcOrd="3" destOrd="0" parTransId="{1310E90E-2D72-C546-BA8F-D7339BD03404}" sibTransId="{AFE38CD9-5848-D24E-8C83-D481413B82B3}"/>
    <dgm:cxn modelId="{07BBF0E1-3AD0-7042-869E-3136F38CFCCE}" srcId="{6BC83245-DE86-0145-B01A-47B7B9DD41A8}" destId="{177874F5-3CFF-3046-80E3-8611A98EADDF}" srcOrd="2" destOrd="0" parTransId="{C8F64C65-B549-F347-8057-E69A3BAA1600}" sibTransId="{D49DBA46-C8BA-8E4E-8C95-2F38CE4BE75B}"/>
    <dgm:cxn modelId="{D8A746C8-7202-D84F-B179-3DF42F297EDA}" type="presOf" srcId="{A016E8AA-9164-2D49-9A8B-51E67E426CA2}" destId="{83EDB913-CA3E-F24A-9945-CE0A62568B3B}" srcOrd="0" destOrd="0" presId="urn:microsoft.com/office/officeart/2005/8/layout/lProcess2"/>
    <dgm:cxn modelId="{1794D4BC-F4B1-6548-B26B-6AC3797BCC57}" type="presOf" srcId="{A0AEE884-F396-4749-983E-2D1042F1F956}" destId="{FD63825D-72C2-B841-B619-C6EE10FB07BC}" srcOrd="0" destOrd="0" presId="urn:microsoft.com/office/officeart/2005/8/layout/lProcess2"/>
    <dgm:cxn modelId="{35FFEF37-0056-324F-BAE2-A9F8E3D8A618}" type="presOf" srcId="{5EAB9737-116F-5443-A83E-E24F1973BBE8}" destId="{70D336A1-FF01-9C4D-9701-D88600F269A1}" srcOrd="0" destOrd="0" presId="urn:microsoft.com/office/officeart/2005/8/layout/lProcess2"/>
    <dgm:cxn modelId="{D54D309C-8B8C-D647-969F-5E0773FBD845}" type="presOf" srcId="{AA52B06B-44BF-F74C-89E8-449E756248AC}" destId="{B6C7DFA0-879E-364A-8F82-BD444E9D9CC7}" srcOrd="1" destOrd="0" presId="urn:microsoft.com/office/officeart/2005/8/layout/lProcess2"/>
    <dgm:cxn modelId="{27ED3B27-A9D8-514C-BB7B-C5DB8C48A151}" type="presOf" srcId="{423C94A8-318A-6D44-8A74-1BC30F0AC808}" destId="{830B1253-C304-D24C-B4A2-DDC8B064C6F3}" srcOrd="1" destOrd="0" presId="urn:microsoft.com/office/officeart/2005/8/layout/lProcess2"/>
    <dgm:cxn modelId="{4082C7EB-B3AF-FA48-8702-0B6A09B54FE6}" type="presOf" srcId="{8441C89E-6B0E-CC4C-B7DC-C0E24C1F0D5C}" destId="{ED1FC327-F96B-FC4A-83D0-798EC2CD05B9}" srcOrd="0" destOrd="0" presId="urn:microsoft.com/office/officeart/2005/8/layout/lProcess2"/>
    <dgm:cxn modelId="{C30CEFAA-B347-3640-95EA-645A5DB18E44}" type="presOf" srcId="{7ABD5F86-3766-9945-9957-FA765885BADC}" destId="{EA804496-66D8-ED4F-AC61-E393133C5204}" srcOrd="0" destOrd="0" presId="urn:microsoft.com/office/officeart/2005/8/layout/lProcess2"/>
    <dgm:cxn modelId="{37FD0793-3824-4940-BA24-859F2F6B2186}" srcId="{423C94A8-318A-6D44-8A74-1BC30F0AC808}" destId="{3551D4C1-0FC5-3244-81EA-DC5CA65801DF}" srcOrd="2" destOrd="0" parTransId="{49A112E0-2D6F-B34A-93B0-8615A612141B}" sibTransId="{D744CF4D-71AC-A446-A1E0-39B69E6564E7}"/>
    <dgm:cxn modelId="{78C6F451-B61B-604C-B71C-E5ED48515CF0}" type="presOf" srcId="{AA52B06B-44BF-F74C-89E8-449E756248AC}" destId="{3B91246B-5E60-834D-AB43-AC3301C70D04}" srcOrd="0" destOrd="0" presId="urn:microsoft.com/office/officeart/2005/8/layout/lProcess2"/>
    <dgm:cxn modelId="{D2322495-40B5-E445-AABB-76DF6B9FFC28}" srcId="{40BB6DC8-4E31-814A-8FF8-7DA9AC89EB49}" destId="{6BC83245-DE86-0145-B01A-47B7B9DD41A8}" srcOrd="0" destOrd="0" parTransId="{8DC5702C-19F9-604E-9775-4D85872982AF}" sibTransId="{D26E4487-00C8-0D48-9ADC-3BDDFE95374B}"/>
    <dgm:cxn modelId="{23C9E80F-603C-7943-9191-11481A17B2DB}" srcId="{AA52B06B-44BF-F74C-89E8-449E756248AC}" destId="{54C0CDB0-2FDE-6643-991A-211910F9D53A}" srcOrd="3" destOrd="0" parTransId="{DDD6A6FA-1B13-9249-B5B7-1AB286068E8F}" sibTransId="{CACCCF8B-4D66-5648-AE68-E7207DF05A27}"/>
    <dgm:cxn modelId="{5D63E585-2D28-FC42-BCD8-4C71FBCBCED2}" srcId="{423C94A8-318A-6D44-8A74-1BC30F0AC808}" destId="{36ED554C-5787-8E40-99F8-2A48F2F49458}" srcOrd="0" destOrd="0" parTransId="{21B0DF6A-11D3-894C-828B-CAEC5E8BA8A5}" sibTransId="{65EBF6BE-FB19-DC4A-9AE8-A5735516CA05}"/>
    <dgm:cxn modelId="{3F3E5781-E765-DD44-A691-17BDA3A07483}" type="presOf" srcId="{36ED554C-5787-8E40-99F8-2A48F2F49458}" destId="{E8956185-AE6A-2243-B623-EAB4003D10A8}" srcOrd="0" destOrd="0" presId="urn:microsoft.com/office/officeart/2005/8/layout/lProcess2"/>
    <dgm:cxn modelId="{EF8E45EB-CDEF-0548-A082-E46023404512}" srcId="{423C94A8-318A-6D44-8A74-1BC30F0AC808}" destId="{A016E8AA-9164-2D49-9A8B-51E67E426CA2}" srcOrd="1" destOrd="0" parTransId="{CE7F914E-9007-1745-9CA7-08C52C0C4F80}" sibTransId="{C0D32F87-BBBA-2E49-B2E3-A8C13227F5EF}"/>
    <dgm:cxn modelId="{F212C59C-A9D8-114B-A046-8D9B1B427550}" type="presOf" srcId="{6BC83245-DE86-0145-B01A-47B7B9DD41A8}" destId="{134F3077-F767-484E-A9E4-8BDBD05062AD}" srcOrd="1" destOrd="0" presId="urn:microsoft.com/office/officeart/2005/8/layout/lProcess2"/>
    <dgm:cxn modelId="{67D46550-7F65-7F43-B5D6-13ED90F96FCD}" type="presOf" srcId="{C202E0D2-C13B-AC4C-994F-60F56ECE2DF0}" destId="{1DAA241D-CF4D-8846-B3F6-C09CA0994745}" srcOrd="0" destOrd="0" presId="urn:microsoft.com/office/officeart/2005/8/layout/lProcess2"/>
    <dgm:cxn modelId="{3460A12A-370D-2040-A4EA-A5AE3F29295A}" srcId="{38B1C162-D78B-114A-BEC1-6272020B556E}" destId="{7ABD5F86-3766-9945-9957-FA765885BADC}" srcOrd="3" destOrd="0" parTransId="{65CFFEB0-C61E-434F-BA1B-DAC6150D2381}" sibTransId="{CB4B7A18-6449-2648-857E-0FBFE4E8D54C}"/>
    <dgm:cxn modelId="{14667D70-D233-4A40-AD7B-AF80C3507794}" srcId="{6BC83245-DE86-0145-B01A-47B7B9DD41A8}" destId="{937CD0FF-E16E-9C45-B046-2D6E0D7EA92E}" srcOrd="3" destOrd="0" parTransId="{64751AE4-C521-404A-8D72-7CB0DF79F062}" sibTransId="{E379DC7B-A77C-3341-ACE7-8A398FD5F54F}"/>
    <dgm:cxn modelId="{3CEC172F-9F45-7E40-8D4E-7912667A7C8D}" type="presOf" srcId="{937CD0FF-E16E-9C45-B046-2D6E0D7EA92E}" destId="{348994EE-9292-1148-ABE3-160AB9AC38AD}" srcOrd="0" destOrd="0" presId="urn:microsoft.com/office/officeart/2005/8/layout/lProcess2"/>
    <dgm:cxn modelId="{990B182B-5F98-3849-9727-A7AA6371FA12}" type="presOf" srcId="{38B1C162-D78B-114A-BEC1-6272020B556E}" destId="{7315259A-EB40-C542-93F2-8A311759542A}" srcOrd="1" destOrd="0" presId="urn:microsoft.com/office/officeart/2005/8/layout/lProcess2"/>
    <dgm:cxn modelId="{926D4F4E-2EA8-5644-9438-CE51E6931C4A}" srcId="{40BB6DC8-4E31-814A-8FF8-7DA9AC89EB49}" destId="{423C94A8-318A-6D44-8A74-1BC30F0AC808}" srcOrd="2" destOrd="0" parTransId="{8B075212-7D41-B745-B3D5-0561E8B32B12}" sibTransId="{75D0BEC5-5D44-AB4D-B5C8-1D560446BE74}"/>
    <dgm:cxn modelId="{B748AF79-20DD-9B4D-872B-5F8D915C4DBA}" type="presOf" srcId="{177874F5-3CFF-3046-80E3-8611A98EADDF}" destId="{98D60B0C-90A5-514B-B4F0-7205634086F6}" srcOrd="0" destOrd="0" presId="urn:microsoft.com/office/officeart/2005/8/layout/lProcess2"/>
    <dgm:cxn modelId="{89B27B54-DF0B-054E-81CB-821EA3D10FA5}" srcId="{40BB6DC8-4E31-814A-8FF8-7DA9AC89EB49}" destId="{AA52B06B-44BF-F74C-89E8-449E756248AC}" srcOrd="3" destOrd="0" parTransId="{33174660-AF91-4C45-B805-EE8E98052E8C}" sibTransId="{CDBBB098-9FF4-F246-BE57-F396603F5189}"/>
    <dgm:cxn modelId="{AC705C2F-9946-A24A-B8DD-2E1E416EDE63}" type="presOf" srcId="{271AF829-6E52-6D44-8157-52950639110D}" destId="{D6ACDF26-3CD0-5F42-9020-71407A10374B}" srcOrd="0" destOrd="0" presId="urn:microsoft.com/office/officeart/2005/8/layout/lProcess2"/>
    <dgm:cxn modelId="{A0153111-E0BB-BA4B-B305-B57F61BC0725}" srcId="{AA52B06B-44BF-F74C-89E8-449E756248AC}" destId="{FDA1B200-70D4-0E41-80D3-85D5B38B0C58}" srcOrd="1" destOrd="0" parTransId="{218564C0-ED92-F64F-957C-6FDB7A72C969}" sibTransId="{04747C69-336C-9D4B-B849-47F1131DDB1D}"/>
    <dgm:cxn modelId="{89BBBCCE-36EF-ED47-B66C-2CDEDF9626DB}" type="presParOf" srcId="{3C6A94E9-6D95-4948-8A86-B8D9E96AFB5F}" destId="{13FDFDA9-F5CF-854C-AE74-2F4193623834}" srcOrd="0" destOrd="0" presId="urn:microsoft.com/office/officeart/2005/8/layout/lProcess2"/>
    <dgm:cxn modelId="{DB1915C8-61A2-A044-867C-36158FB0AB11}" type="presParOf" srcId="{13FDFDA9-F5CF-854C-AE74-2F4193623834}" destId="{2D86E116-CA24-014B-A165-B65E8942E306}" srcOrd="0" destOrd="0" presId="urn:microsoft.com/office/officeart/2005/8/layout/lProcess2"/>
    <dgm:cxn modelId="{1D84EC23-0627-9448-BD89-2F5DD8E8F521}" type="presParOf" srcId="{13FDFDA9-F5CF-854C-AE74-2F4193623834}" destId="{134F3077-F767-484E-A9E4-8BDBD05062AD}" srcOrd="1" destOrd="0" presId="urn:microsoft.com/office/officeart/2005/8/layout/lProcess2"/>
    <dgm:cxn modelId="{017E8889-0488-1D4C-A23F-EE3173268BA2}" type="presParOf" srcId="{13FDFDA9-F5CF-854C-AE74-2F4193623834}" destId="{2F8052EF-DFE1-E64D-9D8C-D0323117E184}" srcOrd="2" destOrd="0" presId="urn:microsoft.com/office/officeart/2005/8/layout/lProcess2"/>
    <dgm:cxn modelId="{D9B1C371-70DB-A342-ACB0-258467D8F706}" type="presParOf" srcId="{2F8052EF-DFE1-E64D-9D8C-D0323117E184}" destId="{AC5021C4-7AE5-F543-A82B-13499F92EBCE}" srcOrd="0" destOrd="0" presId="urn:microsoft.com/office/officeart/2005/8/layout/lProcess2"/>
    <dgm:cxn modelId="{93D480F4-0129-014D-9B83-87160F405FD9}" type="presParOf" srcId="{AC5021C4-7AE5-F543-A82B-13499F92EBCE}" destId="{70D336A1-FF01-9C4D-9701-D88600F269A1}" srcOrd="0" destOrd="0" presId="urn:microsoft.com/office/officeart/2005/8/layout/lProcess2"/>
    <dgm:cxn modelId="{25D451C6-1E23-394B-ABCA-E99DCE14CA8F}" type="presParOf" srcId="{AC5021C4-7AE5-F543-A82B-13499F92EBCE}" destId="{085DE6C5-C030-B54B-B10A-5E94EF285F81}" srcOrd="1" destOrd="0" presId="urn:microsoft.com/office/officeart/2005/8/layout/lProcess2"/>
    <dgm:cxn modelId="{FE9CA9EB-F7A8-5D4E-A6EA-4D982ABA05F8}" type="presParOf" srcId="{AC5021C4-7AE5-F543-A82B-13499F92EBCE}" destId="{10221482-75F5-3540-866F-77F1FC4BD155}" srcOrd="2" destOrd="0" presId="urn:microsoft.com/office/officeart/2005/8/layout/lProcess2"/>
    <dgm:cxn modelId="{B9428A27-6153-F449-9A61-CAD3F890AC5B}" type="presParOf" srcId="{AC5021C4-7AE5-F543-A82B-13499F92EBCE}" destId="{C07D736C-92B1-B444-97B0-AC02FC331F4C}" srcOrd="3" destOrd="0" presId="urn:microsoft.com/office/officeart/2005/8/layout/lProcess2"/>
    <dgm:cxn modelId="{9FAF62DA-9F98-A945-9EB2-C3E39827A43B}" type="presParOf" srcId="{AC5021C4-7AE5-F543-A82B-13499F92EBCE}" destId="{98D60B0C-90A5-514B-B4F0-7205634086F6}" srcOrd="4" destOrd="0" presId="urn:microsoft.com/office/officeart/2005/8/layout/lProcess2"/>
    <dgm:cxn modelId="{C4E5A36F-A110-1E46-97D6-A51D0BE16902}" type="presParOf" srcId="{AC5021C4-7AE5-F543-A82B-13499F92EBCE}" destId="{ABBB5B8A-52A7-BA44-A149-1EC60599B19A}" srcOrd="5" destOrd="0" presId="urn:microsoft.com/office/officeart/2005/8/layout/lProcess2"/>
    <dgm:cxn modelId="{DACF9BDC-B794-6145-9656-3873C71C27F8}" type="presParOf" srcId="{AC5021C4-7AE5-F543-A82B-13499F92EBCE}" destId="{348994EE-9292-1148-ABE3-160AB9AC38AD}" srcOrd="6" destOrd="0" presId="urn:microsoft.com/office/officeart/2005/8/layout/lProcess2"/>
    <dgm:cxn modelId="{E1DD9611-B13B-F545-97E4-B64D445CD33E}" type="presParOf" srcId="{3C6A94E9-6D95-4948-8A86-B8D9E96AFB5F}" destId="{086BAAA1-43C3-C540-8699-87F4607F464F}" srcOrd="1" destOrd="0" presId="urn:microsoft.com/office/officeart/2005/8/layout/lProcess2"/>
    <dgm:cxn modelId="{1786A628-E8B5-5B41-9B9B-669D18AA5DFD}" type="presParOf" srcId="{3C6A94E9-6D95-4948-8A86-B8D9E96AFB5F}" destId="{9DC25AA0-0006-DF44-B7B6-905D43ACC445}" srcOrd="2" destOrd="0" presId="urn:microsoft.com/office/officeart/2005/8/layout/lProcess2"/>
    <dgm:cxn modelId="{9A887FEA-7D83-5441-B7FF-D6C0EE0B374E}" type="presParOf" srcId="{9DC25AA0-0006-DF44-B7B6-905D43ACC445}" destId="{2634DA50-A180-854B-9883-B5140C12F3A9}" srcOrd="0" destOrd="0" presId="urn:microsoft.com/office/officeart/2005/8/layout/lProcess2"/>
    <dgm:cxn modelId="{B840EF9A-1046-F24E-A960-B1F0D5AB948E}" type="presParOf" srcId="{9DC25AA0-0006-DF44-B7B6-905D43ACC445}" destId="{7315259A-EB40-C542-93F2-8A311759542A}" srcOrd="1" destOrd="0" presId="urn:microsoft.com/office/officeart/2005/8/layout/lProcess2"/>
    <dgm:cxn modelId="{E8CAA996-4E99-B042-B0AE-B48C664CA872}" type="presParOf" srcId="{9DC25AA0-0006-DF44-B7B6-905D43ACC445}" destId="{C343CD34-0BE2-CE4A-8573-4787249E6FA9}" srcOrd="2" destOrd="0" presId="urn:microsoft.com/office/officeart/2005/8/layout/lProcess2"/>
    <dgm:cxn modelId="{42885B56-C3E0-EF4E-84F6-543BF4C9D620}" type="presParOf" srcId="{C343CD34-0BE2-CE4A-8573-4787249E6FA9}" destId="{69B37F6F-01F5-5C48-A183-410F04523106}" srcOrd="0" destOrd="0" presId="urn:microsoft.com/office/officeart/2005/8/layout/lProcess2"/>
    <dgm:cxn modelId="{6666FC94-B33B-854C-B14D-00648089E0CE}" type="presParOf" srcId="{69B37F6F-01F5-5C48-A183-410F04523106}" destId="{1B0F3101-10D1-E34E-9C9B-29D34B38A574}" srcOrd="0" destOrd="0" presId="urn:microsoft.com/office/officeart/2005/8/layout/lProcess2"/>
    <dgm:cxn modelId="{7F73314A-D33B-DB42-8CA5-98874041E7D3}" type="presParOf" srcId="{69B37F6F-01F5-5C48-A183-410F04523106}" destId="{F20754C3-BA37-3C48-AEFF-645E50F57764}" srcOrd="1" destOrd="0" presId="urn:microsoft.com/office/officeart/2005/8/layout/lProcess2"/>
    <dgm:cxn modelId="{7E0F0BF5-65DE-5A4B-B141-650B471BE48D}" type="presParOf" srcId="{69B37F6F-01F5-5C48-A183-410F04523106}" destId="{D6ACDF26-3CD0-5F42-9020-71407A10374B}" srcOrd="2" destOrd="0" presId="urn:microsoft.com/office/officeart/2005/8/layout/lProcess2"/>
    <dgm:cxn modelId="{9A40F11A-93FC-B14E-A650-CDB0715007F3}" type="presParOf" srcId="{69B37F6F-01F5-5C48-A183-410F04523106}" destId="{78DC123F-1A45-D243-B258-7EF977586C35}" srcOrd="3" destOrd="0" presId="urn:microsoft.com/office/officeart/2005/8/layout/lProcess2"/>
    <dgm:cxn modelId="{B81BE677-C9D5-474B-8E96-C8C20D26DB7E}" type="presParOf" srcId="{69B37F6F-01F5-5C48-A183-410F04523106}" destId="{ED1FC327-F96B-FC4A-83D0-798EC2CD05B9}" srcOrd="4" destOrd="0" presId="urn:microsoft.com/office/officeart/2005/8/layout/lProcess2"/>
    <dgm:cxn modelId="{CB96EE4E-13D2-7D41-9870-97E455A09FE1}" type="presParOf" srcId="{69B37F6F-01F5-5C48-A183-410F04523106}" destId="{71E3B04A-4059-F443-AA57-D88F81609904}" srcOrd="5" destOrd="0" presId="urn:microsoft.com/office/officeart/2005/8/layout/lProcess2"/>
    <dgm:cxn modelId="{04AC086C-6FD4-F545-8C2C-51512E9DB14A}" type="presParOf" srcId="{69B37F6F-01F5-5C48-A183-410F04523106}" destId="{EA804496-66D8-ED4F-AC61-E393133C5204}" srcOrd="6" destOrd="0" presId="urn:microsoft.com/office/officeart/2005/8/layout/lProcess2"/>
    <dgm:cxn modelId="{581E1FE4-9E84-9641-8FBD-4DCBAA1EB120}" type="presParOf" srcId="{69B37F6F-01F5-5C48-A183-410F04523106}" destId="{05F42BCA-956B-EA4B-AC99-C600B5BE0A03}" srcOrd="7" destOrd="0" presId="urn:microsoft.com/office/officeart/2005/8/layout/lProcess2"/>
    <dgm:cxn modelId="{ECD7D685-F14A-6F45-84C2-E6F94C1D8379}" type="presParOf" srcId="{69B37F6F-01F5-5C48-A183-410F04523106}" destId="{DD4DF722-4B0B-CE42-9B5B-875E163B6132}" srcOrd="8" destOrd="0" presId="urn:microsoft.com/office/officeart/2005/8/layout/lProcess2"/>
    <dgm:cxn modelId="{84F1DDA1-4017-8F49-926B-D292AE032917}" type="presParOf" srcId="{69B37F6F-01F5-5C48-A183-410F04523106}" destId="{B9A8269F-B128-6246-91EE-A449737F3B05}" srcOrd="9" destOrd="0" presId="urn:microsoft.com/office/officeart/2005/8/layout/lProcess2"/>
    <dgm:cxn modelId="{D136E0E2-526A-D84E-9640-214321BB6FAA}" type="presParOf" srcId="{69B37F6F-01F5-5C48-A183-410F04523106}" destId="{FD63825D-72C2-B841-B619-C6EE10FB07BC}" srcOrd="10" destOrd="0" presId="urn:microsoft.com/office/officeart/2005/8/layout/lProcess2"/>
    <dgm:cxn modelId="{8D2806F3-A537-6442-831D-EA5DC74D63C8}" type="presParOf" srcId="{3C6A94E9-6D95-4948-8A86-B8D9E96AFB5F}" destId="{47A224D2-EC48-C14F-8F9C-5FC38A014472}" srcOrd="3" destOrd="0" presId="urn:microsoft.com/office/officeart/2005/8/layout/lProcess2"/>
    <dgm:cxn modelId="{95B8BC90-8725-0243-8A15-104AA3F9D065}" type="presParOf" srcId="{3C6A94E9-6D95-4948-8A86-B8D9E96AFB5F}" destId="{E9FACF71-1ABD-BA4D-AE21-7ED10A1A02E7}" srcOrd="4" destOrd="0" presId="urn:microsoft.com/office/officeart/2005/8/layout/lProcess2"/>
    <dgm:cxn modelId="{20BD457E-FC0F-6940-8D2D-78014BA1E03F}" type="presParOf" srcId="{E9FACF71-1ABD-BA4D-AE21-7ED10A1A02E7}" destId="{945480FD-4DFD-8B4B-AD9A-75E128EA6B73}" srcOrd="0" destOrd="0" presId="urn:microsoft.com/office/officeart/2005/8/layout/lProcess2"/>
    <dgm:cxn modelId="{2ED1FB14-C242-5C4D-94D7-999247FCAF38}" type="presParOf" srcId="{E9FACF71-1ABD-BA4D-AE21-7ED10A1A02E7}" destId="{830B1253-C304-D24C-B4A2-DDC8B064C6F3}" srcOrd="1" destOrd="0" presId="urn:microsoft.com/office/officeart/2005/8/layout/lProcess2"/>
    <dgm:cxn modelId="{5A9CE90B-1DA6-D441-B7B2-416265DB74B9}" type="presParOf" srcId="{E9FACF71-1ABD-BA4D-AE21-7ED10A1A02E7}" destId="{75B0C7A0-2A26-094F-8F1B-1A00288B90D9}" srcOrd="2" destOrd="0" presId="urn:microsoft.com/office/officeart/2005/8/layout/lProcess2"/>
    <dgm:cxn modelId="{5C16C08E-8AE9-5E4A-AEF7-2B17C56F9368}" type="presParOf" srcId="{75B0C7A0-2A26-094F-8F1B-1A00288B90D9}" destId="{F927B691-E9B9-BC4E-9D5C-701B8D760304}" srcOrd="0" destOrd="0" presId="urn:microsoft.com/office/officeart/2005/8/layout/lProcess2"/>
    <dgm:cxn modelId="{08F19ED8-0EB9-4341-B542-EC8CB847F19C}" type="presParOf" srcId="{F927B691-E9B9-BC4E-9D5C-701B8D760304}" destId="{E8956185-AE6A-2243-B623-EAB4003D10A8}" srcOrd="0" destOrd="0" presId="urn:microsoft.com/office/officeart/2005/8/layout/lProcess2"/>
    <dgm:cxn modelId="{569094EB-49EC-AE40-8F02-4ED0F6729DA9}" type="presParOf" srcId="{F927B691-E9B9-BC4E-9D5C-701B8D760304}" destId="{EB3FCF52-FD66-E54D-8649-0A4B55A1A1D3}" srcOrd="1" destOrd="0" presId="urn:microsoft.com/office/officeart/2005/8/layout/lProcess2"/>
    <dgm:cxn modelId="{B2AE1E3C-B730-424D-B026-3265CB6382AE}" type="presParOf" srcId="{F927B691-E9B9-BC4E-9D5C-701B8D760304}" destId="{83EDB913-CA3E-F24A-9945-CE0A62568B3B}" srcOrd="2" destOrd="0" presId="urn:microsoft.com/office/officeart/2005/8/layout/lProcess2"/>
    <dgm:cxn modelId="{404DA8D7-A8C1-CE4A-A7DD-4C7642191077}" type="presParOf" srcId="{F927B691-E9B9-BC4E-9D5C-701B8D760304}" destId="{D3AAA2EC-B448-6F46-9079-A31B789683E2}" srcOrd="3" destOrd="0" presId="urn:microsoft.com/office/officeart/2005/8/layout/lProcess2"/>
    <dgm:cxn modelId="{40E89BE2-EB81-7D49-A47A-2E41AA10B54D}" type="presParOf" srcId="{F927B691-E9B9-BC4E-9D5C-701B8D760304}" destId="{0CDA122F-41C2-974D-9AFD-638F1E760C3B}" srcOrd="4" destOrd="0" presId="urn:microsoft.com/office/officeart/2005/8/layout/lProcess2"/>
    <dgm:cxn modelId="{2BE012D2-8453-7B45-92CA-EF6AF82403F2}" type="presParOf" srcId="{F927B691-E9B9-BC4E-9D5C-701B8D760304}" destId="{25B32D3F-5F1E-FD4D-9102-59FC2CD5244E}" srcOrd="5" destOrd="0" presId="urn:microsoft.com/office/officeart/2005/8/layout/lProcess2"/>
    <dgm:cxn modelId="{4127CDBD-EED9-DA43-BE97-4C286A3EEF92}" type="presParOf" srcId="{F927B691-E9B9-BC4E-9D5C-701B8D760304}" destId="{BA9519C1-2805-C04A-94C8-6315785D4249}" srcOrd="6" destOrd="0" presId="urn:microsoft.com/office/officeart/2005/8/layout/lProcess2"/>
    <dgm:cxn modelId="{044B4251-F6D2-8341-BD7A-45136E968089}" type="presParOf" srcId="{F927B691-E9B9-BC4E-9D5C-701B8D760304}" destId="{FE4594E8-CE91-754C-AA90-8941E4FAC202}" srcOrd="7" destOrd="0" presId="urn:microsoft.com/office/officeart/2005/8/layout/lProcess2"/>
    <dgm:cxn modelId="{A717B9B3-89E3-DC40-872F-099AA71FA187}" type="presParOf" srcId="{F927B691-E9B9-BC4E-9D5C-701B8D760304}" destId="{7D11D990-3E1B-D643-AF0A-5FB432D74591}" srcOrd="8" destOrd="0" presId="urn:microsoft.com/office/officeart/2005/8/layout/lProcess2"/>
    <dgm:cxn modelId="{C859A43E-80CA-0446-8B22-19684E7D0DA6}" type="presParOf" srcId="{3C6A94E9-6D95-4948-8A86-B8D9E96AFB5F}" destId="{E6EA7F79-3BA3-7B49-BF26-5F0F4D1E739B}" srcOrd="5" destOrd="0" presId="urn:microsoft.com/office/officeart/2005/8/layout/lProcess2"/>
    <dgm:cxn modelId="{844112C3-EF8E-C741-8CBC-5FA376378DFF}" type="presParOf" srcId="{3C6A94E9-6D95-4948-8A86-B8D9E96AFB5F}" destId="{F8B44ADA-D273-5140-9874-E17D76796F1E}" srcOrd="6" destOrd="0" presId="urn:microsoft.com/office/officeart/2005/8/layout/lProcess2"/>
    <dgm:cxn modelId="{09B4B9DC-E15E-4544-BB55-56C56B60BCFF}" type="presParOf" srcId="{F8B44ADA-D273-5140-9874-E17D76796F1E}" destId="{3B91246B-5E60-834D-AB43-AC3301C70D04}" srcOrd="0" destOrd="0" presId="urn:microsoft.com/office/officeart/2005/8/layout/lProcess2"/>
    <dgm:cxn modelId="{27FF0B59-6FB6-EE44-9B43-CACF47A045AB}" type="presParOf" srcId="{F8B44ADA-D273-5140-9874-E17D76796F1E}" destId="{B6C7DFA0-879E-364A-8F82-BD444E9D9CC7}" srcOrd="1" destOrd="0" presId="urn:microsoft.com/office/officeart/2005/8/layout/lProcess2"/>
    <dgm:cxn modelId="{DD904850-2A34-5A45-B0C6-F47130424459}" type="presParOf" srcId="{F8B44ADA-D273-5140-9874-E17D76796F1E}" destId="{EADB103D-0ED2-8D4E-ACCE-149C3E7D2E47}" srcOrd="2" destOrd="0" presId="urn:microsoft.com/office/officeart/2005/8/layout/lProcess2"/>
    <dgm:cxn modelId="{B9C81484-1003-1142-999F-764EE7AAD644}" type="presParOf" srcId="{EADB103D-0ED2-8D4E-ACCE-149C3E7D2E47}" destId="{BC566FE0-6B71-F94A-97A1-A47C3EE4DF9C}" srcOrd="0" destOrd="0" presId="urn:microsoft.com/office/officeart/2005/8/layout/lProcess2"/>
    <dgm:cxn modelId="{9D739DB7-2C25-A445-AF7D-0611F077D6C4}" type="presParOf" srcId="{BC566FE0-6B71-F94A-97A1-A47C3EE4DF9C}" destId="{A4C39A7A-B771-5046-86FA-8983893289C8}" srcOrd="0" destOrd="0" presId="urn:microsoft.com/office/officeart/2005/8/layout/lProcess2"/>
    <dgm:cxn modelId="{9AA14589-7F53-6E42-92FA-B852B9B68FF9}" type="presParOf" srcId="{BC566FE0-6B71-F94A-97A1-A47C3EE4DF9C}" destId="{A9952149-6B1F-D540-B581-654D7A40C856}" srcOrd="1" destOrd="0" presId="urn:microsoft.com/office/officeart/2005/8/layout/lProcess2"/>
    <dgm:cxn modelId="{8CAF0510-D1D4-7D43-95E3-E795C985830E}" type="presParOf" srcId="{BC566FE0-6B71-F94A-97A1-A47C3EE4DF9C}" destId="{80F4AFFD-DA33-9B4D-BC45-141444466C15}" srcOrd="2" destOrd="0" presId="urn:microsoft.com/office/officeart/2005/8/layout/lProcess2"/>
    <dgm:cxn modelId="{32F24EE8-89CD-CE42-8CCE-08CE31AA880A}" type="presParOf" srcId="{BC566FE0-6B71-F94A-97A1-A47C3EE4DF9C}" destId="{6CD6FB24-D6F7-4D4A-8565-C6030FEFF76A}" srcOrd="3" destOrd="0" presId="urn:microsoft.com/office/officeart/2005/8/layout/lProcess2"/>
    <dgm:cxn modelId="{38CA3453-5718-E440-9AD1-B2D5B0B98F50}" type="presParOf" srcId="{BC566FE0-6B71-F94A-97A1-A47C3EE4DF9C}" destId="{1DAA241D-CF4D-8846-B3F6-C09CA0994745}" srcOrd="4" destOrd="0" presId="urn:microsoft.com/office/officeart/2005/8/layout/lProcess2"/>
    <dgm:cxn modelId="{237BC764-44BA-FE43-8EED-E879AE427E11}" type="presParOf" srcId="{BC566FE0-6B71-F94A-97A1-A47C3EE4DF9C}" destId="{8CD9F0EF-8310-4444-9466-703852314D80}" srcOrd="5" destOrd="0" presId="urn:microsoft.com/office/officeart/2005/8/layout/lProcess2"/>
    <dgm:cxn modelId="{986B59E8-6090-F64D-98F5-DDE353938520}" type="presParOf" srcId="{BC566FE0-6B71-F94A-97A1-A47C3EE4DF9C}" destId="{DD9687FF-2F6D-F043-B5C6-662E82914B51}" srcOrd="6" destOrd="0" presId="urn:microsoft.com/office/officeart/2005/8/layout/lProcess2"/>
    <dgm:cxn modelId="{8535C31D-4B26-2546-B222-B1E74F69DBC6}" type="presParOf" srcId="{BC566FE0-6B71-F94A-97A1-A47C3EE4DF9C}" destId="{32F401EE-8622-AB4E-B107-6C9802EE97A2}" srcOrd="7" destOrd="0" presId="urn:microsoft.com/office/officeart/2005/8/layout/lProcess2"/>
    <dgm:cxn modelId="{B6C9917C-AE6B-9A4F-A9D4-C7630CEAFB13}" type="presParOf" srcId="{BC566FE0-6B71-F94A-97A1-A47C3EE4DF9C}" destId="{9AF07678-DB2F-2C41-BCC5-E7B472652F1F}" srcOrd="8" destOrd="0" presId="urn:microsoft.com/office/officeart/2005/8/layout/lProcess2"/>
    <dgm:cxn modelId="{52621FF1-8D90-344C-A66A-47A1524ADF10}" type="presParOf" srcId="{BC566FE0-6B71-F94A-97A1-A47C3EE4DF9C}" destId="{F49CCE01-25E7-0946-8105-3D474BB39345}" srcOrd="9" destOrd="0" presId="urn:microsoft.com/office/officeart/2005/8/layout/lProcess2"/>
    <dgm:cxn modelId="{1B819BA3-14DD-924A-85DC-850EC072D274}" type="presParOf" srcId="{BC566FE0-6B71-F94A-97A1-A47C3EE4DF9C}" destId="{FAFA1C57-0B6D-A743-AF1C-D1B028A0F687}" srcOrd="1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44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86E116-CA24-014B-A165-B65E8942E306}">
      <dsp:nvSpPr>
        <dsp:cNvPr id="0" name=""/>
        <dsp:cNvSpPr/>
      </dsp:nvSpPr>
      <dsp:spPr>
        <a:xfrm>
          <a:off x="0" y="0"/>
          <a:ext cx="896598" cy="2850840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Cognitive skills </a:t>
          </a:r>
        </a:p>
      </dsp:txBody>
      <dsp:txXfrm>
        <a:off x="0" y="0"/>
        <a:ext cx="896598" cy="855252"/>
      </dsp:txXfrm>
    </dsp:sp>
    <dsp:sp modelId="{70D336A1-FF01-9C4D-9701-D88600F269A1}">
      <dsp:nvSpPr>
        <dsp:cNvPr id="0" name=""/>
        <dsp:cNvSpPr/>
      </dsp:nvSpPr>
      <dsp:spPr>
        <a:xfrm>
          <a:off x="90573" y="855321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Problem solving </a:t>
          </a:r>
        </a:p>
      </dsp:txBody>
      <dsp:txXfrm>
        <a:off x="102737" y="867485"/>
        <a:ext cx="692950" cy="390978"/>
      </dsp:txXfrm>
    </dsp:sp>
    <dsp:sp modelId="{10221482-75F5-3540-866F-77F1FC4BD155}">
      <dsp:nvSpPr>
        <dsp:cNvPr id="0" name=""/>
        <dsp:cNvSpPr/>
      </dsp:nvSpPr>
      <dsp:spPr>
        <a:xfrm>
          <a:off x="90573" y="13345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Focus and concentration </a:t>
          </a:r>
        </a:p>
      </dsp:txBody>
      <dsp:txXfrm>
        <a:off x="102737" y="1346686"/>
        <a:ext cx="692950" cy="390978"/>
      </dsp:txXfrm>
    </dsp:sp>
    <dsp:sp modelId="{98D60B0C-90A5-514B-B4F0-7205634086F6}">
      <dsp:nvSpPr>
        <dsp:cNvPr id="0" name=""/>
        <dsp:cNvSpPr/>
      </dsp:nvSpPr>
      <dsp:spPr>
        <a:xfrm>
          <a:off x="90573" y="18137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Creativity </a:t>
          </a:r>
        </a:p>
      </dsp:txBody>
      <dsp:txXfrm>
        <a:off x="102737" y="1825886"/>
        <a:ext cx="692950" cy="390978"/>
      </dsp:txXfrm>
    </dsp:sp>
    <dsp:sp modelId="{348994EE-9292-1148-ABE3-160AB9AC38AD}">
      <dsp:nvSpPr>
        <dsp:cNvPr id="0" name=""/>
        <dsp:cNvSpPr/>
      </dsp:nvSpPr>
      <dsp:spPr>
        <a:xfrm>
          <a:off x="90573" y="2292922"/>
          <a:ext cx="717278" cy="41530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Decision making </a:t>
          </a:r>
        </a:p>
      </dsp:txBody>
      <dsp:txXfrm>
        <a:off x="102737" y="2305086"/>
        <a:ext cx="692950" cy="390978"/>
      </dsp:txXfrm>
    </dsp:sp>
    <dsp:sp modelId="{2634DA50-A180-854B-9883-B5140C12F3A9}">
      <dsp:nvSpPr>
        <dsp:cNvPr id="0" name=""/>
        <dsp:cNvSpPr/>
      </dsp:nvSpPr>
      <dsp:spPr>
        <a:xfrm>
          <a:off x="964756" y="0"/>
          <a:ext cx="896598" cy="2850840"/>
        </a:xfrm>
        <a:prstGeom prst="roundRect">
          <a:avLst>
            <a:gd name="adj" fmla="val 10000"/>
          </a:avLst>
        </a:prstGeom>
        <a:solidFill>
          <a:srgbClr val="FFFF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Practical Cookery  Skills </a:t>
          </a:r>
        </a:p>
      </dsp:txBody>
      <dsp:txXfrm>
        <a:off x="964756" y="0"/>
        <a:ext cx="896598" cy="855252"/>
      </dsp:txXfrm>
    </dsp:sp>
    <dsp:sp modelId="{1B0F3101-10D1-E34E-9C9B-29D34B38A574}">
      <dsp:nvSpPr>
        <dsp:cNvPr id="0" name=""/>
        <dsp:cNvSpPr/>
      </dsp:nvSpPr>
      <dsp:spPr>
        <a:xfrm>
          <a:off x="1054416" y="855391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Weighing and measuring </a:t>
          </a:r>
        </a:p>
      </dsp:txBody>
      <dsp:txXfrm>
        <a:off x="1062433" y="863408"/>
        <a:ext cx="701244" cy="257670"/>
      </dsp:txXfrm>
    </dsp:sp>
    <dsp:sp modelId="{D6ACDF26-3CD0-5F42-9020-71407A10374B}">
      <dsp:nvSpPr>
        <dsp:cNvPr id="0" name=""/>
        <dsp:cNvSpPr/>
      </dsp:nvSpPr>
      <dsp:spPr>
        <a:xfrm>
          <a:off x="1054416" y="1171204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Knife skills</a:t>
          </a:r>
        </a:p>
      </dsp:txBody>
      <dsp:txXfrm>
        <a:off x="1062433" y="1179221"/>
        <a:ext cx="701244" cy="257670"/>
      </dsp:txXfrm>
    </dsp:sp>
    <dsp:sp modelId="{ED1FC327-F96B-FC4A-83D0-798EC2CD05B9}">
      <dsp:nvSpPr>
        <dsp:cNvPr id="0" name=""/>
        <dsp:cNvSpPr/>
      </dsp:nvSpPr>
      <dsp:spPr>
        <a:xfrm>
          <a:off x="1054416" y="1487017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Hob management </a:t>
          </a:r>
        </a:p>
      </dsp:txBody>
      <dsp:txXfrm>
        <a:off x="1062433" y="1495034"/>
        <a:ext cx="701244" cy="257670"/>
      </dsp:txXfrm>
    </dsp:sp>
    <dsp:sp modelId="{EA804496-66D8-ED4F-AC61-E393133C5204}">
      <dsp:nvSpPr>
        <dsp:cNvPr id="0" name=""/>
        <dsp:cNvSpPr/>
      </dsp:nvSpPr>
      <dsp:spPr>
        <a:xfrm>
          <a:off x="1054416" y="1802829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Presentation </a:t>
          </a:r>
        </a:p>
      </dsp:txBody>
      <dsp:txXfrm>
        <a:off x="1062433" y="1810846"/>
        <a:ext cx="701244" cy="257670"/>
      </dsp:txXfrm>
    </dsp:sp>
    <dsp:sp modelId="{DD4DF722-4B0B-CE42-9B5B-875E163B6132}">
      <dsp:nvSpPr>
        <dsp:cNvPr id="0" name=""/>
        <dsp:cNvSpPr/>
      </dsp:nvSpPr>
      <dsp:spPr>
        <a:xfrm>
          <a:off x="1054416" y="2118642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Garnishing </a:t>
          </a:r>
        </a:p>
      </dsp:txBody>
      <dsp:txXfrm>
        <a:off x="1062433" y="2126659"/>
        <a:ext cx="701244" cy="257670"/>
      </dsp:txXfrm>
    </dsp:sp>
    <dsp:sp modelId="{FD63825D-72C2-B841-B619-C6EE10FB07BC}">
      <dsp:nvSpPr>
        <dsp:cNvPr id="0" name=""/>
        <dsp:cNvSpPr/>
      </dsp:nvSpPr>
      <dsp:spPr>
        <a:xfrm>
          <a:off x="1054416" y="2434455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Recipe modification </a:t>
          </a:r>
        </a:p>
      </dsp:txBody>
      <dsp:txXfrm>
        <a:off x="1062433" y="2442472"/>
        <a:ext cx="701244" cy="257670"/>
      </dsp:txXfrm>
    </dsp:sp>
    <dsp:sp modelId="{945480FD-4DFD-8B4B-AD9A-75E128EA6B73}">
      <dsp:nvSpPr>
        <dsp:cNvPr id="0" name=""/>
        <dsp:cNvSpPr/>
      </dsp:nvSpPr>
      <dsp:spPr>
        <a:xfrm>
          <a:off x="1928599" y="0"/>
          <a:ext cx="896598" cy="2850840"/>
        </a:xfrm>
        <a:prstGeom prst="roundRect">
          <a:avLst>
            <a:gd name="adj" fmla="val 10000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b="1" kern="1200" dirty="0">
              <a:latin typeface="Comic Sans MS" panose="030F0902030302020204" pitchFamily="66" charset="0"/>
            </a:rPr>
            <a:t>Nutritional Knowledge </a:t>
          </a:r>
        </a:p>
      </dsp:txBody>
      <dsp:txXfrm>
        <a:off x="1928599" y="0"/>
        <a:ext cx="896598" cy="855252"/>
      </dsp:txXfrm>
    </dsp:sp>
    <dsp:sp modelId="{E8956185-AE6A-2243-B623-EAB4003D10A8}">
      <dsp:nvSpPr>
        <dsp:cNvPr id="0" name=""/>
        <dsp:cNvSpPr/>
      </dsp:nvSpPr>
      <dsp:spPr>
        <a:xfrm>
          <a:off x="2018259" y="855791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Eat well plate </a:t>
          </a:r>
        </a:p>
      </dsp:txBody>
      <dsp:txXfrm>
        <a:off x="2027919" y="865451"/>
        <a:ext cx="697958" cy="310482"/>
      </dsp:txXfrm>
    </dsp:sp>
    <dsp:sp modelId="{83EDB913-CA3E-F24A-9945-CE0A62568B3B}">
      <dsp:nvSpPr>
        <dsp:cNvPr id="0" name=""/>
        <dsp:cNvSpPr/>
      </dsp:nvSpPr>
      <dsp:spPr>
        <a:xfrm>
          <a:off x="2018259" y="1236333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Scottish dietary goals </a:t>
          </a:r>
        </a:p>
      </dsp:txBody>
      <dsp:txXfrm>
        <a:off x="2027919" y="1245993"/>
        <a:ext cx="697958" cy="310482"/>
      </dsp:txXfrm>
    </dsp:sp>
    <dsp:sp modelId="{0CDA122F-41C2-974D-9AFD-638F1E760C3B}">
      <dsp:nvSpPr>
        <dsp:cNvPr id="0" name=""/>
        <dsp:cNvSpPr/>
      </dsp:nvSpPr>
      <dsp:spPr>
        <a:xfrm>
          <a:off x="2018259" y="1616874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The nutrients </a:t>
          </a:r>
        </a:p>
      </dsp:txBody>
      <dsp:txXfrm>
        <a:off x="2027919" y="1626534"/>
        <a:ext cx="697958" cy="310482"/>
      </dsp:txXfrm>
    </dsp:sp>
    <dsp:sp modelId="{BA9519C1-2805-C04A-94C8-6315785D4249}">
      <dsp:nvSpPr>
        <dsp:cNvPr id="0" name=""/>
        <dsp:cNvSpPr/>
      </dsp:nvSpPr>
      <dsp:spPr>
        <a:xfrm>
          <a:off x="2018259" y="1997415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Stages of the lifecycle </a:t>
          </a:r>
        </a:p>
      </dsp:txBody>
      <dsp:txXfrm>
        <a:off x="2027919" y="2007075"/>
        <a:ext cx="697958" cy="310482"/>
      </dsp:txXfrm>
    </dsp:sp>
    <dsp:sp modelId="{7D11D990-3E1B-D643-AF0A-5FB432D74591}">
      <dsp:nvSpPr>
        <dsp:cNvPr id="0" name=""/>
        <dsp:cNvSpPr/>
      </dsp:nvSpPr>
      <dsp:spPr>
        <a:xfrm>
          <a:off x="2018259" y="2377957"/>
          <a:ext cx="717278" cy="32980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15240" rIns="20320" bIns="1524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800" kern="1200" dirty="0">
              <a:latin typeface="Comic Sans MS" panose="030F0902030302020204" pitchFamily="66" charset="0"/>
            </a:rPr>
            <a:t>Digestion </a:t>
          </a:r>
        </a:p>
      </dsp:txBody>
      <dsp:txXfrm>
        <a:off x="2027919" y="2387617"/>
        <a:ext cx="697958" cy="310482"/>
      </dsp:txXfrm>
    </dsp:sp>
    <dsp:sp modelId="{3B91246B-5E60-834D-AB43-AC3301C70D04}">
      <dsp:nvSpPr>
        <dsp:cNvPr id="0" name=""/>
        <dsp:cNvSpPr/>
      </dsp:nvSpPr>
      <dsp:spPr>
        <a:xfrm>
          <a:off x="2892442" y="0"/>
          <a:ext cx="896598" cy="2850840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100" kern="1200" dirty="0">
              <a:latin typeface="Comic Sans MS" panose="030F0902030302020204" pitchFamily="66" charset="0"/>
            </a:rPr>
            <a:t>Personal Qualities </a:t>
          </a:r>
        </a:p>
      </dsp:txBody>
      <dsp:txXfrm>
        <a:off x="2892442" y="0"/>
        <a:ext cx="896598" cy="855252"/>
      </dsp:txXfrm>
    </dsp:sp>
    <dsp:sp modelId="{A4C39A7A-B771-5046-86FA-8983893289C8}">
      <dsp:nvSpPr>
        <dsp:cNvPr id="0" name=""/>
        <dsp:cNvSpPr/>
      </dsp:nvSpPr>
      <dsp:spPr>
        <a:xfrm>
          <a:off x="2982102" y="855391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Motivation</a:t>
          </a:r>
        </a:p>
      </dsp:txBody>
      <dsp:txXfrm>
        <a:off x="2990119" y="863408"/>
        <a:ext cx="701244" cy="257670"/>
      </dsp:txXfrm>
    </dsp:sp>
    <dsp:sp modelId="{80F4AFFD-DA33-9B4D-BC45-141444466C15}">
      <dsp:nvSpPr>
        <dsp:cNvPr id="0" name=""/>
        <dsp:cNvSpPr/>
      </dsp:nvSpPr>
      <dsp:spPr>
        <a:xfrm>
          <a:off x="2982102" y="1171204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Confidence </a:t>
          </a:r>
        </a:p>
      </dsp:txBody>
      <dsp:txXfrm>
        <a:off x="2990119" y="1179221"/>
        <a:ext cx="701244" cy="257670"/>
      </dsp:txXfrm>
    </dsp:sp>
    <dsp:sp modelId="{1DAA241D-CF4D-8846-B3F6-C09CA0994745}">
      <dsp:nvSpPr>
        <dsp:cNvPr id="0" name=""/>
        <dsp:cNvSpPr/>
      </dsp:nvSpPr>
      <dsp:spPr>
        <a:xfrm>
          <a:off x="2982102" y="1487017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Determination and resilience</a:t>
          </a:r>
        </a:p>
      </dsp:txBody>
      <dsp:txXfrm>
        <a:off x="2990119" y="1495034"/>
        <a:ext cx="701244" cy="257670"/>
      </dsp:txXfrm>
    </dsp:sp>
    <dsp:sp modelId="{DD9687FF-2F6D-F043-B5C6-662E82914B51}">
      <dsp:nvSpPr>
        <dsp:cNvPr id="0" name=""/>
        <dsp:cNvSpPr/>
      </dsp:nvSpPr>
      <dsp:spPr>
        <a:xfrm>
          <a:off x="2982102" y="1802829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Responsibility and leadership </a:t>
          </a:r>
        </a:p>
      </dsp:txBody>
      <dsp:txXfrm>
        <a:off x="2990119" y="1810846"/>
        <a:ext cx="701244" cy="257670"/>
      </dsp:txXfrm>
    </dsp:sp>
    <dsp:sp modelId="{9AF07678-DB2F-2C41-BCC5-E7B472652F1F}">
      <dsp:nvSpPr>
        <dsp:cNvPr id="0" name=""/>
        <dsp:cNvSpPr/>
      </dsp:nvSpPr>
      <dsp:spPr>
        <a:xfrm>
          <a:off x="2982102" y="2118642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Respect and tolerance </a:t>
          </a:r>
        </a:p>
      </dsp:txBody>
      <dsp:txXfrm>
        <a:off x="2990119" y="2126659"/>
        <a:ext cx="701244" cy="257670"/>
      </dsp:txXfrm>
    </dsp:sp>
    <dsp:sp modelId="{FAFA1C57-0B6D-A743-AF1C-D1B028A0F687}">
      <dsp:nvSpPr>
        <dsp:cNvPr id="0" name=""/>
        <dsp:cNvSpPr/>
      </dsp:nvSpPr>
      <dsp:spPr>
        <a:xfrm>
          <a:off x="2982102" y="2434455"/>
          <a:ext cx="717278" cy="27370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3335" rIns="17780" bIns="13335" numCol="1" spcCol="1270" anchor="t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700" kern="1200" dirty="0">
              <a:latin typeface="Comic Sans MS" panose="030F0902030302020204" pitchFamily="66" charset="0"/>
            </a:rPr>
            <a:t>Communication </a:t>
          </a:r>
        </a:p>
      </dsp:txBody>
      <dsp:txXfrm>
        <a:off x="2990119" y="2442472"/>
        <a:ext cx="701244" cy="2576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E6757-ED01-1349-B5B8-4B5671E91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12AB79-ECD3-5442-B10C-7D5559960F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5451CE-2C05-3E45-962C-AB8859D22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94B2F6-EBA1-1C46-8B41-9B07CE3F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3E313-5E58-C842-B501-2E72F3CFB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519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D0C9E-606E-4C41-9D2A-EBFC8B793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EAEA0E-31AC-8049-B859-43720BCBB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571E3C-EE25-F740-BBC9-2206D3CF6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C54674-6F12-2644-875F-24C15DC12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09D42-D6A1-5242-A6C3-CC3BFCFFF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70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68B64-8420-6B46-8A2B-D83C47EAD4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9AB1C6-5CE2-C240-81E7-061384707D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6BEF2D-08D2-654D-9966-893BE4091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5923E-82C7-5F4F-8976-AE21A7770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A427E-53CC-BB40-8E21-CE1F1286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21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CF962-9CC0-8441-B474-B99EAB0FE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3BD821-D606-2C4A-973E-DD4FF90365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C1583-B82F-4B4D-BB38-B3066EC60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2C27D-B2B8-C543-AB62-FC041D532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80BF9-ABDE-654C-B958-A4BEF60DC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045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0B895F-00D8-2D44-916F-541A89EBC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BAD6D-FEA0-FA43-88A6-BB43A57C5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D11826-657F-3C4A-A9F9-C4B43B00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A401AC-A681-B046-845D-5BBD0AFA5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0CCC-7A20-024D-8002-B192F1E0D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3607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0AD33-4822-B24E-9942-0EFD88865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522243-5359-AF46-B18E-51C16BE85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C8103-3A22-3F40-9896-6C48C788C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60DD9-F1C2-6C41-B3AD-AB92EB54D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5D2F4-B650-2445-9236-0F5E73990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C1A84F-C0CB-9E41-B6E8-F394AB95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55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65A54-7063-1448-BA20-DC877C3702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B2B00E-56C6-2444-B22E-FB90D38546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C18C6-9297-5F4B-9ABE-B343FA895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E3295F-7692-7B42-B843-AADEB0A72B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539DC0-FA16-2E40-967B-3111D1E70F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147302-7AD8-4D41-9883-1E0EC3CA8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E4F72C-CFE3-3C49-90A5-1F4FEF28D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C08F2-E78C-5549-8C6C-BCF847905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0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43E99-FD1F-D74C-B846-2A0A8343B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1AC1E2-7E44-9D4B-A2A4-93433879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64D01-619A-4F49-AB90-A40A814A0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B01B72-F48B-634E-8774-C921C8C30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35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3FBB1-C997-2541-80D1-34C2D561F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72F20D-2BC2-EF4A-A5BF-994929F97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7AE782-6F40-9849-B254-33CECA006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2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4E45F-66DF-AE44-B3D8-8C990CDFD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083627-B538-7F47-B401-2D427AB76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AFDC9-9BD3-C14A-A66F-D46EF333B7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71AACD-6C28-0A4E-B64B-DFE51E743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56B6F4-4F9B-D44E-BB92-FBD9C44BA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81AE49-FBA6-7B44-A074-9926A5D8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639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B1FA4-82E3-D744-A965-F9D417BE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91CC0F-E305-2248-9E1F-7FD5DE0696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E3608-3D3F-CB42-94D3-24E9865C4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D74DB-6F87-E540-B299-C6D39B40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CEBF2D-E4EF-E840-96D6-76070D171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63651A-B03E-884C-8700-B0EE72FA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33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762645-8ACE-E144-A89E-5967A1AA4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7F4826-DF05-3442-B99C-8ACDB56FC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D4B78-588A-3B4B-9597-05402D5D32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1B3F6-5C60-934A-8305-3A4AE3531464}" type="datetimeFigureOut">
              <a:rPr lang="en-US" smtClean="0"/>
              <a:t>6/17/2020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A98CB7-1186-B444-9BD0-77E2117000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2A326-6083-4F4C-958A-CCDA62D974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11536-85F6-384C-8DEC-4F457001FD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7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webstockreview.net/explore/dresser-clipart-open-drawer/" TargetMode="External"/><Relationship Id="rId18" Type="http://schemas.openxmlformats.org/officeDocument/2006/relationships/image" Target="../media/image8.png"/><Relationship Id="rId26" Type="http://schemas.openxmlformats.org/officeDocument/2006/relationships/hyperlink" Target="https://www.youtube.com/watch?v=lN78DPQ7vkc" TargetMode="External"/><Relationship Id="rId39" Type="http://schemas.openxmlformats.org/officeDocument/2006/relationships/hyperlink" Target="http://openclipart.org/detail/165175/green-up-arrow-by-lpenz" TargetMode="External"/><Relationship Id="rId3" Type="http://schemas.openxmlformats.org/officeDocument/2006/relationships/hyperlink" Target="https://pxhere.com/en/photo/879870" TargetMode="External"/><Relationship Id="rId21" Type="http://schemas.openxmlformats.org/officeDocument/2006/relationships/hyperlink" Target="http://www.pngonly.com/healthy-food-png/" TargetMode="External"/><Relationship Id="rId34" Type="http://schemas.openxmlformats.org/officeDocument/2006/relationships/image" Target="../media/image14.jpg"/><Relationship Id="rId42" Type="http://schemas.openxmlformats.org/officeDocument/2006/relationships/diagramQuickStyle" Target="../diagrams/quickStyle1.xml"/><Relationship Id="rId47" Type="http://schemas.openxmlformats.org/officeDocument/2006/relationships/image" Target="cid:8127DB4B-2BAC-432C-8345-F55768CC6C9D" TargetMode="External"/><Relationship Id="rId50" Type="http://schemas.openxmlformats.org/officeDocument/2006/relationships/hyperlink" Target="https://commons.wikimedia.org/wiki/File:Microsoft_Forms_(2019-present).svg" TargetMode="External"/><Relationship Id="rId7" Type="http://schemas.openxmlformats.org/officeDocument/2006/relationships/hyperlink" Target="https://www.amazon.co.uk/Egert-Clock/dp/B014C3QONC" TargetMode="External"/><Relationship Id="rId12" Type="http://schemas.openxmlformats.org/officeDocument/2006/relationships/image" Target="../media/image6.png"/><Relationship Id="rId17" Type="http://schemas.openxmlformats.org/officeDocument/2006/relationships/hyperlink" Target="https://www.foodafactoflife.org.uk/recipes/" TargetMode="External"/><Relationship Id="rId25" Type="http://schemas.openxmlformats.org/officeDocument/2006/relationships/hyperlink" Target="https://www.foodafactoflife.org.uk/11-14-years/healthy-eating/interactive-resources/#EG" TargetMode="External"/><Relationship Id="rId33" Type="http://schemas.openxmlformats.org/officeDocument/2006/relationships/hyperlink" Target="http://lenguaylitedelcepa.blogspot.com/2018/10/kahoot-de-repaso-nivel-i-unidad-1.html" TargetMode="External"/><Relationship Id="rId38" Type="http://schemas.openxmlformats.org/officeDocument/2006/relationships/image" Target="../media/image16.png"/><Relationship Id="rId46" Type="http://schemas.openxmlformats.org/officeDocument/2006/relationships/image" Target="../media/image18.png"/><Relationship Id="rId2" Type="http://schemas.openxmlformats.org/officeDocument/2006/relationships/image" Target="../media/image1.jpg"/><Relationship Id="rId16" Type="http://schemas.openxmlformats.org/officeDocument/2006/relationships/hyperlink" Target="http://gamesmechanics.wikia.com/wiki/File:YouTube-Transparent-Logo.png" TargetMode="External"/><Relationship Id="rId20" Type="http://schemas.openxmlformats.org/officeDocument/2006/relationships/image" Target="../media/image9.png"/><Relationship Id="rId29" Type="http://schemas.openxmlformats.org/officeDocument/2006/relationships/hyperlink" Target="https://kahoot.it/challenge/0931662?challenge-id=6aee637f-81a2-4095-b082-45ad30a8a2c1_1592399559951" TargetMode="External"/><Relationship Id="rId41" Type="http://schemas.openxmlformats.org/officeDocument/2006/relationships/diagramLayout" Target="../diagrams/layout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://www.pngmart.com/image/tag/shelf" TargetMode="External"/><Relationship Id="rId24" Type="http://schemas.openxmlformats.org/officeDocument/2006/relationships/hyperlink" Target="http://www.pngall.com/water-bottle-png" TargetMode="External"/><Relationship Id="rId32" Type="http://schemas.openxmlformats.org/officeDocument/2006/relationships/image" Target="../media/image13.png"/><Relationship Id="rId37" Type="http://schemas.openxmlformats.org/officeDocument/2006/relationships/hyperlink" Target="https://webstockreview.net/explore/flour-clipart-recipe/" TargetMode="External"/><Relationship Id="rId40" Type="http://schemas.openxmlformats.org/officeDocument/2006/relationships/diagramData" Target="../diagrams/data1.xml"/><Relationship Id="rId45" Type="http://schemas.openxmlformats.org/officeDocument/2006/relationships/image" Target="../media/image17.png"/><Relationship Id="rId5" Type="http://schemas.openxmlformats.org/officeDocument/2006/relationships/hyperlink" Target="https://www.wpclipart.com/page_frames/school/school_frames_2/dry_erase_board_background.png.html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10.png"/><Relationship Id="rId28" Type="http://schemas.openxmlformats.org/officeDocument/2006/relationships/hyperlink" Target="http://www.pngall.com/goal-png/download/22603" TargetMode="External"/><Relationship Id="rId36" Type="http://schemas.openxmlformats.org/officeDocument/2006/relationships/image" Target="../media/image15.png"/><Relationship Id="rId49" Type="http://schemas.openxmlformats.org/officeDocument/2006/relationships/image" Target="../media/image19.png"/><Relationship Id="rId10" Type="http://schemas.openxmlformats.org/officeDocument/2006/relationships/image" Target="../media/image5.png"/><Relationship Id="rId19" Type="http://schemas.openxmlformats.org/officeDocument/2006/relationships/hyperlink" Target="https://web.tgp.ca/handbook/" TargetMode="External"/><Relationship Id="rId31" Type="http://schemas.openxmlformats.org/officeDocument/2006/relationships/hyperlink" Target="https://commons.wikimedia.org/wiki/File:Kahoot_Logo.svg" TargetMode="External"/><Relationship Id="rId44" Type="http://schemas.microsoft.com/office/2007/relationships/diagramDrawing" Target="../diagrams/drawing1.xml"/><Relationship Id="rId4" Type="http://schemas.openxmlformats.org/officeDocument/2006/relationships/image" Target="../media/image2.php"/><Relationship Id="rId9" Type="http://schemas.openxmlformats.org/officeDocument/2006/relationships/hyperlink" Target="http://clipartmag.com/triangular-flag-banner" TargetMode="External"/><Relationship Id="rId14" Type="http://schemas.openxmlformats.org/officeDocument/2006/relationships/hyperlink" Target="https://www.youtube.com/watch?v=8_1Q-dYGVok" TargetMode="External"/><Relationship Id="rId22" Type="http://schemas.openxmlformats.org/officeDocument/2006/relationships/hyperlink" Target="https://www.foodafactoflife.org.uk/14-16-years/healthy-eating/energy-and-nutrients/#water" TargetMode="External"/><Relationship Id="rId27" Type="http://schemas.openxmlformats.org/officeDocument/2006/relationships/image" Target="../media/image11.png"/><Relationship Id="rId30" Type="http://schemas.openxmlformats.org/officeDocument/2006/relationships/image" Target="../media/image12.png"/><Relationship Id="rId35" Type="http://schemas.openxmlformats.org/officeDocument/2006/relationships/hyperlink" Target="https://diabetesdietblog.com/2016/05/25/new-uk-eat-well-plate-same-old-rubbish/" TargetMode="External"/><Relationship Id="rId43" Type="http://schemas.openxmlformats.org/officeDocument/2006/relationships/diagramColors" Target="../diagrams/colors1.xml"/><Relationship Id="rId48" Type="http://schemas.openxmlformats.org/officeDocument/2006/relationships/hyperlink" Target="https://forms.office.com/Pages/ResponsePage.aspx?id=oyzTzM4Wj0KVQTctawUZKSWypC2hBKJFiviR_PH5T8tUQ0dJNUlJUUZFUkNRVE1GT0ZYMk5WUDhRWS4u" TargetMode="External"/><Relationship Id="rId8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D12CB-7279-1144-8E16-230156EB9F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D060F8-68AB-8F40-B022-0999A0F439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floor, sitting, wooden, table&#10;&#10;Description automatically generated">
            <a:extLst>
              <a:ext uri="{FF2B5EF4-FFF2-40B4-BE49-F238E27FC236}">
                <a16:creationId xmlns:a16="http://schemas.microsoft.com/office/drawing/2014/main" id="{3AD5E3C4-9B63-A64F-86B7-27FC30DAA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" y="-50193"/>
            <a:ext cx="12191999" cy="6858000"/>
          </a:xfrm>
          <a:prstGeom prst="rect">
            <a:avLst/>
          </a:prstGeom>
        </p:spPr>
      </p:pic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59B9939-9D66-214F-9191-ED971C3529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3252108" y="881728"/>
            <a:ext cx="5076263" cy="3922567"/>
          </a:xfrm>
          <a:prstGeom prst="rect">
            <a:avLst/>
          </a:prstGeom>
        </p:spPr>
      </p:pic>
      <p:pic>
        <p:nvPicPr>
          <p:cNvPr id="15" name="Picture 14" descr="A large clock mounted to the side&#10;&#10;Description automatically generated">
            <a:extLst>
              <a:ext uri="{FF2B5EF4-FFF2-40B4-BE49-F238E27FC236}">
                <a16:creationId xmlns:a16="http://schemas.microsoft.com/office/drawing/2014/main" id="{1EEBA57F-C5C4-9345-97A7-9107D8E79B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228331" y="881728"/>
            <a:ext cx="969770" cy="969770"/>
          </a:xfrm>
          <a:prstGeom prst="rect">
            <a:avLst/>
          </a:prstGeom>
        </p:spPr>
      </p:pic>
      <p:pic>
        <p:nvPicPr>
          <p:cNvPr id="39" name="Picture 38" descr="A picture containing laptop, computer, clock&#10;&#10;Description automatically generated">
            <a:extLst>
              <a:ext uri="{FF2B5EF4-FFF2-40B4-BE49-F238E27FC236}">
                <a16:creationId xmlns:a16="http://schemas.microsoft.com/office/drawing/2014/main" id="{5EF78CEE-CDB5-A24E-B11D-284B75C32E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0" y="0"/>
            <a:ext cx="3332402" cy="808248"/>
          </a:xfrm>
          <a:prstGeom prst="rect">
            <a:avLst/>
          </a:prstGeom>
        </p:spPr>
      </p:pic>
      <p:pic>
        <p:nvPicPr>
          <p:cNvPr id="40" name="Picture 39" descr="A picture containing laptop, computer, clock&#10;&#10;Description automatically generated">
            <a:extLst>
              <a:ext uri="{FF2B5EF4-FFF2-40B4-BE49-F238E27FC236}">
                <a16:creationId xmlns:a16="http://schemas.microsoft.com/office/drawing/2014/main" id="{877531AD-9A24-4146-97CC-B927B62AE3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3243502" y="0"/>
            <a:ext cx="3332402" cy="808248"/>
          </a:xfrm>
          <a:prstGeom prst="rect">
            <a:avLst/>
          </a:prstGeom>
        </p:spPr>
      </p:pic>
      <p:pic>
        <p:nvPicPr>
          <p:cNvPr id="41" name="Picture 40" descr="A picture containing laptop, computer, clock&#10;&#10;Description automatically generated">
            <a:extLst>
              <a:ext uri="{FF2B5EF4-FFF2-40B4-BE49-F238E27FC236}">
                <a16:creationId xmlns:a16="http://schemas.microsoft.com/office/drawing/2014/main" id="{C06CF047-D252-0D4B-853D-8B3B3BAC4D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6487004" y="14045"/>
            <a:ext cx="3332402" cy="808248"/>
          </a:xfrm>
          <a:prstGeom prst="rect">
            <a:avLst/>
          </a:prstGeom>
        </p:spPr>
      </p:pic>
      <p:pic>
        <p:nvPicPr>
          <p:cNvPr id="42" name="Picture 41" descr="A picture containing laptop, computer, clock&#10;&#10;Description automatically generated">
            <a:extLst>
              <a:ext uri="{FF2B5EF4-FFF2-40B4-BE49-F238E27FC236}">
                <a16:creationId xmlns:a16="http://schemas.microsoft.com/office/drawing/2014/main" id="{189B5F58-CDB3-004F-BCB7-9B4A9A23AF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rcRect r="32404"/>
          <a:stretch/>
        </p:blipFill>
        <p:spPr>
          <a:xfrm>
            <a:off x="9730506" y="-37155"/>
            <a:ext cx="2463800" cy="859448"/>
          </a:xfrm>
          <a:prstGeom prst="rect">
            <a:avLst/>
          </a:prstGeom>
        </p:spPr>
      </p:pic>
      <p:pic>
        <p:nvPicPr>
          <p:cNvPr id="44" name="Picture 43" descr="A picture containing food&#10;&#10;Description automatically generated">
            <a:extLst>
              <a:ext uri="{FF2B5EF4-FFF2-40B4-BE49-F238E27FC236}">
                <a16:creationId xmlns:a16="http://schemas.microsoft.com/office/drawing/2014/main" id="{1D8F4C1A-1B94-834B-A4C9-AE7EBAFF72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8909936" y="1658874"/>
            <a:ext cx="2756871" cy="564502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479D35AD-EF19-EC4D-A837-2D1740D23451}"/>
              </a:ext>
            </a:extLst>
          </p:cNvPr>
          <p:cNvSpPr/>
          <p:nvPr/>
        </p:nvSpPr>
        <p:spPr>
          <a:xfrm>
            <a:off x="3579024" y="1076274"/>
            <a:ext cx="4421508" cy="3314190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3542488-4677-7941-8C6E-43B3C9E1033B}"/>
              </a:ext>
            </a:extLst>
          </p:cNvPr>
          <p:cNvSpPr txBox="1"/>
          <p:nvPr/>
        </p:nvSpPr>
        <p:spPr>
          <a:xfrm>
            <a:off x="4092400" y="1954348"/>
            <a:ext cx="371686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n w="0"/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ln w="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Health and Wellbeing Faculty </a:t>
            </a:r>
          </a:p>
          <a:p>
            <a:pPr algn="ctr"/>
            <a:r>
              <a:rPr lang="en-US" sz="2400" b="1" dirty="0">
                <a:ln w="0"/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Comic Sans MS" panose="030F0902030302020204" pitchFamily="66" charset="0"/>
              </a:rPr>
              <a:t>Home Economics</a:t>
            </a:r>
          </a:p>
        </p:txBody>
      </p:sp>
      <p:pic>
        <p:nvPicPr>
          <p:cNvPr id="56" name="Picture 55" descr="A picture containing monitor, microwave, oven&#10;&#10;Description automatically generated">
            <a:extLst>
              <a:ext uri="{FF2B5EF4-FFF2-40B4-BE49-F238E27FC236}">
                <a16:creationId xmlns:a16="http://schemas.microsoft.com/office/drawing/2014/main" id="{F0A07048-57EA-4C4E-AE4D-FBB7840783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-191297" y="3824078"/>
            <a:ext cx="2047697" cy="2047697"/>
          </a:xfrm>
          <a:prstGeom prst="rect">
            <a:avLst/>
          </a:prstGeom>
        </p:spPr>
      </p:pic>
      <p:pic>
        <p:nvPicPr>
          <p:cNvPr id="57" name="Picture 56" descr="A picture containing monitor, microwave, oven&#10;&#10;Description automatically generated">
            <a:extLst>
              <a:ext uri="{FF2B5EF4-FFF2-40B4-BE49-F238E27FC236}">
                <a16:creationId xmlns:a16="http://schemas.microsoft.com/office/drawing/2014/main" id="{D627673D-4ABB-204A-98EB-CFAF40EA1D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1377554" y="3809359"/>
            <a:ext cx="2062416" cy="2062416"/>
          </a:xfrm>
          <a:prstGeom prst="rect">
            <a:avLst/>
          </a:prstGeom>
        </p:spPr>
      </p:pic>
      <p:pic>
        <p:nvPicPr>
          <p:cNvPr id="59" name="Picture 58" descr="A close up of a sign&#10;&#10;Description automatically generated">
            <a:hlinkClick r:id="rId14"/>
            <a:extLst>
              <a:ext uri="{FF2B5EF4-FFF2-40B4-BE49-F238E27FC236}">
                <a16:creationId xmlns:a16="http://schemas.microsoft.com/office/drawing/2014/main" id="{CF7B1F0A-8805-4841-B65E-C6304682E9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837473B0-CC2E-450A-ABE3-18F120FF3D39}">
                <a1611:picAttrSrcUrl xmlns:a1611="http://schemas.microsoft.com/office/drawing/2016/11/main" xmlns="" r:id="rId16"/>
              </a:ext>
            </a:extLst>
          </a:blip>
          <a:stretch>
            <a:fillRect/>
          </a:stretch>
        </p:blipFill>
        <p:spPr>
          <a:xfrm>
            <a:off x="9067909" y="1188296"/>
            <a:ext cx="777006" cy="479841"/>
          </a:xfrm>
          <a:prstGeom prst="rect">
            <a:avLst/>
          </a:prstGeom>
        </p:spPr>
      </p:pic>
      <p:pic>
        <p:nvPicPr>
          <p:cNvPr id="85" name="Picture 84" descr="A picture containing stop, drawing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63C7129A-DC96-AE44-B612-69D5E52B929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837473B0-CC2E-450A-ABE3-18F120FF3D39}">
                <a1611:picAttrSrcUrl xmlns:a1611="http://schemas.microsoft.com/office/drawing/2016/11/main" xmlns="" r:id="rId19"/>
              </a:ext>
            </a:extLst>
          </a:blip>
          <a:stretch>
            <a:fillRect/>
          </a:stretch>
        </p:blipFill>
        <p:spPr>
          <a:xfrm>
            <a:off x="4938169" y="5095775"/>
            <a:ext cx="1548835" cy="599672"/>
          </a:xfrm>
          <a:prstGeom prst="rect">
            <a:avLst/>
          </a:prstGeom>
        </p:spPr>
      </p:pic>
      <p:pic>
        <p:nvPicPr>
          <p:cNvPr id="87" name="Picture 86" descr="A close up of a logo&#10;&#10;Description automatically generated">
            <a:extLst>
              <a:ext uri="{FF2B5EF4-FFF2-40B4-BE49-F238E27FC236}">
                <a16:creationId xmlns:a16="http://schemas.microsoft.com/office/drawing/2014/main" id="{FAE1B453-071E-5341-9EDD-AE41C39CA58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837473B0-CC2E-450A-ABE3-18F120FF3D39}">
                <a1611:picAttrSrcUrl xmlns:a1611="http://schemas.microsoft.com/office/drawing/2016/11/main" xmlns="" r:id="rId21"/>
              </a:ext>
            </a:extLst>
          </a:blip>
          <a:stretch>
            <a:fillRect/>
          </a:stretch>
        </p:blipFill>
        <p:spPr>
          <a:xfrm>
            <a:off x="3819691" y="1108318"/>
            <a:ext cx="4068980" cy="1210403"/>
          </a:xfrm>
          <a:prstGeom prst="rect">
            <a:avLst/>
          </a:prstGeom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47B012F8-BB67-0A44-A986-E1E2BC4EB766}"/>
              </a:ext>
            </a:extLst>
          </p:cNvPr>
          <p:cNvSpPr/>
          <p:nvPr/>
        </p:nvSpPr>
        <p:spPr>
          <a:xfrm>
            <a:off x="197533" y="4173988"/>
            <a:ext cx="1221350" cy="1449038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/>
              <a:t>Task 1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Find out the name of all sections </a:t>
            </a:r>
            <a:r>
              <a:rPr lang="en-US" sz="1400">
                <a:solidFill>
                  <a:schemeClr val="tx1"/>
                </a:solidFill>
              </a:rPr>
              <a:t>of the Eat Well Plate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BAA7971-F49B-C640-9CFC-BB59BE9D6F37}"/>
              </a:ext>
            </a:extLst>
          </p:cNvPr>
          <p:cNvSpPr/>
          <p:nvPr/>
        </p:nvSpPr>
        <p:spPr>
          <a:xfrm>
            <a:off x="1801778" y="4159269"/>
            <a:ext cx="1234643" cy="1463757"/>
          </a:xfrm>
          <a:prstGeom prst="rect">
            <a:avLst/>
          </a:prstGeom>
          <a:solidFill>
            <a:srgbClr val="C71D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u="sng" dirty="0"/>
              <a:t>Task 2</a:t>
            </a:r>
            <a:r>
              <a:rPr lang="en-US" sz="1400" dirty="0"/>
              <a:t>: 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Find out how many Scottish Dietary Goals you achieved today </a:t>
            </a:r>
          </a:p>
        </p:txBody>
      </p:sp>
      <p:pic>
        <p:nvPicPr>
          <p:cNvPr id="96" name="Picture 95" descr="A picture containing bottle, beverage, food, holding&#10;&#10;Description automatically generated">
            <a:hlinkClick r:id="rId22"/>
            <a:extLst>
              <a:ext uri="{FF2B5EF4-FFF2-40B4-BE49-F238E27FC236}">
                <a16:creationId xmlns:a16="http://schemas.microsoft.com/office/drawing/2014/main" id="{6A2F1CBF-4390-C64D-B895-2594A226B74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837473B0-CC2E-450A-ABE3-18F120FF3D39}">
                <a1611:picAttrSrcUrl xmlns:a1611="http://schemas.microsoft.com/office/drawing/2016/11/main" xmlns="" r:id="rId24"/>
              </a:ext>
            </a:extLst>
          </a:blip>
          <a:stretch>
            <a:fillRect/>
          </a:stretch>
        </p:blipFill>
        <p:spPr>
          <a:xfrm>
            <a:off x="10681713" y="943040"/>
            <a:ext cx="668949" cy="850122"/>
          </a:xfrm>
          <a:prstGeom prst="rect">
            <a:avLst/>
          </a:prstGeom>
        </p:spPr>
      </p:pic>
      <p:sp>
        <p:nvSpPr>
          <p:cNvPr id="113" name="Rectangle 112">
            <a:hlinkClick r:id="rId25"/>
            <a:extLst>
              <a:ext uri="{FF2B5EF4-FFF2-40B4-BE49-F238E27FC236}">
                <a16:creationId xmlns:a16="http://schemas.microsoft.com/office/drawing/2014/main" id="{B430C1AC-C2F1-5A4E-AFEA-5BE7F77E9B16}"/>
              </a:ext>
            </a:extLst>
          </p:cNvPr>
          <p:cNvSpPr/>
          <p:nvPr/>
        </p:nvSpPr>
        <p:spPr>
          <a:xfrm>
            <a:off x="304291" y="2092451"/>
            <a:ext cx="1155700" cy="1400400"/>
          </a:xfrm>
          <a:prstGeom prst="rect">
            <a:avLst/>
          </a:prstGeom>
          <a:solidFill>
            <a:srgbClr val="FFC000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The Eat Well Guide  </a:t>
            </a:r>
          </a:p>
        </p:txBody>
      </p:sp>
      <p:sp>
        <p:nvSpPr>
          <p:cNvPr id="114" name="Rectangle 113">
            <a:hlinkClick r:id="rId26"/>
            <a:extLst>
              <a:ext uri="{FF2B5EF4-FFF2-40B4-BE49-F238E27FC236}">
                <a16:creationId xmlns:a16="http://schemas.microsoft.com/office/drawing/2014/main" id="{579E4B2C-7C2E-F54D-8BD9-CA07C3B82572}"/>
              </a:ext>
            </a:extLst>
          </p:cNvPr>
          <p:cNvSpPr/>
          <p:nvPr/>
        </p:nvSpPr>
        <p:spPr>
          <a:xfrm>
            <a:off x="1949962" y="2099268"/>
            <a:ext cx="1155700" cy="1400151"/>
          </a:xfrm>
          <a:prstGeom prst="rect">
            <a:avLst/>
          </a:prstGeom>
          <a:solidFill>
            <a:srgbClr val="92D050"/>
          </a:solidFill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dirty="0"/>
              <a:t>Scottish Dietary Goals </a:t>
            </a:r>
          </a:p>
        </p:txBody>
      </p:sp>
      <p:pic>
        <p:nvPicPr>
          <p:cNvPr id="10" name="Picture 9" descr="A picture containing red, sitting, black, sign&#10;&#10;Description automatically generated">
            <a:extLst>
              <a:ext uri="{FF2B5EF4-FFF2-40B4-BE49-F238E27FC236}">
                <a16:creationId xmlns:a16="http://schemas.microsoft.com/office/drawing/2014/main" id="{A6591B9A-CFB1-1044-873C-322C777D11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837473B0-CC2E-450A-ABE3-18F120FF3D39}">
                <a1611:picAttrSrcUrl xmlns:a1611="http://schemas.microsoft.com/office/drawing/2016/11/main" xmlns="" r:id="rId28"/>
              </a:ext>
            </a:extLst>
          </a:blip>
          <a:stretch>
            <a:fillRect/>
          </a:stretch>
        </p:blipFill>
        <p:spPr>
          <a:xfrm>
            <a:off x="2212676" y="2952379"/>
            <a:ext cx="677733" cy="517652"/>
          </a:xfrm>
          <a:prstGeom prst="rect">
            <a:avLst/>
          </a:prstGeom>
        </p:spPr>
      </p:pic>
      <p:pic>
        <p:nvPicPr>
          <p:cNvPr id="13" name="Picture 12" descr="A close up of a sign&#10;&#10;Description automatically generated">
            <a:hlinkClick r:id="rId29"/>
            <a:extLst>
              <a:ext uri="{FF2B5EF4-FFF2-40B4-BE49-F238E27FC236}">
                <a16:creationId xmlns:a16="http://schemas.microsoft.com/office/drawing/2014/main" id="{C889F8F3-E2AC-1B47-BDAA-174224304621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837473B0-CC2E-450A-ABE3-18F120FF3D39}">
                <a1611:picAttrSrcUrl xmlns:a1611="http://schemas.microsoft.com/office/drawing/2016/11/main" xmlns="" r:id="rId31"/>
              </a:ext>
            </a:extLst>
          </a:blip>
          <a:stretch>
            <a:fillRect/>
          </a:stretch>
        </p:blipFill>
        <p:spPr>
          <a:xfrm>
            <a:off x="9926439" y="1260156"/>
            <a:ext cx="900236" cy="306643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462A6C8E-75AB-714E-B761-4BD905054ED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837473B0-CC2E-450A-ABE3-18F120FF3D39}">
                <a1611:picAttrSrcUrl xmlns:a1611="http://schemas.microsoft.com/office/drawing/2016/11/main" xmlns="" r:id="rId33"/>
              </a:ext>
            </a:extLst>
          </a:blip>
          <a:stretch>
            <a:fillRect/>
          </a:stretch>
        </p:blipFill>
        <p:spPr>
          <a:xfrm>
            <a:off x="10089487" y="943040"/>
            <a:ext cx="423700" cy="356293"/>
          </a:xfrm>
          <a:prstGeom prst="rect">
            <a:avLst/>
          </a:prstGeom>
        </p:spPr>
      </p:pic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D6B70F7-8159-8B47-A027-2712E3E6DE4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837473B0-CC2E-450A-ABE3-18F120FF3D39}">
                <a1611:picAttrSrcUrl xmlns:a1611="http://schemas.microsoft.com/office/drawing/2016/11/main" xmlns="" r:id="rId35"/>
              </a:ext>
            </a:extLst>
          </a:blip>
          <a:stretch>
            <a:fillRect/>
          </a:stretch>
        </p:blipFill>
        <p:spPr>
          <a:xfrm>
            <a:off x="515348" y="2946121"/>
            <a:ext cx="741458" cy="482880"/>
          </a:xfrm>
          <a:prstGeom prst="rect">
            <a:avLst/>
          </a:prstGeom>
        </p:spPr>
      </p:pic>
      <p:pic>
        <p:nvPicPr>
          <p:cNvPr id="43" name="Picture 42" descr="A close up of a sign&#10;&#10;Description automatically generated">
            <a:hlinkClick r:id="rId17"/>
            <a:extLst>
              <a:ext uri="{FF2B5EF4-FFF2-40B4-BE49-F238E27FC236}">
                <a16:creationId xmlns:a16="http://schemas.microsoft.com/office/drawing/2014/main" id="{A8BDB119-F6D9-6D4C-8F6F-2730297DF40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837473B0-CC2E-450A-ABE3-18F120FF3D39}">
                <a1611:picAttrSrcUrl xmlns:a1611="http://schemas.microsoft.com/office/drawing/2016/11/main" xmlns="" r:id="rId37"/>
              </a:ext>
            </a:extLst>
          </a:blip>
          <a:stretch>
            <a:fillRect/>
          </a:stretch>
        </p:blipFill>
        <p:spPr>
          <a:xfrm>
            <a:off x="6592121" y="5116532"/>
            <a:ext cx="456936" cy="456936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F9CC7B76-6F76-1541-92AE-CF9E1F17D49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xmlns="" r:id="rId39"/>
              </a:ext>
            </a:extLst>
          </a:blip>
          <a:stretch>
            <a:fillRect/>
          </a:stretch>
        </p:blipFill>
        <p:spPr>
          <a:xfrm>
            <a:off x="524249" y="3702961"/>
            <a:ext cx="456308" cy="456308"/>
          </a:xfrm>
          <a:prstGeom prst="rect">
            <a:avLst/>
          </a:prstGeom>
        </p:spPr>
      </p:pic>
      <p:pic>
        <p:nvPicPr>
          <p:cNvPr id="46" name="Picture 45" descr="A close up of a sign&#10;&#10;Description automatically generated">
            <a:extLst>
              <a:ext uri="{FF2B5EF4-FFF2-40B4-BE49-F238E27FC236}">
                <a16:creationId xmlns:a16="http://schemas.microsoft.com/office/drawing/2014/main" id="{AF339E19-6145-D242-A1EF-719FA064C1DF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837473B0-CC2E-450A-ABE3-18F120FF3D39}">
                <a1611:picAttrSrcUrl xmlns:a1611="http://schemas.microsoft.com/office/drawing/2016/11/main" xmlns="" r:id="rId39"/>
              </a:ext>
            </a:extLst>
          </a:blip>
          <a:stretch>
            <a:fillRect/>
          </a:stretch>
        </p:blipFill>
        <p:spPr>
          <a:xfrm>
            <a:off x="2239295" y="3702961"/>
            <a:ext cx="456308" cy="456308"/>
          </a:xfrm>
          <a:prstGeom prst="rect">
            <a:avLst/>
          </a:prstGeom>
        </p:spPr>
      </p:pic>
      <p:graphicFrame>
        <p:nvGraphicFramePr>
          <p:cNvPr id="24" name="Diagram 23">
            <a:extLst>
              <a:ext uri="{FF2B5EF4-FFF2-40B4-BE49-F238E27FC236}">
                <a16:creationId xmlns:a16="http://schemas.microsoft.com/office/drawing/2014/main" id="{78FDF076-847C-F441-8F44-73FC9568DDF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6794933"/>
              </p:ext>
            </p:extLst>
          </p:nvPr>
        </p:nvGraphicFramePr>
        <p:xfrm>
          <a:off x="8375543" y="2504718"/>
          <a:ext cx="3789954" cy="28508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0" r:lo="rId41" r:qs="rId42" r:cs="rId43"/>
          </a:graphicData>
        </a:graphic>
      </p:graphicFrame>
      <p:pic>
        <p:nvPicPr>
          <p:cNvPr id="21" name="Picture 20">
            <a:extLst>
              <a:ext uri="{FF2B5EF4-FFF2-40B4-BE49-F238E27FC236}">
                <a16:creationId xmlns:a16="http://schemas.microsoft.com/office/drawing/2014/main" id="{E5D6C5C2-3BF2-4442-B725-675AAA1560D8}"/>
              </a:ext>
            </a:extLst>
          </p:cNvPr>
          <p:cNvPicPr>
            <a:picLocks noChangeAspect="1"/>
          </p:cNvPicPr>
          <p:nvPr/>
        </p:nvPicPr>
        <p:blipFill rotWithShape="1">
          <a:blip r:embed="rId45"/>
          <a:srcRect l="28589" r="21627" b="2473"/>
          <a:stretch/>
        </p:blipFill>
        <p:spPr>
          <a:xfrm>
            <a:off x="6637599" y="2733369"/>
            <a:ext cx="2052368" cy="4020563"/>
          </a:xfrm>
          <a:prstGeom prst="rect">
            <a:avLst/>
          </a:prstGeom>
        </p:spPr>
      </p:pic>
      <p:pic>
        <p:nvPicPr>
          <p:cNvPr id="33" name="id-8127DB4B-2BAC-432C-8345-F55768CC6C9D">
            <a:extLst>
              <a:ext uri="{FF2B5EF4-FFF2-40B4-BE49-F238E27FC236}">
                <a16:creationId xmlns:a16="http://schemas.microsoft.com/office/drawing/2014/main" id="{20A426CD-D658-42AD-97A9-7C65785D2209}"/>
              </a:ext>
            </a:extLst>
          </p:cNvPr>
          <p:cNvPicPr/>
          <p:nvPr/>
        </p:nvPicPr>
        <p:blipFill rotWithShape="1">
          <a:blip r:embed="rId46" r:link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r="24739"/>
          <a:stretch>
            <a:fillRect/>
          </a:stretch>
        </p:blipFill>
        <p:spPr bwMode="auto">
          <a:xfrm>
            <a:off x="2780805" y="2733369"/>
            <a:ext cx="2077962" cy="37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A close up of a sign&#10;&#10;Description automatically generated">
            <a:hlinkClick r:id="rId48"/>
            <a:extLst>
              <a:ext uri="{FF2B5EF4-FFF2-40B4-BE49-F238E27FC236}">
                <a16:creationId xmlns:a16="http://schemas.microsoft.com/office/drawing/2014/main" id="{454A22AE-2F59-9140-8A4E-A63E7BCB0B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837473B0-CC2E-450A-ABE3-18F120FF3D39}">
                <a1611:picAttrSrcUrl xmlns:a1611="http://schemas.microsoft.com/office/drawing/2016/11/main" xmlns="" r:id="rId50"/>
              </a:ext>
            </a:extLst>
          </a:blip>
          <a:stretch>
            <a:fillRect/>
          </a:stretch>
        </p:blipFill>
        <p:spPr>
          <a:xfrm>
            <a:off x="11185028" y="1122363"/>
            <a:ext cx="566042" cy="52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148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175E8BD-343B-7246-9A3D-BF2D5A444622}" vid="{D939121A-2812-4348-B3A2-404D3EEAE24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924D991632BB489AAE459300D6813D" ma:contentTypeVersion="13" ma:contentTypeDescription="Create a new document." ma:contentTypeScope="" ma:versionID="dcca3414a8f4fb67c5a0f38a5e8478c5">
  <xsd:schema xmlns:xsd="http://www.w3.org/2001/XMLSchema" xmlns:xs="http://www.w3.org/2001/XMLSchema" xmlns:p="http://schemas.microsoft.com/office/2006/metadata/properties" xmlns:ns3="264354bc-d995-435a-a78e-f865ab428231" xmlns:ns4="b862bfe2-6460-4252-b15c-da6914b4d467" targetNamespace="http://schemas.microsoft.com/office/2006/metadata/properties" ma:root="true" ma:fieldsID="c1faa12c78af338620875ce60ee0a962" ns3:_="" ns4:_="">
    <xsd:import namespace="264354bc-d995-435a-a78e-f865ab428231"/>
    <xsd:import namespace="b862bfe2-6460-4252-b15c-da6914b4d46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64354bc-d995-435a-a78e-f865ab428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62bfe2-6460-4252-b15c-da6914b4d46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0D48056E-F072-454B-BCC7-2F5EF062BC9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64354bc-d995-435a-a78e-f865ab428231"/>
    <ds:schemaRef ds:uri="b862bfe2-6460-4252-b15c-da6914b4d46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1A3BE8E-98ED-45B6-BD0E-289D0A15AAC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9430C34-A4A8-4BA0-8855-E5E413BBE404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documentManagement/types"/>
    <ds:schemaRef ds:uri="264354bc-d995-435a-a78e-f865ab428231"/>
    <ds:schemaRef ds:uri="http://purl.org/dc/elements/1.1/"/>
    <ds:schemaRef ds:uri="http://schemas.openxmlformats.org/package/2006/metadata/core-properties"/>
    <ds:schemaRef ds:uri="b862bfe2-6460-4252-b15c-da6914b4d46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</TotalTime>
  <Words>94</Words>
  <Application>Microsoft Office PowerPoint</Application>
  <PresentationFormat>Widescreen</PresentationFormat>
  <Paragraphs>34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Miss Hennessy</dc:creator>
  <cp:lastModifiedBy>Kayleigh Stewart</cp:lastModifiedBy>
  <cp:revision>33</cp:revision>
  <dcterms:created xsi:type="dcterms:W3CDTF">2020-06-09T08:20:06Z</dcterms:created>
  <dcterms:modified xsi:type="dcterms:W3CDTF">2020-06-17T13:26:25Z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0x01010002924D991632BB489AAE459300D6813D</vt:lpwstr>
  </property>
</Properties>
</file>