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4" r:id="rId8"/>
    <p:sldId id="263" r:id="rId9"/>
    <p:sldId id="262"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50" d="100"/>
          <a:sy n="50" d="100"/>
        </p:scale>
        <p:origin x="564" y="4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_rels/data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diagrams/_rels/data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svg"/><Relationship Id="rId1" Type="http://schemas.openxmlformats.org/officeDocument/2006/relationships/image" Target="../media/image12.png"/><Relationship Id="rId6" Type="http://schemas.openxmlformats.org/officeDocument/2006/relationships/image" Target="../media/image17.svg"/><Relationship Id="rId5" Type="http://schemas.openxmlformats.org/officeDocument/2006/relationships/image" Target="../media/image16.png"/><Relationship Id="rId4" Type="http://schemas.openxmlformats.org/officeDocument/2006/relationships/image" Target="../media/image15.svg"/></Relationships>
</file>

<file path=ppt/diagrams/_rels/drawing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diagrams/_rels/drawing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svg"/><Relationship Id="rId1" Type="http://schemas.openxmlformats.org/officeDocument/2006/relationships/image" Target="../media/image12.png"/><Relationship Id="rId6" Type="http://schemas.openxmlformats.org/officeDocument/2006/relationships/image" Target="../media/image17.svg"/><Relationship Id="rId5" Type="http://schemas.openxmlformats.org/officeDocument/2006/relationships/image" Target="../media/image16.png"/><Relationship Id="rId4" Type="http://schemas.openxmlformats.org/officeDocument/2006/relationships/image" Target="../media/image15.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a:alpha val="0"/>
      </a:schemeClr>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53F717B-56C3-46AD-9804-6A08AE08E560}" type="doc">
      <dgm:prSet loTypeId="urn:microsoft.com/office/officeart/2018/2/layout/IconLabelList" loCatId="icon" qsTypeId="urn:microsoft.com/office/officeart/2005/8/quickstyle/simple1" qsCatId="simple" csTypeId="urn:microsoft.com/office/officeart/2018/5/colors/Iconchunking_neutralbg_colorful5" csCatId="colorful" phldr="1"/>
      <dgm:spPr/>
      <dgm:t>
        <a:bodyPr/>
        <a:lstStyle/>
        <a:p>
          <a:endParaRPr lang="en-US"/>
        </a:p>
      </dgm:t>
    </dgm:pt>
    <dgm:pt modelId="{74242B0D-F192-486B-BA99-40A33F2BFA6B}">
      <dgm:prSet/>
      <dgm:spPr/>
      <dgm:t>
        <a:bodyPr/>
        <a:lstStyle/>
        <a:p>
          <a:pPr>
            <a:lnSpc>
              <a:spcPct val="100000"/>
            </a:lnSpc>
          </a:pPr>
          <a:r>
            <a:rPr lang="en-GB" baseline="0"/>
            <a:t>We work as a team</a:t>
          </a:r>
          <a:endParaRPr lang="en-US"/>
        </a:p>
      </dgm:t>
    </dgm:pt>
    <dgm:pt modelId="{FF5101D6-030C-4784-9997-7CBF68B3B56A}" type="parTrans" cxnId="{98777BC2-DF98-4852-978E-CB4A501AE6E6}">
      <dgm:prSet/>
      <dgm:spPr/>
      <dgm:t>
        <a:bodyPr/>
        <a:lstStyle/>
        <a:p>
          <a:endParaRPr lang="en-US"/>
        </a:p>
      </dgm:t>
    </dgm:pt>
    <dgm:pt modelId="{2745DC04-CC9F-4F50-8948-96F70C85DEAD}" type="sibTrans" cxnId="{98777BC2-DF98-4852-978E-CB4A501AE6E6}">
      <dgm:prSet/>
      <dgm:spPr/>
      <dgm:t>
        <a:bodyPr/>
        <a:lstStyle/>
        <a:p>
          <a:endParaRPr lang="en-US"/>
        </a:p>
      </dgm:t>
    </dgm:pt>
    <dgm:pt modelId="{E5D6BFF3-81A4-4F0F-AAC4-5D860B4E95B4}">
      <dgm:prSet/>
      <dgm:spPr/>
      <dgm:t>
        <a:bodyPr/>
        <a:lstStyle/>
        <a:p>
          <a:pPr>
            <a:lnSpc>
              <a:spcPct val="100000"/>
            </a:lnSpc>
          </a:pPr>
          <a:r>
            <a:rPr lang="en-GB" baseline="0"/>
            <a:t>We solve problems</a:t>
          </a:r>
          <a:endParaRPr lang="en-US"/>
        </a:p>
      </dgm:t>
    </dgm:pt>
    <dgm:pt modelId="{E8610A1B-D801-4B78-9E86-DCB7E23B0BA1}" type="parTrans" cxnId="{16A96143-071D-40FA-B276-D7D724761251}">
      <dgm:prSet/>
      <dgm:spPr/>
      <dgm:t>
        <a:bodyPr/>
        <a:lstStyle/>
        <a:p>
          <a:endParaRPr lang="en-US"/>
        </a:p>
      </dgm:t>
    </dgm:pt>
    <dgm:pt modelId="{33DFE3F6-06CC-4CFC-A9D0-12EAC58931EF}" type="sibTrans" cxnId="{16A96143-071D-40FA-B276-D7D724761251}">
      <dgm:prSet/>
      <dgm:spPr/>
      <dgm:t>
        <a:bodyPr/>
        <a:lstStyle/>
        <a:p>
          <a:endParaRPr lang="en-US"/>
        </a:p>
      </dgm:t>
    </dgm:pt>
    <dgm:pt modelId="{FBFB2A0D-337E-47AC-95EF-56F46569ABE5}">
      <dgm:prSet/>
      <dgm:spPr/>
      <dgm:t>
        <a:bodyPr/>
        <a:lstStyle/>
        <a:p>
          <a:pPr>
            <a:lnSpc>
              <a:spcPct val="100000"/>
            </a:lnSpc>
          </a:pPr>
          <a:r>
            <a:rPr lang="en-GB" baseline="0"/>
            <a:t>We communicate with lots of people in lots of ways</a:t>
          </a:r>
          <a:endParaRPr lang="en-US"/>
        </a:p>
      </dgm:t>
    </dgm:pt>
    <dgm:pt modelId="{91E847F7-1C76-4711-A5AA-C88EBFD99CAC}" type="parTrans" cxnId="{83DF6D79-1BE3-48B1-95B8-C225450084A4}">
      <dgm:prSet/>
      <dgm:spPr/>
      <dgm:t>
        <a:bodyPr/>
        <a:lstStyle/>
        <a:p>
          <a:endParaRPr lang="en-US"/>
        </a:p>
      </dgm:t>
    </dgm:pt>
    <dgm:pt modelId="{D8CDED3D-AC7C-4878-BE20-592C15084001}" type="sibTrans" cxnId="{83DF6D79-1BE3-48B1-95B8-C225450084A4}">
      <dgm:prSet/>
      <dgm:spPr/>
      <dgm:t>
        <a:bodyPr/>
        <a:lstStyle/>
        <a:p>
          <a:endParaRPr lang="en-US"/>
        </a:p>
      </dgm:t>
    </dgm:pt>
    <dgm:pt modelId="{FF6A9DD8-B145-4D34-9D00-8A0DA8670A7E}">
      <dgm:prSet/>
      <dgm:spPr/>
      <dgm:t>
        <a:bodyPr/>
        <a:lstStyle/>
        <a:p>
          <a:pPr>
            <a:lnSpc>
              <a:spcPct val="100000"/>
            </a:lnSpc>
          </a:pPr>
          <a:r>
            <a:rPr lang="en-GB" baseline="0"/>
            <a:t>We reflect on our work</a:t>
          </a:r>
          <a:endParaRPr lang="en-US"/>
        </a:p>
      </dgm:t>
    </dgm:pt>
    <dgm:pt modelId="{74E478A7-AAD4-45AD-AB67-D6A698905569}" type="parTrans" cxnId="{73382497-61AB-4E9B-90A7-03337F8B5C75}">
      <dgm:prSet/>
      <dgm:spPr/>
      <dgm:t>
        <a:bodyPr/>
        <a:lstStyle/>
        <a:p>
          <a:endParaRPr lang="en-US"/>
        </a:p>
      </dgm:t>
    </dgm:pt>
    <dgm:pt modelId="{239DC843-CC1B-44FF-B098-2647F202A7D9}" type="sibTrans" cxnId="{73382497-61AB-4E9B-90A7-03337F8B5C75}">
      <dgm:prSet/>
      <dgm:spPr/>
      <dgm:t>
        <a:bodyPr/>
        <a:lstStyle/>
        <a:p>
          <a:endParaRPr lang="en-US"/>
        </a:p>
      </dgm:t>
    </dgm:pt>
    <dgm:pt modelId="{0797F51E-2744-46B4-98D1-CFE423B1B689}">
      <dgm:prSet/>
      <dgm:spPr/>
      <dgm:t>
        <a:bodyPr/>
        <a:lstStyle/>
        <a:p>
          <a:pPr>
            <a:lnSpc>
              <a:spcPct val="100000"/>
            </a:lnSpc>
          </a:pPr>
          <a:r>
            <a:rPr lang="en-GB" baseline="0"/>
            <a:t>We evaluate other people’s work</a:t>
          </a:r>
          <a:endParaRPr lang="en-US"/>
        </a:p>
      </dgm:t>
    </dgm:pt>
    <dgm:pt modelId="{DB8E051D-C817-4995-AAF7-9E3A0BA1DD6A}" type="parTrans" cxnId="{8431CF3D-9C87-41CB-B896-B11D1ED50F11}">
      <dgm:prSet/>
      <dgm:spPr/>
      <dgm:t>
        <a:bodyPr/>
        <a:lstStyle/>
        <a:p>
          <a:endParaRPr lang="en-US"/>
        </a:p>
      </dgm:t>
    </dgm:pt>
    <dgm:pt modelId="{4805C0DA-688B-4B6C-962C-2F804B4E85FA}" type="sibTrans" cxnId="{8431CF3D-9C87-41CB-B896-B11D1ED50F11}">
      <dgm:prSet/>
      <dgm:spPr/>
      <dgm:t>
        <a:bodyPr/>
        <a:lstStyle/>
        <a:p>
          <a:endParaRPr lang="en-US"/>
        </a:p>
      </dgm:t>
    </dgm:pt>
    <dgm:pt modelId="{E1237D63-A647-4D16-846C-C96898AA9BA8}" type="pres">
      <dgm:prSet presAssocID="{553F717B-56C3-46AD-9804-6A08AE08E560}" presName="root" presStyleCnt="0">
        <dgm:presLayoutVars>
          <dgm:dir/>
          <dgm:resizeHandles val="exact"/>
        </dgm:presLayoutVars>
      </dgm:prSet>
      <dgm:spPr/>
    </dgm:pt>
    <dgm:pt modelId="{E6945F3D-2E2B-4912-9694-E0B354673448}" type="pres">
      <dgm:prSet presAssocID="{74242B0D-F192-486B-BA99-40A33F2BFA6B}" presName="compNode" presStyleCnt="0"/>
      <dgm:spPr/>
    </dgm:pt>
    <dgm:pt modelId="{98DC4BF9-44BA-4ADE-B74A-5006C0FBF279}" type="pres">
      <dgm:prSet presAssocID="{74242B0D-F192-486B-BA99-40A33F2BFA6B}"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Users"/>
        </a:ext>
      </dgm:extLst>
    </dgm:pt>
    <dgm:pt modelId="{58C42470-ED46-4D91-B24B-5F0B9D8AA4A0}" type="pres">
      <dgm:prSet presAssocID="{74242B0D-F192-486B-BA99-40A33F2BFA6B}" presName="spaceRect" presStyleCnt="0"/>
      <dgm:spPr/>
    </dgm:pt>
    <dgm:pt modelId="{F0A81E51-AD84-4436-9B72-2BC3EBEA3EE3}" type="pres">
      <dgm:prSet presAssocID="{74242B0D-F192-486B-BA99-40A33F2BFA6B}" presName="textRect" presStyleLbl="revTx" presStyleIdx="0" presStyleCnt="5">
        <dgm:presLayoutVars>
          <dgm:chMax val="1"/>
          <dgm:chPref val="1"/>
        </dgm:presLayoutVars>
      </dgm:prSet>
      <dgm:spPr/>
    </dgm:pt>
    <dgm:pt modelId="{30BFB629-6E9A-41E7-911B-9E96623C6F9B}" type="pres">
      <dgm:prSet presAssocID="{2745DC04-CC9F-4F50-8948-96F70C85DEAD}" presName="sibTrans" presStyleCnt="0"/>
      <dgm:spPr/>
    </dgm:pt>
    <dgm:pt modelId="{5AB83C3F-E2A5-49AF-98D0-4E5DF4A04A34}" type="pres">
      <dgm:prSet presAssocID="{E5D6BFF3-81A4-4F0F-AAC4-5D860B4E95B4}" presName="compNode" presStyleCnt="0"/>
      <dgm:spPr/>
    </dgm:pt>
    <dgm:pt modelId="{19122513-B066-43D6-B135-38FAA75A7E28}" type="pres">
      <dgm:prSet presAssocID="{E5D6BFF3-81A4-4F0F-AAC4-5D860B4E95B4}"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ead with Gears"/>
        </a:ext>
      </dgm:extLst>
    </dgm:pt>
    <dgm:pt modelId="{D4D98A6C-4428-4A71-9DC1-0558FD8BDB73}" type="pres">
      <dgm:prSet presAssocID="{E5D6BFF3-81A4-4F0F-AAC4-5D860B4E95B4}" presName="spaceRect" presStyleCnt="0"/>
      <dgm:spPr/>
    </dgm:pt>
    <dgm:pt modelId="{57CA3F3C-C822-49BC-8CDA-9711F24ABC44}" type="pres">
      <dgm:prSet presAssocID="{E5D6BFF3-81A4-4F0F-AAC4-5D860B4E95B4}" presName="textRect" presStyleLbl="revTx" presStyleIdx="1" presStyleCnt="5">
        <dgm:presLayoutVars>
          <dgm:chMax val="1"/>
          <dgm:chPref val="1"/>
        </dgm:presLayoutVars>
      </dgm:prSet>
      <dgm:spPr/>
    </dgm:pt>
    <dgm:pt modelId="{572F0369-A896-478B-8CBC-87A02930A368}" type="pres">
      <dgm:prSet presAssocID="{33DFE3F6-06CC-4CFC-A9D0-12EAC58931EF}" presName="sibTrans" presStyleCnt="0"/>
      <dgm:spPr/>
    </dgm:pt>
    <dgm:pt modelId="{185E21E2-4B61-45A1-9EC8-0EABDCB576B5}" type="pres">
      <dgm:prSet presAssocID="{FBFB2A0D-337E-47AC-95EF-56F46569ABE5}" presName="compNode" presStyleCnt="0"/>
      <dgm:spPr/>
    </dgm:pt>
    <dgm:pt modelId="{C01E56B5-8EE5-4196-AC19-C7CE59C27653}" type="pres">
      <dgm:prSet presAssocID="{FBFB2A0D-337E-47AC-95EF-56F46569ABE5}"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hat Bubble"/>
        </a:ext>
      </dgm:extLst>
    </dgm:pt>
    <dgm:pt modelId="{8915A866-20C2-44BA-94DC-E50889F76AAE}" type="pres">
      <dgm:prSet presAssocID="{FBFB2A0D-337E-47AC-95EF-56F46569ABE5}" presName="spaceRect" presStyleCnt="0"/>
      <dgm:spPr/>
    </dgm:pt>
    <dgm:pt modelId="{78468C1D-9FF6-4FA7-9733-EA628C2E6C05}" type="pres">
      <dgm:prSet presAssocID="{FBFB2A0D-337E-47AC-95EF-56F46569ABE5}" presName="textRect" presStyleLbl="revTx" presStyleIdx="2" presStyleCnt="5">
        <dgm:presLayoutVars>
          <dgm:chMax val="1"/>
          <dgm:chPref val="1"/>
        </dgm:presLayoutVars>
      </dgm:prSet>
      <dgm:spPr/>
    </dgm:pt>
    <dgm:pt modelId="{BBCE62B0-2FFE-4993-92FE-855AF74166B6}" type="pres">
      <dgm:prSet presAssocID="{D8CDED3D-AC7C-4878-BE20-592C15084001}" presName="sibTrans" presStyleCnt="0"/>
      <dgm:spPr/>
    </dgm:pt>
    <dgm:pt modelId="{F47C22F3-262F-4B35-8144-958DD070BB4A}" type="pres">
      <dgm:prSet presAssocID="{FF6A9DD8-B145-4D34-9D00-8A0DA8670A7E}" presName="compNode" presStyleCnt="0"/>
      <dgm:spPr/>
    </dgm:pt>
    <dgm:pt modelId="{041E5596-581F-4FCC-B055-30A775109A35}" type="pres">
      <dgm:prSet presAssocID="{FF6A9DD8-B145-4D34-9D00-8A0DA8670A7E}"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Thought bubble"/>
        </a:ext>
      </dgm:extLst>
    </dgm:pt>
    <dgm:pt modelId="{B0FF838F-1885-485F-A442-7942A2CB6835}" type="pres">
      <dgm:prSet presAssocID="{FF6A9DD8-B145-4D34-9D00-8A0DA8670A7E}" presName="spaceRect" presStyleCnt="0"/>
      <dgm:spPr/>
    </dgm:pt>
    <dgm:pt modelId="{DD6BE687-6DC7-4F47-BC9C-C58B7C2E98D7}" type="pres">
      <dgm:prSet presAssocID="{FF6A9DD8-B145-4D34-9D00-8A0DA8670A7E}" presName="textRect" presStyleLbl="revTx" presStyleIdx="3" presStyleCnt="5">
        <dgm:presLayoutVars>
          <dgm:chMax val="1"/>
          <dgm:chPref val="1"/>
        </dgm:presLayoutVars>
      </dgm:prSet>
      <dgm:spPr/>
    </dgm:pt>
    <dgm:pt modelId="{ADDE66DA-9732-4E6F-8558-9FEC5B70E9A2}" type="pres">
      <dgm:prSet presAssocID="{239DC843-CC1B-44FF-B098-2647F202A7D9}" presName="sibTrans" presStyleCnt="0"/>
      <dgm:spPr/>
    </dgm:pt>
    <dgm:pt modelId="{4B4A79B1-EF4C-439B-9FA6-6A0909BF4A7E}" type="pres">
      <dgm:prSet presAssocID="{0797F51E-2744-46B4-98D1-CFE423B1B689}" presName="compNode" presStyleCnt="0"/>
      <dgm:spPr/>
    </dgm:pt>
    <dgm:pt modelId="{DC0B8393-A666-47A3-A3FE-B58D66452C73}" type="pres">
      <dgm:prSet presAssocID="{0797F51E-2744-46B4-98D1-CFE423B1B689}"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Group"/>
        </a:ext>
      </dgm:extLst>
    </dgm:pt>
    <dgm:pt modelId="{5E0A24E5-CA20-48A4-9624-526F72AE6D6E}" type="pres">
      <dgm:prSet presAssocID="{0797F51E-2744-46B4-98D1-CFE423B1B689}" presName="spaceRect" presStyleCnt="0"/>
      <dgm:spPr/>
    </dgm:pt>
    <dgm:pt modelId="{741212A3-643D-4F9D-BCFE-8B6EEBCCFBBD}" type="pres">
      <dgm:prSet presAssocID="{0797F51E-2744-46B4-98D1-CFE423B1B689}" presName="textRect" presStyleLbl="revTx" presStyleIdx="4" presStyleCnt="5">
        <dgm:presLayoutVars>
          <dgm:chMax val="1"/>
          <dgm:chPref val="1"/>
        </dgm:presLayoutVars>
      </dgm:prSet>
      <dgm:spPr/>
    </dgm:pt>
  </dgm:ptLst>
  <dgm:cxnLst>
    <dgm:cxn modelId="{DF09B205-EF6D-4CB8-8178-ADF2BDDF0D71}" type="presOf" srcId="{FF6A9DD8-B145-4D34-9D00-8A0DA8670A7E}" destId="{DD6BE687-6DC7-4F47-BC9C-C58B7C2E98D7}" srcOrd="0" destOrd="0" presId="urn:microsoft.com/office/officeart/2018/2/layout/IconLabelList"/>
    <dgm:cxn modelId="{9C33E809-7C2F-4186-9096-4BDEE6C4C621}" type="presOf" srcId="{74242B0D-F192-486B-BA99-40A33F2BFA6B}" destId="{F0A81E51-AD84-4436-9B72-2BC3EBEA3EE3}" srcOrd="0" destOrd="0" presId="urn:microsoft.com/office/officeart/2018/2/layout/IconLabelList"/>
    <dgm:cxn modelId="{20340415-9A3E-4D78-97CF-C481D86D1942}" type="presOf" srcId="{553F717B-56C3-46AD-9804-6A08AE08E560}" destId="{E1237D63-A647-4D16-846C-C96898AA9BA8}" srcOrd="0" destOrd="0" presId="urn:microsoft.com/office/officeart/2018/2/layout/IconLabelList"/>
    <dgm:cxn modelId="{AEDD6E19-8B05-42A4-ABA1-E24AF5D6A3A8}" type="presOf" srcId="{E5D6BFF3-81A4-4F0F-AAC4-5D860B4E95B4}" destId="{57CA3F3C-C822-49BC-8CDA-9711F24ABC44}" srcOrd="0" destOrd="0" presId="urn:microsoft.com/office/officeart/2018/2/layout/IconLabelList"/>
    <dgm:cxn modelId="{8431CF3D-9C87-41CB-B896-B11D1ED50F11}" srcId="{553F717B-56C3-46AD-9804-6A08AE08E560}" destId="{0797F51E-2744-46B4-98D1-CFE423B1B689}" srcOrd="4" destOrd="0" parTransId="{DB8E051D-C817-4995-AAF7-9E3A0BA1DD6A}" sibTransId="{4805C0DA-688B-4B6C-962C-2F804B4E85FA}"/>
    <dgm:cxn modelId="{16A96143-071D-40FA-B276-D7D724761251}" srcId="{553F717B-56C3-46AD-9804-6A08AE08E560}" destId="{E5D6BFF3-81A4-4F0F-AAC4-5D860B4E95B4}" srcOrd="1" destOrd="0" parTransId="{E8610A1B-D801-4B78-9E86-DCB7E23B0BA1}" sibTransId="{33DFE3F6-06CC-4CFC-A9D0-12EAC58931EF}"/>
    <dgm:cxn modelId="{83DF6D79-1BE3-48B1-95B8-C225450084A4}" srcId="{553F717B-56C3-46AD-9804-6A08AE08E560}" destId="{FBFB2A0D-337E-47AC-95EF-56F46569ABE5}" srcOrd="2" destOrd="0" parTransId="{91E847F7-1C76-4711-A5AA-C88EBFD99CAC}" sibTransId="{D8CDED3D-AC7C-4878-BE20-592C15084001}"/>
    <dgm:cxn modelId="{73382497-61AB-4E9B-90A7-03337F8B5C75}" srcId="{553F717B-56C3-46AD-9804-6A08AE08E560}" destId="{FF6A9DD8-B145-4D34-9D00-8A0DA8670A7E}" srcOrd="3" destOrd="0" parTransId="{74E478A7-AAD4-45AD-AB67-D6A698905569}" sibTransId="{239DC843-CC1B-44FF-B098-2647F202A7D9}"/>
    <dgm:cxn modelId="{98777BC2-DF98-4852-978E-CB4A501AE6E6}" srcId="{553F717B-56C3-46AD-9804-6A08AE08E560}" destId="{74242B0D-F192-486B-BA99-40A33F2BFA6B}" srcOrd="0" destOrd="0" parTransId="{FF5101D6-030C-4784-9997-7CBF68B3B56A}" sibTransId="{2745DC04-CC9F-4F50-8948-96F70C85DEAD}"/>
    <dgm:cxn modelId="{40E239CC-CA59-41ED-8FCF-3DE08517463D}" type="presOf" srcId="{FBFB2A0D-337E-47AC-95EF-56F46569ABE5}" destId="{78468C1D-9FF6-4FA7-9733-EA628C2E6C05}" srcOrd="0" destOrd="0" presId="urn:microsoft.com/office/officeart/2018/2/layout/IconLabelList"/>
    <dgm:cxn modelId="{86EA96FA-CA51-420F-93C0-D349B2931CE7}" type="presOf" srcId="{0797F51E-2744-46B4-98D1-CFE423B1B689}" destId="{741212A3-643D-4F9D-BCFE-8B6EEBCCFBBD}" srcOrd="0" destOrd="0" presId="urn:microsoft.com/office/officeart/2018/2/layout/IconLabelList"/>
    <dgm:cxn modelId="{225781BB-7002-4FFF-9D6F-E40CA8C894A4}" type="presParOf" srcId="{E1237D63-A647-4D16-846C-C96898AA9BA8}" destId="{E6945F3D-2E2B-4912-9694-E0B354673448}" srcOrd="0" destOrd="0" presId="urn:microsoft.com/office/officeart/2018/2/layout/IconLabelList"/>
    <dgm:cxn modelId="{EB16208E-27FC-4EBE-9473-D4FC187FB262}" type="presParOf" srcId="{E6945F3D-2E2B-4912-9694-E0B354673448}" destId="{98DC4BF9-44BA-4ADE-B74A-5006C0FBF279}" srcOrd="0" destOrd="0" presId="urn:microsoft.com/office/officeart/2018/2/layout/IconLabelList"/>
    <dgm:cxn modelId="{DF5D7176-EF03-4497-9A40-F37A83F8A1ED}" type="presParOf" srcId="{E6945F3D-2E2B-4912-9694-E0B354673448}" destId="{58C42470-ED46-4D91-B24B-5F0B9D8AA4A0}" srcOrd="1" destOrd="0" presId="urn:microsoft.com/office/officeart/2018/2/layout/IconLabelList"/>
    <dgm:cxn modelId="{6CCA1014-99B6-4AB7-99A4-DF65720DD661}" type="presParOf" srcId="{E6945F3D-2E2B-4912-9694-E0B354673448}" destId="{F0A81E51-AD84-4436-9B72-2BC3EBEA3EE3}" srcOrd="2" destOrd="0" presId="urn:microsoft.com/office/officeart/2018/2/layout/IconLabelList"/>
    <dgm:cxn modelId="{39182C51-A573-4242-9E78-AD19710879C3}" type="presParOf" srcId="{E1237D63-A647-4D16-846C-C96898AA9BA8}" destId="{30BFB629-6E9A-41E7-911B-9E96623C6F9B}" srcOrd="1" destOrd="0" presId="urn:microsoft.com/office/officeart/2018/2/layout/IconLabelList"/>
    <dgm:cxn modelId="{936DD6FC-6020-41B6-AF40-261A36444D85}" type="presParOf" srcId="{E1237D63-A647-4D16-846C-C96898AA9BA8}" destId="{5AB83C3F-E2A5-49AF-98D0-4E5DF4A04A34}" srcOrd="2" destOrd="0" presId="urn:microsoft.com/office/officeart/2018/2/layout/IconLabelList"/>
    <dgm:cxn modelId="{0CB1A4B4-80F5-4571-BBB9-6323600A2819}" type="presParOf" srcId="{5AB83C3F-E2A5-49AF-98D0-4E5DF4A04A34}" destId="{19122513-B066-43D6-B135-38FAA75A7E28}" srcOrd="0" destOrd="0" presId="urn:microsoft.com/office/officeart/2018/2/layout/IconLabelList"/>
    <dgm:cxn modelId="{6D037023-B654-4D6F-A70B-5718DEB48679}" type="presParOf" srcId="{5AB83C3F-E2A5-49AF-98D0-4E5DF4A04A34}" destId="{D4D98A6C-4428-4A71-9DC1-0558FD8BDB73}" srcOrd="1" destOrd="0" presId="urn:microsoft.com/office/officeart/2018/2/layout/IconLabelList"/>
    <dgm:cxn modelId="{CB385C9E-8A56-4771-AC46-F46293FE4889}" type="presParOf" srcId="{5AB83C3F-E2A5-49AF-98D0-4E5DF4A04A34}" destId="{57CA3F3C-C822-49BC-8CDA-9711F24ABC44}" srcOrd="2" destOrd="0" presId="urn:microsoft.com/office/officeart/2018/2/layout/IconLabelList"/>
    <dgm:cxn modelId="{878521C6-ED85-45E4-8DF5-3BEE043B46A2}" type="presParOf" srcId="{E1237D63-A647-4D16-846C-C96898AA9BA8}" destId="{572F0369-A896-478B-8CBC-87A02930A368}" srcOrd="3" destOrd="0" presId="urn:microsoft.com/office/officeart/2018/2/layout/IconLabelList"/>
    <dgm:cxn modelId="{F25FBCA8-42A6-4971-8A23-584D1D78DD71}" type="presParOf" srcId="{E1237D63-A647-4D16-846C-C96898AA9BA8}" destId="{185E21E2-4B61-45A1-9EC8-0EABDCB576B5}" srcOrd="4" destOrd="0" presId="urn:microsoft.com/office/officeart/2018/2/layout/IconLabelList"/>
    <dgm:cxn modelId="{1FB130F9-810B-4AAD-B376-FEE349EF85A0}" type="presParOf" srcId="{185E21E2-4B61-45A1-9EC8-0EABDCB576B5}" destId="{C01E56B5-8EE5-4196-AC19-C7CE59C27653}" srcOrd="0" destOrd="0" presId="urn:microsoft.com/office/officeart/2018/2/layout/IconLabelList"/>
    <dgm:cxn modelId="{C38C98FC-D32E-4773-8937-FE4DC3A6CD49}" type="presParOf" srcId="{185E21E2-4B61-45A1-9EC8-0EABDCB576B5}" destId="{8915A866-20C2-44BA-94DC-E50889F76AAE}" srcOrd="1" destOrd="0" presId="urn:microsoft.com/office/officeart/2018/2/layout/IconLabelList"/>
    <dgm:cxn modelId="{76D92AB3-9F2E-4136-B78A-9BADF0A2C0C2}" type="presParOf" srcId="{185E21E2-4B61-45A1-9EC8-0EABDCB576B5}" destId="{78468C1D-9FF6-4FA7-9733-EA628C2E6C05}" srcOrd="2" destOrd="0" presId="urn:microsoft.com/office/officeart/2018/2/layout/IconLabelList"/>
    <dgm:cxn modelId="{38E08B0E-251D-4E16-B044-0813C69A0A6E}" type="presParOf" srcId="{E1237D63-A647-4D16-846C-C96898AA9BA8}" destId="{BBCE62B0-2FFE-4993-92FE-855AF74166B6}" srcOrd="5" destOrd="0" presId="urn:microsoft.com/office/officeart/2018/2/layout/IconLabelList"/>
    <dgm:cxn modelId="{89C402DB-D5FE-433E-ADAB-B0C2E9D1E822}" type="presParOf" srcId="{E1237D63-A647-4D16-846C-C96898AA9BA8}" destId="{F47C22F3-262F-4B35-8144-958DD070BB4A}" srcOrd="6" destOrd="0" presId="urn:microsoft.com/office/officeart/2018/2/layout/IconLabelList"/>
    <dgm:cxn modelId="{BFAEF124-5212-451B-95BE-EEA509A8FCF3}" type="presParOf" srcId="{F47C22F3-262F-4B35-8144-958DD070BB4A}" destId="{041E5596-581F-4FCC-B055-30A775109A35}" srcOrd="0" destOrd="0" presId="urn:microsoft.com/office/officeart/2018/2/layout/IconLabelList"/>
    <dgm:cxn modelId="{7DED0759-7180-4BA3-BD43-D5E3D03F1F5B}" type="presParOf" srcId="{F47C22F3-262F-4B35-8144-958DD070BB4A}" destId="{B0FF838F-1885-485F-A442-7942A2CB6835}" srcOrd="1" destOrd="0" presId="urn:microsoft.com/office/officeart/2018/2/layout/IconLabelList"/>
    <dgm:cxn modelId="{180474FE-81C9-48EA-82A4-534422C63E2D}" type="presParOf" srcId="{F47C22F3-262F-4B35-8144-958DD070BB4A}" destId="{DD6BE687-6DC7-4F47-BC9C-C58B7C2E98D7}" srcOrd="2" destOrd="0" presId="urn:microsoft.com/office/officeart/2018/2/layout/IconLabelList"/>
    <dgm:cxn modelId="{87BDC678-FBF5-448F-A3B4-A1F2409D838A}" type="presParOf" srcId="{E1237D63-A647-4D16-846C-C96898AA9BA8}" destId="{ADDE66DA-9732-4E6F-8558-9FEC5B70E9A2}" srcOrd="7" destOrd="0" presId="urn:microsoft.com/office/officeart/2018/2/layout/IconLabelList"/>
    <dgm:cxn modelId="{A81A74B1-DB77-4E80-81A2-034ADA234D93}" type="presParOf" srcId="{E1237D63-A647-4D16-846C-C96898AA9BA8}" destId="{4B4A79B1-EF4C-439B-9FA6-6A0909BF4A7E}" srcOrd="8" destOrd="0" presId="urn:microsoft.com/office/officeart/2018/2/layout/IconLabelList"/>
    <dgm:cxn modelId="{143C2BAE-4B82-4051-B74A-B2B08689445F}" type="presParOf" srcId="{4B4A79B1-EF4C-439B-9FA6-6A0909BF4A7E}" destId="{DC0B8393-A666-47A3-A3FE-B58D66452C73}" srcOrd="0" destOrd="0" presId="urn:microsoft.com/office/officeart/2018/2/layout/IconLabelList"/>
    <dgm:cxn modelId="{7A23C313-CFFD-451B-BF70-CE9BF5993FE7}" type="presParOf" srcId="{4B4A79B1-EF4C-439B-9FA6-6A0909BF4A7E}" destId="{5E0A24E5-CA20-48A4-9624-526F72AE6D6E}" srcOrd="1" destOrd="0" presId="urn:microsoft.com/office/officeart/2018/2/layout/IconLabelList"/>
    <dgm:cxn modelId="{1AB55210-187A-4CD3-8556-B0B5854F6822}" type="presParOf" srcId="{4B4A79B1-EF4C-439B-9FA6-6A0909BF4A7E}" destId="{741212A3-643D-4F9D-BCFE-8B6EEBCCFBBD}"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94E5E39-7C6E-4482-ABDE-92D36EEF9B36}" type="doc">
      <dgm:prSet loTypeId="urn:microsoft.com/office/officeart/2018/2/layout/IconLabelList" loCatId="icon" qsTypeId="urn:microsoft.com/office/officeart/2005/8/quickstyle/simple3" qsCatId="simple" csTypeId="urn:microsoft.com/office/officeart/2005/8/colors/accent1_2" csCatId="accent1" phldr="1"/>
      <dgm:spPr/>
      <dgm:t>
        <a:bodyPr/>
        <a:lstStyle/>
        <a:p>
          <a:endParaRPr lang="en-US"/>
        </a:p>
      </dgm:t>
    </dgm:pt>
    <dgm:pt modelId="{F961336B-05A1-4301-B370-EDD827F1BCE5}">
      <dgm:prSet/>
      <dgm:spPr/>
      <dgm:t>
        <a:bodyPr/>
        <a:lstStyle/>
        <a:p>
          <a:pPr>
            <a:lnSpc>
              <a:spcPct val="100000"/>
            </a:lnSpc>
          </a:pPr>
          <a:r>
            <a:rPr lang="en-GB"/>
            <a:t>We create performances and scripts</a:t>
          </a:r>
          <a:endParaRPr lang="en-US" dirty="0"/>
        </a:p>
      </dgm:t>
    </dgm:pt>
    <dgm:pt modelId="{CFB9CC22-2D0D-46C9-A3C9-B71DBF1ACE1E}" type="parTrans" cxnId="{7F7D0162-E32F-46AB-9427-2BEFE97FDF01}">
      <dgm:prSet/>
      <dgm:spPr/>
      <dgm:t>
        <a:bodyPr/>
        <a:lstStyle/>
        <a:p>
          <a:endParaRPr lang="en-US"/>
        </a:p>
      </dgm:t>
    </dgm:pt>
    <dgm:pt modelId="{9FC7108E-52E0-4278-80F4-C5EB5789EF65}" type="sibTrans" cxnId="{7F7D0162-E32F-46AB-9427-2BEFE97FDF01}">
      <dgm:prSet/>
      <dgm:spPr/>
      <dgm:t>
        <a:bodyPr/>
        <a:lstStyle/>
        <a:p>
          <a:endParaRPr lang="en-US"/>
        </a:p>
      </dgm:t>
    </dgm:pt>
    <dgm:pt modelId="{BC60E767-E08A-4483-9150-8130802A3154}">
      <dgm:prSet/>
      <dgm:spPr/>
      <dgm:t>
        <a:bodyPr/>
        <a:lstStyle/>
        <a:p>
          <a:pPr>
            <a:lnSpc>
              <a:spcPct val="100000"/>
            </a:lnSpc>
          </a:pPr>
          <a:r>
            <a:rPr lang="en-GB"/>
            <a:t>We develop our voice and our movement skills</a:t>
          </a:r>
          <a:endParaRPr lang="en-US"/>
        </a:p>
      </dgm:t>
    </dgm:pt>
    <dgm:pt modelId="{EAD92692-C9EC-4FB4-AB69-1A31287063A2}" type="parTrans" cxnId="{AFF769C7-0D85-44FA-8949-6CDEAFF62D45}">
      <dgm:prSet/>
      <dgm:spPr/>
      <dgm:t>
        <a:bodyPr/>
        <a:lstStyle/>
        <a:p>
          <a:endParaRPr lang="en-US"/>
        </a:p>
      </dgm:t>
    </dgm:pt>
    <dgm:pt modelId="{0E1F40FB-0B26-4AEB-B7E9-4EE46470F96C}" type="sibTrans" cxnId="{AFF769C7-0D85-44FA-8949-6CDEAFF62D45}">
      <dgm:prSet/>
      <dgm:spPr/>
      <dgm:t>
        <a:bodyPr/>
        <a:lstStyle/>
        <a:p>
          <a:endParaRPr lang="en-US"/>
        </a:p>
      </dgm:t>
    </dgm:pt>
    <dgm:pt modelId="{F8FCFFBF-C413-4AA5-B462-9EE7D5ECBF67}">
      <dgm:prSet/>
      <dgm:spPr/>
      <dgm:t>
        <a:bodyPr/>
        <a:lstStyle/>
        <a:p>
          <a:pPr>
            <a:lnSpc>
              <a:spcPct val="100000"/>
            </a:lnSpc>
          </a:pPr>
          <a:r>
            <a:rPr lang="en-GB"/>
            <a:t>We design for the technical aspects: Lighting; Sound; Costume; Set; Props; Make-up</a:t>
          </a:r>
          <a:endParaRPr lang="en-US"/>
        </a:p>
      </dgm:t>
    </dgm:pt>
    <dgm:pt modelId="{098246F1-773F-407D-9B8D-97B2FE1022B3}" type="parTrans" cxnId="{7F244A56-1E92-4DA6-8748-A2E9F8A9DB9E}">
      <dgm:prSet/>
      <dgm:spPr/>
      <dgm:t>
        <a:bodyPr/>
        <a:lstStyle/>
        <a:p>
          <a:endParaRPr lang="en-US"/>
        </a:p>
      </dgm:t>
    </dgm:pt>
    <dgm:pt modelId="{63355EB4-7ABD-47AD-9AC7-6476D9577033}" type="sibTrans" cxnId="{7F244A56-1E92-4DA6-8748-A2E9F8A9DB9E}">
      <dgm:prSet/>
      <dgm:spPr/>
      <dgm:t>
        <a:bodyPr/>
        <a:lstStyle/>
        <a:p>
          <a:endParaRPr lang="en-US"/>
        </a:p>
      </dgm:t>
    </dgm:pt>
    <dgm:pt modelId="{3F97A755-A7AA-477D-8663-49804E321DD0}" type="pres">
      <dgm:prSet presAssocID="{B94E5E39-7C6E-4482-ABDE-92D36EEF9B36}" presName="root" presStyleCnt="0">
        <dgm:presLayoutVars>
          <dgm:dir/>
          <dgm:resizeHandles val="exact"/>
        </dgm:presLayoutVars>
      </dgm:prSet>
      <dgm:spPr/>
    </dgm:pt>
    <dgm:pt modelId="{2105DBD5-61C6-4B08-92C9-1237910E62ED}" type="pres">
      <dgm:prSet presAssocID="{F961336B-05A1-4301-B370-EDD827F1BCE5}" presName="compNode" presStyleCnt="0"/>
      <dgm:spPr/>
    </dgm:pt>
    <dgm:pt modelId="{1A909684-BE30-46B3-835D-CA6DB749D0B6}" type="pres">
      <dgm:prSet presAssocID="{F961336B-05A1-4301-B370-EDD827F1BCE5}"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Music"/>
        </a:ext>
      </dgm:extLst>
    </dgm:pt>
    <dgm:pt modelId="{6D365C12-DB26-48FA-924B-2FF0CCFE73D8}" type="pres">
      <dgm:prSet presAssocID="{F961336B-05A1-4301-B370-EDD827F1BCE5}" presName="spaceRect" presStyleCnt="0"/>
      <dgm:spPr/>
    </dgm:pt>
    <dgm:pt modelId="{59429AA0-8420-4757-91DD-EE8C281A8BD3}" type="pres">
      <dgm:prSet presAssocID="{F961336B-05A1-4301-B370-EDD827F1BCE5}" presName="textRect" presStyleLbl="revTx" presStyleIdx="0" presStyleCnt="3">
        <dgm:presLayoutVars>
          <dgm:chMax val="1"/>
          <dgm:chPref val="1"/>
        </dgm:presLayoutVars>
      </dgm:prSet>
      <dgm:spPr/>
    </dgm:pt>
    <dgm:pt modelId="{EBD7E1D8-8087-4292-87DE-9D9B12207373}" type="pres">
      <dgm:prSet presAssocID="{9FC7108E-52E0-4278-80F4-C5EB5789EF65}" presName="sibTrans" presStyleCnt="0"/>
      <dgm:spPr/>
    </dgm:pt>
    <dgm:pt modelId="{CD0E53AD-6D2B-43F0-9ADA-6AD9B3AC291F}" type="pres">
      <dgm:prSet presAssocID="{BC60E767-E08A-4483-9150-8130802A3154}" presName="compNode" presStyleCnt="0"/>
      <dgm:spPr/>
    </dgm:pt>
    <dgm:pt modelId="{908B2C29-7B6B-4161-B884-C768E855A4E4}" type="pres">
      <dgm:prSet presAssocID="{BC60E767-E08A-4483-9150-8130802A3154}"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Radio microphone"/>
        </a:ext>
      </dgm:extLst>
    </dgm:pt>
    <dgm:pt modelId="{7643860B-F183-4860-A61F-F25C14EEFAA6}" type="pres">
      <dgm:prSet presAssocID="{BC60E767-E08A-4483-9150-8130802A3154}" presName="spaceRect" presStyleCnt="0"/>
      <dgm:spPr/>
    </dgm:pt>
    <dgm:pt modelId="{B778F1C0-8DB1-4E8C-A17F-986A57198E52}" type="pres">
      <dgm:prSet presAssocID="{BC60E767-E08A-4483-9150-8130802A3154}" presName="textRect" presStyleLbl="revTx" presStyleIdx="1" presStyleCnt="3">
        <dgm:presLayoutVars>
          <dgm:chMax val="1"/>
          <dgm:chPref val="1"/>
        </dgm:presLayoutVars>
      </dgm:prSet>
      <dgm:spPr/>
    </dgm:pt>
    <dgm:pt modelId="{55B04CF8-623C-48F1-8371-D50F418383CA}" type="pres">
      <dgm:prSet presAssocID="{0E1F40FB-0B26-4AEB-B7E9-4EE46470F96C}" presName="sibTrans" presStyleCnt="0"/>
      <dgm:spPr/>
    </dgm:pt>
    <dgm:pt modelId="{752B0EF6-0575-4CC2-AE97-9AF9CD128C1F}" type="pres">
      <dgm:prSet presAssocID="{F8FCFFBF-C413-4AA5-B462-9EE7D5ECBF67}" presName="compNode" presStyleCnt="0"/>
      <dgm:spPr/>
    </dgm:pt>
    <dgm:pt modelId="{B8B85789-5845-433C-9BB7-A7AFBDBF889C}" type="pres">
      <dgm:prSet presAssocID="{F8FCFFBF-C413-4AA5-B462-9EE7D5ECBF67}"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Party Mask"/>
        </a:ext>
      </dgm:extLst>
    </dgm:pt>
    <dgm:pt modelId="{625D7E9E-1BE0-483B-A115-A2F39D2A9C44}" type="pres">
      <dgm:prSet presAssocID="{F8FCFFBF-C413-4AA5-B462-9EE7D5ECBF67}" presName="spaceRect" presStyleCnt="0"/>
      <dgm:spPr/>
    </dgm:pt>
    <dgm:pt modelId="{069809CF-7877-4B1C-9EDC-D724F3E82ACB}" type="pres">
      <dgm:prSet presAssocID="{F8FCFFBF-C413-4AA5-B462-9EE7D5ECBF67}" presName="textRect" presStyleLbl="revTx" presStyleIdx="2" presStyleCnt="3">
        <dgm:presLayoutVars>
          <dgm:chMax val="1"/>
          <dgm:chPref val="1"/>
        </dgm:presLayoutVars>
      </dgm:prSet>
      <dgm:spPr/>
    </dgm:pt>
  </dgm:ptLst>
  <dgm:cxnLst>
    <dgm:cxn modelId="{7F7D0162-E32F-46AB-9427-2BEFE97FDF01}" srcId="{B94E5E39-7C6E-4482-ABDE-92D36EEF9B36}" destId="{F961336B-05A1-4301-B370-EDD827F1BCE5}" srcOrd="0" destOrd="0" parTransId="{CFB9CC22-2D0D-46C9-A3C9-B71DBF1ACE1E}" sibTransId="{9FC7108E-52E0-4278-80F4-C5EB5789EF65}"/>
    <dgm:cxn modelId="{7F244A56-1E92-4DA6-8748-A2E9F8A9DB9E}" srcId="{B94E5E39-7C6E-4482-ABDE-92D36EEF9B36}" destId="{F8FCFFBF-C413-4AA5-B462-9EE7D5ECBF67}" srcOrd="2" destOrd="0" parTransId="{098246F1-773F-407D-9B8D-97B2FE1022B3}" sibTransId="{63355EB4-7ABD-47AD-9AC7-6476D9577033}"/>
    <dgm:cxn modelId="{47D52DA9-CF48-4594-AFA6-B792F2D52D36}" type="presOf" srcId="{BC60E767-E08A-4483-9150-8130802A3154}" destId="{B778F1C0-8DB1-4E8C-A17F-986A57198E52}" srcOrd="0" destOrd="0" presId="urn:microsoft.com/office/officeart/2018/2/layout/IconLabelList"/>
    <dgm:cxn modelId="{43144BAE-22C8-49EC-9CC4-4DEA599559D2}" type="presOf" srcId="{F8FCFFBF-C413-4AA5-B462-9EE7D5ECBF67}" destId="{069809CF-7877-4B1C-9EDC-D724F3E82ACB}" srcOrd="0" destOrd="0" presId="urn:microsoft.com/office/officeart/2018/2/layout/IconLabelList"/>
    <dgm:cxn modelId="{AFF769C7-0D85-44FA-8949-6CDEAFF62D45}" srcId="{B94E5E39-7C6E-4482-ABDE-92D36EEF9B36}" destId="{BC60E767-E08A-4483-9150-8130802A3154}" srcOrd="1" destOrd="0" parTransId="{EAD92692-C9EC-4FB4-AB69-1A31287063A2}" sibTransId="{0E1F40FB-0B26-4AEB-B7E9-4EE46470F96C}"/>
    <dgm:cxn modelId="{167166F2-0B8C-4794-8596-3706C5A8ED09}" type="presOf" srcId="{B94E5E39-7C6E-4482-ABDE-92D36EEF9B36}" destId="{3F97A755-A7AA-477D-8663-49804E321DD0}" srcOrd="0" destOrd="0" presId="urn:microsoft.com/office/officeart/2018/2/layout/IconLabelList"/>
    <dgm:cxn modelId="{495A13F8-76D2-4205-8AA1-F68D4DF30F4E}" type="presOf" srcId="{F961336B-05A1-4301-B370-EDD827F1BCE5}" destId="{59429AA0-8420-4757-91DD-EE8C281A8BD3}" srcOrd="0" destOrd="0" presId="urn:microsoft.com/office/officeart/2018/2/layout/IconLabelList"/>
    <dgm:cxn modelId="{763823BB-D99B-4EDA-BB61-CFE0D2AD2E43}" type="presParOf" srcId="{3F97A755-A7AA-477D-8663-49804E321DD0}" destId="{2105DBD5-61C6-4B08-92C9-1237910E62ED}" srcOrd="0" destOrd="0" presId="urn:microsoft.com/office/officeart/2018/2/layout/IconLabelList"/>
    <dgm:cxn modelId="{EE3A1364-180F-4AB1-8A76-D9337946F953}" type="presParOf" srcId="{2105DBD5-61C6-4B08-92C9-1237910E62ED}" destId="{1A909684-BE30-46B3-835D-CA6DB749D0B6}" srcOrd="0" destOrd="0" presId="urn:microsoft.com/office/officeart/2018/2/layout/IconLabelList"/>
    <dgm:cxn modelId="{78A1D76E-4701-48FC-9E19-0389DE3A34FB}" type="presParOf" srcId="{2105DBD5-61C6-4B08-92C9-1237910E62ED}" destId="{6D365C12-DB26-48FA-924B-2FF0CCFE73D8}" srcOrd="1" destOrd="0" presId="urn:microsoft.com/office/officeart/2018/2/layout/IconLabelList"/>
    <dgm:cxn modelId="{4F570492-C56A-4FAE-9543-16949690033D}" type="presParOf" srcId="{2105DBD5-61C6-4B08-92C9-1237910E62ED}" destId="{59429AA0-8420-4757-91DD-EE8C281A8BD3}" srcOrd="2" destOrd="0" presId="urn:microsoft.com/office/officeart/2018/2/layout/IconLabelList"/>
    <dgm:cxn modelId="{63A74C4F-21D1-45CB-A531-7CF92C56153F}" type="presParOf" srcId="{3F97A755-A7AA-477D-8663-49804E321DD0}" destId="{EBD7E1D8-8087-4292-87DE-9D9B12207373}" srcOrd="1" destOrd="0" presId="urn:microsoft.com/office/officeart/2018/2/layout/IconLabelList"/>
    <dgm:cxn modelId="{3453976B-748F-449A-AFFE-76749BB9FC06}" type="presParOf" srcId="{3F97A755-A7AA-477D-8663-49804E321DD0}" destId="{CD0E53AD-6D2B-43F0-9ADA-6AD9B3AC291F}" srcOrd="2" destOrd="0" presId="urn:microsoft.com/office/officeart/2018/2/layout/IconLabelList"/>
    <dgm:cxn modelId="{160D7B15-CB92-49F9-836C-97DF44589A4C}" type="presParOf" srcId="{CD0E53AD-6D2B-43F0-9ADA-6AD9B3AC291F}" destId="{908B2C29-7B6B-4161-B884-C768E855A4E4}" srcOrd="0" destOrd="0" presId="urn:microsoft.com/office/officeart/2018/2/layout/IconLabelList"/>
    <dgm:cxn modelId="{B3B03136-179D-4647-B5E4-B8525EB34169}" type="presParOf" srcId="{CD0E53AD-6D2B-43F0-9ADA-6AD9B3AC291F}" destId="{7643860B-F183-4860-A61F-F25C14EEFAA6}" srcOrd="1" destOrd="0" presId="urn:microsoft.com/office/officeart/2018/2/layout/IconLabelList"/>
    <dgm:cxn modelId="{861AC68C-6C6D-4286-B93B-3A0345E718AC}" type="presParOf" srcId="{CD0E53AD-6D2B-43F0-9ADA-6AD9B3AC291F}" destId="{B778F1C0-8DB1-4E8C-A17F-986A57198E52}" srcOrd="2" destOrd="0" presId="urn:microsoft.com/office/officeart/2018/2/layout/IconLabelList"/>
    <dgm:cxn modelId="{92FB24B4-3B54-41D3-8015-A49418F029D1}" type="presParOf" srcId="{3F97A755-A7AA-477D-8663-49804E321DD0}" destId="{55B04CF8-623C-48F1-8371-D50F418383CA}" srcOrd="3" destOrd="0" presId="urn:microsoft.com/office/officeart/2018/2/layout/IconLabelList"/>
    <dgm:cxn modelId="{8BD9E37B-14D7-4F60-8BC5-60E87B7E6AC8}" type="presParOf" srcId="{3F97A755-A7AA-477D-8663-49804E321DD0}" destId="{752B0EF6-0575-4CC2-AE97-9AF9CD128C1F}" srcOrd="4" destOrd="0" presId="urn:microsoft.com/office/officeart/2018/2/layout/IconLabelList"/>
    <dgm:cxn modelId="{4810CEBA-AAD0-453E-B2F8-D395C98B5F4C}" type="presParOf" srcId="{752B0EF6-0575-4CC2-AE97-9AF9CD128C1F}" destId="{B8B85789-5845-433C-9BB7-A7AFBDBF889C}" srcOrd="0" destOrd="0" presId="urn:microsoft.com/office/officeart/2018/2/layout/IconLabelList"/>
    <dgm:cxn modelId="{4D3A9028-00DF-4CD0-B403-E3D88F9B3966}" type="presParOf" srcId="{752B0EF6-0575-4CC2-AE97-9AF9CD128C1F}" destId="{625D7E9E-1BE0-483B-A115-A2F39D2A9C44}" srcOrd="1" destOrd="0" presId="urn:microsoft.com/office/officeart/2018/2/layout/IconLabelList"/>
    <dgm:cxn modelId="{8FA4594C-5789-4B73-ABED-42C13CA85735}" type="presParOf" srcId="{752B0EF6-0575-4CC2-AE97-9AF9CD128C1F}" destId="{069809CF-7877-4B1C-9EDC-D724F3E82ACB}"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DC4BF9-44BA-4ADE-B74A-5006C0FBF279}">
      <dsp:nvSpPr>
        <dsp:cNvPr id="0" name=""/>
        <dsp:cNvSpPr/>
      </dsp:nvSpPr>
      <dsp:spPr>
        <a:xfrm>
          <a:off x="464340" y="948678"/>
          <a:ext cx="757792" cy="75779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F0A81E51-AD84-4436-9B72-2BC3EBEA3EE3}">
      <dsp:nvSpPr>
        <dsp:cNvPr id="0" name=""/>
        <dsp:cNvSpPr/>
      </dsp:nvSpPr>
      <dsp:spPr>
        <a:xfrm>
          <a:off x="1244" y="1959127"/>
          <a:ext cx="1683984" cy="6735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100000"/>
            </a:lnSpc>
            <a:spcBef>
              <a:spcPct val="0"/>
            </a:spcBef>
            <a:spcAft>
              <a:spcPct val="35000"/>
            </a:spcAft>
            <a:buNone/>
          </a:pPr>
          <a:r>
            <a:rPr lang="en-GB" sz="1500" kern="1200" baseline="0"/>
            <a:t>We work as a team</a:t>
          </a:r>
          <a:endParaRPr lang="en-US" sz="1500" kern="1200"/>
        </a:p>
      </dsp:txBody>
      <dsp:txXfrm>
        <a:off x="1244" y="1959127"/>
        <a:ext cx="1683984" cy="673593"/>
      </dsp:txXfrm>
    </dsp:sp>
    <dsp:sp modelId="{19122513-B066-43D6-B135-38FAA75A7E28}">
      <dsp:nvSpPr>
        <dsp:cNvPr id="0" name=""/>
        <dsp:cNvSpPr/>
      </dsp:nvSpPr>
      <dsp:spPr>
        <a:xfrm>
          <a:off x="2443021" y="948678"/>
          <a:ext cx="757792" cy="75779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57CA3F3C-C822-49BC-8CDA-9711F24ABC44}">
      <dsp:nvSpPr>
        <dsp:cNvPr id="0" name=""/>
        <dsp:cNvSpPr/>
      </dsp:nvSpPr>
      <dsp:spPr>
        <a:xfrm>
          <a:off x="1979926" y="1959127"/>
          <a:ext cx="1683984" cy="6735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100000"/>
            </a:lnSpc>
            <a:spcBef>
              <a:spcPct val="0"/>
            </a:spcBef>
            <a:spcAft>
              <a:spcPct val="35000"/>
            </a:spcAft>
            <a:buNone/>
          </a:pPr>
          <a:r>
            <a:rPr lang="en-GB" sz="1500" kern="1200" baseline="0"/>
            <a:t>We solve problems</a:t>
          </a:r>
          <a:endParaRPr lang="en-US" sz="1500" kern="1200"/>
        </a:p>
      </dsp:txBody>
      <dsp:txXfrm>
        <a:off x="1979926" y="1959127"/>
        <a:ext cx="1683984" cy="673593"/>
      </dsp:txXfrm>
    </dsp:sp>
    <dsp:sp modelId="{C01E56B5-8EE5-4196-AC19-C7CE59C27653}">
      <dsp:nvSpPr>
        <dsp:cNvPr id="0" name=""/>
        <dsp:cNvSpPr/>
      </dsp:nvSpPr>
      <dsp:spPr>
        <a:xfrm>
          <a:off x="4421703" y="948678"/>
          <a:ext cx="757792" cy="75779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78468C1D-9FF6-4FA7-9733-EA628C2E6C05}">
      <dsp:nvSpPr>
        <dsp:cNvPr id="0" name=""/>
        <dsp:cNvSpPr/>
      </dsp:nvSpPr>
      <dsp:spPr>
        <a:xfrm>
          <a:off x="3958607" y="1959127"/>
          <a:ext cx="1683984" cy="6735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100000"/>
            </a:lnSpc>
            <a:spcBef>
              <a:spcPct val="0"/>
            </a:spcBef>
            <a:spcAft>
              <a:spcPct val="35000"/>
            </a:spcAft>
            <a:buNone/>
          </a:pPr>
          <a:r>
            <a:rPr lang="en-GB" sz="1500" kern="1200" baseline="0"/>
            <a:t>We communicate with lots of people in lots of ways</a:t>
          </a:r>
          <a:endParaRPr lang="en-US" sz="1500" kern="1200"/>
        </a:p>
      </dsp:txBody>
      <dsp:txXfrm>
        <a:off x="3958607" y="1959127"/>
        <a:ext cx="1683984" cy="673593"/>
      </dsp:txXfrm>
    </dsp:sp>
    <dsp:sp modelId="{041E5596-581F-4FCC-B055-30A775109A35}">
      <dsp:nvSpPr>
        <dsp:cNvPr id="0" name=""/>
        <dsp:cNvSpPr/>
      </dsp:nvSpPr>
      <dsp:spPr>
        <a:xfrm>
          <a:off x="6400385" y="948678"/>
          <a:ext cx="757792" cy="757792"/>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DD6BE687-6DC7-4F47-BC9C-C58B7C2E98D7}">
      <dsp:nvSpPr>
        <dsp:cNvPr id="0" name=""/>
        <dsp:cNvSpPr/>
      </dsp:nvSpPr>
      <dsp:spPr>
        <a:xfrm>
          <a:off x="5937289" y="1959127"/>
          <a:ext cx="1683984" cy="6735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100000"/>
            </a:lnSpc>
            <a:spcBef>
              <a:spcPct val="0"/>
            </a:spcBef>
            <a:spcAft>
              <a:spcPct val="35000"/>
            </a:spcAft>
            <a:buNone/>
          </a:pPr>
          <a:r>
            <a:rPr lang="en-GB" sz="1500" kern="1200" baseline="0"/>
            <a:t>We reflect on our work</a:t>
          </a:r>
          <a:endParaRPr lang="en-US" sz="1500" kern="1200"/>
        </a:p>
      </dsp:txBody>
      <dsp:txXfrm>
        <a:off x="5937289" y="1959127"/>
        <a:ext cx="1683984" cy="673593"/>
      </dsp:txXfrm>
    </dsp:sp>
    <dsp:sp modelId="{DC0B8393-A666-47A3-A3FE-B58D66452C73}">
      <dsp:nvSpPr>
        <dsp:cNvPr id="0" name=""/>
        <dsp:cNvSpPr/>
      </dsp:nvSpPr>
      <dsp:spPr>
        <a:xfrm>
          <a:off x="8379066" y="948678"/>
          <a:ext cx="757792" cy="757792"/>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741212A3-643D-4F9D-BCFE-8B6EEBCCFBBD}">
      <dsp:nvSpPr>
        <dsp:cNvPr id="0" name=""/>
        <dsp:cNvSpPr/>
      </dsp:nvSpPr>
      <dsp:spPr>
        <a:xfrm>
          <a:off x="7915971" y="1959127"/>
          <a:ext cx="1683984" cy="6735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100000"/>
            </a:lnSpc>
            <a:spcBef>
              <a:spcPct val="0"/>
            </a:spcBef>
            <a:spcAft>
              <a:spcPct val="35000"/>
            </a:spcAft>
            <a:buNone/>
          </a:pPr>
          <a:r>
            <a:rPr lang="en-GB" sz="1500" kern="1200" baseline="0"/>
            <a:t>We evaluate other people’s work</a:t>
          </a:r>
          <a:endParaRPr lang="en-US" sz="1500" kern="1200"/>
        </a:p>
      </dsp:txBody>
      <dsp:txXfrm>
        <a:off x="7915971" y="1959127"/>
        <a:ext cx="1683984" cy="67359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909684-BE30-46B3-835D-CA6DB749D0B6}">
      <dsp:nvSpPr>
        <dsp:cNvPr id="0" name=""/>
        <dsp:cNvSpPr/>
      </dsp:nvSpPr>
      <dsp:spPr>
        <a:xfrm>
          <a:off x="1312668" y="360983"/>
          <a:ext cx="1074729" cy="107472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59429AA0-8420-4757-91DD-EE8C281A8BD3}">
      <dsp:nvSpPr>
        <dsp:cNvPr id="0" name=""/>
        <dsp:cNvSpPr/>
      </dsp:nvSpPr>
      <dsp:spPr>
        <a:xfrm>
          <a:off x="655888" y="1770384"/>
          <a:ext cx="2388288"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pPr>
          <a:r>
            <a:rPr lang="en-GB" sz="1400" kern="1200"/>
            <a:t>We create performances and scripts</a:t>
          </a:r>
          <a:endParaRPr lang="en-US" sz="1400" kern="1200" dirty="0"/>
        </a:p>
      </dsp:txBody>
      <dsp:txXfrm>
        <a:off x="655888" y="1770384"/>
        <a:ext cx="2388288" cy="720000"/>
      </dsp:txXfrm>
    </dsp:sp>
    <dsp:sp modelId="{908B2C29-7B6B-4161-B884-C768E855A4E4}">
      <dsp:nvSpPr>
        <dsp:cNvPr id="0" name=""/>
        <dsp:cNvSpPr/>
      </dsp:nvSpPr>
      <dsp:spPr>
        <a:xfrm>
          <a:off x="4118906" y="360983"/>
          <a:ext cx="1074729" cy="107472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B778F1C0-8DB1-4E8C-A17F-986A57198E52}">
      <dsp:nvSpPr>
        <dsp:cNvPr id="0" name=""/>
        <dsp:cNvSpPr/>
      </dsp:nvSpPr>
      <dsp:spPr>
        <a:xfrm>
          <a:off x="3462127" y="1770384"/>
          <a:ext cx="2388288"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pPr>
          <a:r>
            <a:rPr lang="en-GB" sz="1400" kern="1200"/>
            <a:t>We develop our voice and our movement skills</a:t>
          </a:r>
          <a:endParaRPr lang="en-US" sz="1400" kern="1200"/>
        </a:p>
      </dsp:txBody>
      <dsp:txXfrm>
        <a:off x="3462127" y="1770384"/>
        <a:ext cx="2388288" cy="720000"/>
      </dsp:txXfrm>
    </dsp:sp>
    <dsp:sp modelId="{B8B85789-5845-433C-9BB7-A7AFBDBF889C}">
      <dsp:nvSpPr>
        <dsp:cNvPr id="0" name=""/>
        <dsp:cNvSpPr/>
      </dsp:nvSpPr>
      <dsp:spPr>
        <a:xfrm>
          <a:off x="2715787" y="3087456"/>
          <a:ext cx="1074729" cy="107472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069809CF-7877-4B1C-9EDC-D724F3E82ACB}">
      <dsp:nvSpPr>
        <dsp:cNvPr id="0" name=""/>
        <dsp:cNvSpPr/>
      </dsp:nvSpPr>
      <dsp:spPr>
        <a:xfrm>
          <a:off x="2059008" y="4496856"/>
          <a:ext cx="2388288"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pPr>
          <a:r>
            <a:rPr lang="en-GB" sz="1400" kern="1200"/>
            <a:t>We design for the technical aspects: Lighting; Sound; Costume; Set; Props; Make-up</a:t>
          </a:r>
          <a:endParaRPr lang="en-US" sz="1400" kern="1200"/>
        </a:p>
      </dsp:txBody>
      <dsp:txXfrm>
        <a:off x="2059008" y="4496856"/>
        <a:ext cx="2388288" cy="720000"/>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6/16/2020</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6/16/2020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6/16/2020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6/16/2020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6/16/2020</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6/16/2020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6/16/2020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6/16/2020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6/16/2020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6/16/2020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6/16/2020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6/16/2020</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8AFBA3-1117-41AB-8BCF-1D6647D2FD02}"/>
              </a:ext>
            </a:extLst>
          </p:cNvPr>
          <p:cNvSpPr>
            <a:spLocks noGrp="1"/>
          </p:cNvSpPr>
          <p:nvPr>
            <p:ph type="ctrTitle"/>
          </p:nvPr>
        </p:nvSpPr>
        <p:spPr/>
        <p:txBody>
          <a:bodyPr/>
          <a:lstStyle/>
          <a:p>
            <a:r>
              <a:rPr lang="en-GB" dirty="0"/>
              <a:t>Welcome to drama</a:t>
            </a:r>
          </a:p>
        </p:txBody>
      </p:sp>
      <p:sp>
        <p:nvSpPr>
          <p:cNvPr id="3" name="Subtitle 2">
            <a:extLst>
              <a:ext uri="{FF2B5EF4-FFF2-40B4-BE49-F238E27FC236}">
                <a16:creationId xmlns:a16="http://schemas.microsoft.com/office/drawing/2014/main" id="{17274A9A-19FC-4843-AC7F-05C0DEC34098}"/>
              </a:ext>
            </a:extLst>
          </p:cNvPr>
          <p:cNvSpPr>
            <a:spLocks noGrp="1"/>
          </p:cNvSpPr>
          <p:nvPr>
            <p:ph type="subTitle" idx="1"/>
          </p:nvPr>
        </p:nvSpPr>
        <p:spPr/>
        <p:txBody>
          <a:bodyPr/>
          <a:lstStyle/>
          <a:p>
            <a:r>
              <a:rPr lang="en-GB" dirty="0"/>
              <a:t>P7 Virtual Induction</a:t>
            </a:r>
          </a:p>
        </p:txBody>
      </p:sp>
    </p:spTree>
    <p:extLst>
      <p:ext uri="{BB962C8B-B14F-4D97-AF65-F5344CB8AC3E}">
        <p14:creationId xmlns:p14="http://schemas.microsoft.com/office/powerpoint/2010/main" val="39852554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37" name="Group 36">
            <a:extLst>
              <a:ext uri="{FF2B5EF4-FFF2-40B4-BE49-F238E27FC236}">
                <a16:creationId xmlns:a16="http://schemas.microsoft.com/office/drawing/2014/main" id="{449BC34D-9C23-4D6D-8213-1F471AF85B3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52858" y="744469"/>
            <a:ext cx="10674117" cy="5349671"/>
            <a:chOff x="752858" y="744469"/>
            <a:chExt cx="10674117" cy="5349671"/>
          </a:xfrm>
        </p:grpSpPr>
        <p:sp>
          <p:nvSpPr>
            <p:cNvPr id="38" name="Freeform 6">
              <a:extLst>
                <a:ext uri="{FF2B5EF4-FFF2-40B4-BE49-F238E27FC236}">
                  <a16:creationId xmlns:a16="http://schemas.microsoft.com/office/drawing/2014/main" id="{FA0F5D6C-5025-4D7E-82DD-C2C6FDA1E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39" name="Freeform 6">
              <a:extLst>
                <a:ext uri="{FF2B5EF4-FFF2-40B4-BE49-F238E27FC236}">
                  <a16:creationId xmlns:a16="http://schemas.microsoft.com/office/drawing/2014/main" id="{E2AF2C17-4AB4-4402-B84B-129EF95D16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
        <p:nvSpPr>
          <p:cNvPr id="2" name="Title 1">
            <a:extLst>
              <a:ext uri="{FF2B5EF4-FFF2-40B4-BE49-F238E27FC236}">
                <a16:creationId xmlns:a16="http://schemas.microsoft.com/office/drawing/2014/main" id="{2D8A74F0-A4A4-4EFD-9039-558E7F0A4334}"/>
              </a:ext>
            </a:extLst>
          </p:cNvPr>
          <p:cNvSpPr>
            <a:spLocks noGrp="1"/>
          </p:cNvSpPr>
          <p:nvPr>
            <p:ph type="title"/>
          </p:nvPr>
        </p:nvSpPr>
        <p:spPr>
          <a:xfrm>
            <a:off x="1478522" y="1480930"/>
            <a:ext cx="5301138" cy="3254321"/>
          </a:xfrm>
        </p:spPr>
        <p:txBody>
          <a:bodyPr vert="horz" lIns="91440" tIns="45720" rIns="91440" bIns="45720" rtlCol="0" anchor="b">
            <a:normAutofit fontScale="90000"/>
          </a:bodyPr>
          <a:lstStyle/>
          <a:p>
            <a:r>
              <a:rPr lang="en-US" sz="6600" cap="all" dirty="0"/>
              <a:t>Musicals Quiz</a:t>
            </a:r>
            <a:br>
              <a:rPr lang="en-US" sz="6600" cap="all" dirty="0"/>
            </a:br>
            <a:r>
              <a:rPr lang="en-US" sz="3600" cap="all" dirty="0"/>
              <a:t>Can you work out the musical based on the emojis?</a:t>
            </a:r>
            <a:endParaRPr lang="en-US" sz="6600" cap="all" dirty="0"/>
          </a:p>
        </p:txBody>
      </p:sp>
      <p:pic>
        <p:nvPicPr>
          <p:cNvPr id="32" name="Content Placeholder 31">
            <a:extLst>
              <a:ext uri="{FF2B5EF4-FFF2-40B4-BE49-F238E27FC236}">
                <a16:creationId xmlns:a16="http://schemas.microsoft.com/office/drawing/2014/main" id="{822B6CCD-77E9-47D0-A7EA-471ADE4C5846}"/>
              </a:ext>
            </a:extLst>
          </p:cNvPr>
          <p:cNvPicPr>
            <a:picLocks noGrp="1" noChangeAspect="1"/>
          </p:cNvPicPr>
          <p:nvPr>
            <p:ph idx="1"/>
          </p:nvPr>
        </p:nvPicPr>
        <p:blipFill>
          <a:blip r:embed="rId2"/>
          <a:stretch>
            <a:fillRect/>
          </a:stretch>
        </p:blipFill>
        <p:spPr>
          <a:xfrm>
            <a:off x="7239000" y="179815"/>
            <a:ext cx="3771899" cy="5521419"/>
          </a:xfrm>
          <a:prstGeom prst="rect">
            <a:avLst/>
          </a:prstGeom>
        </p:spPr>
      </p:pic>
    </p:spTree>
    <p:extLst>
      <p:ext uri="{BB962C8B-B14F-4D97-AF65-F5344CB8AC3E}">
        <p14:creationId xmlns:p14="http://schemas.microsoft.com/office/powerpoint/2010/main" val="3585612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1">
            <a:extLst>
              <a:ext uri="{FF2B5EF4-FFF2-40B4-BE49-F238E27FC236}">
                <a16:creationId xmlns:a16="http://schemas.microsoft.com/office/drawing/2014/main" id="{DAD3F330-D011-47B0-A28C-9DDDCFFBF6F5}"/>
              </a:ext>
            </a:extLst>
          </p:cNvPr>
          <p:cNvPicPr>
            <a:picLocks noGrp="1" noChangeAspect="1"/>
          </p:cNvPicPr>
          <p:nvPr>
            <p:ph idx="1"/>
          </p:nvPr>
        </p:nvPicPr>
        <p:blipFill>
          <a:blip r:embed="rId2"/>
          <a:stretch>
            <a:fillRect/>
          </a:stretch>
        </p:blipFill>
        <p:spPr>
          <a:xfrm>
            <a:off x="881727" y="212413"/>
            <a:ext cx="4518948" cy="6614973"/>
          </a:xfrm>
          <a:prstGeom prst="rect">
            <a:avLst/>
          </a:prstGeom>
        </p:spPr>
      </p:pic>
      <p:sp>
        <p:nvSpPr>
          <p:cNvPr id="5" name="TextBox 4">
            <a:extLst>
              <a:ext uri="{FF2B5EF4-FFF2-40B4-BE49-F238E27FC236}">
                <a16:creationId xmlns:a16="http://schemas.microsoft.com/office/drawing/2014/main" id="{50F8F33D-A49A-4AC6-85C3-89F3E982BFD1}"/>
              </a:ext>
            </a:extLst>
          </p:cNvPr>
          <p:cNvSpPr txBox="1"/>
          <p:nvPr/>
        </p:nvSpPr>
        <p:spPr>
          <a:xfrm>
            <a:off x="5400675" y="1119242"/>
            <a:ext cx="3644900" cy="5509200"/>
          </a:xfrm>
          <a:prstGeom prst="rect">
            <a:avLst/>
          </a:prstGeom>
          <a:noFill/>
        </p:spPr>
        <p:txBody>
          <a:bodyPr wrap="square" rtlCol="0">
            <a:spAutoFit/>
          </a:bodyPr>
          <a:lstStyle/>
          <a:p>
            <a:r>
              <a:rPr lang="en-GB" dirty="0"/>
              <a:t>Emoji Quiz Answers</a:t>
            </a:r>
          </a:p>
          <a:p>
            <a:r>
              <a:rPr lang="en-GB" dirty="0"/>
              <a:t>1. The Lion King</a:t>
            </a:r>
          </a:p>
          <a:p>
            <a:r>
              <a:rPr lang="en-GB" dirty="0"/>
              <a:t>2. School of Rock</a:t>
            </a:r>
          </a:p>
          <a:p>
            <a:r>
              <a:rPr lang="en-GB" dirty="0"/>
              <a:t>3. Aladdin</a:t>
            </a:r>
          </a:p>
          <a:p>
            <a:r>
              <a:rPr lang="en-GB" dirty="0"/>
              <a:t>4. Bat Out of Hell</a:t>
            </a:r>
          </a:p>
          <a:p>
            <a:r>
              <a:rPr lang="en-GB" dirty="0"/>
              <a:t>5. The King and I</a:t>
            </a:r>
          </a:p>
          <a:p>
            <a:r>
              <a:rPr lang="en-GB" dirty="0"/>
              <a:t>6. The Sound of Music</a:t>
            </a:r>
          </a:p>
          <a:p>
            <a:r>
              <a:rPr lang="en-GB" dirty="0"/>
              <a:t>7. Wicked</a:t>
            </a:r>
          </a:p>
          <a:p>
            <a:r>
              <a:rPr lang="en-GB" dirty="0"/>
              <a:t>8. Blood Brothers</a:t>
            </a:r>
          </a:p>
          <a:p>
            <a:r>
              <a:rPr lang="en-GB" dirty="0"/>
              <a:t>9. Ghost</a:t>
            </a:r>
          </a:p>
          <a:p>
            <a:r>
              <a:rPr lang="en-GB" dirty="0"/>
              <a:t>10. Chess</a:t>
            </a:r>
          </a:p>
          <a:p>
            <a:r>
              <a:rPr lang="en-GB" dirty="0"/>
              <a:t>11. Starlight Express</a:t>
            </a:r>
          </a:p>
          <a:p>
            <a:r>
              <a:rPr lang="en-GB" dirty="0"/>
              <a:t>12. Singing in the Rain</a:t>
            </a:r>
          </a:p>
          <a:p>
            <a:r>
              <a:rPr lang="en-GB" dirty="0"/>
              <a:t>13. Shrek</a:t>
            </a:r>
          </a:p>
          <a:p>
            <a:r>
              <a:rPr lang="en-GB" dirty="0"/>
              <a:t>14. Cats</a:t>
            </a:r>
          </a:p>
          <a:p>
            <a:r>
              <a:rPr lang="en-GB" dirty="0"/>
              <a:t>15. Frozen</a:t>
            </a:r>
          </a:p>
          <a:p>
            <a:endParaRPr lang="en-GB" dirty="0"/>
          </a:p>
          <a:p>
            <a:r>
              <a:rPr lang="en-GB" sz="2800" dirty="0"/>
              <a:t>How did you do?</a:t>
            </a:r>
          </a:p>
          <a:p>
            <a:endParaRPr lang="en-GB" dirty="0"/>
          </a:p>
        </p:txBody>
      </p:sp>
    </p:spTree>
    <p:extLst>
      <p:ext uri="{BB962C8B-B14F-4D97-AF65-F5344CB8AC3E}">
        <p14:creationId xmlns:p14="http://schemas.microsoft.com/office/powerpoint/2010/main" val="1522914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19F7B7-2B1B-43DD-A5D5-6E17165BD09E}"/>
              </a:ext>
            </a:extLst>
          </p:cNvPr>
          <p:cNvSpPr>
            <a:spLocks noGrp="1"/>
          </p:cNvSpPr>
          <p:nvPr>
            <p:ph type="ctrTitle"/>
          </p:nvPr>
        </p:nvSpPr>
        <p:spPr>
          <a:xfrm>
            <a:off x="1915129" y="2324100"/>
            <a:ext cx="8041672" cy="1562580"/>
          </a:xfrm>
        </p:spPr>
        <p:txBody>
          <a:bodyPr/>
          <a:lstStyle/>
          <a:p>
            <a:r>
              <a:rPr lang="en-GB" sz="4400" dirty="0"/>
              <a:t>We look forward to welcoming you to </a:t>
            </a:r>
            <a:r>
              <a:rPr lang="en-GB" sz="4400" dirty="0" err="1"/>
              <a:t>annan</a:t>
            </a:r>
            <a:r>
              <a:rPr lang="en-GB" sz="4400" dirty="0"/>
              <a:t> Academy in august</a:t>
            </a:r>
          </a:p>
        </p:txBody>
      </p:sp>
      <p:sp>
        <p:nvSpPr>
          <p:cNvPr id="3" name="Subtitle 2">
            <a:extLst>
              <a:ext uri="{FF2B5EF4-FFF2-40B4-BE49-F238E27FC236}">
                <a16:creationId xmlns:a16="http://schemas.microsoft.com/office/drawing/2014/main" id="{58CCB36D-2459-4C69-B8A2-2CBCB190822C}"/>
              </a:ext>
            </a:extLst>
          </p:cNvPr>
          <p:cNvSpPr>
            <a:spLocks noGrp="1"/>
          </p:cNvSpPr>
          <p:nvPr>
            <p:ph type="subTitle" idx="1"/>
          </p:nvPr>
        </p:nvSpPr>
        <p:spPr/>
        <p:txBody>
          <a:bodyPr/>
          <a:lstStyle/>
          <a:p>
            <a:endParaRPr lang="en-GB"/>
          </a:p>
        </p:txBody>
      </p:sp>
    </p:spTree>
    <p:extLst>
      <p:ext uri="{BB962C8B-B14F-4D97-AF65-F5344CB8AC3E}">
        <p14:creationId xmlns:p14="http://schemas.microsoft.com/office/powerpoint/2010/main" val="40347754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0E807223-DF88-4D6D-970E-08919E5E02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6" name="Picture Placeholder 5" descr="A large white building&#10;&#10;Description automatically generated">
            <a:extLst>
              <a:ext uri="{FF2B5EF4-FFF2-40B4-BE49-F238E27FC236}">
                <a16:creationId xmlns:a16="http://schemas.microsoft.com/office/drawing/2014/main" id="{20A57614-CD8A-44D7-ABCE-609E3531B117}"/>
              </a:ext>
            </a:extLst>
          </p:cNvPr>
          <p:cNvPicPr>
            <a:picLocks noGrp="1" noChangeAspect="1"/>
          </p:cNvPicPr>
          <p:nvPr>
            <p:ph type="pic" idx="1"/>
          </p:nvPr>
        </p:nvPicPr>
        <p:blipFill rotWithShape="1">
          <a:blip r:embed="rId2"/>
          <a:srcRect t="13029" b="2702"/>
          <a:stretch/>
        </p:blipFill>
        <p:spPr>
          <a:xfrm>
            <a:off x="20" y="-1"/>
            <a:ext cx="12191980" cy="6858000"/>
          </a:xfrm>
          <a:prstGeom prst="rect">
            <a:avLst/>
          </a:prstGeom>
        </p:spPr>
      </p:pic>
      <p:sp>
        <p:nvSpPr>
          <p:cNvPr id="25" name="Rectangle 24">
            <a:extLst>
              <a:ext uri="{FF2B5EF4-FFF2-40B4-BE49-F238E27FC236}">
                <a16:creationId xmlns:a16="http://schemas.microsoft.com/office/drawing/2014/main" id="{3CBA2BA5-DF4D-437C-9273-F945CF857D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7948" y="1838152"/>
            <a:ext cx="5607908" cy="3724448"/>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reeform: Shape 26">
            <a:extLst>
              <a:ext uri="{FF2B5EF4-FFF2-40B4-BE49-F238E27FC236}">
                <a16:creationId xmlns:a16="http://schemas.microsoft.com/office/drawing/2014/main" id="{7754EA86-2D7A-4D51-B5F6-DA6349D5F4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flipV="1">
            <a:off x="1087261" y="1405049"/>
            <a:ext cx="2131466" cy="1830903"/>
          </a:xfrm>
          <a:custGeom>
            <a:avLst/>
            <a:gdLst>
              <a:gd name="connsiteX0" fmla="*/ 2308583 w 2308583"/>
              <a:gd name="connsiteY0" fmla="*/ 1983044 h 1983044"/>
              <a:gd name="connsiteX1" fmla="*/ 462 w 2308583"/>
              <a:gd name="connsiteY1" fmla="*/ 1983044 h 1983044"/>
              <a:gd name="connsiteX2" fmla="*/ 0 w 2308583"/>
              <a:gd name="connsiteY2" fmla="*/ 1711185 h 1983044"/>
              <a:gd name="connsiteX3" fmla="*/ 2022607 w 2308583"/>
              <a:gd name="connsiteY3" fmla="*/ 1712117 h 1983044"/>
              <a:gd name="connsiteX4" fmla="*/ 2022607 w 2308583"/>
              <a:gd name="connsiteY4" fmla="*/ 0 h 1983044"/>
              <a:gd name="connsiteX5" fmla="*/ 2308583 w 2308583"/>
              <a:gd name="connsiteY5" fmla="*/ 0 h 19830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08583" h="1983044">
                <a:moveTo>
                  <a:pt x="2308583" y="1983044"/>
                </a:moveTo>
                <a:lnTo>
                  <a:pt x="462" y="1983044"/>
                </a:lnTo>
                <a:cubicBezTo>
                  <a:pt x="-462" y="1889214"/>
                  <a:pt x="923" y="1805015"/>
                  <a:pt x="0" y="1711185"/>
                </a:cubicBezTo>
                <a:lnTo>
                  <a:pt x="2022607" y="1712117"/>
                </a:lnTo>
                <a:lnTo>
                  <a:pt x="2022607" y="0"/>
                </a:lnTo>
                <a:lnTo>
                  <a:pt x="2308583" y="0"/>
                </a:lnTo>
                <a:close/>
              </a:path>
            </a:pathLst>
          </a:custGeom>
          <a:solidFill>
            <a:schemeClr val="tx1">
              <a:alpha val="70000"/>
            </a:schemeClr>
          </a:solidFill>
          <a:ln w="0">
            <a:noFill/>
            <a:prstDash val="solid"/>
            <a:round/>
            <a:headEnd/>
            <a:tailEnd/>
          </a:ln>
        </p:spPr>
      </p:sp>
      <p:sp>
        <p:nvSpPr>
          <p:cNvPr id="2" name="Title 1">
            <a:extLst>
              <a:ext uri="{FF2B5EF4-FFF2-40B4-BE49-F238E27FC236}">
                <a16:creationId xmlns:a16="http://schemas.microsoft.com/office/drawing/2014/main" id="{B5564F4E-E914-4DA2-8A51-DD8DB7E99937}"/>
              </a:ext>
            </a:extLst>
          </p:cNvPr>
          <p:cNvSpPr>
            <a:spLocks noGrp="1"/>
          </p:cNvSpPr>
          <p:nvPr>
            <p:ph type="title"/>
          </p:nvPr>
        </p:nvSpPr>
        <p:spPr>
          <a:xfrm>
            <a:off x="1885959" y="2185352"/>
            <a:ext cx="4891887" cy="1025935"/>
          </a:xfrm>
        </p:spPr>
        <p:txBody>
          <a:bodyPr vert="horz" lIns="91440" tIns="45720" rIns="91440" bIns="45720" rtlCol="0" anchor="ctr">
            <a:normAutofit/>
          </a:bodyPr>
          <a:lstStyle/>
          <a:p>
            <a:pPr>
              <a:lnSpc>
                <a:spcPct val="89000"/>
              </a:lnSpc>
            </a:pPr>
            <a:r>
              <a:rPr lang="en-US" sz="3300" cap="all"/>
              <a:t>There are 3 drama teachers:</a:t>
            </a:r>
            <a:endParaRPr lang="en-US" sz="3300" cap="all" dirty="0"/>
          </a:p>
        </p:txBody>
      </p:sp>
      <p:sp>
        <p:nvSpPr>
          <p:cNvPr id="4" name="Text Placeholder 3">
            <a:extLst>
              <a:ext uri="{FF2B5EF4-FFF2-40B4-BE49-F238E27FC236}">
                <a16:creationId xmlns:a16="http://schemas.microsoft.com/office/drawing/2014/main" id="{3C200B78-93A1-415C-B892-142EAC1722B2}"/>
              </a:ext>
            </a:extLst>
          </p:cNvPr>
          <p:cNvSpPr>
            <a:spLocks noGrp="1"/>
          </p:cNvSpPr>
          <p:nvPr>
            <p:ph type="body" sz="half" idx="2"/>
          </p:nvPr>
        </p:nvSpPr>
        <p:spPr>
          <a:xfrm>
            <a:off x="1885959" y="3211287"/>
            <a:ext cx="4891887" cy="2068284"/>
          </a:xfrm>
        </p:spPr>
        <p:txBody>
          <a:bodyPr vert="horz" lIns="91440" tIns="45720" rIns="91440" bIns="45720" rtlCol="0">
            <a:normAutofit/>
          </a:bodyPr>
          <a:lstStyle/>
          <a:p>
            <a:pPr marL="384048" indent="-384048">
              <a:lnSpc>
                <a:spcPct val="94000"/>
              </a:lnSpc>
              <a:spcAft>
                <a:spcPts val="200"/>
              </a:spcAft>
            </a:pPr>
            <a:r>
              <a:rPr lang="en-US" dirty="0"/>
              <a:t>	</a:t>
            </a:r>
          </a:p>
          <a:p>
            <a:pPr marL="384048" indent="-384048">
              <a:lnSpc>
                <a:spcPct val="94000"/>
              </a:lnSpc>
              <a:spcAft>
                <a:spcPts val="200"/>
              </a:spcAft>
            </a:pPr>
            <a:r>
              <a:rPr lang="en-US" dirty="0"/>
              <a:t>	</a:t>
            </a:r>
            <a:r>
              <a:rPr lang="en-US" dirty="0" err="1"/>
              <a:t>Mrs</a:t>
            </a:r>
            <a:r>
              <a:rPr lang="en-US" dirty="0"/>
              <a:t> George</a:t>
            </a:r>
          </a:p>
          <a:p>
            <a:pPr marL="384048" indent="-384048">
              <a:lnSpc>
                <a:spcPct val="94000"/>
              </a:lnSpc>
              <a:spcAft>
                <a:spcPts val="200"/>
              </a:spcAft>
            </a:pPr>
            <a:r>
              <a:rPr lang="en-US" dirty="0"/>
              <a:t>	</a:t>
            </a:r>
            <a:r>
              <a:rPr lang="en-US" dirty="0" err="1"/>
              <a:t>Mr</a:t>
            </a:r>
            <a:r>
              <a:rPr lang="en-US" dirty="0"/>
              <a:t> McCracken</a:t>
            </a:r>
          </a:p>
          <a:p>
            <a:pPr marL="384048" indent="-384048">
              <a:lnSpc>
                <a:spcPct val="94000"/>
              </a:lnSpc>
              <a:spcAft>
                <a:spcPts val="200"/>
              </a:spcAft>
            </a:pPr>
            <a:r>
              <a:rPr lang="en-US" dirty="0"/>
              <a:t>	Miss McDougall</a:t>
            </a:r>
          </a:p>
          <a:p>
            <a:pPr marL="384048" indent="-384048">
              <a:lnSpc>
                <a:spcPct val="94000"/>
              </a:lnSpc>
              <a:spcAft>
                <a:spcPts val="200"/>
              </a:spcAft>
            </a:pPr>
            <a:endParaRPr lang="en-US" dirty="0"/>
          </a:p>
          <a:p>
            <a:pPr marL="384048" indent="-384048">
              <a:lnSpc>
                <a:spcPct val="94000"/>
              </a:lnSpc>
              <a:spcAft>
                <a:spcPts val="200"/>
              </a:spcAft>
            </a:pPr>
            <a:r>
              <a:rPr lang="en-US" dirty="0"/>
              <a:t>We’re all very excited to see you and to get to do some drama!</a:t>
            </a:r>
          </a:p>
          <a:p>
            <a:pPr marL="384048" indent="-384048">
              <a:lnSpc>
                <a:spcPct val="94000"/>
              </a:lnSpc>
              <a:spcAft>
                <a:spcPts val="200"/>
              </a:spcAft>
            </a:pPr>
            <a:endParaRPr lang="en-US" dirty="0"/>
          </a:p>
        </p:txBody>
      </p:sp>
    </p:spTree>
    <p:extLst>
      <p:ext uri="{BB962C8B-B14F-4D97-AF65-F5344CB8AC3E}">
        <p14:creationId xmlns:p14="http://schemas.microsoft.com/office/powerpoint/2010/main" val="18831862"/>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C89EA62-F38E-4285-A105-C5E1BD36009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52858" y="744469"/>
            <a:ext cx="10674117" cy="5349671"/>
            <a:chOff x="752858" y="744469"/>
            <a:chExt cx="10674117" cy="5349671"/>
          </a:xfrm>
        </p:grpSpPr>
        <p:sp>
          <p:nvSpPr>
            <p:cNvPr id="9" name="Freeform 6">
              <a:extLst>
                <a:ext uri="{FF2B5EF4-FFF2-40B4-BE49-F238E27FC236}">
                  <a16:creationId xmlns:a16="http://schemas.microsoft.com/office/drawing/2014/main" id="{2CF6E46A-CCCD-4728-B011-E147B23629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0" name="Freeform 6">
              <a:extLst>
                <a:ext uri="{FF2B5EF4-FFF2-40B4-BE49-F238E27FC236}">
                  <a16:creationId xmlns:a16="http://schemas.microsoft.com/office/drawing/2014/main" id="{2E2C684B-30C9-4689-A529-EBF1B8ADB2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 useBgFill="1">
        <p:nvSpPr>
          <p:cNvPr id="12" name="Rectangle 11">
            <a:extLst>
              <a:ext uri="{FF2B5EF4-FFF2-40B4-BE49-F238E27FC236}">
                <a16:creationId xmlns:a16="http://schemas.microsoft.com/office/drawing/2014/main" id="{9ECB0E0D-AC1B-4E83-84EA-237BFA2063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D6DCB3B1-E1A7-4510-831B-77C8EFF566A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52858" y="744469"/>
            <a:ext cx="10674117" cy="5349671"/>
            <a:chOff x="752858" y="744469"/>
            <a:chExt cx="10674117" cy="5349671"/>
          </a:xfrm>
        </p:grpSpPr>
        <p:sp>
          <p:nvSpPr>
            <p:cNvPr id="15" name="Freeform 6">
              <a:extLst>
                <a:ext uri="{FF2B5EF4-FFF2-40B4-BE49-F238E27FC236}">
                  <a16:creationId xmlns:a16="http://schemas.microsoft.com/office/drawing/2014/main" id="{10132A3B-10CF-4EEB-BA1F-A63D2ED61D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6" name="Freeform 6">
              <a:extLst>
                <a:ext uri="{FF2B5EF4-FFF2-40B4-BE49-F238E27FC236}">
                  <a16:creationId xmlns:a16="http://schemas.microsoft.com/office/drawing/2014/main" id="{014E52ED-3C51-46E6-BE4B-14FFAB2C3D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
        <p:nvSpPr>
          <p:cNvPr id="2" name="Title 1">
            <a:extLst>
              <a:ext uri="{FF2B5EF4-FFF2-40B4-BE49-F238E27FC236}">
                <a16:creationId xmlns:a16="http://schemas.microsoft.com/office/drawing/2014/main" id="{7B69C24A-DC58-4F36-B17B-76966A7BEA69}"/>
              </a:ext>
            </a:extLst>
          </p:cNvPr>
          <p:cNvSpPr>
            <a:spLocks noGrp="1"/>
          </p:cNvSpPr>
          <p:nvPr>
            <p:ph type="title"/>
          </p:nvPr>
        </p:nvSpPr>
        <p:spPr>
          <a:xfrm>
            <a:off x="1478521" y="1480930"/>
            <a:ext cx="5751537" cy="3848521"/>
          </a:xfrm>
        </p:spPr>
        <p:txBody>
          <a:bodyPr vert="horz" lIns="91440" tIns="45720" rIns="91440" bIns="45720" rtlCol="0" anchor="ctr">
            <a:normAutofit/>
          </a:bodyPr>
          <a:lstStyle/>
          <a:p>
            <a:pPr algn="r"/>
            <a:r>
              <a:rPr lang="en-US" sz="6600" cap="all" dirty="0"/>
              <a:t>What will I learn in Drama?</a:t>
            </a:r>
          </a:p>
        </p:txBody>
      </p:sp>
      <p:cxnSp>
        <p:nvCxnSpPr>
          <p:cNvPr id="18" name="Straight Connector 17">
            <a:extLst>
              <a:ext uri="{FF2B5EF4-FFF2-40B4-BE49-F238E27FC236}">
                <a16:creationId xmlns:a16="http://schemas.microsoft.com/office/drawing/2014/main" id="{6116DDC6-8F07-46CC-8751-E5C9346B2A0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674964" y="2388358"/>
            <a:ext cx="0" cy="1856096"/>
          </a:xfrm>
          <a:prstGeom prst="line">
            <a:avLst/>
          </a:prstGeom>
          <a:ln w="25400" cap="sq">
            <a:solidFill>
              <a:schemeClr val="tx1"/>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88145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C47485-7A83-4A35-87A1-B14FC6640DF4}"/>
              </a:ext>
            </a:extLst>
          </p:cNvPr>
          <p:cNvSpPr>
            <a:spLocks noGrp="1"/>
          </p:cNvSpPr>
          <p:nvPr>
            <p:ph type="title"/>
          </p:nvPr>
        </p:nvSpPr>
        <p:spPr>
          <a:xfrm>
            <a:off x="1371600" y="685800"/>
            <a:ext cx="9601200" cy="1485900"/>
          </a:xfrm>
        </p:spPr>
        <p:txBody>
          <a:bodyPr>
            <a:normAutofit/>
          </a:bodyPr>
          <a:lstStyle/>
          <a:p>
            <a:r>
              <a:rPr lang="en-GB" dirty="0"/>
              <a:t>We learn skills:</a:t>
            </a:r>
          </a:p>
        </p:txBody>
      </p:sp>
      <p:graphicFrame>
        <p:nvGraphicFramePr>
          <p:cNvPr id="5" name="Content Placeholder 2">
            <a:extLst>
              <a:ext uri="{FF2B5EF4-FFF2-40B4-BE49-F238E27FC236}">
                <a16:creationId xmlns:a16="http://schemas.microsoft.com/office/drawing/2014/main" id="{2B7806C9-7C72-4CFA-B9F8-0028D3735C05}"/>
              </a:ext>
            </a:extLst>
          </p:cNvPr>
          <p:cNvGraphicFramePr>
            <a:graphicFrameLocks noGrp="1"/>
          </p:cNvGraphicFramePr>
          <p:nvPr>
            <p:ph idx="1"/>
            <p:extLst>
              <p:ext uri="{D42A27DB-BD31-4B8C-83A1-F6EECF244321}">
                <p14:modId xmlns:p14="http://schemas.microsoft.com/office/powerpoint/2010/main" val="926627552"/>
              </p:ext>
            </p:extLst>
          </p:nvPr>
        </p:nvGraphicFramePr>
        <p:xfrm>
          <a:off x="1295400" y="1638300"/>
          <a:ext cx="9601200" cy="3581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Rectangle 5">
            <a:extLst>
              <a:ext uri="{FF2B5EF4-FFF2-40B4-BE49-F238E27FC236}">
                <a16:creationId xmlns:a16="http://schemas.microsoft.com/office/drawing/2014/main" id="{E473095F-4FC6-40ED-818B-5BBACC03B30F}"/>
              </a:ext>
            </a:extLst>
          </p:cNvPr>
          <p:cNvSpPr/>
          <p:nvPr/>
        </p:nvSpPr>
        <p:spPr>
          <a:xfrm>
            <a:off x="1371600" y="5667285"/>
            <a:ext cx="9601200" cy="646331"/>
          </a:xfrm>
          <a:prstGeom prst="rect">
            <a:avLst/>
          </a:prstGeom>
        </p:spPr>
        <p:txBody>
          <a:bodyPr wrap="square">
            <a:spAutoFit/>
          </a:bodyPr>
          <a:lstStyle/>
          <a:p>
            <a:pPr algn="ctr"/>
            <a:r>
              <a:rPr lang="en-GB" dirty="0">
                <a:solidFill>
                  <a:srgbClr val="000000"/>
                </a:solidFill>
                <a:latin typeface="Times New Roman" panose="02020603050405020304" pitchFamily="18" charset="0"/>
              </a:rPr>
              <a:t>Drama helps you to grow in confidence, explore situations and develop your group work skills and how to present to small and large groups. All while having fun and learning at the same time.</a:t>
            </a:r>
            <a:endParaRPr lang="en-GB" b="0" i="0" u="none" strike="noStrike"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27874102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C89EA62-F38E-4285-A105-C5E1BD36009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52858" y="744469"/>
            <a:ext cx="10674117" cy="5349671"/>
            <a:chOff x="752858" y="744469"/>
            <a:chExt cx="10674117" cy="5349671"/>
          </a:xfrm>
        </p:grpSpPr>
        <p:sp>
          <p:nvSpPr>
            <p:cNvPr id="8" name="Freeform 6">
              <a:extLst>
                <a:ext uri="{FF2B5EF4-FFF2-40B4-BE49-F238E27FC236}">
                  <a16:creationId xmlns:a16="http://schemas.microsoft.com/office/drawing/2014/main" id="{2CF6E46A-CCCD-4728-B011-E147B23629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9" name="Freeform 6">
              <a:extLst>
                <a:ext uri="{FF2B5EF4-FFF2-40B4-BE49-F238E27FC236}">
                  <a16:creationId xmlns:a16="http://schemas.microsoft.com/office/drawing/2014/main" id="{2E2C684B-30C9-4689-A529-EBF1B8ADB2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 useBgFill="1">
        <p:nvSpPr>
          <p:cNvPr id="11" name="Rectangle 10">
            <a:extLst>
              <a:ext uri="{FF2B5EF4-FFF2-40B4-BE49-F238E27FC236}">
                <a16:creationId xmlns:a16="http://schemas.microsoft.com/office/drawing/2014/main" id="{9ECB0E0D-AC1B-4E83-84EA-237BFA2063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D6DCB3B1-E1A7-4510-831B-77C8EFF566A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52858" y="744469"/>
            <a:ext cx="10674117" cy="5349671"/>
            <a:chOff x="752858" y="744469"/>
            <a:chExt cx="10674117" cy="5349671"/>
          </a:xfrm>
        </p:grpSpPr>
        <p:sp>
          <p:nvSpPr>
            <p:cNvPr id="14" name="Freeform 6">
              <a:extLst>
                <a:ext uri="{FF2B5EF4-FFF2-40B4-BE49-F238E27FC236}">
                  <a16:creationId xmlns:a16="http://schemas.microsoft.com/office/drawing/2014/main" id="{10132A3B-10CF-4EEB-BA1F-A63D2ED61D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5" name="Freeform 6">
              <a:extLst>
                <a:ext uri="{FF2B5EF4-FFF2-40B4-BE49-F238E27FC236}">
                  <a16:creationId xmlns:a16="http://schemas.microsoft.com/office/drawing/2014/main" id="{014E52ED-3C51-46E6-BE4B-14FFAB2C3D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
        <p:nvSpPr>
          <p:cNvPr id="2" name="Title 1">
            <a:extLst>
              <a:ext uri="{FF2B5EF4-FFF2-40B4-BE49-F238E27FC236}">
                <a16:creationId xmlns:a16="http://schemas.microsoft.com/office/drawing/2014/main" id="{5632EFED-DFEA-4DCE-8258-70529344E005}"/>
              </a:ext>
            </a:extLst>
          </p:cNvPr>
          <p:cNvSpPr>
            <a:spLocks noGrp="1"/>
          </p:cNvSpPr>
          <p:nvPr>
            <p:ph type="title"/>
          </p:nvPr>
        </p:nvSpPr>
        <p:spPr>
          <a:xfrm>
            <a:off x="1478521" y="1480930"/>
            <a:ext cx="5751537" cy="3848521"/>
          </a:xfrm>
        </p:spPr>
        <p:txBody>
          <a:bodyPr vert="horz" lIns="91440" tIns="45720" rIns="91440" bIns="45720" rtlCol="0" anchor="ctr">
            <a:normAutofit/>
          </a:bodyPr>
          <a:lstStyle/>
          <a:p>
            <a:pPr algn="r"/>
            <a:r>
              <a:rPr lang="en-US" sz="6600" cap="all" dirty="0"/>
              <a:t>What sort of things will I be doing?</a:t>
            </a:r>
          </a:p>
        </p:txBody>
      </p:sp>
      <p:cxnSp>
        <p:nvCxnSpPr>
          <p:cNvPr id="17" name="Straight Connector 16">
            <a:extLst>
              <a:ext uri="{FF2B5EF4-FFF2-40B4-BE49-F238E27FC236}">
                <a16:creationId xmlns:a16="http://schemas.microsoft.com/office/drawing/2014/main" id="{6116DDC6-8F07-46CC-8751-E5C9346B2A0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674964" y="2388358"/>
            <a:ext cx="0" cy="1856096"/>
          </a:xfrm>
          <a:prstGeom prst="line">
            <a:avLst/>
          </a:prstGeom>
          <a:ln w="25400" cap="sq">
            <a:solidFill>
              <a:schemeClr val="tx1"/>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42565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0BC9609-A8AF-411F-A9E0-C3B93C8945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5A7D0E6-58F6-4D82-A9E3-17865BDB9E16}"/>
              </a:ext>
            </a:extLst>
          </p:cNvPr>
          <p:cNvSpPr>
            <a:spLocks noGrp="1"/>
          </p:cNvSpPr>
          <p:nvPr>
            <p:ph type="title"/>
          </p:nvPr>
        </p:nvSpPr>
        <p:spPr>
          <a:xfrm>
            <a:off x="640080" y="639704"/>
            <a:ext cx="3299579" cy="5577840"/>
          </a:xfrm>
        </p:spPr>
        <p:txBody>
          <a:bodyPr anchor="ctr">
            <a:normAutofit/>
          </a:bodyPr>
          <a:lstStyle/>
          <a:p>
            <a:pPr algn="r"/>
            <a:r>
              <a:rPr lang="en-GB"/>
              <a:t>It’s not just what happens on the stage</a:t>
            </a:r>
            <a:br>
              <a:rPr lang="en-GB"/>
            </a:br>
            <a:r>
              <a:rPr lang="en-GB"/>
              <a:t>In Drama we Create, Present and Evaluate</a:t>
            </a:r>
            <a:endParaRPr lang="en-GB" dirty="0"/>
          </a:p>
        </p:txBody>
      </p:sp>
      <p:graphicFrame>
        <p:nvGraphicFramePr>
          <p:cNvPr id="5" name="Content Placeholder 2">
            <a:extLst>
              <a:ext uri="{FF2B5EF4-FFF2-40B4-BE49-F238E27FC236}">
                <a16:creationId xmlns:a16="http://schemas.microsoft.com/office/drawing/2014/main" id="{668E8B29-ACA8-4813-9F1B-7B8A74646506}"/>
              </a:ext>
            </a:extLst>
          </p:cNvPr>
          <p:cNvGraphicFramePr>
            <a:graphicFrameLocks noGrp="1"/>
          </p:cNvGraphicFramePr>
          <p:nvPr>
            <p:ph idx="1"/>
            <p:extLst>
              <p:ext uri="{D42A27DB-BD31-4B8C-83A1-F6EECF244321}">
                <p14:modId xmlns:p14="http://schemas.microsoft.com/office/powerpoint/2010/main" val="2909492110"/>
              </p:ext>
            </p:extLst>
          </p:nvPr>
        </p:nvGraphicFramePr>
        <p:xfrm>
          <a:off x="4901472" y="639705"/>
          <a:ext cx="6506304" cy="55778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600913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ECB0E0D-AC1B-4E83-84EA-237BFA2063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D6DCB3B1-E1A7-4510-831B-77C8EFF566A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52858" y="744469"/>
            <a:ext cx="10674117" cy="5349671"/>
            <a:chOff x="752858" y="744469"/>
            <a:chExt cx="10674117" cy="5349671"/>
          </a:xfrm>
        </p:grpSpPr>
        <p:sp>
          <p:nvSpPr>
            <p:cNvPr id="11" name="Freeform 6">
              <a:extLst>
                <a:ext uri="{FF2B5EF4-FFF2-40B4-BE49-F238E27FC236}">
                  <a16:creationId xmlns:a16="http://schemas.microsoft.com/office/drawing/2014/main" id="{10132A3B-10CF-4EEB-BA1F-A63D2ED61D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2" name="Freeform 6">
              <a:extLst>
                <a:ext uri="{FF2B5EF4-FFF2-40B4-BE49-F238E27FC236}">
                  <a16:creationId xmlns:a16="http://schemas.microsoft.com/office/drawing/2014/main" id="{014E52ED-3C51-46E6-BE4B-14FFAB2C3D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
        <p:nvSpPr>
          <p:cNvPr id="2" name="Title 1">
            <a:extLst>
              <a:ext uri="{FF2B5EF4-FFF2-40B4-BE49-F238E27FC236}">
                <a16:creationId xmlns:a16="http://schemas.microsoft.com/office/drawing/2014/main" id="{709965C4-5993-4C7B-A32F-A32BA82E0F92}"/>
              </a:ext>
            </a:extLst>
          </p:cNvPr>
          <p:cNvSpPr>
            <a:spLocks noGrp="1"/>
          </p:cNvSpPr>
          <p:nvPr>
            <p:ph type="ctrTitle"/>
          </p:nvPr>
        </p:nvSpPr>
        <p:spPr>
          <a:xfrm>
            <a:off x="1478521" y="1480930"/>
            <a:ext cx="5751537" cy="3848521"/>
          </a:xfrm>
        </p:spPr>
        <p:txBody>
          <a:bodyPr anchor="ctr">
            <a:normAutofit/>
          </a:bodyPr>
          <a:lstStyle/>
          <a:p>
            <a:pPr algn="r"/>
            <a:r>
              <a:rPr lang="en-GB" sz="6600" dirty="0"/>
              <a:t>Time to try some drama work</a:t>
            </a:r>
          </a:p>
        </p:txBody>
      </p:sp>
      <p:sp>
        <p:nvSpPr>
          <p:cNvPr id="3" name="Subtitle 2">
            <a:extLst>
              <a:ext uri="{FF2B5EF4-FFF2-40B4-BE49-F238E27FC236}">
                <a16:creationId xmlns:a16="http://schemas.microsoft.com/office/drawing/2014/main" id="{B03A9B94-5390-4EB5-82CF-021221FD2D47}"/>
              </a:ext>
            </a:extLst>
          </p:cNvPr>
          <p:cNvSpPr>
            <a:spLocks noGrp="1"/>
          </p:cNvSpPr>
          <p:nvPr>
            <p:ph type="subTitle" idx="1"/>
          </p:nvPr>
        </p:nvSpPr>
        <p:spPr>
          <a:xfrm>
            <a:off x="8119870" y="1480929"/>
            <a:ext cx="2593610" cy="3848522"/>
          </a:xfrm>
        </p:spPr>
        <p:txBody>
          <a:bodyPr anchor="ctr">
            <a:normAutofit/>
          </a:bodyPr>
          <a:lstStyle/>
          <a:p>
            <a:pPr algn="l"/>
            <a:endParaRPr lang="en-GB"/>
          </a:p>
        </p:txBody>
      </p:sp>
      <p:cxnSp>
        <p:nvCxnSpPr>
          <p:cNvPr id="14" name="Straight Connector 13">
            <a:extLst>
              <a:ext uri="{FF2B5EF4-FFF2-40B4-BE49-F238E27FC236}">
                <a16:creationId xmlns:a16="http://schemas.microsoft.com/office/drawing/2014/main" id="{6116DDC6-8F07-46CC-8751-E5C9346B2A0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674964" y="2388358"/>
            <a:ext cx="0" cy="1856096"/>
          </a:xfrm>
          <a:prstGeom prst="line">
            <a:avLst/>
          </a:prstGeom>
          <a:ln w="25400" cap="sq">
            <a:solidFill>
              <a:schemeClr val="tx1"/>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719040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251467-AFE4-4E0D-8BB4-A345C792D376}"/>
              </a:ext>
            </a:extLst>
          </p:cNvPr>
          <p:cNvSpPr>
            <a:spLocks noGrp="1"/>
          </p:cNvSpPr>
          <p:nvPr>
            <p:ph type="title"/>
          </p:nvPr>
        </p:nvSpPr>
        <p:spPr>
          <a:xfrm>
            <a:off x="1371600" y="28575"/>
            <a:ext cx="9601200" cy="1485900"/>
          </a:xfrm>
        </p:spPr>
        <p:txBody>
          <a:bodyPr>
            <a:noAutofit/>
          </a:bodyPr>
          <a:lstStyle/>
          <a:p>
            <a:pPr algn="ctr"/>
            <a:r>
              <a:rPr lang="en-GB" sz="2000" b="1" dirty="0"/>
              <a:t>Think of a character from film / TV that you know well. </a:t>
            </a:r>
            <a:br>
              <a:rPr lang="en-GB" sz="2000" dirty="0"/>
            </a:br>
            <a:r>
              <a:rPr lang="en-GB" sz="2000" b="1" dirty="0"/>
              <a:t>Choose an activity to help you explore this character. </a:t>
            </a:r>
            <a:br>
              <a:rPr lang="en-GB" sz="2000" b="1" dirty="0"/>
            </a:br>
            <a:r>
              <a:rPr lang="en-GB" sz="2000" b="1" dirty="0"/>
              <a:t>If you finish one task, try to complete the rest. </a:t>
            </a:r>
            <a:br>
              <a:rPr lang="en-GB" sz="2000" dirty="0"/>
            </a:br>
            <a:endParaRPr lang="en-GB" sz="2000" dirty="0"/>
          </a:p>
        </p:txBody>
      </p:sp>
      <p:sp>
        <p:nvSpPr>
          <p:cNvPr id="3" name="Content Placeholder 2">
            <a:extLst>
              <a:ext uri="{FF2B5EF4-FFF2-40B4-BE49-F238E27FC236}">
                <a16:creationId xmlns:a16="http://schemas.microsoft.com/office/drawing/2014/main" id="{0CABE1FD-37D7-406B-8746-AA5FFC2BF1B2}"/>
              </a:ext>
            </a:extLst>
          </p:cNvPr>
          <p:cNvSpPr>
            <a:spLocks noGrp="1"/>
          </p:cNvSpPr>
          <p:nvPr>
            <p:ph idx="1"/>
          </p:nvPr>
        </p:nvSpPr>
        <p:spPr>
          <a:xfrm>
            <a:off x="719137" y="1400175"/>
            <a:ext cx="4048125" cy="3581400"/>
          </a:xfrm>
        </p:spPr>
        <p:txBody>
          <a:bodyPr>
            <a:normAutofit fontScale="70000" lnSpcReduction="20000"/>
          </a:bodyPr>
          <a:lstStyle/>
          <a:p>
            <a:pPr marL="0" indent="0">
              <a:buNone/>
            </a:pPr>
            <a:r>
              <a:rPr lang="en-GB" b="1" dirty="0"/>
              <a:t>Writing in Role</a:t>
            </a:r>
          </a:p>
          <a:p>
            <a:r>
              <a:rPr lang="en-GB" b="1" dirty="0"/>
              <a:t>Imagine your character has received some good news. Decide what this good news is. </a:t>
            </a:r>
            <a:endParaRPr lang="en-GB" dirty="0"/>
          </a:p>
          <a:p>
            <a:r>
              <a:rPr lang="en-GB" b="1" dirty="0"/>
              <a:t>Write a letter or email from your character to a friend sharing the good news. </a:t>
            </a:r>
            <a:endParaRPr lang="en-GB" dirty="0"/>
          </a:p>
          <a:p>
            <a:r>
              <a:rPr lang="en-GB" b="1" dirty="0"/>
              <a:t>Give details about:</a:t>
            </a:r>
            <a:endParaRPr lang="en-GB" dirty="0"/>
          </a:p>
          <a:p>
            <a:pPr lvl="0"/>
            <a:r>
              <a:rPr lang="en-GB" b="1" dirty="0"/>
              <a:t>What happened? </a:t>
            </a:r>
            <a:endParaRPr lang="en-GB" dirty="0"/>
          </a:p>
          <a:p>
            <a:pPr lvl="0"/>
            <a:r>
              <a:rPr lang="en-GB" b="1" dirty="0"/>
              <a:t>When it happened</a:t>
            </a:r>
            <a:endParaRPr lang="en-GB" dirty="0"/>
          </a:p>
          <a:p>
            <a:pPr lvl="0"/>
            <a:r>
              <a:rPr lang="en-GB" b="1" dirty="0"/>
              <a:t>Who was there to witness this?</a:t>
            </a:r>
            <a:endParaRPr lang="en-GB" dirty="0"/>
          </a:p>
          <a:p>
            <a:pPr lvl="0"/>
            <a:r>
              <a:rPr lang="en-GB" b="1" dirty="0"/>
              <a:t>How the character feels about the news </a:t>
            </a:r>
            <a:endParaRPr lang="en-GB" dirty="0"/>
          </a:p>
          <a:p>
            <a:r>
              <a:rPr lang="en-GB" b="1" dirty="0"/>
              <a:t>Write a reply from the friend sharing how they feel about the news. </a:t>
            </a:r>
            <a:endParaRPr lang="en-GB" dirty="0"/>
          </a:p>
          <a:p>
            <a:endParaRPr lang="en-GB" dirty="0"/>
          </a:p>
        </p:txBody>
      </p:sp>
      <p:sp>
        <p:nvSpPr>
          <p:cNvPr id="4" name="Content Placeholder 2">
            <a:extLst>
              <a:ext uri="{FF2B5EF4-FFF2-40B4-BE49-F238E27FC236}">
                <a16:creationId xmlns:a16="http://schemas.microsoft.com/office/drawing/2014/main" id="{8474A0B8-6711-439A-A450-452E046C6897}"/>
              </a:ext>
            </a:extLst>
          </p:cNvPr>
          <p:cNvSpPr txBox="1">
            <a:spLocks/>
          </p:cNvSpPr>
          <p:nvPr/>
        </p:nvSpPr>
        <p:spPr>
          <a:xfrm>
            <a:off x="8162925" y="1400175"/>
            <a:ext cx="3552825" cy="3581400"/>
          </a:xfrm>
          <a:prstGeom prst="rect">
            <a:avLst/>
          </a:prstGeom>
        </p:spPr>
        <p:txBody>
          <a:bodyPr vert="horz" lIns="91440" tIns="45720" rIns="91440" bIns="45720" rtlCol="0">
            <a:normAutofit fontScale="70000" lnSpcReduction="20000"/>
          </a:bodyPr>
          <a:lst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pPr marL="0" indent="0" algn="r">
              <a:buNone/>
            </a:pPr>
            <a:r>
              <a:rPr lang="en-GB" b="1" dirty="0"/>
              <a:t>Character Card</a:t>
            </a:r>
          </a:p>
          <a:p>
            <a:pPr algn="r"/>
            <a:r>
              <a:rPr lang="en-GB" b="1" dirty="0"/>
              <a:t>A character card is like a profile of your character. Make a character card for your chosen character. Include information like:</a:t>
            </a:r>
            <a:endParaRPr lang="en-GB" dirty="0"/>
          </a:p>
          <a:p>
            <a:pPr algn="r"/>
            <a:r>
              <a:rPr lang="en-GB" b="1" dirty="0"/>
              <a:t>Name, age, date of birth, place of birth, job, background (life story), likes, dislikes, hobbies, ambitions, appearance, special features (like scars, tattoos or glasses), family information and biggest fears. </a:t>
            </a:r>
            <a:endParaRPr lang="en-GB" dirty="0"/>
          </a:p>
          <a:p>
            <a:pPr algn="r"/>
            <a:r>
              <a:rPr lang="en-GB" b="1" dirty="0"/>
              <a:t>Lay the information out neatly and draw a picture of the character when you finish. </a:t>
            </a:r>
            <a:endParaRPr lang="en-GB" dirty="0"/>
          </a:p>
          <a:p>
            <a:pPr algn="r"/>
            <a:r>
              <a:rPr lang="en-GB" b="1" dirty="0"/>
              <a:t>If you don’t know some of the information you can make it up. </a:t>
            </a:r>
            <a:endParaRPr lang="en-GB" dirty="0"/>
          </a:p>
          <a:p>
            <a:pPr algn="r"/>
            <a:endParaRPr lang="en-GB" dirty="0"/>
          </a:p>
        </p:txBody>
      </p:sp>
      <p:sp>
        <p:nvSpPr>
          <p:cNvPr id="5" name="Content Placeholder 2">
            <a:extLst>
              <a:ext uri="{FF2B5EF4-FFF2-40B4-BE49-F238E27FC236}">
                <a16:creationId xmlns:a16="http://schemas.microsoft.com/office/drawing/2014/main" id="{83C5969F-67C7-47FD-867D-087297326D90}"/>
              </a:ext>
            </a:extLst>
          </p:cNvPr>
          <p:cNvSpPr txBox="1">
            <a:spLocks/>
          </p:cNvSpPr>
          <p:nvPr/>
        </p:nvSpPr>
        <p:spPr>
          <a:xfrm>
            <a:off x="3538538" y="4274344"/>
            <a:ext cx="5267324" cy="2366961"/>
          </a:xfrm>
          <a:prstGeom prst="rect">
            <a:avLst/>
          </a:prstGeom>
        </p:spPr>
        <p:txBody>
          <a:bodyPr vert="horz" lIns="91440" tIns="45720" rIns="91440" bIns="45720" rtlCol="0">
            <a:normAutofit fontScale="70000" lnSpcReduction="20000"/>
          </a:bodyPr>
          <a:lst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pPr marL="0" indent="0" algn="ctr">
              <a:buNone/>
            </a:pPr>
            <a:r>
              <a:rPr lang="en-GB" b="1" dirty="0"/>
              <a:t>Hot Seating</a:t>
            </a:r>
          </a:p>
          <a:p>
            <a:pPr algn="ctr"/>
            <a:endParaRPr lang="en-GB" b="1" dirty="0"/>
          </a:p>
          <a:p>
            <a:pPr algn="ctr"/>
            <a:r>
              <a:rPr lang="en-GB" b="1" dirty="0"/>
              <a:t>Hot seating is when we ask an actor questions while they are playing a character and they answer our questions as the character.</a:t>
            </a:r>
            <a:endParaRPr lang="en-GB" dirty="0"/>
          </a:p>
          <a:p>
            <a:pPr algn="ctr"/>
            <a:r>
              <a:rPr lang="en-GB" b="1" dirty="0"/>
              <a:t>Create a list of 15 questions you could ask a friend while they are in character. For example, </a:t>
            </a:r>
            <a:r>
              <a:rPr lang="en-GB" b="1" i="1" dirty="0"/>
              <a:t>‘What is your best memory?’</a:t>
            </a:r>
            <a:r>
              <a:rPr lang="en-GB" b="1" dirty="0"/>
              <a:t>  . Try to think of interesting questions that will help you find out more information about the character. Once you have 15 questions, pair up with a friend and send them  the questions about their character. Email your answers back to your friend </a:t>
            </a:r>
            <a:endParaRPr lang="en-GB" dirty="0"/>
          </a:p>
        </p:txBody>
      </p:sp>
    </p:spTree>
    <p:extLst>
      <p:ext uri="{BB962C8B-B14F-4D97-AF65-F5344CB8AC3E}">
        <p14:creationId xmlns:p14="http://schemas.microsoft.com/office/powerpoint/2010/main" val="8056070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C89EA62-F38E-4285-A105-C5E1BD36009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52858" y="744469"/>
            <a:ext cx="10674117" cy="5349671"/>
            <a:chOff x="752858" y="744469"/>
            <a:chExt cx="10674117" cy="5349671"/>
          </a:xfrm>
        </p:grpSpPr>
        <p:sp>
          <p:nvSpPr>
            <p:cNvPr id="9" name="Freeform 6">
              <a:extLst>
                <a:ext uri="{FF2B5EF4-FFF2-40B4-BE49-F238E27FC236}">
                  <a16:creationId xmlns:a16="http://schemas.microsoft.com/office/drawing/2014/main" id="{2CF6E46A-CCCD-4728-B011-E147B23629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0" name="Freeform 6">
              <a:extLst>
                <a:ext uri="{FF2B5EF4-FFF2-40B4-BE49-F238E27FC236}">
                  <a16:creationId xmlns:a16="http://schemas.microsoft.com/office/drawing/2014/main" id="{2E2C684B-30C9-4689-A529-EBF1B8ADB2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 useBgFill="1">
        <p:nvSpPr>
          <p:cNvPr id="12" name="Rectangle 11">
            <a:extLst>
              <a:ext uri="{FF2B5EF4-FFF2-40B4-BE49-F238E27FC236}">
                <a16:creationId xmlns:a16="http://schemas.microsoft.com/office/drawing/2014/main" id="{70D3BB76-8949-4CF0-A2AB-B9CB0B8735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5FF39634-9D58-45BA-8073-5E672C66D0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flipV="1">
            <a:off x="649163" y="634028"/>
            <a:ext cx="3275668" cy="3275668"/>
          </a:xfrm>
          <a:custGeom>
            <a:avLst/>
            <a:gdLst>
              <a:gd name="connsiteX0" fmla="*/ 3275668 w 3275668"/>
              <a:gd name="connsiteY0" fmla="*/ 3275668 h 3275668"/>
              <a:gd name="connsiteX1" fmla="*/ 655 w 3275668"/>
              <a:gd name="connsiteY1" fmla="*/ 3275668 h 3275668"/>
              <a:gd name="connsiteX2" fmla="*/ 0 w 3275668"/>
              <a:gd name="connsiteY2" fmla="*/ 2889925 h 3275668"/>
              <a:gd name="connsiteX3" fmla="*/ 2869894 w 3275668"/>
              <a:gd name="connsiteY3" fmla="*/ 2891248 h 3275668"/>
              <a:gd name="connsiteX4" fmla="*/ 2869894 w 3275668"/>
              <a:gd name="connsiteY4" fmla="*/ 0 h 3275668"/>
              <a:gd name="connsiteX5" fmla="*/ 3275668 w 3275668"/>
              <a:gd name="connsiteY5" fmla="*/ 0 h 3275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75668" h="3275668">
                <a:moveTo>
                  <a:pt x="3275668" y="3275668"/>
                </a:moveTo>
                <a:lnTo>
                  <a:pt x="655" y="3275668"/>
                </a:lnTo>
                <a:cubicBezTo>
                  <a:pt x="-655" y="3142531"/>
                  <a:pt x="1310" y="3023062"/>
                  <a:pt x="0" y="2889925"/>
                </a:cubicBezTo>
                <a:lnTo>
                  <a:pt x="2869894" y="2891248"/>
                </a:lnTo>
                <a:lnTo>
                  <a:pt x="2869894" y="0"/>
                </a:lnTo>
                <a:lnTo>
                  <a:pt x="3275668" y="0"/>
                </a:lnTo>
                <a:close/>
              </a:path>
            </a:pathLst>
          </a:custGeom>
          <a:solidFill>
            <a:schemeClr val="tx2"/>
          </a:solidFill>
          <a:ln w="0">
            <a:noFill/>
            <a:prstDash val="solid"/>
            <a:round/>
            <a:headEnd/>
            <a:tailEnd/>
          </a:ln>
        </p:spPr>
      </p:sp>
      <p:sp>
        <p:nvSpPr>
          <p:cNvPr id="16" name="Freeform: Shape 15">
            <a:extLst>
              <a:ext uri="{FF2B5EF4-FFF2-40B4-BE49-F238E27FC236}">
                <a16:creationId xmlns:a16="http://schemas.microsoft.com/office/drawing/2014/main" id="{1794DAEC-13A6-485F-AF0A-77F61AE6F0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049045" y="3149435"/>
            <a:ext cx="3275013" cy="3275670"/>
          </a:xfrm>
          <a:custGeom>
            <a:avLst/>
            <a:gdLst>
              <a:gd name="connsiteX0" fmla="*/ 2869239 w 3275013"/>
              <a:gd name="connsiteY0" fmla="*/ 0 h 3275670"/>
              <a:gd name="connsiteX1" fmla="*/ 3275013 w 3275013"/>
              <a:gd name="connsiteY1" fmla="*/ 0 h 3275670"/>
              <a:gd name="connsiteX2" fmla="*/ 3275013 w 3275013"/>
              <a:gd name="connsiteY2" fmla="*/ 3275670 h 3275670"/>
              <a:gd name="connsiteX3" fmla="*/ 0 w 3275013"/>
              <a:gd name="connsiteY3" fmla="*/ 3275670 h 3275670"/>
              <a:gd name="connsiteX4" fmla="*/ 0 w 3275013"/>
              <a:gd name="connsiteY4" fmla="*/ 2890368 h 3275670"/>
              <a:gd name="connsiteX5" fmla="*/ 2869239 w 3275013"/>
              <a:gd name="connsiteY5" fmla="*/ 2890809 h 3275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75013" h="3275670">
                <a:moveTo>
                  <a:pt x="2869239" y="0"/>
                </a:moveTo>
                <a:lnTo>
                  <a:pt x="3275013" y="0"/>
                </a:lnTo>
                <a:lnTo>
                  <a:pt x="3275013" y="3275670"/>
                </a:lnTo>
                <a:lnTo>
                  <a:pt x="0" y="3275670"/>
                </a:lnTo>
                <a:lnTo>
                  <a:pt x="0" y="2890368"/>
                </a:lnTo>
                <a:lnTo>
                  <a:pt x="2869239" y="2890809"/>
                </a:lnTo>
                <a:close/>
              </a:path>
            </a:pathLst>
          </a:custGeom>
          <a:solidFill>
            <a:schemeClr val="tx2"/>
          </a:solidFill>
          <a:ln w="0">
            <a:noFill/>
            <a:prstDash val="solid"/>
            <a:round/>
            <a:headEnd/>
            <a:tailEnd/>
          </a:ln>
        </p:spPr>
      </p:sp>
      <p:sp>
        <p:nvSpPr>
          <p:cNvPr id="2" name="Title 1">
            <a:extLst>
              <a:ext uri="{FF2B5EF4-FFF2-40B4-BE49-F238E27FC236}">
                <a16:creationId xmlns:a16="http://schemas.microsoft.com/office/drawing/2014/main" id="{104203C0-A2B9-4B31-88A3-0BCA188B9D2F}"/>
              </a:ext>
            </a:extLst>
          </p:cNvPr>
          <p:cNvSpPr>
            <a:spLocks noGrp="1"/>
          </p:cNvSpPr>
          <p:nvPr>
            <p:ph type="title"/>
          </p:nvPr>
        </p:nvSpPr>
        <p:spPr>
          <a:xfrm>
            <a:off x="1460091" y="1422833"/>
            <a:ext cx="6074564" cy="4204392"/>
          </a:xfrm>
        </p:spPr>
        <p:txBody>
          <a:bodyPr vert="horz" lIns="91440" tIns="45720" rIns="91440" bIns="45720" rtlCol="0" anchor="t">
            <a:normAutofit/>
          </a:bodyPr>
          <a:lstStyle/>
          <a:p>
            <a:pPr algn="r"/>
            <a:r>
              <a:rPr lang="en-US" sz="5000" cap="all" dirty="0"/>
              <a:t>Working with the music department we help produce two musicals each year </a:t>
            </a:r>
          </a:p>
        </p:txBody>
      </p:sp>
      <p:sp>
        <p:nvSpPr>
          <p:cNvPr id="3" name="Content Placeholder 2">
            <a:extLst>
              <a:ext uri="{FF2B5EF4-FFF2-40B4-BE49-F238E27FC236}">
                <a16:creationId xmlns:a16="http://schemas.microsoft.com/office/drawing/2014/main" id="{9518E07A-5918-4061-8481-10E872E1D7BB}"/>
              </a:ext>
            </a:extLst>
          </p:cNvPr>
          <p:cNvSpPr>
            <a:spLocks noGrp="1"/>
          </p:cNvSpPr>
          <p:nvPr>
            <p:ph idx="1"/>
          </p:nvPr>
        </p:nvSpPr>
        <p:spPr>
          <a:xfrm>
            <a:off x="8484926" y="3149435"/>
            <a:ext cx="3025202" cy="3275669"/>
          </a:xfrm>
        </p:spPr>
        <p:txBody>
          <a:bodyPr vert="horz" lIns="91440" tIns="45720" rIns="91440" bIns="45720" rtlCol="0">
            <a:normAutofit/>
          </a:bodyPr>
          <a:lstStyle/>
          <a:p>
            <a:pPr marL="0" indent="0">
              <a:lnSpc>
                <a:spcPct val="112000"/>
              </a:lnSpc>
              <a:spcBef>
                <a:spcPts val="0"/>
              </a:spcBef>
              <a:spcAft>
                <a:spcPts val="600"/>
              </a:spcAft>
              <a:buNone/>
            </a:pPr>
            <a:r>
              <a:rPr lang="en-US" sz="2300"/>
              <a:t>Have a go at our Musicals Emoji quiz</a:t>
            </a:r>
          </a:p>
        </p:txBody>
      </p:sp>
    </p:spTree>
    <p:extLst>
      <p:ext uri="{BB962C8B-B14F-4D97-AF65-F5344CB8AC3E}">
        <p14:creationId xmlns:p14="http://schemas.microsoft.com/office/powerpoint/2010/main" val="2911026718"/>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otalTime>0</TotalTime>
  <Words>603</Words>
  <Application>Microsoft Office PowerPoint</Application>
  <PresentationFormat>Widescreen</PresentationFormat>
  <Paragraphs>64</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Franklin Gothic Book</vt:lpstr>
      <vt:lpstr>Times New Roman</vt:lpstr>
      <vt:lpstr>Crop</vt:lpstr>
      <vt:lpstr>Welcome to drama</vt:lpstr>
      <vt:lpstr>There are 3 drama teachers:</vt:lpstr>
      <vt:lpstr>What will I learn in Drama?</vt:lpstr>
      <vt:lpstr>We learn skills:</vt:lpstr>
      <vt:lpstr>What sort of things will I be doing?</vt:lpstr>
      <vt:lpstr>It’s not just what happens on the stage In Drama we Create, Present and Evaluate</vt:lpstr>
      <vt:lpstr>Time to try some drama work</vt:lpstr>
      <vt:lpstr>Think of a character from film / TV that you know well.  Choose an activity to help you explore this character.  If you finish one task, try to complete the rest.  </vt:lpstr>
      <vt:lpstr>Working with the music department we help produce two musicals each year </vt:lpstr>
      <vt:lpstr>Musicals Quiz Can you work out the musical based on the emojis?</vt:lpstr>
      <vt:lpstr>PowerPoint Presentation</vt:lpstr>
      <vt:lpstr>We look forward to welcoming you to annan Academy in august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drama</dc:title>
  <dc:creator>David Mccracken</dc:creator>
  <cp:lastModifiedBy>David Mccracken</cp:lastModifiedBy>
  <cp:revision>2</cp:revision>
  <dcterms:created xsi:type="dcterms:W3CDTF">2020-06-16T09:35:18Z</dcterms:created>
  <dcterms:modified xsi:type="dcterms:W3CDTF">2020-06-16T09:43:52Z</dcterms:modified>
</cp:coreProperties>
</file>