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86"/>
  </p:normalViewPr>
  <p:slideViewPr>
    <p:cSldViewPr snapToGrid="0" snapToObjects="1">
      <p:cViewPr varScale="1">
        <p:scale>
          <a:sx n="86" d="100"/>
          <a:sy n="86" d="100"/>
        </p:scale>
        <p:origin x="70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2E0EA-A3D0-4D4A-8FEF-6AA89E89AB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ECDAB8-D28D-D449-984E-70A352929A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FB1D84-10F9-7A46-B64A-C403694E9CF5}"/>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5" name="Footer Placeholder 4">
            <a:extLst>
              <a:ext uri="{FF2B5EF4-FFF2-40B4-BE49-F238E27FC236}">
                <a16:creationId xmlns:a16="http://schemas.microsoft.com/office/drawing/2014/main" id="{79985E84-A654-064A-9667-0EAFAFB19D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C85EE-36EB-6F41-A448-62A7C452D672}"/>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29679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FE68B-D7AF-854A-85A9-5D1D8F7452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9A695A-356F-FA49-B10A-FB719088712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B4C2DD-906D-AA4C-B8E7-BAA6A0AC8367}"/>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5" name="Footer Placeholder 4">
            <a:extLst>
              <a:ext uri="{FF2B5EF4-FFF2-40B4-BE49-F238E27FC236}">
                <a16:creationId xmlns:a16="http://schemas.microsoft.com/office/drawing/2014/main" id="{82CE55AA-BD5E-0440-B107-811297464E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EB2BCB-4CAD-1940-ADEC-26EF96F88C49}"/>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2630449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058747-3CD7-9943-AE00-40D56C1F5B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A4000E-0971-5445-96DD-84C75058B08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592780-8D4A-914C-8600-84E58432A966}"/>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5" name="Footer Placeholder 4">
            <a:extLst>
              <a:ext uri="{FF2B5EF4-FFF2-40B4-BE49-F238E27FC236}">
                <a16:creationId xmlns:a16="http://schemas.microsoft.com/office/drawing/2014/main" id="{7A0E14C1-0B81-D343-AD7E-89EA2DDD57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C0E314-3B72-1A40-B9FA-DF9ACA9F4D85}"/>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1857667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1F914-04F1-EA45-BBCB-E65D965A6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CD48A0-2D45-4645-9BBF-CDC8726348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EFAAD4-9060-0E4D-802B-787E7C88B681}"/>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5" name="Footer Placeholder 4">
            <a:extLst>
              <a:ext uri="{FF2B5EF4-FFF2-40B4-BE49-F238E27FC236}">
                <a16:creationId xmlns:a16="http://schemas.microsoft.com/office/drawing/2014/main" id="{5F838F54-CC20-5D41-93C4-BBC47021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A4ED67-F067-0147-B8A4-56000DB4DFDB}"/>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397612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E33F8-E03C-6C49-864D-624FD9BD05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02287C-4E3C-2549-8F39-29CDD2B334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7871DD-DF21-AE4A-B019-2ED882F0722D}"/>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5" name="Footer Placeholder 4">
            <a:extLst>
              <a:ext uri="{FF2B5EF4-FFF2-40B4-BE49-F238E27FC236}">
                <a16:creationId xmlns:a16="http://schemas.microsoft.com/office/drawing/2014/main" id="{861B97D6-E427-E348-81F9-B884C8D2DC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A92234-B0CF-E54A-9C03-62F01D732C1B}"/>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276859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FA00E-5324-0448-AF4E-D54F0993BB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361103-6A35-DD41-B084-E24B3F4ACD3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3AA052-95BA-164B-B38E-1AC2B2B0D7A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533B60-8619-564A-ABEA-2C9A303DB44C}"/>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6" name="Footer Placeholder 5">
            <a:extLst>
              <a:ext uri="{FF2B5EF4-FFF2-40B4-BE49-F238E27FC236}">
                <a16:creationId xmlns:a16="http://schemas.microsoft.com/office/drawing/2014/main" id="{7BAC42B1-3883-E24D-B7C7-081F12E5F8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866D4E-0A40-8349-A29F-F98BF15D5FB2}"/>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1391011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35885-5E5F-E143-AB27-653BD45830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D3524A-39E9-8E4C-B485-5158BE37B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3B5F858-8BD2-3249-9D37-31B54B1A75F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2B5244-F7D4-764F-8DF3-D6411A3B8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302AE6C-C26E-F649-9530-0423A76FF4D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A97A47-B775-2347-A7D0-EE9F11BA8B92}"/>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8" name="Footer Placeholder 7">
            <a:extLst>
              <a:ext uri="{FF2B5EF4-FFF2-40B4-BE49-F238E27FC236}">
                <a16:creationId xmlns:a16="http://schemas.microsoft.com/office/drawing/2014/main" id="{F1645230-9B16-9D44-8BD8-B64AB79512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49AA68-A8C6-024C-A506-0DEB74476183}"/>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3424407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BE765-9C1B-884F-AD14-399383618F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0FED80-6E19-2A47-AF47-50CEED84CB16}"/>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4" name="Footer Placeholder 3">
            <a:extLst>
              <a:ext uri="{FF2B5EF4-FFF2-40B4-BE49-F238E27FC236}">
                <a16:creationId xmlns:a16="http://schemas.microsoft.com/office/drawing/2014/main" id="{CBC5467E-161F-9242-9A71-78713D9E1E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FF55BF-FAE1-AD4E-A284-D88F2B146DD7}"/>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26756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5DDE95-C8D2-CF4C-B1DB-988FA03857B5}"/>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3" name="Footer Placeholder 2">
            <a:extLst>
              <a:ext uri="{FF2B5EF4-FFF2-40B4-BE49-F238E27FC236}">
                <a16:creationId xmlns:a16="http://schemas.microsoft.com/office/drawing/2014/main" id="{A9E9FB3B-8D35-3740-AF0D-E9655E0A10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8ED9CA-446F-4743-8394-BC23182841BE}"/>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1792001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76E67-59CC-3243-82CC-21160F1E17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243103-26AB-8D4E-B00B-D4393292B4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101B30-D510-2949-954D-F8B9B7EA70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DDE3290-4ACA-E840-917F-F48AEE7D843F}"/>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6" name="Footer Placeholder 5">
            <a:extLst>
              <a:ext uri="{FF2B5EF4-FFF2-40B4-BE49-F238E27FC236}">
                <a16:creationId xmlns:a16="http://schemas.microsoft.com/office/drawing/2014/main" id="{317544CC-4E9F-5C4F-9DF5-95E06ED59A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42636F-3FEB-3B4D-A1F5-5DE4E4AAC8E4}"/>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1750329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5DD67-97A9-4841-A621-418637355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F3DB1C-7197-F148-95DF-2DD675DBBE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13AF3B-03E0-AA49-8679-00918B97B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F860332-A401-9940-9BD6-3D211EDEF49C}"/>
              </a:ext>
            </a:extLst>
          </p:cNvPr>
          <p:cNvSpPr>
            <a:spLocks noGrp="1"/>
          </p:cNvSpPr>
          <p:nvPr>
            <p:ph type="dt" sz="half" idx="10"/>
          </p:nvPr>
        </p:nvSpPr>
        <p:spPr/>
        <p:txBody>
          <a:bodyPr/>
          <a:lstStyle/>
          <a:p>
            <a:fld id="{E6E6D578-3ED4-8A4D-A7C4-39AE92094E53}" type="datetimeFigureOut">
              <a:rPr lang="en-US" smtClean="0"/>
              <a:t>6/17/2020</a:t>
            </a:fld>
            <a:endParaRPr lang="en-US"/>
          </a:p>
        </p:txBody>
      </p:sp>
      <p:sp>
        <p:nvSpPr>
          <p:cNvPr id="6" name="Footer Placeholder 5">
            <a:extLst>
              <a:ext uri="{FF2B5EF4-FFF2-40B4-BE49-F238E27FC236}">
                <a16:creationId xmlns:a16="http://schemas.microsoft.com/office/drawing/2014/main" id="{12700F65-6031-AE43-81EA-1E1F6FAB17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F8BEB4-DC93-3C45-AF93-98492E431670}"/>
              </a:ext>
            </a:extLst>
          </p:cNvPr>
          <p:cNvSpPr>
            <a:spLocks noGrp="1"/>
          </p:cNvSpPr>
          <p:nvPr>
            <p:ph type="sldNum" sz="quarter" idx="12"/>
          </p:nvPr>
        </p:nvSpPr>
        <p:spPr/>
        <p:txBody>
          <a:bodyPr/>
          <a:lstStyle/>
          <a:p>
            <a:fld id="{BA10FAC4-56D3-494A-9E9A-5AF81BBE750A}" type="slidenum">
              <a:rPr lang="en-US" smtClean="0"/>
              <a:t>‹#›</a:t>
            </a:fld>
            <a:endParaRPr lang="en-US"/>
          </a:p>
        </p:txBody>
      </p:sp>
    </p:spTree>
    <p:extLst>
      <p:ext uri="{BB962C8B-B14F-4D97-AF65-F5344CB8AC3E}">
        <p14:creationId xmlns:p14="http://schemas.microsoft.com/office/powerpoint/2010/main" val="1908371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C9FD34-05FE-8F43-8332-1F913F4745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09D9-D6D4-8942-BB84-4E891D0DBD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C4A21D-8719-2C44-A22A-751440C2C7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E6D578-3ED4-8A4D-A7C4-39AE92094E53}" type="datetimeFigureOut">
              <a:rPr lang="en-US" smtClean="0"/>
              <a:t>6/17/2020</a:t>
            </a:fld>
            <a:endParaRPr lang="en-US"/>
          </a:p>
        </p:txBody>
      </p:sp>
      <p:sp>
        <p:nvSpPr>
          <p:cNvPr id="5" name="Footer Placeholder 4">
            <a:extLst>
              <a:ext uri="{FF2B5EF4-FFF2-40B4-BE49-F238E27FC236}">
                <a16:creationId xmlns:a16="http://schemas.microsoft.com/office/drawing/2014/main" id="{8AC2BBAD-2B5D-D54E-882F-8CF9AA69A1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A87DEB-A7F3-5D45-868C-DD083EA70A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0FAC4-56D3-494A-9E9A-5AF81BBE750A}" type="slidenum">
              <a:rPr lang="en-US" smtClean="0"/>
              <a:t>‹#›</a:t>
            </a:fld>
            <a:endParaRPr lang="en-US"/>
          </a:p>
        </p:txBody>
      </p:sp>
    </p:spTree>
    <p:extLst>
      <p:ext uri="{BB962C8B-B14F-4D97-AF65-F5344CB8AC3E}">
        <p14:creationId xmlns:p14="http://schemas.microsoft.com/office/powerpoint/2010/main" val="1647318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3EFDE-E5B1-3F4A-9441-4C3512E1219D}"/>
              </a:ext>
            </a:extLst>
          </p:cNvPr>
          <p:cNvSpPr>
            <a:spLocks noGrp="1"/>
          </p:cNvSpPr>
          <p:nvPr>
            <p:ph type="ctrTitle"/>
          </p:nvPr>
        </p:nvSpPr>
        <p:spPr/>
        <p:txBody>
          <a:bodyPr/>
          <a:lstStyle/>
          <a:p>
            <a:r>
              <a:rPr lang="en-US" dirty="0">
                <a:solidFill>
                  <a:schemeClr val="accent2"/>
                </a:solidFill>
              </a:rPr>
              <a:t>New S1 Course</a:t>
            </a:r>
          </a:p>
        </p:txBody>
      </p:sp>
      <p:sp>
        <p:nvSpPr>
          <p:cNvPr id="3" name="Subtitle 2">
            <a:extLst>
              <a:ext uri="{FF2B5EF4-FFF2-40B4-BE49-F238E27FC236}">
                <a16:creationId xmlns:a16="http://schemas.microsoft.com/office/drawing/2014/main" id="{F638A770-5982-0A48-9C31-E707178F103B}"/>
              </a:ext>
            </a:extLst>
          </p:cNvPr>
          <p:cNvSpPr>
            <a:spLocks noGrp="1"/>
          </p:cNvSpPr>
          <p:nvPr>
            <p:ph type="subTitle" idx="1"/>
          </p:nvPr>
        </p:nvSpPr>
        <p:spPr/>
        <p:txBody>
          <a:bodyPr/>
          <a:lstStyle/>
          <a:p>
            <a:r>
              <a:rPr lang="en-US" dirty="0">
                <a:solidFill>
                  <a:srgbClr val="0070C0"/>
                </a:solidFill>
              </a:rPr>
              <a:t>A general overview</a:t>
            </a:r>
          </a:p>
        </p:txBody>
      </p:sp>
    </p:spTree>
    <p:extLst>
      <p:ext uri="{BB962C8B-B14F-4D97-AF65-F5344CB8AC3E}">
        <p14:creationId xmlns:p14="http://schemas.microsoft.com/office/powerpoint/2010/main" val="1100259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7599-462F-A648-9A2F-0984C1F7A122}"/>
              </a:ext>
            </a:extLst>
          </p:cNvPr>
          <p:cNvSpPr>
            <a:spLocks noGrp="1"/>
          </p:cNvSpPr>
          <p:nvPr>
            <p:ph type="title"/>
          </p:nvPr>
        </p:nvSpPr>
        <p:spPr/>
        <p:txBody>
          <a:bodyPr/>
          <a:lstStyle/>
          <a:p>
            <a:r>
              <a:rPr lang="en-US" dirty="0">
                <a:solidFill>
                  <a:schemeClr val="accent6"/>
                </a:solidFill>
              </a:rPr>
              <a:t>What you will be doing</a:t>
            </a:r>
          </a:p>
        </p:txBody>
      </p:sp>
      <p:sp>
        <p:nvSpPr>
          <p:cNvPr id="3" name="Content Placeholder 2">
            <a:extLst>
              <a:ext uri="{FF2B5EF4-FFF2-40B4-BE49-F238E27FC236}">
                <a16:creationId xmlns:a16="http://schemas.microsoft.com/office/drawing/2014/main" id="{AF6C033A-6E26-8E41-820B-DEC1299398E6}"/>
              </a:ext>
            </a:extLst>
          </p:cNvPr>
          <p:cNvSpPr>
            <a:spLocks noGrp="1"/>
          </p:cNvSpPr>
          <p:nvPr>
            <p:ph idx="1"/>
          </p:nvPr>
        </p:nvSpPr>
        <p:spPr/>
        <p:txBody>
          <a:bodyPr/>
          <a:lstStyle/>
          <a:p>
            <a:endParaRPr lang="en-US" dirty="0"/>
          </a:p>
          <a:p>
            <a:r>
              <a:rPr lang="en-US" dirty="0"/>
              <a:t>Throughout your year in S1 you will be learning about art in two main areas – </a:t>
            </a:r>
            <a:r>
              <a:rPr lang="en-US" dirty="0">
                <a:solidFill>
                  <a:schemeClr val="accent2">
                    <a:lumMod val="50000"/>
                  </a:schemeClr>
                </a:solidFill>
              </a:rPr>
              <a:t>Expressive</a:t>
            </a:r>
            <a:r>
              <a:rPr lang="en-US" dirty="0"/>
              <a:t> and </a:t>
            </a:r>
            <a:r>
              <a:rPr lang="en-US" dirty="0">
                <a:solidFill>
                  <a:srgbClr val="00B050"/>
                </a:solidFill>
              </a:rPr>
              <a:t>Design</a:t>
            </a:r>
            <a:r>
              <a:rPr lang="en-US" dirty="0"/>
              <a:t>.</a:t>
            </a:r>
          </a:p>
          <a:p>
            <a:r>
              <a:rPr lang="en-US" dirty="0"/>
              <a:t> Your tasks will involve learning a wide range of skills both in 2 dimensions and 3 dimensions.</a:t>
            </a:r>
          </a:p>
          <a:p>
            <a:r>
              <a:rPr lang="en-US" dirty="0"/>
              <a:t>You will also learn about different artists and designers, their lives, what they did and what inspired them.</a:t>
            </a:r>
          </a:p>
        </p:txBody>
      </p:sp>
    </p:spTree>
    <p:extLst>
      <p:ext uri="{BB962C8B-B14F-4D97-AF65-F5344CB8AC3E}">
        <p14:creationId xmlns:p14="http://schemas.microsoft.com/office/powerpoint/2010/main" val="1312531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AB9B0-625B-C34A-897C-517D089A4297}"/>
              </a:ext>
            </a:extLst>
          </p:cNvPr>
          <p:cNvSpPr>
            <a:spLocks noGrp="1"/>
          </p:cNvSpPr>
          <p:nvPr>
            <p:ph type="title"/>
          </p:nvPr>
        </p:nvSpPr>
        <p:spPr/>
        <p:txBody>
          <a:bodyPr/>
          <a:lstStyle/>
          <a:p>
            <a:r>
              <a:rPr lang="en-US" dirty="0">
                <a:solidFill>
                  <a:srgbClr val="C00000"/>
                </a:solidFill>
              </a:rPr>
              <a:t>Skills</a:t>
            </a:r>
          </a:p>
        </p:txBody>
      </p:sp>
      <p:sp>
        <p:nvSpPr>
          <p:cNvPr id="3" name="Content Placeholder 2">
            <a:extLst>
              <a:ext uri="{FF2B5EF4-FFF2-40B4-BE49-F238E27FC236}">
                <a16:creationId xmlns:a16="http://schemas.microsoft.com/office/drawing/2014/main" id="{ACAFFB3B-CB8A-1347-A39E-704E70C4D22D}"/>
              </a:ext>
            </a:extLst>
          </p:cNvPr>
          <p:cNvSpPr>
            <a:spLocks noGrp="1"/>
          </p:cNvSpPr>
          <p:nvPr>
            <p:ph idx="1"/>
          </p:nvPr>
        </p:nvSpPr>
        <p:spPr/>
        <p:txBody>
          <a:bodyPr>
            <a:normAutofit fontScale="62500" lnSpcReduction="20000"/>
          </a:bodyPr>
          <a:lstStyle/>
          <a:p>
            <a:pPr marL="0" indent="0">
              <a:buNone/>
            </a:pPr>
            <a:r>
              <a:rPr lang="en-US" dirty="0">
                <a:solidFill>
                  <a:srgbClr val="002060"/>
                </a:solidFill>
              </a:rPr>
              <a:t>Expressive skills</a:t>
            </a:r>
          </a:p>
          <a:p>
            <a:pPr marL="0" indent="0">
              <a:buNone/>
            </a:pPr>
            <a:r>
              <a:rPr lang="en-US" dirty="0"/>
              <a:t> Drawing – you will be building on what you have already learned in primary school by going into greater depth, learning new techniques and using new materials to express your new skills with.</a:t>
            </a:r>
          </a:p>
          <a:p>
            <a:pPr marL="0" indent="0">
              <a:buNone/>
            </a:pPr>
            <a:r>
              <a:rPr lang="en-US" dirty="0"/>
              <a:t> Painting – as with drawing you will have the opportunity to expand your skill set. You will learn different techniques with different kinds of paint as you explore a variety of themes and subject matter.</a:t>
            </a:r>
          </a:p>
          <a:p>
            <a:pPr marL="0" indent="0">
              <a:buNone/>
            </a:pPr>
            <a:r>
              <a:rPr lang="en-US" dirty="0">
                <a:solidFill>
                  <a:srgbClr val="7030A0"/>
                </a:solidFill>
              </a:rPr>
              <a:t>Design skills</a:t>
            </a:r>
          </a:p>
          <a:p>
            <a:pPr marL="0" indent="0">
              <a:buNone/>
            </a:pPr>
            <a:r>
              <a:rPr lang="en-US" dirty="0"/>
              <a:t>You will learn the basic processes designers employ. Whether creating an illustration; graphic/logo, fashion design or product design.</a:t>
            </a:r>
          </a:p>
          <a:p>
            <a:pPr marL="0" indent="0">
              <a:buNone/>
            </a:pPr>
            <a:r>
              <a:rPr lang="en-US" dirty="0"/>
              <a:t>There are many further skills and techniques to learn which will become apparent as you follow the art and design journey, for example collage, printmaking and batik to name a few.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p>
          <a:p>
            <a:endParaRPr lang="en-US" dirty="0"/>
          </a:p>
        </p:txBody>
      </p:sp>
    </p:spTree>
    <p:extLst>
      <p:ext uri="{BB962C8B-B14F-4D97-AF65-F5344CB8AC3E}">
        <p14:creationId xmlns:p14="http://schemas.microsoft.com/office/powerpoint/2010/main" val="3724201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D1565-8C46-8D4A-872F-5D870403D87F}"/>
              </a:ext>
            </a:extLst>
          </p:cNvPr>
          <p:cNvSpPr>
            <a:spLocks noGrp="1"/>
          </p:cNvSpPr>
          <p:nvPr>
            <p:ph type="title"/>
          </p:nvPr>
        </p:nvSpPr>
        <p:spPr/>
        <p:txBody>
          <a:bodyPr/>
          <a:lstStyle/>
          <a:p>
            <a:r>
              <a:rPr lang="en-US" dirty="0"/>
              <a:t>Your first activity in art and design</a:t>
            </a:r>
          </a:p>
        </p:txBody>
      </p:sp>
      <p:sp>
        <p:nvSpPr>
          <p:cNvPr id="3" name="Content Placeholder 2">
            <a:extLst>
              <a:ext uri="{FF2B5EF4-FFF2-40B4-BE49-F238E27FC236}">
                <a16:creationId xmlns:a16="http://schemas.microsoft.com/office/drawing/2014/main" id="{C48982C4-FC6A-5B4F-B86D-18D291F2A829}"/>
              </a:ext>
            </a:extLst>
          </p:cNvPr>
          <p:cNvSpPr>
            <a:spLocks noGrp="1"/>
          </p:cNvSpPr>
          <p:nvPr>
            <p:ph idx="1"/>
          </p:nvPr>
        </p:nvSpPr>
        <p:spPr/>
        <p:txBody>
          <a:bodyPr/>
          <a:lstStyle/>
          <a:p>
            <a:r>
              <a:rPr lang="en-US" dirty="0"/>
              <a:t>What – Create a postcard</a:t>
            </a:r>
          </a:p>
          <a:p>
            <a:endParaRPr lang="en-US" dirty="0"/>
          </a:p>
          <a:p>
            <a:r>
              <a:rPr lang="en-US" dirty="0"/>
              <a:t>Postcards come in a variety of types – funny ones, landscapes, sunsets, main attractions, people having fun on a beach. They also come in a variety of shapes and sizes – tall and narrow, ice cream cone shaped, dolphin shaped, they can also fold out like a concertina with lots of different images.</a:t>
            </a:r>
          </a:p>
        </p:txBody>
      </p:sp>
      <p:pic>
        <p:nvPicPr>
          <p:cNvPr id="4" name="Picture 3">
            <a:extLst>
              <a:ext uri="{FF2B5EF4-FFF2-40B4-BE49-F238E27FC236}">
                <a16:creationId xmlns:a16="http://schemas.microsoft.com/office/drawing/2014/main" id="{9D0FECA1-8FC6-8247-B296-BA97EF21DDB7}"/>
              </a:ext>
            </a:extLst>
          </p:cNvPr>
          <p:cNvPicPr>
            <a:picLocks noChangeAspect="1"/>
          </p:cNvPicPr>
          <p:nvPr/>
        </p:nvPicPr>
        <p:blipFill>
          <a:blip r:embed="rId2"/>
          <a:stretch>
            <a:fillRect/>
          </a:stretch>
        </p:blipFill>
        <p:spPr>
          <a:xfrm>
            <a:off x="6434253" y="4574787"/>
            <a:ext cx="4051610" cy="3038708"/>
          </a:xfrm>
          <a:prstGeom prst="rect">
            <a:avLst/>
          </a:prstGeom>
        </p:spPr>
      </p:pic>
    </p:spTree>
    <p:extLst>
      <p:ext uri="{BB962C8B-B14F-4D97-AF65-F5344CB8AC3E}">
        <p14:creationId xmlns:p14="http://schemas.microsoft.com/office/powerpoint/2010/main" val="1009579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55610-D91C-5F4F-BA0A-BB50A1921638}"/>
              </a:ext>
            </a:extLst>
          </p:cNvPr>
          <p:cNvSpPr>
            <a:spLocks noGrp="1"/>
          </p:cNvSpPr>
          <p:nvPr>
            <p:ph type="title"/>
          </p:nvPr>
        </p:nvSpPr>
        <p:spPr/>
        <p:txBody>
          <a:bodyPr/>
          <a:lstStyle/>
          <a:p>
            <a:r>
              <a:rPr lang="en-US" dirty="0"/>
              <a:t>Your task</a:t>
            </a:r>
          </a:p>
        </p:txBody>
      </p:sp>
      <p:sp>
        <p:nvSpPr>
          <p:cNvPr id="3" name="Content Placeholder 2">
            <a:extLst>
              <a:ext uri="{FF2B5EF4-FFF2-40B4-BE49-F238E27FC236}">
                <a16:creationId xmlns:a16="http://schemas.microsoft.com/office/drawing/2014/main" id="{240C88FE-03FB-FA49-9F3C-D31AF798E12D}"/>
              </a:ext>
            </a:extLst>
          </p:cNvPr>
          <p:cNvSpPr>
            <a:spLocks noGrp="1"/>
          </p:cNvSpPr>
          <p:nvPr>
            <p:ph idx="1"/>
          </p:nvPr>
        </p:nvSpPr>
        <p:spPr/>
        <p:txBody>
          <a:bodyPr/>
          <a:lstStyle/>
          <a:p>
            <a:r>
              <a:rPr lang="en-US" dirty="0"/>
              <a:t>Design a holiday postcard for what your idea of a perfect holiday would be. It could be an exploring holiday as a journey to a far-away place?, scuba-diving holiday?, on a cruise?, a sporting holiday? Or a theme park holiday like Disney-land in Florida. You decide.</a:t>
            </a:r>
          </a:p>
          <a:p>
            <a:endParaRPr lang="en-US" dirty="0"/>
          </a:p>
          <a:p>
            <a:r>
              <a:rPr lang="en-US" dirty="0"/>
              <a:t>It could be serious or funny, but it must be well drawn and add </a:t>
            </a:r>
            <a:r>
              <a:rPr lang="en-US" dirty="0" err="1"/>
              <a:t>colour</a:t>
            </a:r>
            <a:r>
              <a:rPr lang="en-US" dirty="0"/>
              <a:t> if you can. </a:t>
            </a:r>
          </a:p>
          <a:p>
            <a:r>
              <a:rPr lang="en-US" dirty="0"/>
              <a:t>Next you must write a message on the back of your card as if you are sending it to a friend or member of your family part way through your holiday.</a:t>
            </a:r>
          </a:p>
          <a:p>
            <a:endParaRPr lang="en-US" dirty="0"/>
          </a:p>
          <a:p>
            <a:endParaRPr lang="en-US" dirty="0"/>
          </a:p>
        </p:txBody>
      </p:sp>
    </p:spTree>
    <p:extLst>
      <p:ext uri="{BB962C8B-B14F-4D97-AF65-F5344CB8AC3E}">
        <p14:creationId xmlns:p14="http://schemas.microsoft.com/office/powerpoint/2010/main" val="60879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388</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New S1 Course</vt:lpstr>
      <vt:lpstr>What you will be doing</vt:lpstr>
      <vt:lpstr>Skills</vt:lpstr>
      <vt:lpstr>Your first activity in art and design</vt:lpstr>
      <vt:lpstr>Your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S1 Course</dc:title>
  <dc:creator>Chris Neill</dc:creator>
  <cp:lastModifiedBy>Kayleigh Stewart</cp:lastModifiedBy>
  <cp:revision>9</cp:revision>
  <dcterms:created xsi:type="dcterms:W3CDTF">2020-06-17T08:51:00Z</dcterms:created>
  <dcterms:modified xsi:type="dcterms:W3CDTF">2020-06-17T12:57:26Z</dcterms:modified>
</cp:coreProperties>
</file>