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9" r:id="rId5"/>
    <p:sldId id="268"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p:scale>
          <a:sx n="76" d="100"/>
          <a:sy n="76" d="100"/>
        </p:scale>
        <p:origin x="-45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798EBF-4BCC-DC4A-BB74-FD57A3529A3B}"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39001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8EBF-4BCC-DC4A-BB74-FD57A3529A3B}"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203144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8EBF-4BCC-DC4A-BB74-FD57A3529A3B}"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76889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8EBF-4BCC-DC4A-BB74-FD57A3529A3B}"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0324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98EBF-4BCC-DC4A-BB74-FD57A3529A3B}"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12749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798EBF-4BCC-DC4A-BB74-FD57A3529A3B}"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41397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98EBF-4BCC-DC4A-BB74-FD57A3529A3B}"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96108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798EBF-4BCC-DC4A-BB74-FD57A3529A3B}"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32614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98EBF-4BCC-DC4A-BB74-FD57A3529A3B}"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10775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98EBF-4BCC-DC4A-BB74-FD57A3529A3B}"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51456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98EBF-4BCC-DC4A-BB74-FD57A3529A3B}"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7E1DD-845F-5843-AEDF-1575805F3C8A}" type="slidenum">
              <a:rPr lang="en-US" smtClean="0"/>
              <a:pPr/>
              <a:t>‹#›</a:t>
            </a:fld>
            <a:endParaRPr lang="en-US"/>
          </a:p>
        </p:txBody>
      </p:sp>
    </p:spTree>
    <p:extLst>
      <p:ext uri="{BB962C8B-B14F-4D97-AF65-F5344CB8AC3E}">
        <p14:creationId xmlns:p14="http://schemas.microsoft.com/office/powerpoint/2010/main" val="118981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98EBF-4BCC-DC4A-BB74-FD57A3529A3B}" type="datetimeFigureOut">
              <a:rPr lang="en-US" smtClean="0"/>
              <a:pPr/>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E1DD-845F-5843-AEDF-1575805F3C8A}" type="slidenum">
              <a:rPr lang="en-US" smtClean="0"/>
              <a:pPr/>
              <a:t>‹#›</a:t>
            </a:fld>
            <a:endParaRPr lang="en-US"/>
          </a:p>
        </p:txBody>
      </p:sp>
    </p:spTree>
    <p:extLst>
      <p:ext uri="{BB962C8B-B14F-4D97-AF65-F5344CB8AC3E}">
        <p14:creationId xmlns:p14="http://schemas.microsoft.com/office/powerpoint/2010/main" val="89181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vironment.nationalgeographic.com/environment/natural-disasters/tsunami-profile/" TargetMode="External"/><Relationship Id="rId2" Type="http://schemas.openxmlformats.org/officeDocument/2006/relationships/hyperlink" Target="http://www.redcross.org.uk/What-we-do/Emergency-response/Past-emergency-appeals/Boxing-Day-tsunami-2004/How-we-helped-survivors" TargetMode="External"/><Relationship Id="rId1" Type="http://schemas.openxmlformats.org/officeDocument/2006/relationships/slideLayout" Target="../slideLayouts/slideLayout2.xml"/><Relationship Id="rId4" Type="http://schemas.openxmlformats.org/officeDocument/2006/relationships/hyperlink" Target="http://www.ngkids.co.uk/science-and-nature/tsunam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Disasters: Tsunami </a:t>
            </a:r>
            <a:endParaRPr lang="en-US" dirty="0"/>
          </a:p>
        </p:txBody>
      </p:sp>
      <p:sp>
        <p:nvSpPr>
          <p:cNvPr id="3" name="Subtitle 2"/>
          <p:cNvSpPr>
            <a:spLocks noGrp="1"/>
          </p:cNvSpPr>
          <p:nvPr>
            <p:ph type="subTitle" idx="1"/>
          </p:nvPr>
        </p:nvSpPr>
        <p:spPr/>
        <p:txBody>
          <a:bodyPr/>
          <a:lstStyle/>
          <a:p>
            <a:r>
              <a:rPr lang="en-US" dirty="0" smtClean="0"/>
              <a:t>Amy, </a:t>
            </a:r>
            <a:r>
              <a:rPr lang="en-US" dirty="0" err="1" smtClean="0"/>
              <a:t>Arnult</a:t>
            </a:r>
            <a:r>
              <a:rPr lang="en-US" dirty="0" smtClean="0"/>
              <a:t>, Clare &amp; Lauren</a:t>
            </a:r>
            <a:endParaRPr lang="en-US" dirty="0"/>
          </a:p>
        </p:txBody>
      </p:sp>
    </p:spTree>
    <p:extLst>
      <p:ext uri="{BB962C8B-B14F-4D97-AF65-F5344CB8AC3E}">
        <p14:creationId xmlns:p14="http://schemas.microsoft.com/office/powerpoint/2010/main" val="161011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CFE Outcomes </a:t>
            </a:r>
            <a:br>
              <a:rPr lang="en-US" dirty="0" smtClean="0"/>
            </a:br>
            <a:endParaRPr lang="en-US" dirty="0"/>
          </a:p>
        </p:txBody>
      </p:sp>
      <p:sp>
        <p:nvSpPr>
          <p:cNvPr id="3" name="Content Placeholder 2"/>
          <p:cNvSpPr>
            <a:spLocks noGrp="1"/>
          </p:cNvSpPr>
          <p:nvPr>
            <p:ph idx="1"/>
          </p:nvPr>
        </p:nvSpPr>
        <p:spPr/>
        <p:txBody>
          <a:bodyPr>
            <a:normAutofit/>
          </a:bodyPr>
          <a:lstStyle/>
          <a:p>
            <a:r>
              <a:rPr lang="en-US" baseline="30000" dirty="0" smtClean="0"/>
              <a:t>Representing </a:t>
            </a:r>
            <a:r>
              <a:rPr lang="en-US" baseline="30000" dirty="0"/>
              <a:t>my class, school and/or wider community encourages my self-worth and confidence and allows me to contribute to and participate in society. HWB 0-12a / HWB 1-12a / HWB 2-12a / HWB 3-12a / HWB </a:t>
            </a:r>
            <a:r>
              <a:rPr lang="en-US" baseline="30000" dirty="0" smtClean="0"/>
              <a:t>4-12a</a:t>
            </a:r>
            <a:endParaRPr lang="en-US" baseline="30000" dirty="0"/>
          </a:p>
          <a:p>
            <a:r>
              <a:rPr lang="en-US" baseline="30000" dirty="0"/>
              <a:t>Through contributing my views, time and talents, I play a part in bringing about positive change in my school and wider community. HWB 0-13a / HWB 1-13a / HWB 2-13a / HWB 3-13a / HWB </a:t>
            </a:r>
            <a:r>
              <a:rPr lang="en-US" baseline="30000" dirty="0" smtClean="0"/>
              <a:t>4-13a</a:t>
            </a:r>
          </a:p>
          <a:p>
            <a:endParaRPr lang="en-US" baseline="30000" dirty="0"/>
          </a:p>
          <a:p>
            <a:r>
              <a:rPr lang="en-US" baseline="30000" dirty="0" smtClean="0"/>
              <a:t>I </a:t>
            </a:r>
            <a:r>
              <a:rPr lang="en-US" baseline="30000" dirty="0"/>
              <a:t>can talk about science stories to develop my understanding of science and the world around me</a:t>
            </a:r>
            <a:r>
              <a:rPr lang="en-US" baseline="30000" dirty="0" smtClean="0"/>
              <a:t>.</a:t>
            </a:r>
          </a:p>
          <a:p>
            <a:endParaRPr lang="en-US" baseline="30000" dirty="0"/>
          </a:p>
          <a:p>
            <a:r>
              <a:rPr lang="en-US" baseline="30000" dirty="0"/>
              <a:t>Topical Science- I have contributed to discussions of current scientific news items to help develop my awareness of science. SCN </a:t>
            </a:r>
            <a:r>
              <a:rPr lang="en-US" baseline="30000" dirty="0" smtClean="0"/>
              <a:t>1-20a</a:t>
            </a:r>
          </a:p>
          <a:p>
            <a:endParaRPr lang="en-US" baseline="30000" dirty="0"/>
          </a:p>
          <a:p>
            <a:r>
              <a:rPr lang="en-US" baseline="30000" dirty="0"/>
              <a:t>I can report and comment on current scientific news items to develop my knowledge and understanding of topical science. SCN 2-20b</a:t>
            </a:r>
          </a:p>
          <a:p>
            <a:endParaRPr lang="en-US" dirty="0"/>
          </a:p>
        </p:txBody>
      </p:sp>
    </p:spTree>
    <p:extLst>
      <p:ext uri="{BB962C8B-B14F-4D97-AF65-F5344CB8AC3E}">
        <p14:creationId xmlns:p14="http://schemas.microsoft.com/office/powerpoint/2010/main" val="194056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Teaching task </a:t>
            </a:r>
            <a:endParaRPr lang="en-US" dirty="0"/>
          </a:p>
        </p:txBody>
      </p:sp>
      <p:sp>
        <p:nvSpPr>
          <p:cNvPr id="3" name="Content Placeholder 2"/>
          <p:cNvSpPr>
            <a:spLocks noGrp="1"/>
          </p:cNvSpPr>
          <p:nvPr>
            <p:ph idx="1"/>
          </p:nvPr>
        </p:nvSpPr>
        <p:spPr/>
        <p:txBody>
          <a:bodyPr>
            <a:normAutofit fontScale="92500" lnSpcReduction="10000"/>
          </a:bodyPr>
          <a:lstStyle/>
          <a:p>
            <a:r>
              <a:rPr lang="en-US" sz="2600" baseline="30000" dirty="0"/>
              <a:t>Using the 1st</a:t>
            </a:r>
            <a:r>
              <a:rPr lang="en-US" sz="2600" dirty="0"/>
              <a:t> experiences and outcomes above- as a school we can </a:t>
            </a:r>
            <a:r>
              <a:rPr lang="en-US" sz="2600" dirty="0" err="1"/>
              <a:t>organise</a:t>
            </a:r>
            <a:r>
              <a:rPr lang="en-US" sz="2600" dirty="0"/>
              <a:t> fundraising </a:t>
            </a:r>
            <a:r>
              <a:rPr lang="en-US" sz="2600" dirty="0" smtClean="0"/>
              <a:t>events </a:t>
            </a:r>
            <a:r>
              <a:rPr lang="en-US" sz="2600" dirty="0"/>
              <a:t>to help out and help those who suffered as a result of the Tsunamis and that can be done throughout all levels.</a:t>
            </a:r>
          </a:p>
          <a:p>
            <a:r>
              <a:rPr lang="en-US" sz="2600" baseline="30000" dirty="0"/>
              <a:t>For the 2nd</a:t>
            </a:r>
            <a:r>
              <a:rPr lang="en-US" sz="2600" dirty="0"/>
              <a:t> </a:t>
            </a:r>
            <a:r>
              <a:rPr lang="en-US" sz="2600" dirty="0" smtClean="0"/>
              <a:t>once </a:t>
            </a:r>
            <a:r>
              <a:rPr lang="en-US" sz="2600" dirty="0"/>
              <a:t>we can </a:t>
            </a:r>
            <a:r>
              <a:rPr lang="en-US" sz="2600" dirty="0" smtClean="0"/>
              <a:t>create </a:t>
            </a:r>
            <a:r>
              <a:rPr lang="en-US" sz="2600" dirty="0"/>
              <a:t>a correspondence with individuals of similar age group who survived the Tsunamis or even with a school in Japan and just write about the impact the Tsunamis has had on them personally or their society and form a pen pal conversation between our pupils and the children from overseas. ( Cross- Curricular ; Literacy and HWB) .</a:t>
            </a:r>
          </a:p>
          <a:p>
            <a:r>
              <a:rPr lang="en-US" sz="2600" baseline="30000" dirty="0"/>
              <a:t>The 3rd</a:t>
            </a:r>
            <a:r>
              <a:rPr lang="en-US" sz="2600" dirty="0"/>
              <a:t>, 4th and 5</a:t>
            </a:r>
            <a:r>
              <a:rPr lang="en-US" sz="2600" baseline="30000" dirty="0"/>
              <a:t>th</a:t>
            </a:r>
            <a:r>
              <a:rPr lang="en-US" sz="2600" dirty="0"/>
              <a:t> experiences and outcomes are a sequence and that could be followed through as we can see that children can talk about the Tsunamis and the scientific cause behind it and relate it in scientific terms (Tornadoes, Earthquakes etc...) depending on the level the children are at and this theme can be developed in that way. </a:t>
            </a:r>
          </a:p>
          <a:p>
            <a:endParaRPr lang="en-US" dirty="0"/>
          </a:p>
        </p:txBody>
      </p:sp>
    </p:spTree>
    <p:extLst>
      <p:ext uri="{BB962C8B-B14F-4D97-AF65-F5344CB8AC3E}">
        <p14:creationId xmlns:p14="http://schemas.microsoft.com/office/powerpoint/2010/main" val="1749996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952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www.redcross.org.uk/What-we-do/Emergency-response/Past-emergency-appeals/Boxing-Day-tsunami-2004/How-we-helped-survivors</a:t>
            </a:r>
            <a:endParaRPr lang="en-US" dirty="0"/>
          </a:p>
          <a:p>
            <a:r>
              <a:rPr lang="en-GB" u="sng" dirty="0" smtClean="0">
                <a:hlinkClick r:id="rId3"/>
              </a:rPr>
              <a:t>http</a:t>
            </a:r>
            <a:r>
              <a:rPr lang="en-GB" u="sng" dirty="0">
                <a:hlinkClick r:id="rId3"/>
              </a:rPr>
              <a:t>://environment.nationalgeographic.com/environment/natural-disasters/tsunami-profile/</a:t>
            </a:r>
            <a:r>
              <a:rPr lang="en-GB" dirty="0"/>
              <a:t> </a:t>
            </a:r>
            <a:endParaRPr lang="en-US" dirty="0"/>
          </a:p>
          <a:p>
            <a:r>
              <a:rPr lang="en-GB" u="sng" dirty="0">
                <a:hlinkClick r:id="rId4"/>
              </a:rPr>
              <a:t>http://www.ngkids.co.uk/science-and-nature/tsunamis</a:t>
            </a:r>
            <a:r>
              <a:rPr lang="en-GB" dirty="0"/>
              <a:t> </a:t>
            </a:r>
            <a:endParaRPr lang="en-US" dirty="0"/>
          </a:p>
          <a:p>
            <a:r>
              <a:rPr lang="en-US" dirty="0"/>
              <a:t>https://</a:t>
            </a:r>
            <a:r>
              <a:rPr lang="en-US" dirty="0" err="1"/>
              <a:t>www.theguardian.com</a:t>
            </a:r>
            <a:r>
              <a:rPr lang="en-US" dirty="0"/>
              <a:t>/world/2009/</a:t>
            </a:r>
            <a:r>
              <a:rPr lang="en-US" dirty="0" err="1"/>
              <a:t>dec</a:t>
            </a:r>
            <a:r>
              <a:rPr lang="en-US" dirty="0"/>
              <a:t>/23/2004-tsunami-five-years-on</a:t>
            </a:r>
            <a:endParaRPr lang="en-US" dirty="0" smtClean="0"/>
          </a:p>
          <a:p>
            <a:endParaRPr lang="en-US" dirty="0"/>
          </a:p>
        </p:txBody>
      </p:sp>
    </p:spTree>
    <p:extLst>
      <p:ext uri="{BB962C8B-B14F-4D97-AF65-F5344CB8AC3E}">
        <p14:creationId xmlns:p14="http://schemas.microsoft.com/office/powerpoint/2010/main" val="153960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Level (pitched to) </a:t>
            </a:r>
          </a:p>
          <a:p>
            <a:endParaRPr lang="en-US" dirty="0" smtClean="0"/>
          </a:p>
          <a:p>
            <a:r>
              <a:rPr lang="en-US" dirty="0" smtClean="0"/>
              <a:t>Tsunami facts </a:t>
            </a:r>
          </a:p>
          <a:p>
            <a:endParaRPr lang="en-US" dirty="0" smtClean="0"/>
          </a:p>
          <a:p>
            <a:r>
              <a:rPr lang="en-US" dirty="0" smtClean="0"/>
              <a:t>Japan (case studies)</a:t>
            </a:r>
          </a:p>
          <a:p>
            <a:endParaRPr lang="en-US" dirty="0" smtClean="0"/>
          </a:p>
          <a:p>
            <a:r>
              <a:rPr lang="en-US" dirty="0" smtClean="0"/>
              <a:t>Malaysia (case studies)</a:t>
            </a:r>
          </a:p>
          <a:p>
            <a:endParaRPr lang="en-US" dirty="0" smtClean="0"/>
          </a:p>
          <a:p>
            <a:r>
              <a:rPr lang="en-US" dirty="0" smtClean="0"/>
              <a:t>CFE outcomes </a:t>
            </a:r>
          </a:p>
          <a:p>
            <a:endParaRPr lang="en-US" dirty="0" smtClean="0"/>
          </a:p>
          <a:p>
            <a:r>
              <a:rPr lang="en-US" dirty="0" smtClean="0"/>
              <a:t>Teaching task</a:t>
            </a:r>
            <a:endParaRPr lang="en-US" dirty="0"/>
          </a:p>
        </p:txBody>
      </p:sp>
    </p:spTree>
    <p:extLst>
      <p:ext uri="{BB962C8B-B14F-4D97-AF65-F5344CB8AC3E}">
        <p14:creationId xmlns:p14="http://schemas.microsoft.com/office/powerpoint/2010/main" val="108468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Tsunami facts </a:t>
            </a:r>
            <a:endParaRPr lang="en-US" dirty="0"/>
          </a:p>
        </p:txBody>
      </p:sp>
      <p:sp>
        <p:nvSpPr>
          <p:cNvPr id="3" name="Content Placeholder 2"/>
          <p:cNvSpPr>
            <a:spLocks noGrp="1"/>
          </p:cNvSpPr>
          <p:nvPr>
            <p:ph idx="1"/>
          </p:nvPr>
        </p:nvSpPr>
        <p:spPr/>
        <p:txBody>
          <a:bodyPr/>
          <a:lstStyle/>
          <a:p>
            <a:r>
              <a:rPr lang="en-GB" dirty="0"/>
              <a:t>A tsunami is a huge wave, usually caused by volcanic or earthquake activity under the </a:t>
            </a:r>
            <a:r>
              <a:rPr lang="en-GB" dirty="0" smtClean="0"/>
              <a:t>ocean. </a:t>
            </a:r>
          </a:p>
          <a:p>
            <a:endParaRPr lang="en-US" dirty="0"/>
          </a:p>
          <a:p>
            <a:r>
              <a:rPr lang="en-GB" dirty="0"/>
              <a:t>Tsunamis are typically caused by large, undersea earthquakes at tectonic plate </a:t>
            </a:r>
            <a:r>
              <a:rPr lang="en-GB" dirty="0" smtClean="0"/>
              <a:t>boundaries</a:t>
            </a:r>
            <a:r>
              <a:rPr lang="en-US" dirty="0" smtClean="0"/>
              <a:t>. </a:t>
            </a:r>
          </a:p>
          <a:p>
            <a:endParaRPr lang="en-US" dirty="0"/>
          </a:p>
          <a:p>
            <a:r>
              <a:rPr lang="en-GB" dirty="0"/>
              <a:t>Tsunamis may also be caused by underwater landslides or volcanic </a:t>
            </a:r>
            <a:r>
              <a:rPr lang="en-GB" dirty="0" smtClean="0"/>
              <a:t>eruptions</a:t>
            </a:r>
            <a:r>
              <a:rPr lang="en-US" dirty="0" smtClean="0"/>
              <a:t>.</a:t>
            </a:r>
            <a:endParaRPr lang="en-GB" dirty="0"/>
          </a:p>
        </p:txBody>
      </p:sp>
    </p:spTree>
    <p:extLst>
      <p:ext uri="{BB962C8B-B14F-4D97-AF65-F5344CB8AC3E}">
        <p14:creationId xmlns:p14="http://schemas.microsoft.com/office/powerpoint/2010/main" val="453009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it is formed </a:t>
            </a:r>
            <a:endParaRPr lang="en-US" dirty="0"/>
          </a:p>
        </p:txBody>
      </p:sp>
      <p:pic>
        <p:nvPicPr>
          <p:cNvPr id="4" name="Content Placeholder 3" descr="Image result for how a tsunami is formed diagra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50244"/>
            <a:ext cx="9144000" cy="4102100"/>
          </a:xfrm>
          <a:prstGeom prst="rect">
            <a:avLst/>
          </a:prstGeom>
          <a:noFill/>
          <a:ln>
            <a:noFill/>
          </a:ln>
        </p:spPr>
      </p:pic>
    </p:spTree>
    <p:extLst>
      <p:ext uri="{BB962C8B-B14F-4D97-AF65-F5344CB8AC3E}">
        <p14:creationId xmlns:p14="http://schemas.microsoft.com/office/powerpoint/2010/main" val="860504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Facts Continued</a:t>
            </a:r>
            <a:r>
              <a:rPr lang="is-IS" dirty="0" smtClean="0"/>
              <a:t>…</a:t>
            </a:r>
            <a:endParaRPr lang="en-US" dirty="0"/>
          </a:p>
        </p:txBody>
      </p:sp>
      <p:sp>
        <p:nvSpPr>
          <p:cNvPr id="3" name="Content Placeholder 2"/>
          <p:cNvSpPr>
            <a:spLocks noGrp="1"/>
          </p:cNvSpPr>
          <p:nvPr>
            <p:ph idx="1"/>
          </p:nvPr>
        </p:nvSpPr>
        <p:spPr/>
        <p:txBody>
          <a:bodyPr>
            <a:normAutofit lnSpcReduction="10000"/>
          </a:bodyPr>
          <a:lstStyle/>
          <a:p>
            <a:pPr lvl="0"/>
            <a:r>
              <a:rPr lang="en-GB" dirty="0"/>
              <a:t>T</a:t>
            </a:r>
            <a:r>
              <a:rPr lang="en-GB" dirty="0" smtClean="0"/>
              <a:t>he </a:t>
            </a:r>
            <a:r>
              <a:rPr lang="en-GB" dirty="0"/>
              <a:t>name ‘tsunami’ is Japanese. It means ‘great harbour wave</a:t>
            </a:r>
            <a:r>
              <a:rPr lang="en-GB" dirty="0" smtClean="0"/>
              <a:t>’.</a:t>
            </a:r>
          </a:p>
          <a:p>
            <a:pPr lvl="0"/>
            <a:endParaRPr lang="en-US" dirty="0"/>
          </a:p>
          <a:p>
            <a:pPr lvl="0"/>
            <a:r>
              <a:rPr lang="en-GB" dirty="0"/>
              <a:t>Waves sometimes reach heights of over 100 feet (30.5 meters</a:t>
            </a:r>
            <a:r>
              <a:rPr lang="en-GB" dirty="0" smtClean="0"/>
              <a:t>).</a:t>
            </a:r>
          </a:p>
          <a:p>
            <a:pPr lvl="0"/>
            <a:endParaRPr lang="en-US" dirty="0"/>
          </a:p>
          <a:p>
            <a:pPr lvl="0"/>
            <a:r>
              <a:rPr lang="en-GB" dirty="0"/>
              <a:t>About four out of five tsunamis happen within the Ring Of Fire, a zone in the Pacific Ocean where earthquakes and volcanic eruptions frequently take place</a:t>
            </a:r>
            <a:r>
              <a:rPr lang="en-GB" dirty="0" smtClean="0"/>
              <a:t>.</a:t>
            </a:r>
          </a:p>
          <a:p>
            <a:pPr lvl="0"/>
            <a:endParaRPr lang="en-US" dirty="0"/>
          </a:p>
          <a:p>
            <a:pPr lvl="0"/>
            <a:r>
              <a:rPr lang="en-GB" dirty="0"/>
              <a:t>When tsunamis hit shallow water (often near the coast) they slow down but increase in height.</a:t>
            </a:r>
            <a:endParaRPr lang="en-US" dirty="0"/>
          </a:p>
          <a:p>
            <a:endParaRPr lang="en-US" dirty="0"/>
          </a:p>
        </p:txBody>
      </p:sp>
    </p:spTree>
    <p:extLst>
      <p:ext uri="{BB962C8B-B14F-4D97-AF65-F5344CB8AC3E}">
        <p14:creationId xmlns:p14="http://schemas.microsoft.com/office/powerpoint/2010/main" val="876357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 2011 </a:t>
            </a:r>
            <a:endParaRPr lang="en-US" dirty="0"/>
          </a:p>
        </p:txBody>
      </p:sp>
      <p:sp>
        <p:nvSpPr>
          <p:cNvPr id="3" name="Content Placeholder 2"/>
          <p:cNvSpPr>
            <a:spLocks noGrp="1"/>
          </p:cNvSpPr>
          <p:nvPr>
            <p:ph idx="1"/>
          </p:nvPr>
        </p:nvSpPr>
        <p:spPr/>
        <p:txBody>
          <a:bodyPr>
            <a:normAutofit lnSpcReduction="10000"/>
          </a:bodyPr>
          <a:lstStyle/>
          <a:p>
            <a:r>
              <a:rPr lang="en-US" dirty="0" smtClean="0"/>
              <a:t>11</a:t>
            </a:r>
            <a:r>
              <a:rPr lang="en-US" baseline="30000" dirty="0" smtClean="0"/>
              <a:t>th</a:t>
            </a:r>
            <a:r>
              <a:rPr lang="en-US" dirty="0" smtClean="0"/>
              <a:t> March 2011</a:t>
            </a:r>
          </a:p>
          <a:p>
            <a:endParaRPr lang="en-US" dirty="0" smtClean="0"/>
          </a:p>
          <a:p>
            <a:r>
              <a:rPr lang="en-US" dirty="0" smtClean="0"/>
              <a:t>Earthquake under the sea was a magnitude of 9.0</a:t>
            </a:r>
          </a:p>
          <a:p>
            <a:endParaRPr lang="en-US" dirty="0" smtClean="0"/>
          </a:p>
          <a:p>
            <a:r>
              <a:rPr lang="en-US" dirty="0" smtClean="0"/>
              <a:t>Waves of 40.5m</a:t>
            </a:r>
          </a:p>
          <a:p>
            <a:endParaRPr lang="en-US" dirty="0" smtClean="0"/>
          </a:p>
          <a:p>
            <a:r>
              <a:rPr lang="en-US" dirty="0" smtClean="0"/>
              <a:t>Honshu was moved 2.4m east</a:t>
            </a:r>
          </a:p>
          <a:p>
            <a:endParaRPr lang="en-US" dirty="0" smtClean="0"/>
          </a:p>
          <a:p>
            <a:r>
              <a:rPr lang="en-US" dirty="0" smtClean="0"/>
              <a:t>15,894 death, 6,152 injured and 2,562 missing</a:t>
            </a:r>
          </a:p>
          <a:p>
            <a:endParaRPr lang="en-US" dirty="0"/>
          </a:p>
        </p:txBody>
      </p:sp>
      <p:pic>
        <p:nvPicPr>
          <p:cNvPr id="8194" name="Picture 2" descr="https://i.ytimg.com/vi/c9ia93iJYPk/hqdefault.jpg"/>
          <p:cNvPicPr>
            <a:picLocks noChangeAspect="1" noChangeArrowheads="1"/>
          </p:cNvPicPr>
          <p:nvPr/>
        </p:nvPicPr>
        <p:blipFill>
          <a:blip r:embed="rId2"/>
          <a:srcRect/>
          <a:stretch>
            <a:fillRect/>
          </a:stretch>
        </p:blipFill>
        <p:spPr bwMode="auto">
          <a:xfrm>
            <a:off x="8334294" y="217732"/>
            <a:ext cx="3195352" cy="2396515"/>
          </a:xfrm>
          <a:prstGeom prst="rect">
            <a:avLst/>
          </a:prstGeom>
          <a:noFill/>
        </p:spPr>
      </p:pic>
      <p:pic>
        <p:nvPicPr>
          <p:cNvPr id="8196" name="Picture 4" descr="https://s-media-cache-ak0.pinimg.com/originals/44/ef/54/44ef543febdfc4d4bcc1f39e9bfae62c.jpg"/>
          <p:cNvPicPr>
            <a:picLocks noChangeAspect="1" noChangeArrowheads="1"/>
          </p:cNvPicPr>
          <p:nvPr/>
        </p:nvPicPr>
        <p:blipFill>
          <a:blip r:embed="rId3"/>
          <a:srcRect/>
          <a:stretch>
            <a:fillRect/>
          </a:stretch>
        </p:blipFill>
        <p:spPr bwMode="auto">
          <a:xfrm>
            <a:off x="8490445" y="3575538"/>
            <a:ext cx="3480327" cy="2399523"/>
          </a:xfrm>
          <a:prstGeom prst="rect">
            <a:avLst/>
          </a:prstGeom>
          <a:noFill/>
        </p:spPr>
      </p:pic>
    </p:spTree>
    <p:extLst>
      <p:ext uri="{BB962C8B-B14F-4D97-AF65-F5344CB8AC3E}">
        <p14:creationId xmlns:p14="http://schemas.microsoft.com/office/powerpoint/2010/main" val="110840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Aftermath and Aid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Tsunami caused nuclear explosions</a:t>
            </a:r>
          </a:p>
          <a:p>
            <a:endParaRPr lang="en-US" dirty="0" smtClean="0"/>
          </a:p>
          <a:p>
            <a:r>
              <a:rPr lang="en-US" dirty="0" smtClean="0"/>
              <a:t>Japanese government sent self-</a:t>
            </a:r>
            <a:r>
              <a:rPr lang="en-US" dirty="0" err="1" smtClean="0"/>
              <a:t>defence</a:t>
            </a:r>
            <a:r>
              <a:rPr lang="en-US" dirty="0" smtClean="0"/>
              <a:t> forces</a:t>
            </a:r>
          </a:p>
          <a:p>
            <a:endParaRPr lang="en-US" dirty="0" smtClean="0"/>
          </a:p>
          <a:p>
            <a:r>
              <a:rPr lang="en-US" dirty="0" smtClean="0"/>
              <a:t>Japanese Red Cross reportedly sent $1 billion in donations</a:t>
            </a:r>
          </a:p>
          <a:p>
            <a:endParaRPr lang="en-US" dirty="0" smtClean="0"/>
          </a:p>
          <a:p>
            <a:r>
              <a:rPr lang="en-US" dirty="0" smtClean="0"/>
              <a:t>Rebuilding costs around $122 billion</a:t>
            </a:r>
          </a:p>
          <a:p>
            <a:endParaRPr lang="en-US" dirty="0" smtClean="0"/>
          </a:p>
          <a:p>
            <a:r>
              <a:rPr lang="en-US" dirty="0" smtClean="0"/>
              <a:t>UK government sent 70 rescuers, 2 search dogs, medical support team and 11 tons of specilised rescue equipment</a:t>
            </a:r>
            <a:endParaRPr lang="en-US" dirty="0"/>
          </a:p>
        </p:txBody>
      </p:sp>
      <p:pic>
        <p:nvPicPr>
          <p:cNvPr id="7170" name="Picture 2" descr="https://latimesphoto.files.wordpress.com/2011/03/quake_boat_village1.jpg"/>
          <p:cNvPicPr>
            <a:picLocks noChangeAspect="1" noChangeArrowheads="1"/>
          </p:cNvPicPr>
          <p:nvPr/>
        </p:nvPicPr>
        <p:blipFill>
          <a:blip r:embed="rId2"/>
          <a:srcRect/>
          <a:stretch>
            <a:fillRect/>
          </a:stretch>
        </p:blipFill>
        <p:spPr bwMode="auto">
          <a:xfrm>
            <a:off x="9003323" y="3294186"/>
            <a:ext cx="2975148" cy="1886305"/>
          </a:xfrm>
          <a:prstGeom prst="rect">
            <a:avLst/>
          </a:prstGeom>
          <a:noFill/>
        </p:spPr>
      </p:pic>
      <p:pic>
        <p:nvPicPr>
          <p:cNvPr id="7172" name="Picture 4" descr="http://cdn.theatlantic.com/static/infocus/jpq03111/s_j17_RTR2JQQV.jpg"/>
          <p:cNvPicPr>
            <a:picLocks noChangeAspect="1" noChangeArrowheads="1"/>
          </p:cNvPicPr>
          <p:nvPr/>
        </p:nvPicPr>
        <p:blipFill>
          <a:blip r:embed="rId3"/>
          <a:srcRect/>
          <a:stretch>
            <a:fillRect/>
          </a:stretch>
        </p:blipFill>
        <p:spPr bwMode="auto">
          <a:xfrm>
            <a:off x="8430549" y="797169"/>
            <a:ext cx="2923251" cy="2035362"/>
          </a:xfrm>
          <a:prstGeom prst="rect">
            <a:avLst/>
          </a:prstGeom>
          <a:noFill/>
        </p:spPr>
      </p:pic>
    </p:spTree>
    <p:extLst>
      <p:ext uri="{BB962C8B-B14F-4D97-AF65-F5344CB8AC3E}">
        <p14:creationId xmlns:p14="http://schemas.microsoft.com/office/powerpoint/2010/main" val="125883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Tsunami 2004, Malaysia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26</a:t>
            </a:r>
            <a:r>
              <a:rPr lang="en-US" baseline="30000" dirty="0" smtClean="0"/>
              <a:t>th</a:t>
            </a:r>
            <a:r>
              <a:rPr lang="en-US" dirty="0" smtClean="0"/>
              <a:t> December 2004</a:t>
            </a:r>
            <a:endParaRPr lang="en-US" dirty="0"/>
          </a:p>
          <a:p>
            <a:endParaRPr lang="en-US" dirty="0"/>
          </a:p>
          <a:p>
            <a:r>
              <a:rPr lang="en-US" dirty="0" smtClean="0"/>
              <a:t>Hit- Indonesia, Sri Lanka, India, Thailand, Maldives and Somalia.</a:t>
            </a:r>
          </a:p>
          <a:p>
            <a:endParaRPr lang="en-US" dirty="0" smtClean="0"/>
          </a:p>
          <a:p>
            <a:r>
              <a:rPr lang="en-US" dirty="0" smtClean="0"/>
              <a:t>Over 500,000 people were injured, 150,000 were at risk of infectious diseases in the aftermath. </a:t>
            </a:r>
          </a:p>
          <a:p>
            <a:endParaRPr lang="en-US" dirty="0"/>
          </a:p>
          <a:p>
            <a:r>
              <a:rPr lang="en-US" dirty="0" smtClean="0"/>
              <a:t>Death toll- Unknown, but over 230,000 people are believed to have been killed.</a:t>
            </a:r>
            <a:endParaRPr lang="en-US" dirty="0"/>
          </a:p>
          <a:p>
            <a:r>
              <a:rPr lang="en-US" dirty="0" smtClean="0"/>
              <a:t>How does it happen?</a:t>
            </a:r>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535" y="365125"/>
            <a:ext cx="3055917" cy="2291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508" y="5182952"/>
            <a:ext cx="3036126" cy="1609899"/>
          </a:xfrm>
          <a:prstGeom prst="rect">
            <a:avLst/>
          </a:prstGeom>
        </p:spPr>
      </p:pic>
    </p:spTree>
    <p:extLst>
      <p:ext uri="{BB962C8B-B14F-4D97-AF65-F5344CB8AC3E}">
        <p14:creationId xmlns:p14="http://schemas.microsoft.com/office/powerpoint/2010/main" val="831052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Aid</a:t>
            </a:r>
            <a:r>
              <a:rPr lang="en-US" dirty="0"/>
              <a:t>/ </a:t>
            </a:r>
            <a:r>
              <a:rPr lang="en-US" dirty="0" smtClean="0"/>
              <a:t>Aftermath </a:t>
            </a:r>
            <a:endParaRPr lang="en-US" dirty="0"/>
          </a:p>
        </p:txBody>
      </p:sp>
      <p:sp>
        <p:nvSpPr>
          <p:cNvPr id="3" name="Content Placeholder 2"/>
          <p:cNvSpPr>
            <a:spLocks noGrp="1"/>
          </p:cNvSpPr>
          <p:nvPr>
            <p:ph idx="1"/>
          </p:nvPr>
        </p:nvSpPr>
        <p:spPr/>
        <p:txBody>
          <a:bodyPr/>
          <a:lstStyle/>
          <a:p>
            <a:r>
              <a:rPr lang="en-US" dirty="0" smtClean="0"/>
              <a:t>Billions of pounds raised after the disaster. </a:t>
            </a:r>
          </a:p>
          <a:p>
            <a:endParaRPr lang="en-US" dirty="0"/>
          </a:p>
          <a:p>
            <a:r>
              <a:rPr lang="en-US" dirty="0" smtClean="0"/>
              <a:t>Disaster emergency committee launched its appeal on 29</a:t>
            </a:r>
            <a:r>
              <a:rPr lang="en-US" baseline="30000" dirty="0" smtClean="0"/>
              <a:t>th</a:t>
            </a:r>
            <a:r>
              <a:rPr lang="en-US" dirty="0" smtClean="0"/>
              <a:t> December.</a:t>
            </a:r>
            <a:endParaRPr lang="en-US" dirty="0"/>
          </a:p>
          <a:p>
            <a:endParaRPr lang="en-US" dirty="0" smtClean="0"/>
          </a:p>
          <a:p>
            <a:r>
              <a:rPr lang="en-US" dirty="0" smtClean="0"/>
              <a:t>Aid and Charities- British Red cross </a:t>
            </a:r>
          </a:p>
          <a:p>
            <a:endParaRPr lang="en-US" dirty="0" smtClean="0"/>
          </a:p>
          <a:p>
            <a:r>
              <a:rPr lang="en-US" dirty="0" smtClean="0"/>
              <a:t>Media coverage- Widespread, well publicised</a:t>
            </a:r>
            <a:r>
              <a:rPr lang="en-US" dirty="0"/>
              <a:t>.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634" y="4303155"/>
            <a:ext cx="3492500" cy="2324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78" y="365125"/>
            <a:ext cx="3289300" cy="2463800"/>
          </a:xfrm>
          <a:prstGeom prst="rect">
            <a:avLst/>
          </a:prstGeom>
        </p:spPr>
      </p:pic>
    </p:spTree>
    <p:extLst>
      <p:ext uri="{BB962C8B-B14F-4D97-AF65-F5344CB8AC3E}">
        <p14:creationId xmlns:p14="http://schemas.microsoft.com/office/powerpoint/2010/main" val="212645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657</Words>
  <Application>Microsoft Office PowerPoint</Application>
  <PresentationFormat>Custom</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Disasters: Tsunami </vt:lpstr>
      <vt:lpstr>Introduction </vt:lpstr>
      <vt:lpstr>Tsunami facts </vt:lpstr>
      <vt:lpstr>How it is formed </vt:lpstr>
      <vt:lpstr>Facts Continued…</vt:lpstr>
      <vt:lpstr>Japan, 2011 </vt:lpstr>
      <vt:lpstr>Aftermath and Aid</vt:lpstr>
      <vt:lpstr>Tsunami 2004, Malaysia </vt:lpstr>
      <vt:lpstr>Aid/ Aftermath </vt:lpstr>
      <vt:lpstr>CFE Outcomes  </vt:lpstr>
      <vt:lpstr>Teaching task </vt:lpstr>
      <vt:lpstr>Conclusion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Disasters: Tsunami</dc:title>
  <dc:creator>Clare Docherty</dc:creator>
  <cp:lastModifiedBy>amycarlin x</cp:lastModifiedBy>
  <cp:revision>8</cp:revision>
  <dcterms:created xsi:type="dcterms:W3CDTF">2016-11-01T12:32:30Z</dcterms:created>
  <dcterms:modified xsi:type="dcterms:W3CDTF">2016-11-09T22:39:50Z</dcterms:modified>
</cp:coreProperties>
</file>