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2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8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2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613F-2DC8-8040-A7CE-C99AA2C884F1}" type="datetimeFigureOut">
              <a:rPr lang="en-US" smtClean="0"/>
              <a:t>27/02/18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6CFE-F184-AD44-BF89-5547A10FE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8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6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1" Type="http://schemas.microsoft.com/office/2007/relationships/media" Target="../media/media17.WAV"/><Relationship Id="rId2" Type="http://schemas.openxmlformats.org/officeDocument/2006/relationships/audio" Target="../media/media1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799" y="228616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Michaela and Amie’s I AM Poem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5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touch my scaly skin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09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15692" y="5136110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735" y="1760129"/>
            <a:ext cx="5980227" cy="39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6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worry about going </a:t>
            </a:r>
            <a:r>
              <a:rPr lang="en-US" dirty="0" smtClean="0">
                <a:solidFill>
                  <a:schemeClr val="bg1"/>
                </a:solidFill>
              </a:rPr>
              <a:t>extinct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VOICE010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05684" y="5006101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5933" y="1304323"/>
            <a:ext cx="4314259" cy="479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1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cry because no one visits 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VOICE011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5686" y="5106109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077" y="1962261"/>
            <a:ext cx="3990109" cy="28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am </a:t>
            </a:r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>
                <a:solidFill>
                  <a:srgbClr val="FFFFFF"/>
                </a:solidFill>
              </a:rPr>
              <a:t> and mysterious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VOICE012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75693" y="5356126"/>
            <a:ext cx="812800" cy="812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087" y="1522045"/>
            <a:ext cx="2253063" cy="43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1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understand I look scary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13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4000" y="5136111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486" y="1866238"/>
            <a:ext cx="3563275" cy="3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6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say words in my own language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14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55684" y="5228858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657" y="1780129"/>
            <a:ext cx="5267641" cy="41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dream about visiting every planet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15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5691" y="5326125"/>
            <a:ext cx="812800" cy="812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768" y="1769338"/>
            <a:ext cx="5335181" cy="35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try waving to humans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16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5695" y="5316123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769" y="1779339"/>
            <a:ext cx="5320179" cy="35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hope to make friends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17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5696" y="5332495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045" y="1780990"/>
            <a:ext cx="5483900" cy="36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9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am </a:t>
            </a:r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>
                <a:solidFill>
                  <a:srgbClr val="FFFFFF"/>
                </a:solidFill>
              </a:rPr>
              <a:t> and mysterious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1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5672" y="5106108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679" y="1558349"/>
            <a:ext cx="2014470" cy="38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0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am </a:t>
            </a:r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>
                <a:solidFill>
                  <a:schemeClr val="bg1"/>
                </a:solidFill>
              </a:rPr>
              <a:t> and mysterious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VOICE000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2085" y="5542510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695" y="1690122"/>
            <a:ext cx="2363454" cy="45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7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wonder if people know I exist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VOICE001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4000" y="5472505"/>
            <a:ext cx="812800" cy="812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186" y="1530111"/>
            <a:ext cx="5333763" cy="376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4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hear stars shooting by me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02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5696" y="5538881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931055">
            <a:off x="3024753" y="1690122"/>
            <a:ext cx="2355068" cy="43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8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see planets around me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03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5688" y="5296122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045" y="1930141"/>
            <a:ext cx="6011127" cy="31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7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want to visit planet earth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04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85691" y="5416131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186" y="1900137"/>
            <a:ext cx="6294782" cy="33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2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am </a:t>
            </a:r>
            <a:r>
              <a:rPr lang="en-US" dirty="0" smtClean="0">
                <a:solidFill>
                  <a:srgbClr val="008000"/>
                </a:solidFill>
              </a:rPr>
              <a:t>green</a:t>
            </a:r>
            <a:r>
              <a:rPr lang="en-US" dirty="0" smtClean="0">
                <a:solidFill>
                  <a:srgbClr val="FFFFFF"/>
                </a:solidFill>
              </a:rPr>
              <a:t> and mysterious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05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75693" y="5373627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209" y="1730125"/>
            <a:ext cx="2118644" cy="40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 pretend to fly in my own spaceship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07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5687" y="5166113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363" y="1800131"/>
            <a:ext cx="5082239" cy="39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8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 feel lonely on my little planet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VOICE00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5685" y="5026103"/>
            <a:ext cx="812800" cy="81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057" y="1672678"/>
            <a:ext cx="5030138" cy="335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2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110</Words>
  <Application>Microsoft Macintosh PowerPoint</Application>
  <PresentationFormat>On-screen Show (4:3)</PresentationFormat>
  <Paragraphs>19</Paragraphs>
  <Slides>19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Michaela and Amie’s I AM Poem</vt:lpstr>
      <vt:lpstr>I am green and mysterious</vt:lpstr>
      <vt:lpstr>I wonder if people know I exist</vt:lpstr>
      <vt:lpstr>I hear stars shooting by me</vt:lpstr>
      <vt:lpstr>I see planets around me</vt:lpstr>
      <vt:lpstr>I want to visit planet earth</vt:lpstr>
      <vt:lpstr>I am green and mysterious</vt:lpstr>
      <vt:lpstr>I pretend to fly in my own spaceship</vt:lpstr>
      <vt:lpstr>I feel lonely on my little planet</vt:lpstr>
      <vt:lpstr>I touch my scaly skin</vt:lpstr>
      <vt:lpstr>I worry about going extinct</vt:lpstr>
      <vt:lpstr>I cry because no one visits me </vt:lpstr>
      <vt:lpstr>I am green and mysterious</vt:lpstr>
      <vt:lpstr>I understand I look scary</vt:lpstr>
      <vt:lpstr>I say words in my own language</vt:lpstr>
      <vt:lpstr>I dream about visiting every planet</vt:lpstr>
      <vt:lpstr>I try waving to humans</vt:lpstr>
      <vt:lpstr>I hope to make friends</vt:lpstr>
      <vt:lpstr>I am green and mysterious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Michaela and Amie’s I AM Poem</dc:title>
  <dc:creator>ccc dacscsdc</dc:creator>
  <cp:lastModifiedBy>ccc dacscsdc</cp:lastModifiedBy>
  <cp:revision>5</cp:revision>
  <dcterms:created xsi:type="dcterms:W3CDTF">2018-02-27T11:31:06Z</dcterms:created>
  <dcterms:modified xsi:type="dcterms:W3CDTF">2018-02-27T12:19:39Z</dcterms:modified>
</cp:coreProperties>
</file>