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65" r:id="rId7"/>
    <p:sldId id="267" r:id="rId8"/>
    <p:sldId id="275" r:id="rId9"/>
    <p:sldId id="276" r:id="rId10"/>
    <p:sldId id="274" r:id="rId11"/>
    <p:sldId id="268"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799" userDrawn="1">
          <p15:clr>
            <a:srgbClr val="A4A3A4"/>
          </p15:clr>
        </p15:guide>
        <p15:guide id="2" pos="257" userDrawn="1">
          <p15:clr>
            <a:srgbClr val="A4A3A4"/>
          </p15:clr>
        </p15:guide>
        <p15:guide id="3" pos="3840" userDrawn="1">
          <p15:clr>
            <a:srgbClr val="A4A3A4"/>
          </p15:clr>
        </p15:guide>
        <p15:guide id="4" pos="3727" userDrawn="1">
          <p15:clr>
            <a:srgbClr val="A4A3A4"/>
          </p15:clr>
        </p15:guide>
        <p15:guide id="5" pos="3953" userDrawn="1">
          <p15:clr>
            <a:srgbClr val="A4A3A4"/>
          </p15:clr>
        </p15:guide>
        <p15:guide id="6" orient="horz" pos="3816" userDrawn="1">
          <p15:clr>
            <a:srgbClr val="A4A3A4"/>
          </p15:clr>
        </p15:guide>
        <p15:guide id="7" orient="horz" pos="118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46072"/>
    <a:srgbClr val="00A654"/>
    <a:srgbClr val="EC008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E606DE3-DD09-485B-83AC-14A0DB94B9D7}" v="19" dt="2022-04-29T14:47:30.16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6" autoAdjust="0"/>
    <p:restoredTop sz="94660"/>
  </p:normalViewPr>
  <p:slideViewPr>
    <p:cSldViewPr snapToGrid="0">
      <p:cViewPr varScale="1">
        <p:scale>
          <a:sx n="114" d="100"/>
          <a:sy n="114" d="100"/>
        </p:scale>
        <p:origin x="360" y="102"/>
      </p:cViewPr>
      <p:guideLst>
        <p:guide orient="horz" pos="799"/>
        <p:guide pos="257"/>
        <p:guide pos="3840"/>
        <p:guide pos="3727"/>
        <p:guide pos="3953"/>
        <p:guide orient="horz" pos="3816"/>
        <p:guide orient="horz" pos="1185"/>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nning, Barbara" userId="49e26ba7-ee0d-40e5-ba15-ab86d691b453" providerId="ADAL" clId="{FE606DE3-DD09-485B-83AC-14A0DB94B9D7}"/>
    <pc:docChg chg="custSel addSld delSld modSld">
      <pc:chgData name="Hanning, Barbara" userId="49e26ba7-ee0d-40e5-ba15-ab86d691b453" providerId="ADAL" clId="{FE606DE3-DD09-485B-83AC-14A0DB94B9D7}" dt="2022-04-29T14:42:13.477" v="589" actId="20577"/>
      <pc:docMkLst>
        <pc:docMk/>
      </pc:docMkLst>
      <pc:sldChg chg="modSp mod">
        <pc:chgData name="Hanning, Barbara" userId="49e26ba7-ee0d-40e5-ba15-ab86d691b453" providerId="ADAL" clId="{FE606DE3-DD09-485B-83AC-14A0DB94B9D7}" dt="2022-02-09T16:25:49.197" v="1" actId="20577"/>
        <pc:sldMkLst>
          <pc:docMk/>
          <pc:sldMk cId="2260855489" sldId="256"/>
        </pc:sldMkLst>
        <pc:spChg chg="mod">
          <ac:chgData name="Hanning, Barbara" userId="49e26ba7-ee0d-40e5-ba15-ab86d691b453" providerId="ADAL" clId="{FE606DE3-DD09-485B-83AC-14A0DB94B9D7}" dt="2022-02-09T16:25:49.197" v="1" actId="20577"/>
          <ac:spMkLst>
            <pc:docMk/>
            <pc:sldMk cId="2260855489" sldId="256"/>
            <ac:spMk id="8" creationId="{E238075F-837B-406A-BAC7-D26042E742C9}"/>
          </ac:spMkLst>
        </pc:spChg>
      </pc:sldChg>
      <pc:sldChg chg="addSp modSp mod">
        <pc:chgData name="Hanning, Barbara" userId="49e26ba7-ee0d-40e5-ba15-ab86d691b453" providerId="ADAL" clId="{FE606DE3-DD09-485B-83AC-14A0DB94B9D7}" dt="2022-02-24T16:36:02.040" v="505" actId="167"/>
        <pc:sldMkLst>
          <pc:docMk/>
          <pc:sldMk cId="1912129189" sldId="257"/>
        </pc:sldMkLst>
        <pc:spChg chg="mod">
          <ac:chgData name="Hanning, Barbara" userId="49e26ba7-ee0d-40e5-ba15-ab86d691b453" providerId="ADAL" clId="{FE606DE3-DD09-485B-83AC-14A0DB94B9D7}" dt="2022-02-24T08:56:19.709" v="492" actId="20577"/>
          <ac:spMkLst>
            <pc:docMk/>
            <pc:sldMk cId="1912129189" sldId="257"/>
            <ac:spMk id="5" creationId="{059EC8FF-6FC2-41C2-A806-242AEA773A40}"/>
          </ac:spMkLst>
        </pc:spChg>
        <pc:picChg chg="add mod ord">
          <ac:chgData name="Hanning, Barbara" userId="49e26ba7-ee0d-40e5-ba15-ab86d691b453" providerId="ADAL" clId="{FE606DE3-DD09-485B-83AC-14A0DB94B9D7}" dt="2022-02-24T16:36:02.040" v="505" actId="167"/>
          <ac:picMkLst>
            <pc:docMk/>
            <pc:sldMk cId="1912129189" sldId="257"/>
            <ac:picMk id="8" creationId="{FC86A28F-9C23-4A17-A2C8-01368986F360}"/>
          </ac:picMkLst>
        </pc:picChg>
      </pc:sldChg>
      <pc:sldChg chg="addSp delSp modSp mod">
        <pc:chgData name="Hanning, Barbara" userId="49e26ba7-ee0d-40e5-ba15-ab86d691b453" providerId="ADAL" clId="{FE606DE3-DD09-485B-83AC-14A0DB94B9D7}" dt="2022-02-24T16:36:05.295" v="507" actId="167"/>
        <pc:sldMkLst>
          <pc:docMk/>
          <pc:sldMk cId="2552629900" sldId="265"/>
        </pc:sldMkLst>
        <pc:spChg chg="mod">
          <ac:chgData name="Hanning, Barbara" userId="49e26ba7-ee0d-40e5-ba15-ab86d691b453" providerId="ADAL" clId="{FE606DE3-DD09-485B-83AC-14A0DB94B9D7}" dt="2022-02-09T16:27:25.315" v="77"/>
          <ac:spMkLst>
            <pc:docMk/>
            <pc:sldMk cId="2552629900" sldId="265"/>
            <ac:spMk id="5" creationId="{059EC8FF-6FC2-41C2-A806-242AEA773A40}"/>
          </ac:spMkLst>
        </pc:spChg>
        <pc:picChg chg="add mod ord">
          <ac:chgData name="Hanning, Barbara" userId="49e26ba7-ee0d-40e5-ba15-ab86d691b453" providerId="ADAL" clId="{FE606DE3-DD09-485B-83AC-14A0DB94B9D7}" dt="2022-02-24T16:36:05.295" v="507" actId="167"/>
          <ac:picMkLst>
            <pc:docMk/>
            <pc:sldMk cId="2552629900" sldId="265"/>
            <ac:picMk id="7" creationId="{53E0C891-B6F8-4252-B21F-F24AAE505FCF}"/>
          </ac:picMkLst>
        </pc:picChg>
        <pc:picChg chg="del">
          <ac:chgData name="Hanning, Barbara" userId="49e26ba7-ee0d-40e5-ba15-ab86d691b453" providerId="ADAL" clId="{FE606DE3-DD09-485B-83AC-14A0DB94B9D7}" dt="2022-02-09T16:27:28.311" v="78" actId="478"/>
          <ac:picMkLst>
            <pc:docMk/>
            <pc:sldMk cId="2552629900" sldId="265"/>
            <ac:picMk id="11" creationId="{00EEE320-BDD7-461E-B099-78182530094C}"/>
          </ac:picMkLst>
        </pc:picChg>
        <pc:picChg chg="add mod modCrop">
          <ac:chgData name="Hanning, Barbara" userId="49e26ba7-ee0d-40e5-ba15-ab86d691b453" providerId="ADAL" clId="{FE606DE3-DD09-485B-83AC-14A0DB94B9D7}" dt="2022-02-09T16:33:14.623" v="82" actId="1076"/>
          <ac:picMkLst>
            <pc:docMk/>
            <pc:sldMk cId="2552629900" sldId="265"/>
            <ac:picMk id="13" creationId="{1F1C3D7B-3175-4A23-B7FD-793FEE363C9F}"/>
          </ac:picMkLst>
        </pc:picChg>
      </pc:sldChg>
      <pc:sldChg chg="del">
        <pc:chgData name="Hanning, Barbara" userId="49e26ba7-ee0d-40e5-ba15-ab86d691b453" providerId="ADAL" clId="{FE606DE3-DD09-485B-83AC-14A0DB94B9D7}" dt="2022-02-09T16:38:27.523" v="151" actId="2696"/>
        <pc:sldMkLst>
          <pc:docMk/>
          <pc:sldMk cId="2185671951" sldId="266"/>
        </pc:sldMkLst>
      </pc:sldChg>
      <pc:sldChg chg="addSp delSp modSp mod">
        <pc:chgData name="Hanning, Barbara" userId="49e26ba7-ee0d-40e5-ba15-ab86d691b453" providerId="ADAL" clId="{FE606DE3-DD09-485B-83AC-14A0DB94B9D7}" dt="2022-02-24T16:36:08.393" v="509" actId="167"/>
        <pc:sldMkLst>
          <pc:docMk/>
          <pc:sldMk cId="3355388773" sldId="267"/>
        </pc:sldMkLst>
        <pc:spChg chg="mod">
          <ac:chgData name="Hanning, Barbara" userId="49e26ba7-ee0d-40e5-ba15-ab86d691b453" providerId="ADAL" clId="{FE606DE3-DD09-485B-83AC-14A0DB94B9D7}" dt="2022-02-24T08:57:29.937" v="503" actId="20577"/>
          <ac:spMkLst>
            <pc:docMk/>
            <pc:sldMk cId="3355388773" sldId="267"/>
            <ac:spMk id="5" creationId="{7EB05B17-3DEE-4937-947E-3D5B8BB65F4A}"/>
          </ac:spMkLst>
        </pc:spChg>
        <pc:picChg chg="add mod ord">
          <ac:chgData name="Hanning, Barbara" userId="49e26ba7-ee0d-40e5-ba15-ab86d691b453" providerId="ADAL" clId="{FE606DE3-DD09-485B-83AC-14A0DB94B9D7}" dt="2022-02-24T16:36:08.393" v="509" actId="167"/>
          <ac:picMkLst>
            <pc:docMk/>
            <pc:sldMk cId="3355388773" sldId="267"/>
            <ac:picMk id="7" creationId="{599A7988-2542-4A45-8A77-A69D0A2E6358}"/>
          </ac:picMkLst>
        </pc:picChg>
        <pc:picChg chg="add mod modCrop">
          <ac:chgData name="Hanning, Barbara" userId="49e26ba7-ee0d-40e5-ba15-ab86d691b453" providerId="ADAL" clId="{FE606DE3-DD09-485B-83AC-14A0DB94B9D7}" dt="2022-02-10T09:03:28.661" v="284" actId="14100"/>
          <ac:picMkLst>
            <pc:docMk/>
            <pc:sldMk cId="3355388773" sldId="267"/>
            <ac:picMk id="12" creationId="{D52B3953-438E-48A1-A55D-FA5947C391C5}"/>
          </ac:picMkLst>
        </pc:picChg>
        <pc:picChg chg="del">
          <ac:chgData name="Hanning, Barbara" userId="49e26ba7-ee0d-40e5-ba15-ab86d691b453" providerId="ADAL" clId="{FE606DE3-DD09-485B-83AC-14A0DB94B9D7}" dt="2022-02-09T16:33:59.249" v="85" actId="478"/>
          <ac:picMkLst>
            <pc:docMk/>
            <pc:sldMk cId="3355388773" sldId="267"/>
            <ac:picMk id="1026" creationId="{71050DC7-6781-44C7-A45E-73B2F2323EE5}"/>
          </ac:picMkLst>
        </pc:picChg>
      </pc:sldChg>
      <pc:sldChg chg="addSp modSp mod">
        <pc:chgData name="Hanning, Barbara" userId="49e26ba7-ee0d-40e5-ba15-ab86d691b453" providerId="ADAL" clId="{FE606DE3-DD09-485B-83AC-14A0DB94B9D7}" dt="2022-02-24T16:36:22.454" v="517" actId="167"/>
        <pc:sldMkLst>
          <pc:docMk/>
          <pc:sldMk cId="2401603525" sldId="268"/>
        </pc:sldMkLst>
        <pc:spChg chg="mod">
          <ac:chgData name="Hanning, Barbara" userId="49e26ba7-ee0d-40e5-ba15-ab86d691b453" providerId="ADAL" clId="{FE606DE3-DD09-485B-83AC-14A0DB94B9D7}" dt="2022-02-09T16:42:48.718" v="279" actId="20577"/>
          <ac:spMkLst>
            <pc:docMk/>
            <pc:sldMk cId="2401603525" sldId="268"/>
            <ac:spMk id="5" creationId="{059EC8FF-6FC2-41C2-A806-242AEA773A40}"/>
          </ac:spMkLst>
        </pc:spChg>
        <pc:picChg chg="add mod ord">
          <ac:chgData name="Hanning, Barbara" userId="49e26ba7-ee0d-40e5-ba15-ab86d691b453" providerId="ADAL" clId="{FE606DE3-DD09-485B-83AC-14A0DB94B9D7}" dt="2022-02-24T16:36:22.454" v="517" actId="167"/>
          <ac:picMkLst>
            <pc:docMk/>
            <pc:sldMk cId="2401603525" sldId="268"/>
            <ac:picMk id="6" creationId="{C982ACDB-A209-456E-A04D-A95A546AFB9F}"/>
          </ac:picMkLst>
        </pc:picChg>
      </pc:sldChg>
      <pc:sldChg chg="addSp delSp modSp mod">
        <pc:chgData name="Hanning, Barbara" userId="49e26ba7-ee0d-40e5-ba15-ab86d691b453" providerId="ADAL" clId="{FE606DE3-DD09-485B-83AC-14A0DB94B9D7}" dt="2022-04-29T14:42:13.477" v="589" actId="20577"/>
        <pc:sldMkLst>
          <pc:docMk/>
          <pc:sldMk cId="1294398678" sldId="274"/>
        </pc:sldMkLst>
        <pc:spChg chg="mod">
          <ac:chgData name="Hanning, Barbara" userId="49e26ba7-ee0d-40e5-ba15-ab86d691b453" providerId="ADAL" clId="{FE606DE3-DD09-485B-83AC-14A0DB94B9D7}" dt="2022-04-29T14:42:13.477" v="589" actId="20577"/>
          <ac:spMkLst>
            <pc:docMk/>
            <pc:sldMk cId="1294398678" sldId="274"/>
            <ac:spMk id="6" creationId="{D3834F68-22C1-400B-973A-A21FCEC207D3}"/>
          </ac:spMkLst>
        </pc:spChg>
        <pc:picChg chg="add mod ord">
          <ac:chgData name="Hanning, Barbara" userId="49e26ba7-ee0d-40e5-ba15-ab86d691b453" providerId="ADAL" clId="{FE606DE3-DD09-485B-83AC-14A0DB94B9D7}" dt="2022-02-24T16:36:19.159" v="515" actId="167"/>
          <ac:picMkLst>
            <pc:docMk/>
            <pc:sldMk cId="1294398678" sldId="274"/>
            <ac:picMk id="9" creationId="{8F480EAB-0D6F-4883-8314-6FB42EAFD18B}"/>
          </ac:picMkLst>
        </pc:picChg>
        <pc:picChg chg="del">
          <ac:chgData name="Hanning, Barbara" userId="49e26ba7-ee0d-40e5-ba15-ab86d691b453" providerId="ADAL" clId="{FE606DE3-DD09-485B-83AC-14A0DB94B9D7}" dt="2022-02-09T16:38:48.593" v="186" actId="478"/>
          <ac:picMkLst>
            <pc:docMk/>
            <pc:sldMk cId="1294398678" sldId="274"/>
            <ac:picMk id="2052" creationId="{71F98510-848F-4B41-BD40-86D326EF7529}"/>
          </ac:picMkLst>
        </pc:picChg>
      </pc:sldChg>
      <pc:sldChg chg="addSp modSp mod">
        <pc:chgData name="Hanning, Barbara" userId="49e26ba7-ee0d-40e5-ba15-ab86d691b453" providerId="ADAL" clId="{FE606DE3-DD09-485B-83AC-14A0DB94B9D7}" dt="2022-03-09T15:07:02.616" v="585" actId="20577"/>
        <pc:sldMkLst>
          <pc:docMk/>
          <pc:sldMk cId="1135714163" sldId="275"/>
        </pc:sldMkLst>
        <pc:spChg chg="mod">
          <ac:chgData name="Hanning, Barbara" userId="49e26ba7-ee0d-40e5-ba15-ab86d691b453" providerId="ADAL" clId="{FE606DE3-DD09-485B-83AC-14A0DB94B9D7}" dt="2022-03-09T15:07:02.616" v="585" actId="20577"/>
          <ac:spMkLst>
            <pc:docMk/>
            <pc:sldMk cId="1135714163" sldId="275"/>
            <ac:spMk id="5" creationId="{059EC8FF-6FC2-41C2-A806-242AEA773A40}"/>
          </ac:spMkLst>
        </pc:spChg>
        <pc:picChg chg="add mod ord">
          <ac:chgData name="Hanning, Barbara" userId="49e26ba7-ee0d-40e5-ba15-ab86d691b453" providerId="ADAL" clId="{FE606DE3-DD09-485B-83AC-14A0DB94B9D7}" dt="2022-02-24T16:36:11.428" v="511" actId="167"/>
          <ac:picMkLst>
            <pc:docMk/>
            <pc:sldMk cId="1135714163" sldId="275"/>
            <ac:picMk id="6" creationId="{A8AD5EB2-4535-4F2B-B767-E48954E2AEFF}"/>
          </ac:picMkLst>
        </pc:picChg>
      </pc:sldChg>
      <pc:sldChg chg="addSp modSp add mod">
        <pc:chgData name="Hanning, Barbara" userId="49e26ba7-ee0d-40e5-ba15-ab86d691b453" providerId="ADAL" clId="{FE606DE3-DD09-485B-83AC-14A0DB94B9D7}" dt="2022-02-24T16:36:15.078" v="513" actId="167"/>
        <pc:sldMkLst>
          <pc:docMk/>
          <pc:sldMk cId="346519759" sldId="276"/>
        </pc:sldMkLst>
        <pc:spChg chg="mod">
          <ac:chgData name="Hanning, Barbara" userId="49e26ba7-ee0d-40e5-ba15-ab86d691b453" providerId="ADAL" clId="{FE606DE3-DD09-485B-83AC-14A0DB94B9D7}" dt="2022-02-09T16:38:20.862" v="150" actId="20577"/>
          <ac:spMkLst>
            <pc:docMk/>
            <pc:sldMk cId="346519759" sldId="276"/>
            <ac:spMk id="4" creationId="{0FEC1934-3566-40FC-BC4C-5AE0A0C195C6}"/>
          </ac:spMkLst>
        </pc:spChg>
        <pc:spChg chg="mod">
          <ac:chgData name="Hanning, Barbara" userId="49e26ba7-ee0d-40e5-ba15-ab86d691b453" providerId="ADAL" clId="{FE606DE3-DD09-485B-83AC-14A0DB94B9D7}" dt="2022-02-10T09:24:41.134" v="368" actId="20577"/>
          <ac:spMkLst>
            <pc:docMk/>
            <pc:sldMk cId="346519759" sldId="276"/>
            <ac:spMk id="5" creationId="{059EC8FF-6FC2-41C2-A806-242AEA773A40}"/>
          </ac:spMkLst>
        </pc:spChg>
        <pc:picChg chg="add mod ord">
          <ac:chgData name="Hanning, Barbara" userId="49e26ba7-ee0d-40e5-ba15-ab86d691b453" providerId="ADAL" clId="{FE606DE3-DD09-485B-83AC-14A0DB94B9D7}" dt="2022-02-24T16:36:15.078" v="513" actId="167"/>
          <ac:picMkLst>
            <pc:docMk/>
            <pc:sldMk cId="346519759" sldId="276"/>
            <ac:picMk id="6" creationId="{46D05947-E114-4DFA-B7BE-2C996634759B}"/>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E02A32-B7B7-47C6-8FB5-4CF9CC76654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A468024-4660-4A9A-AA57-AA0D713C538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550ADD13-1F1C-4A5B-964A-DE6802F67650}"/>
              </a:ext>
            </a:extLst>
          </p:cNvPr>
          <p:cNvSpPr>
            <a:spLocks noGrp="1"/>
          </p:cNvSpPr>
          <p:nvPr>
            <p:ph type="dt" sz="half" idx="10"/>
          </p:nvPr>
        </p:nvSpPr>
        <p:spPr/>
        <p:txBody>
          <a:bodyPr/>
          <a:lstStyle/>
          <a:p>
            <a:fld id="{96FD67C7-06F9-463C-8D57-230B386E8315}" type="datetimeFigureOut">
              <a:rPr lang="en-GB" smtClean="0"/>
              <a:t>29/04/2022</a:t>
            </a:fld>
            <a:endParaRPr lang="en-GB"/>
          </a:p>
        </p:txBody>
      </p:sp>
      <p:sp>
        <p:nvSpPr>
          <p:cNvPr id="5" name="Footer Placeholder 4">
            <a:extLst>
              <a:ext uri="{FF2B5EF4-FFF2-40B4-BE49-F238E27FC236}">
                <a16:creationId xmlns:a16="http://schemas.microsoft.com/office/drawing/2014/main" id="{0E2EB182-4DA4-4367-881D-91DA6FA78CE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9AFDBD5-11EA-4AC4-88F7-29021E23BF43}"/>
              </a:ext>
            </a:extLst>
          </p:cNvPr>
          <p:cNvSpPr>
            <a:spLocks noGrp="1"/>
          </p:cNvSpPr>
          <p:nvPr>
            <p:ph type="sldNum" sz="quarter" idx="12"/>
          </p:nvPr>
        </p:nvSpPr>
        <p:spPr/>
        <p:txBody>
          <a:bodyPr/>
          <a:lstStyle/>
          <a:p>
            <a:fld id="{B39C629C-9565-44F8-93C4-AA1755881C86}" type="slidenum">
              <a:rPr lang="en-GB" smtClean="0"/>
              <a:t>‹#›</a:t>
            </a:fld>
            <a:endParaRPr lang="en-GB"/>
          </a:p>
        </p:txBody>
      </p:sp>
    </p:spTree>
    <p:extLst>
      <p:ext uri="{BB962C8B-B14F-4D97-AF65-F5344CB8AC3E}">
        <p14:creationId xmlns:p14="http://schemas.microsoft.com/office/powerpoint/2010/main" val="37903846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4635A-F39C-4121-AC5E-7CEDFCB8B62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F4B7788-FB30-4B92-887A-BADFD87F1733}"/>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30E61BD-A270-4E4E-A526-B42C14CDE504}"/>
              </a:ext>
            </a:extLst>
          </p:cNvPr>
          <p:cNvSpPr>
            <a:spLocks noGrp="1"/>
          </p:cNvSpPr>
          <p:nvPr>
            <p:ph type="dt" sz="half" idx="10"/>
          </p:nvPr>
        </p:nvSpPr>
        <p:spPr/>
        <p:txBody>
          <a:bodyPr/>
          <a:lstStyle/>
          <a:p>
            <a:fld id="{96FD67C7-06F9-463C-8D57-230B386E8315}" type="datetimeFigureOut">
              <a:rPr lang="en-GB" smtClean="0"/>
              <a:t>29/04/2022</a:t>
            </a:fld>
            <a:endParaRPr lang="en-GB"/>
          </a:p>
        </p:txBody>
      </p:sp>
      <p:sp>
        <p:nvSpPr>
          <p:cNvPr id="5" name="Footer Placeholder 4">
            <a:extLst>
              <a:ext uri="{FF2B5EF4-FFF2-40B4-BE49-F238E27FC236}">
                <a16:creationId xmlns:a16="http://schemas.microsoft.com/office/drawing/2014/main" id="{90DD5FE5-B91C-4002-8731-684A5F43E19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8CAFFAB-A3F5-415D-97EA-8F122B060D39}"/>
              </a:ext>
            </a:extLst>
          </p:cNvPr>
          <p:cNvSpPr>
            <a:spLocks noGrp="1"/>
          </p:cNvSpPr>
          <p:nvPr>
            <p:ph type="sldNum" sz="quarter" idx="12"/>
          </p:nvPr>
        </p:nvSpPr>
        <p:spPr/>
        <p:txBody>
          <a:bodyPr/>
          <a:lstStyle/>
          <a:p>
            <a:fld id="{B39C629C-9565-44F8-93C4-AA1755881C86}" type="slidenum">
              <a:rPr lang="en-GB" smtClean="0"/>
              <a:t>‹#›</a:t>
            </a:fld>
            <a:endParaRPr lang="en-GB"/>
          </a:p>
        </p:txBody>
      </p:sp>
    </p:spTree>
    <p:extLst>
      <p:ext uri="{BB962C8B-B14F-4D97-AF65-F5344CB8AC3E}">
        <p14:creationId xmlns:p14="http://schemas.microsoft.com/office/powerpoint/2010/main" val="11957684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3C4E2-7433-4411-8D23-5D74B4D96A1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6AF5D193-BDED-4CB1-9703-CD67DB8F86A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2A7C1770-3314-4532-9218-C739AC131EFB}"/>
              </a:ext>
            </a:extLst>
          </p:cNvPr>
          <p:cNvSpPr>
            <a:spLocks noGrp="1"/>
          </p:cNvSpPr>
          <p:nvPr>
            <p:ph type="dt" sz="half" idx="10"/>
          </p:nvPr>
        </p:nvSpPr>
        <p:spPr/>
        <p:txBody>
          <a:bodyPr/>
          <a:lstStyle/>
          <a:p>
            <a:fld id="{96FD67C7-06F9-463C-8D57-230B386E8315}" type="datetimeFigureOut">
              <a:rPr lang="en-GB" smtClean="0"/>
              <a:t>29/04/2022</a:t>
            </a:fld>
            <a:endParaRPr lang="en-GB"/>
          </a:p>
        </p:txBody>
      </p:sp>
      <p:sp>
        <p:nvSpPr>
          <p:cNvPr id="5" name="Footer Placeholder 4">
            <a:extLst>
              <a:ext uri="{FF2B5EF4-FFF2-40B4-BE49-F238E27FC236}">
                <a16:creationId xmlns:a16="http://schemas.microsoft.com/office/drawing/2014/main" id="{11A81D64-28B1-4D76-B99D-DB34C5A550C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2B1DB59-CB7B-4DFB-8DA9-55610DBF9B86}"/>
              </a:ext>
            </a:extLst>
          </p:cNvPr>
          <p:cNvSpPr>
            <a:spLocks noGrp="1"/>
          </p:cNvSpPr>
          <p:nvPr>
            <p:ph type="sldNum" sz="quarter" idx="12"/>
          </p:nvPr>
        </p:nvSpPr>
        <p:spPr/>
        <p:txBody>
          <a:bodyPr/>
          <a:lstStyle/>
          <a:p>
            <a:fld id="{B39C629C-9565-44F8-93C4-AA1755881C86}" type="slidenum">
              <a:rPr lang="en-GB" smtClean="0"/>
              <a:t>‹#›</a:t>
            </a:fld>
            <a:endParaRPr lang="en-GB"/>
          </a:p>
        </p:txBody>
      </p:sp>
    </p:spTree>
    <p:extLst>
      <p:ext uri="{BB962C8B-B14F-4D97-AF65-F5344CB8AC3E}">
        <p14:creationId xmlns:p14="http://schemas.microsoft.com/office/powerpoint/2010/main" val="14725875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3DE70-E6A9-4D6D-ADD1-AF763BAC108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57B1391-A76A-4C75-A583-8F0C38CEB3CB}"/>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B0AFF47-55F7-4F6C-A62A-819E0760F702}"/>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3B46D6F-DF08-4459-9117-B80B43441461}"/>
              </a:ext>
            </a:extLst>
          </p:cNvPr>
          <p:cNvSpPr>
            <a:spLocks noGrp="1"/>
          </p:cNvSpPr>
          <p:nvPr>
            <p:ph type="dt" sz="half" idx="10"/>
          </p:nvPr>
        </p:nvSpPr>
        <p:spPr/>
        <p:txBody>
          <a:bodyPr/>
          <a:lstStyle/>
          <a:p>
            <a:fld id="{96FD67C7-06F9-463C-8D57-230B386E8315}" type="datetimeFigureOut">
              <a:rPr lang="en-GB" smtClean="0"/>
              <a:t>29/04/2022</a:t>
            </a:fld>
            <a:endParaRPr lang="en-GB"/>
          </a:p>
        </p:txBody>
      </p:sp>
      <p:sp>
        <p:nvSpPr>
          <p:cNvPr id="6" name="Footer Placeholder 5">
            <a:extLst>
              <a:ext uri="{FF2B5EF4-FFF2-40B4-BE49-F238E27FC236}">
                <a16:creationId xmlns:a16="http://schemas.microsoft.com/office/drawing/2014/main" id="{36E7EB57-268A-44BF-8E2B-E4FC8BFEDEF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99F039C-9408-4C6F-A274-F6ED46553B5C}"/>
              </a:ext>
            </a:extLst>
          </p:cNvPr>
          <p:cNvSpPr>
            <a:spLocks noGrp="1"/>
          </p:cNvSpPr>
          <p:nvPr>
            <p:ph type="sldNum" sz="quarter" idx="12"/>
          </p:nvPr>
        </p:nvSpPr>
        <p:spPr/>
        <p:txBody>
          <a:bodyPr/>
          <a:lstStyle/>
          <a:p>
            <a:fld id="{B39C629C-9565-44F8-93C4-AA1755881C86}" type="slidenum">
              <a:rPr lang="en-GB" smtClean="0"/>
              <a:t>‹#›</a:t>
            </a:fld>
            <a:endParaRPr lang="en-GB"/>
          </a:p>
        </p:txBody>
      </p:sp>
    </p:spTree>
    <p:extLst>
      <p:ext uri="{BB962C8B-B14F-4D97-AF65-F5344CB8AC3E}">
        <p14:creationId xmlns:p14="http://schemas.microsoft.com/office/powerpoint/2010/main" val="20062924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618EE1-6611-4F03-AAD4-442187B5FF5E}"/>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3A31015-FBAE-4A5A-9AF9-093BF34CC85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55544A51-1C02-40AE-9E5A-A81FF72EB00C}"/>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8D5777E2-BA6F-4103-B078-7245C04E27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887D4A16-E7A5-4F81-AA73-8C32F36552DF}"/>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56524CD0-3F97-4625-BF04-82B7EABB02AC}"/>
              </a:ext>
            </a:extLst>
          </p:cNvPr>
          <p:cNvSpPr>
            <a:spLocks noGrp="1"/>
          </p:cNvSpPr>
          <p:nvPr>
            <p:ph type="dt" sz="half" idx="10"/>
          </p:nvPr>
        </p:nvSpPr>
        <p:spPr/>
        <p:txBody>
          <a:bodyPr/>
          <a:lstStyle/>
          <a:p>
            <a:fld id="{96FD67C7-06F9-463C-8D57-230B386E8315}" type="datetimeFigureOut">
              <a:rPr lang="en-GB" smtClean="0"/>
              <a:t>29/04/2022</a:t>
            </a:fld>
            <a:endParaRPr lang="en-GB"/>
          </a:p>
        </p:txBody>
      </p:sp>
      <p:sp>
        <p:nvSpPr>
          <p:cNvPr id="8" name="Footer Placeholder 7">
            <a:extLst>
              <a:ext uri="{FF2B5EF4-FFF2-40B4-BE49-F238E27FC236}">
                <a16:creationId xmlns:a16="http://schemas.microsoft.com/office/drawing/2014/main" id="{BC934E1F-D8D6-4892-BCAE-750F8BDB5D68}"/>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9E8F832-98CF-4B8E-8771-7C475343961C}"/>
              </a:ext>
            </a:extLst>
          </p:cNvPr>
          <p:cNvSpPr>
            <a:spLocks noGrp="1"/>
          </p:cNvSpPr>
          <p:nvPr>
            <p:ph type="sldNum" sz="quarter" idx="12"/>
          </p:nvPr>
        </p:nvSpPr>
        <p:spPr/>
        <p:txBody>
          <a:bodyPr/>
          <a:lstStyle/>
          <a:p>
            <a:fld id="{B39C629C-9565-44F8-93C4-AA1755881C86}" type="slidenum">
              <a:rPr lang="en-GB" smtClean="0"/>
              <a:t>‹#›</a:t>
            </a:fld>
            <a:endParaRPr lang="en-GB"/>
          </a:p>
        </p:txBody>
      </p:sp>
    </p:spTree>
    <p:extLst>
      <p:ext uri="{BB962C8B-B14F-4D97-AF65-F5344CB8AC3E}">
        <p14:creationId xmlns:p14="http://schemas.microsoft.com/office/powerpoint/2010/main" val="35740991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27794A-C40D-4447-8550-1D5758C4B9A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33814DB5-06DA-4203-9EDB-36B94C5438CB}"/>
              </a:ext>
            </a:extLst>
          </p:cNvPr>
          <p:cNvSpPr>
            <a:spLocks noGrp="1"/>
          </p:cNvSpPr>
          <p:nvPr>
            <p:ph type="dt" sz="half" idx="10"/>
          </p:nvPr>
        </p:nvSpPr>
        <p:spPr/>
        <p:txBody>
          <a:bodyPr/>
          <a:lstStyle/>
          <a:p>
            <a:fld id="{96FD67C7-06F9-463C-8D57-230B386E8315}" type="datetimeFigureOut">
              <a:rPr lang="en-GB" smtClean="0"/>
              <a:t>29/04/2022</a:t>
            </a:fld>
            <a:endParaRPr lang="en-GB"/>
          </a:p>
        </p:txBody>
      </p:sp>
      <p:sp>
        <p:nvSpPr>
          <p:cNvPr id="4" name="Footer Placeholder 3">
            <a:extLst>
              <a:ext uri="{FF2B5EF4-FFF2-40B4-BE49-F238E27FC236}">
                <a16:creationId xmlns:a16="http://schemas.microsoft.com/office/drawing/2014/main" id="{41E2910F-4839-47FE-BC60-2EBC4193A991}"/>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8B01048-B8F7-48CD-97AD-1B05C6AFBA08}"/>
              </a:ext>
            </a:extLst>
          </p:cNvPr>
          <p:cNvSpPr>
            <a:spLocks noGrp="1"/>
          </p:cNvSpPr>
          <p:nvPr>
            <p:ph type="sldNum" sz="quarter" idx="12"/>
          </p:nvPr>
        </p:nvSpPr>
        <p:spPr/>
        <p:txBody>
          <a:bodyPr/>
          <a:lstStyle/>
          <a:p>
            <a:fld id="{B39C629C-9565-44F8-93C4-AA1755881C86}" type="slidenum">
              <a:rPr lang="en-GB" smtClean="0"/>
              <a:t>‹#›</a:t>
            </a:fld>
            <a:endParaRPr lang="en-GB"/>
          </a:p>
        </p:txBody>
      </p:sp>
    </p:spTree>
    <p:extLst>
      <p:ext uri="{BB962C8B-B14F-4D97-AF65-F5344CB8AC3E}">
        <p14:creationId xmlns:p14="http://schemas.microsoft.com/office/powerpoint/2010/main" val="8663586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67D5578-A86C-47D2-8787-271AEDBBE4E2}"/>
              </a:ext>
            </a:extLst>
          </p:cNvPr>
          <p:cNvSpPr>
            <a:spLocks noGrp="1"/>
          </p:cNvSpPr>
          <p:nvPr>
            <p:ph type="dt" sz="half" idx="10"/>
          </p:nvPr>
        </p:nvSpPr>
        <p:spPr/>
        <p:txBody>
          <a:bodyPr/>
          <a:lstStyle/>
          <a:p>
            <a:fld id="{96FD67C7-06F9-463C-8D57-230B386E8315}" type="datetimeFigureOut">
              <a:rPr lang="en-GB" smtClean="0"/>
              <a:t>29/04/2022</a:t>
            </a:fld>
            <a:endParaRPr lang="en-GB"/>
          </a:p>
        </p:txBody>
      </p:sp>
      <p:sp>
        <p:nvSpPr>
          <p:cNvPr id="3" name="Footer Placeholder 2">
            <a:extLst>
              <a:ext uri="{FF2B5EF4-FFF2-40B4-BE49-F238E27FC236}">
                <a16:creationId xmlns:a16="http://schemas.microsoft.com/office/drawing/2014/main" id="{2E1D73B7-7C09-4A5F-8F49-AA38598A05B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211EED07-BCA9-48BB-ABDD-71E0F7C4633F}"/>
              </a:ext>
            </a:extLst>
          </p:cNvPr>
          <p:cNvSpPr>
            <a:spLocks noGrp="1"/>
          </p:cNvSpPr>
          <p:nvPr>
            <p:ph type="sldNum" sz="quarter" idx="12"/>
          </p:nvPr>
        </p:nvSpPr>
        <p:spPr/>
        <p:txBody>
          <a:bodyPr/>
          <a:lstStyle/>
          <a:p>
            <a:fld id="{B39C629C-9565-44F8-93C4-AA1755881C86}" type="slidenum">
              <a:rPr lang="en-GB" smtClean="0"/>
              <a:t>‹#›</a:t>
            </a:fld>
            <a:endParaRPr lang="en-GB"/>
          </a:p>
        </p:txBody>
      </p:sp>
    </p:spTree>
    <p:extLst>
      <p:ext uri="{BB962C8B-B14F-4D97-AF65-F5344CB8AC3E}">
        <p14:creationId xmlns:p14="http://schemas.microsoft.com/office/powerpoint/2010/main" val="23202408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FE910D-0E32-4F04-8326-D79CF8E21BB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F26DDDF-EAB1-441B-ADF3-1FFA25163F7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7678F00C-CAAD-4306-A210-8585E69615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4FB9A86-AAA4-42EB-86C0-B6A3C3A4A5BF}"/>
              </a:ext>
            </a:extLst>
          </p:cNvPr>
          <p:cNvSpPr>
            <a:spLocks noGrp="1"/>
          </p:cNvSpPr>
          <p:nvPr>
            <p:ph type="dt" sz="half" idx="10"/>
          </p:nvPr>
        </p:nvSpPr>
        <p:spPr/>
        <p:txBody>
          <a:bodyPr/>
          <a:lstStyle/>
          <a:p>
            <a:fld id="{96FD67C7-06F9-463C-8D57-230B386E8315}" type="datetimeFigureOut">
              <a:rPr lang="en-GB" smtClean="0"/>
              <a:t>29/04/2022</a:t>
            </a:fld>
            <a:endParaRPr lang="en-GB"/>
          </a:p>
        </p:txBody>
      </p:sp>
      <p:sp>
        <p:nvSpPr>
          <p:cNvPr id="6" name="Footer Placeholder 5">
            <a:extLst>
              <a:ext uri="{FF2B5EF4-FFF2-40B4-BE49-F238E27FC236}">
                <a16:creationId xmlns:a16="http://schemas.microsoft.com/office/drawing/2014/main" id="{F89414FD-F64F-40A2-89E7-6FFF81B86D9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4054F98-466C-4412-8F4A-EDE815D7399C}"/>
              </a:ext>
            </a:extLst>
          </p:cNvPr>
          <p:cNvSpPr>
            <a:spLocks noGrp="1"/>
          </p:cNvSpPr>
          <p:nvPr>
            <p:ph type="sldNum" sz="quarter" idx="12"/>
          </p:nvPr>
        </p:nvSpPr>
        <p:spPr/>
        <p:txBody>
          <a:bodyPr/>
          <a:lstStyle/>
          <a:p>
            <a:fld id="{B39C629C-9565-44F8-93C4-AA1755881C86}" type="slidenum">
              <a:rPr lang="en-GB" smtClean="0"/>
              <a:t>‹#›</a:t>
            </a:fld>
            <a:endParaRPr lang="en-GB"/>
          </a:p>
        </p:txBody>
      </p:sp>
    </p:spTree>
    <p:extLst>
      <p:ext uri="{BB962C8B-B14F-4D97-AF65-F5344CB8AC3E}">
        <p14:creationId xmlns:p14="http://schemas.microsoft.com/office/powerpoint/2010/main" val="30744604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ADB623-3DA9-40D9-8C34-24099B8596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9C364DD3-BE67-4321-9314-41E62B8728F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00FEE982-0818-45CD-8B4B-533DA62096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7AC7CDE-18D6-4C00-A533-A2FB36266677}"/>
              </a:ext>
            </a:extLst>
          </p:cNvPr>
          <p:cNvSpPr>
            <a:spLocks noGrp="1"/>
          </p:cNvSpPr>
          <p:nvPr>
            <p:ph type="dt" sz="half" idx="10"/>
          </p:nvPr>
        </p:nvSpPr>
        <p:spPr/>
        <p:txBody>
          <a:bodyPr/>
          <a:lstStyle/>
          <a:p>
            <a:fld id="{96FD67C7-06F9-463C-8D57-230B386E8315}" type="datetimeFigureOut">
              <a:rPr lang="en-GB" smtClean="0"/>
              <a:t>29/04/2022</a:t>
            </a:fld>
            <a:endParaRPr lang="en-GB"/>
          </a:p>
        </p:txBody>
      </p:sp>
      <p:sp>
        <p:nvSpPr>
          <p:cNvPr id="6" name="Footer Placeholder 5">
            <a:extLst>
              <a:ext uri="{FF2B5EF4-FFF2-40B4-BE49-F238E27FC236}">
                <a16:creationId xmlns:a16="http://schemas.microsoft.com/office/drawing/2014/main" id="{DBCCF2E5-FDA4-4FF6-86AB-D0BA74CD005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21BDAA1-F285-45AC-BC58-4D89B8955F86}"/>
              </a:ext>
            </a:extLst>
          </p:cNvPr>
          <p:cNvSpPr>
            <a:spLocks noGrp="1"/>
          </p:cNvSpPr>
          <p:nvPr>
            <p:ph type="sldNum" sz="quarter" idx="12"/>
          </p:nvPr>
        </p:nvSpPr>
        <p:spPr/>
        <p:txBody>
          <a:bodyPr/>
          <a:lstStyle/>
          <a:p>
            <a:fld id="{B39C629C-9565-44F8-93C4-AA1755881C86}" type="slidenum">
              <a:rPr lang="en-GB" smtClean="0"/>
              <a:t>‹#›</a:t>
            </a:fld>
            <a:endParaRPr lang="en-GB"/>
          </a:p>
        </p:txBody>
      </p:sp>
    </p:spTree>
    <p:extLst>
      <p:ext uri="{BB962C8B-B14F-4D97-AF65-F5344CB8AC3E}">
        <p14:creationId xmlns:p14="http://schemas.microsoft.com/office/powerpoint/2010/main" val="28324313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D999F-74FD-47B7-98C5-8E74B93D2702}"/>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2418F76-62CC-44B0-B41A-A901EF98086C}"/>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23C08BA-FFDA-481F-AAC7-23EDEF24CE2F}"/>
              </a:ext>
            </a:extLst>
          </p:cNvPr>
          <p:cNvSpPr>
            <a:spLocks noGrp="1"/>
          </p:cNvSpPr>
          <p:nvPr>
            <p:ph type="dt" sz="half" idx="10"/>
          </p:nvPr>
        </p:nvSpPr>
        <p:spPr/>
        <p:txBody>
          <a:bodyPr/>
          <a:lstStyle/>
          <a:p>
            <a:fld id="{96FD67C7-06F9-463C-8D57-230B386E8315}" type="datetimeFigureOut">
              <a:rPr lang="en-GB" smtClean="0"/>
              <a:t>29/04/2022</a:t>
            </a:fld>
            <a:endParaRPr lang="en-GB"/>
          </a:p>
        </p:txBody>
      </p:sp>
      <p:sp>
        <p:nvSpPr>
          <p:cNvPr id="5" name="Footer Placeholder 4">
            <a:extLst>
              <a:ext uri="{FF2B5EF4-FFF2-40B4-BE49-F238E27FC236}">
                <a16:creationId xmlns:a16="http://schemas.microsoft.com/office/drawing/2014/main" id="{F9569CA1-D51A-4C96-9FE0-710E89FD0B6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1578B24-DB20-47CB-B49A-E7B10CDD1F07}"/>
              </a:ext>
            </a:extLst>
          </p:cNvPr>
          <p:cNvSpPr>
            <a:spLocks noGrp="1"/>
          </p:cNvSpPr>
          <p:nvPr>
            <p:ph type="sldNum" sz="quarter" idx="12"/>
          </p:nvPr>
        </p:nvSpPr>
        <p:spPr/>
        <p:txBody>
          <a:bodyPr/>
          <a:lstStyle/>
          <a:p>
            <a:fld id="{B39C629C-9565-44F8-93C4-AA1755881C86}" type="slidenum">
              <a:rPr lang="en-GB" smtClean="0"/>
              <a:t>‹#›</a:t>
            </a:fld>
            <a:endParaRPr lang="en-GB"/>
          </a:p>
        </p:txBody>
      </p:sp>
    </p:spTree>
    <p:extLst>
      <p:ext uri="{BB962C8B-B14F-4D97-AF65-F5344CB8AC3E}">
        <p14:creationId xmlns:p14="http://schemas.microsoft.com/office/powerpoint/2010/main" val="18054454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4021082-E320-45A9-B169-CE1121A0E3C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61048A1-A19B-4053-BD96-F3A1759E30E4}"/>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D640F35-1335-4219-ABA6-4C86234CB914}"/>
              </a:ext>
            </a:extLst>
          </p:cNvPr>
          <p:cNvSpPr>
            <a:spLocks noGrp="1"/>
          </p:cNvSpPr>
          <p:nvPr>
            <p:ph type="dt" sz="half" idx="10"/>
          </p:nvPr>
        </p:nvSpPr>
        <p:spPr/>
        <p:txBody>
          <a:bodyPr/>
          <a:lstStyle/>
          <a:p>
            <a:fld id="{96FD67C7-06F9-463C-8D57-230B386E8315}" type="datetimeFigureOut">
              <a:rPr lang="en-GB" smtClean="0"/>
              <a:t>29/04/2022</a:t>
            </a:fld>
            <a:endParaRPr lang="en-GB"/>
          </a:p>
        </p:txBody>
      </p:sp>
      <p:sp>
        <p:nvSpPr>
          <p:cNvPr id="5" name="Footer Placeholder 4">
            <a:extLst>
              <a:ext uri="{FF2B5EF4-FFF2-40B4-BE49-F238E27FC236}">
                <a16:creationId xmlns:a16="http://schemas.microsoft.com/office/drawing/2014/main" id="{E4102BE9-105C-4C92-BF61-5AF8189C4CF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5A4A737-02BE-43C7-8892-BC65EE22CC2C}"/>
              </a:ext>
            </a:extLst>
          </p:cNvPr>
          <p:cNvSpPr>
            <a:spLocks noGrp="1"/>
          </p:cNvSpPr>
          <p:nvPr>
            <p:ph type="sldNum" sz="quarter" idx="12"/>
          </p:nvPr>
        </p:nvSpPr>
        <p:spPr/>
        <p:txBody>
          <a:bodyPr/>
          <a:lstStyle/>
          <a:p>
            <a:fld id="{B39C629C-9565-44F8-93C4-AA1755881C86}" type="slidenum">
              <a:rPr lang="en-GB" smtClean="0"/>
              <a:t>‹#›</a:t>
            </a:fld>
            <a:endParaRPr lang="en-GB"/>
          </a:p>
        </p:txBody>
      </p:sp>
    </p:spTree>
    <p:extLst>
      <p:ext uri="{BB962C8B-B14F-4D97-AF65-F5344CB8AC3E}">
        <p14:creationId xmlns:p14="http://schemas.microsoft.com/office/powerpoint/2010/main" val="31204981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ED70219-48CD-404D-980A-84D8E5F6A6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30648CA-DC4D-4E58-863B-8CEB5778AB1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14989D9-BC5A-4005-BC68-825AFE8EB5E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FD67C7-06F9-463C-8D57-230B386E8315}" type="datetimeFigureOut">
              <a:rPr lang="en-GB" smtClean="0"/>
              <a:t>29/04/2022</a:t>
            </a:fld>
            <a:endParaRPr lang="en-GB"/>
          </a:p>
        </p:txBody>
      </p:sp>
      <p:sp>
        <p:nvSpPr>
          <p:cNvPr id="5" name="Footer Placeholder 4">
            <a:extLst>
              <a:ext uri="{FF2B5EF4-FFF2-40B4-BE49-F238E27FC236}">
                <a16:creationId xmlns:a16="http://schemas.microsoft.com/office/drawing/2014/main" id="{8C45DFA4-53C7-4E58-A511-48DAF843409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735ACD05-788C-43F5-AF28-17600F2EABF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9C629C-9565-44F8-93C4-AA1755881C86}" type="slidenum">
              <a:rPr lang="en-GB" smtClean="0"/>
              <a:t>‹#›</a:t>
            </a:fld>
            <a:endParaRPr lang="en-GB"/>
          </a:p>
        </p:txBody>
      </p:sp>
    </p:spTree>
    <p:extLst>
      <p:ext uri="{BB962C8B-B14F-4D97-AF65-F5344CB8AC3E}">
        <p14:creationId xmlns:p14="http://schemas.microsoft.com/office/powerpoint/2010/main" val="14704230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7.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7.xml"/><Relationship Id="rId5" Type="http://schemas.openxmlformats.org/officeDocument/2006/relationships/image" Target="../media/image8.emf"/><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7.xml"/><Relationship Id="rId5" Type="http://schemas.openxmlformats.org/officeDocument/2006/relationships/hyperlink" Target="https://blogs.glowscotland.org.uk/glowblogs/public/academy9/uploads/sites/3601/2022/04/19084026/Possible-challenges-associated-with-the-A9-dualling.pdf" TargetMode="External"/><Relationship Id="rId4" Type="http://schemas.openxmlformats.org/officeDocument/2006/relationships/hyperlink" Target="https://www.designingbuildings.co.uk/wiki/Constraints_on_construction_projects"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hyperlink" Target="https://blogs.glowscotland.org.uk/glowblogs/public/academy9/uploads/sites/3601/2022/04/22113625/B2140003_Academy9_Figure_1_A3.pdf" TargetMode="External"/><Relationship Id="rId3" Type="http://schemas.openxmlformats.org/officeDocument/2006/relationships/image" Target="../media/image7.png"/><Relationship Id="rId7" Type="http://schemas.openxmlformats.org/officeDocument/2006/relationships/hyperlink" Target="https://blogs.glowscotland.org.uk/glowblogs/public/academy9/uploads/sites/3601/2022/03/09130832/B2140004_Academy9_Figure_2_A3.pdf" TargetMode="External"/><Relationship Id="rId2" Type="http://schemas.openxmlformats.org/officeDocument/2006/relationships/image" Target="../media/image6.jpg"/><Relationship Id="rId1" Type="http://schemas.openxmlformats.org/officeDocument/2006/relationships/slideLayout" Target="../slideLayouts/slideLayout7.xml"/><Relationship Id="rId6" Type="http://schemas.openxmlformats.org/officeDocument/2006/relationships/hyperlink" Target="https://blogs.glowscotland.org.uk/glowblogs/public/academy9/uploads/sites/3601/2022/03/09130835/B2140005_Academy9_Figure_3_A3.pdf" TargetMode="External"/><Relationship Id="rId5" Type="http://schemas.openxmlformats.org/officeDocument/2006/relationships/hyperlink" Target="https://blogs.glowscotland.org.uk/glowblogs/public/academy9/uploads/sites/3601/2022/04/19084026/Possible-challenges-associated-with-the-A9-dualling.pdf" TargetMode="External"/><Relationship Id="rId4" Type="http://schemas.openxmlformats.org/officeDocument/2006/relationships/hyperlink" Target="https://blogs.glowscotland.org.uk/glowblogs/academy9/?page_id=3762&amp;preview=true"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7890307-2EA6-45F0-B854-B7EAE92378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90508" y="151200"/>
            <a:ext cx="4410984" cy="1430867"/>
          </a:xfrm>
          <a:prstGeom prst="rect">
            <a:avLst/>
          </a:prstGeom>
        </p:spPr>
      </p:pic>
      <p:sp>
        <p:nvSpPr>
          <p:cNvPr id="9" name="Parallelogram 8">
            <a:extLst>
              <a:ext uri="{FF2B5EF4-FFF2-40B4-BE49-F238E27FC236}">
                <a16:creationId xmlns:a16="http://schemas.microsoft.com/office/drawing/2014/main" id="{22C19A37-7B17-47EA-958B-8C68442E4230}"/>
              </a:ext>
            </a:extLst>
          </p:cNvPr>
          <p:cNvSpPr/>
          <p:nvPr/>
        </p:nvSpPr>
        <p:spPr>
          <a:xfrm>
            <a:off x="-465622" y="5678483"/>
            <a:ext cx="3801600" cy="763027"/>
          </a:xfrm>
          <a:prstGeom prst="parallelogram">
            <a:avLst/>
          </a:prstGeom>
          <a:solidFill>
            <a:srgbClr val="EC00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E238075F-837B-406A-BAC7-D26042E742C9}"/>
              </a:ext>
            </a:extLst>
          </p:cNvPr>
          <p:cNvSpPr txBox="1"/>
          <p:nvPr/>
        </p:nvSpPr>
        <p:spPr>
          <a:xfrm>
            <a:off x="832800" y="2242707"/>
            <a:ext cx="4301262" cy="2739211"/>
          </a:xfrm>
          <a:prstGeom prst="rect">
            <a:avLst/>
          </a:prstGeom>
          <a:noFill/>
        </p:spPr>
        <p:txBody>
          <a:bodyPr wrap="square" rtlCol="0">
            <a:spAutoFit/>
          </a:bodyPr>
          <a:lstStyle/>
          <a:p>
            <a:r>
              <a:rPr lang="en-GB" sz="2800" dirty="0">
                <a:solidFill>
                  <a:schemeClr val="bg1"/>
                </a:solidFill>
                <a:latin typeface="Arial Black" panose="020B0A04020102020204" pitchFamily="34" charset="0"/>
                <a:ea typeface="Verdana" panose="020B0604030504040204" pitchFamily="34" charset="0"/>
                <a:cs typeface="Arial" panose="020B0604020202020204" pitchFamily="34" charset="0"/>
              </a:rPr>
              <a:t>Civil and Infrastructure Engineering Projects (SCQF level 4)</a:t>
            </a:r>
          </a:p>
          <a:p>
            <a:endParaRPr lang="en-GB" sz="3600" dirty="0">
              <a:solidFill>
                <a:schemeClr val="bg1"/>
              </a:solidFill>
              <a:latin typeface="Arial Black" panose="020B0A04020102020204" pitchFamily="34" charset="0"/>
              <a:ea typeface="Verdana" panose="020B0604030504040204" pitchFamily="34" charset="0"/>
              <a:cs typeface="Arial" panose="020B0604020202020204" pitchFamily="34" charset="0"/>
            </a:endParaRPr>
          </a:p>
          <a:p>
            <a:r>
              <a:rPr lang="en-GB" sz="2400" dirty="0">
                <a:solidFill>
                  <a:schemeClr val="bg1"/>
                </a:solidFill>
                <a:latin typeface="Arial Black" panose="020B0A04020102020204" pitchFamily="34" charset="0"/>
                <a:ea typeface="Verdana" panose="020B0604030504040204" pitchFamily="34" charset="0"/>
                <a:cs typeface="Arial" panose="020B0604020202020204" pitchFamily="34" charset="0"/>
              </a:rPr>
              <a:t>Outcome 3</a:t>
            </a:r>
            <a:endParaRPr lang="en-GB" sz="2400" dirty="0">
              <a:solidFill>
                <a:schemeClr val="bg1"/>
              </a:solidFill>
              <a:latin typeface="Arial" panose="020B0604020202020204" pitchFamily="34" charset="0"/>
              <a:ea typeface="Verdana" panose="020B0604030504040204" pitchFamily="34" charset="0"/>
              <a:cs typeface="Arial" panose="020B0604020202020204" pitchFamily="34" charset="0"/>
            </a:endParaRPr>
          </a:p>
        </p:txBody>
      </p:sp>
      <p:pic>
        <p:nvPicPr>
          <p:cNvPr id="20" name="Picture 19">
            <a:extLst>
              <a:ext uri="{FF2B5EF4-FFF2-40B4-BE49-F238E27FC236}">
                <a16:creationId xmlns:a16="http://schemas.microsoft.com/office/drawing/2014/main" id="{0B0EB701-3579-41C9-A780-959C91FD142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05646" y="325377"/>
            <a:ext cx="773502" cy="1087498"/>
          </a:xfrm>
          <a:prstGeom prst="rect">
            <a:avLst/>
          </a:prstGeom>
        </p:spPr>
      </p:pic>
      <p:pic>
        <p:nvPicPr>
          <p:cNvPr id="23" name="Picture 22" descr="A close up of a clock&#10;&#10;Description generated with high confidence">
            <a:extLst>
              <a:ext uri="{FF2B5EF4-FFF2-40B4-BE49-F238E27FC236}">
                <a16:creationId xmlns:a16="http://schemas.microsoft.com/office/drawing/2014/main" id="{C32095D2-4C06-4B3E-A4C7-5B87CFD3642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26916" y="325377"/>
            <a:ext cx="1087977" cy="1087498"/>
          </a:xfrm>
          <a:prstGeom prst="ellipse">
            <a:avLst/>
          </a:prstGeom>
          <a:ln w="57150">
            <a:solidFill>
              <a:schemeClr val="bg1"/>
            </a:solidFill>
          </a:ln>
        </p:spPr>
      </p:pic>
      <p:pic>
        <p:nvPicPr>
          <p:cNvPr id="18" name="Picture 17" descr="A group of people standing around a table&#10;&#10;Description generated with very high confidence">
            <a:extLst>
              <a:ext uri="{FF2B5EF4-FFF2-40B4-BE49-F238E27FC236}">
                <a16:creationId xmlns:a16="http://schemas.microsoft.com/office/drawing/2014/main" id="{AE7FAABB-076D-4747-81AE-1242F6730E8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494588" y="1711755"/>
            <a:ext cx="4697412" cy="5151201"/>
          </a:xfrm>
          <a:prstGeom prst="rect">
            <a:avLst/>
          </a:prstGeom>
          <a:effectLst/>
        </p:spPr>
      </p:pic>
    </p:spTree>
    <p:extLst>
      <p:ext uri="{BB962C8B-B14F-4D97-AF65-F5344CB8AC3E}">
        <p14:creationId xmlns:p14="http://schemas.microsoft.com/office/powerpoint/2010/main" val="22608554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C86A28F-9C23-4A17-A2C8-01368986F360}"/>
              </a:ext>
            </a:extLst>
          </p:cNvPr>
          <p:cNvPicPr>
            <a:picLocks noChangeAspect="1"/>
          </p:cNvPicPr>
          <p:nvPr/>
        </p:nvPicPr>
        <p:blipFill rotWithShape="1">
          <a:blip r:embed="rId3"/>
          <a:srcRect l="67813" t="31388" r="17773" b="31945"/>
          <a:stretch/>
        </p:blipFill>
        <p:spPr>
          <a:xfrm>
            <a:off x="0" y="894748"/>
            <a:ext cx="12192000" cy="5540986"/>
          </a:xfrm>
          <a:prstGeom prst="rect">
            <a:avLst/>
          </a:prstGeom>
        </p:spPr>
      </p:pic>
      <p:sp>
        <p:nvSpPr>
          <p:cNvPr id="2" name="TextBox 1">
            <a:extLst>
              <a:ext uri="{FF2B5EF4-FFF2-40B4-BE49-F238E27FC236}">
                <a16:creationId xmlns:a16="http://schemas.microsoft.com/office/drawing/2014/main" id="{D65D7676-D336-471D-954D-FCB311EC64EA}"/>
              </a:ext>
            </a:extLst>
          </p:cNvPr>
          <p:cNvSpPr txBox="1"/>
          <p:nvPr/>
        </p:nvSpPr>
        <p:spPr>
          <a:xfrm>
            <a:off x="407986" y="270033"/>
            <a:ext cx="7192439" cy="369332"/>
          </a:xfrm>
          <a:prstGeom prst="rect">
            <a:avLst/>
          </a:prstGeom>
          <a:noFill/>
        </p:spPr>
        <p:txBody>
          <a:bodyPr wrap="square" rtlCol="0">
            <a:spAutoFit/>
          </a:bodyPr>
          <a:lstStyle/>
          <a:p>
            <a:r>
              <a:rPr lang="en-GB" b="1" dirty="0">
                <a:solidFill>
                  <a:schemeClr val="bg1"/>
                </a:solidFill>
                <a:latin typeface="Arial" panose="020B0604020202020204" pitchFamily="34" charset="0"/>
                <a:ea typeface="Verdana" panose="020B0604030504040204" pitchFamily="34" charset="0"/>
                <a:cs typeface="Arial" panose="020B0604020202020204" pitchFamily="34" charset="0"/>
              </a:rPr>
              <a:t>Academy9- Civil and Infrastructure Engineering Projects</a:t>
            </a:r>
            <a:endParaRPr lang="en-GB" dirty="0">
              <a:solidFill>
                <a:schemeClr val="bg1"/>
              </a:solidFill>
              <a:latin typeface="Arial" panose="020B0604020202020204" pitchFamily="34" charset="0"/>
              <a:ea typeface="Verdana" panose="020B0604030504040204" pitchFamily="34" charset="0"/>
              <a:cs typeface="Arial" panose="020B0604020202020204" pitchFamily="34" charset="0"/>
            </a:endParaRPr>
          </a:p>
        </p:txBody>
      </p:sp>
      <p:sp>
        <p:nvSpPr>
          <p:cNvPr id="3" name="TextBox 2">
            <a:extLst>
              <a:ext uri="{FF2B5EF4-FFF2-40B4-BE49-F238E27FC236}">
                <a16:creationId xmlns:a16="http://schemas.microsoft.com/office/drawing/2014/main" id="{7DF79ED1-2C91-49AC-901A-3D6E1157F646}"/>
              </a:ext>
            </a:extLst>
          </p:cNvPr>
          <p:cNvSpPr txBox="1"/>
          <p:nvPr/>
        </p:nvSpPr>
        <p:spPr>
          <a:xfrm>
            <a:off x="407988" y="6435734"/>
            <a:ext cx="5364000" cy="338554"/>
          </a:xfrm>
          <a:prstGeom prst="rect">
            <a:avLst/>
          </a:prstGeom>
          <a:noFill/>
        </p:spPr>
        <p:txBody>
          <a:bodyPr wrap="square" rtlCol="0">
            <a:spAutoFit/>
          </a:bodyPr>
          <a:lstStyle/>
          <a:p>
            <a:r>
              <a:rPr lang="en-GB" sz="1600" b="1" dirty="0">
                <a:solidFill>
                  <a:schemeClr val="bg1"/>
                </a:solidFill>
                <a:latin typeface="Arial" panose="020B0604020202020204" pitchFamily="34" charset="0"/>
                <a:ea typeface="Verdana" panose="020B0604030504040204" pitchFamily="34" charset="0"/>
                <a:cs typeface="Arial" panose="020B0604020202020204" pitchFamily="34" charset="0"/>
              </a:rPr>
              <a:t>bit.ly/academy9</a:t>
            </a:r>
          </a:p>
        </p:txBody>
      </p:sp>
      <p:sp>
        <p:nvSpPr>
          <p:cNvPr id="4" name="TextBox 3">
            <a:extLst>
              <a:ext uri="{FF2B5EF4-FFF2-40B4-BE49-F238E27FC236}">
                <a16:creationId xmlns:a16="http://schemas.microsoft.com/office/drawing/2014/main" id="{0FEC1934-3566-40FC-BC4C-5AE0A0C195C6}"/>
              </a:ext>
            </a:extLst>
          </p:cNvPr>
          <p:cNvSpPr txBox="1"/>
          <p:nvPr/>
        </p:nvSpPr>
        <p:spPr>
          <a:xfrm>
            <a:off x="3654528" y="1254271"/>
            <a:ext cx="5508625" cy="600164"/>
          </a:xfrm>
          <a:prstGeom prst="rect">
            <a:avLst/>
          </a:prstGeom>
          <a:noFill/>
        </p:spPr>
        <p:txBody>
          <a:bodyPr wrap="square" tIns="0" rtlCol="0">
            <a:spAutoFit/>
          </a:bodyPr>
          <a:lstStyle/>
          <a:p>
            <a:r>
              <a:rPr lang="en-GB" sz="3600" b="1" dirty="0">
                <a:solidFill>
                  <a:srgbClr val="046072"/>
                </a:solidFill>
                <a:latin typeface="Arial" panose="020B0604020202020204" pitchFamily="34" charset="0"/>
                <a:ea typeface="Verdana" panose="020B0604030504040204" pitchFamily="34" charset="0"/>
                <a:cs typeface="Arial" panose="020B0604020202020204" pitchFamily="34" charset="0"/>
              </a:rPr>
              <a:t>Introduction</a:t>
            </a:r>
            <a:endParaRPr lang="en-GB" sz="3600" dirty="0">
              <a:solidFill>
                <a:srgbClr val="046072"/>
              </a:solidFill>
              <a:latin typeface="Arial" panose="020B0604020202020204" pitchFamily="34" charset="0"/>
              <a:ea typeface="Verdana" panose="020B0604030504040204" pitchFamily="34" charset="0"/>
              <a:cs typeface="Arial" panose="020B0604020202020204" pitchFamily="34" charset="0"/>
            </a:endParaRPr>
          </a:p>
        </p:txBody>
      </p:sp>
      <p:sp>
        <p:nvSpPr>
          <p:cNvPr id="5" name="TextBox 4">
            <a:extLst>
              <a:ext uri="{FF2B5EF4-FFF2-40B4-BE49-F238E27FC236}">
                <a16:creationId xmlns:a16="http://schemas.microsoft.com/office/drawing/2014/main" id="{059EC8FF-6FC2-41C2-A806-242AEA773A40}"/>
              </a:ext>
            </a:extLst>
          </p:cNvPr>
          <p:cNvSpPr txBox="1"/>
          <p:nvPr/>
        </p:nvSpPr>
        <p:spPr>
          <a:xfrm>
            <a:off x="407988" y="1254271"/>
            <a:ext cx="6949158" cy="4708981"/>
          </a:xfrm>
          <a:prstGeom prst="rect">
            <a:avLst/>
          </a:prstGeom>
          <a:noFill/>
        </p:spPr>
        <p:txBody>
          <a:bodyPr wrap="square" numCol="1" rtlCol="0">
            <a:spAutoFit/>
          </a:bodyPr>
          <a:lstStyle/>
          <a:p>
            <a:pPr marL="285750" indent="-285750">
              <a:buFont typeface="Arial" panose="020B0604020202020204" pitchFamily="34" charset="0"/>
              <a:buChar char="•"/>
            </a:pPr>
            <a:endParaRPr lang="en-GB" sz="3600" dirty="0"/>
          </a:p>
          <a:p>
            <a:pPr marL="285750" indent="-285750">
              <a:buFont typeface="Arial" panose="020B0604020202020204" pitchFamily="34" charset="0"/>
              <a:buChar char="•"/>
            </a:pPr>
            <a:endParaRPr lang="en-GB" sz="3600" dirty="0"/>
          </a:p>
          <a:p>
            <a:pPr marL="285750" indent="-285750">
              <a:buFont typeface="Arial" panose="020B0604020202020204" pitchFamily="34" charset="0"/>
              <a:buChar char="•"/>
            </a:pPr>
            <a:r>
              <a:rPr lang="en-GB" sz="2400" dirty="0"/>
              <a:t>Civil and Infrastructure Engineering Projects is an initiative created by the Academy9 education programme to support pupils to identify the relevance in school work to the workplace.</a:t>
            </a:r>
          </a:p>
          <a:p>
            <a:endParaRPr lang="en-GB" sz="2400" dirty="0"/>
          </a:p>
          <a:p>
            <a:pPr marL="285750" indent="-285750">
              <a:buFont typeface="Arial" panose="020B0604020202020204" pitchFamily="34" charset="0"/>
              <a:buChar char="•"/>
            </a:pPr>
            <a:r>
              <a:rPr lang="en-GB" sz="2400" dirty="0"/>
              <a:t>This outcome is about how a civil and infrastructure engineering project is designed to fit with its surroundings.</a:t>
            </a:r>
          </a:p>
          <a:p>
            <a:endParaRPr lang="en-GB" sz="3600" dirty="0"/>
          </a:p>
        </p:txBody>
      </p:sp>
      <p:pic>
        <p:nvPicPr>
          <p:cNvPr id="6" name="Picture 5">
            <a:extLst>
              <a:ext uri="{FF2B5EF4-FFF2-40B4-BE49-F238E27FC236}">
                <a16:creationId xmlns:a16="http://schemas.microsoft.com/office/drawing/2014/main" id="{3A991BE5-16E9-4D36-96ED-59964D472BD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04159" y="1947209"/>
            <a:ext cx="4410984" cy="1430867"/>
          </a:xfrm>
          <a:prstGeom prst="rect">
            <a:avLst/>
          </a:prstGeom>
        </p:spPr>
      </p:pic>
      <p:pic>
        <p:nvPicPr>
          <p:cNvPr id="10" name="Picture 9">
            <a:extLst>
              <a:ext uri="{FF2B5EF4-FFF2-40B4-BE49-F238E27FC236}">
                <a16:creationId xmlns:a16="http://schemas.microsoft.com/office/drawing/2014/main" id="{C6878233-B8A2-47E3-BEEE-FE602444F746}"/>
              </a:ext>
            </a:extLst>
          </p:cNvPr>
          <p:cNvPicPr>
            <a:picLocks noChangeAspect="1"/>
          </p:cNvPicPr>
          <p:nvPr/>
        </p:nvPicPr>
        <p:blipFill>
          <a:blip r:embed="rId5"/>
          <a:stretch>
            <a:fillRect/>
          </a:stretch>
        </p:blipFill>
        <p:spPr>
          <a:xfrm>
            <a:off x="7969949" y="3283154"/>
            <a:ext cx="3032390" cy="2937628"/>
          </a:xfrm>
          <a:prstGeom prst="rect">
            <a:avLst/>
          </a:prstGeom>
        </p:spPr>
      </p:pic>
    </p:spTree>
    <p:extLst>
      <p:ext uri="{BB962C8B-B14F-4D97-AF65-F5344CB8AC3E}">
        <p14:creationId xmlns:p14="http://schemas.microsoft.com/office/powerpoint/2010/main" val="19121291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3E0C891-B6F8-4252-B21F-F24AAE505FCF}"/>
              </a:ext>
            </a:extLst>
          </p:cNvPr>
          <p:cNvPicPr>
            <a:picLocks noChangeAspect="1"/>
          </p:cNvPicPr>
          <p:nvPr/>
        </p:nvPicPr>
        <p:blipFill rotWithShape="1">
          <a:blip r:embed="rId3"/>
          <a:srcRect l="67813" t="31388" r="17773" b="31945"/>
          <a:stretch/>
        </p:blipFill>
        <p:spPr>
          <a:xfrm>
            <a:off x="0" y="894748"/>
            <a:ext cx="12192000" cy="5540986"/>
          </a:xfrm>
          <a:prstGeom prst="rect">
            <a:avLst/>
          </a:prstGeom>
        </p:spPr>
      </p:pic>
      <p:sp>
        <p:nvSpPr>
          <p:cNvPr id="2" name="TextBox 1">
            <a:extLst>
              <a:ext uri="{FF2B5EF4-FFF2-40B4-BE49-F238E27FC236}">
                <a16:creationId xmlns:a16="http://schemas.microsoft.com/office/drawing/2014/main" id="{D65D7676-D336-471D-954D-FCB311EC64EA}"/>
              </a:ext>
            </a:extLst>
          </p:cNvPr>
          <p:cNvSpPr txBox="1"/>
          <p:nvPr/>
        </p:nvSpPr>
        <p:spPr>
          <a:xfrm>
            <a:off x="617711" y="202922"/>
            <a:ext cx="6923992" cy="369332"/>
          </a:xfrm>
          <a:prstGeom prst="rect">
            <a:avLst/>
          </a:prstGeom>
          <a:noFill/>
        </p:spPr>
        <p:txBody>
          <a:bodyPr wrap="square" rtlCol="0">
            <a:spAutoFit/>
          </a:bodyPr>
          <a:lstStyle/>
          <a:p>
            <a:r>
              <a:rPr lang="en-GB" b="1" dirty="0">
                <a:solidFill>
                  <a:schemeClr val="bg1"/>
                </a:solidFill>
                <a:latin typeface="Arial" panose="020B0604020202020204" pitchFamily="34" charset="0"/>
                <a:ea typeface="Verdana" panose="020B0604030504040204" pitchFamily="34" charset="0"/>
                <a:cs typeface="Arial" panose="020B0604020202020204" pitchFamily="34" charset="0"/>
              </a:rPr>
              <a:t>Academy9- Civil and Infrastructure Engineering Projects</a:t>
            </a:r>
            <a:endParaRPr lang="en-GB" dirty="0">
              <a:solidFill>
                <a:schemeClr val="bg1"/>
              </a:solidFill>
              <a:latin typeface="Arial" panose="020B0604020202020204" pitchFamily="34" charset="0"/>
              <a:ea typeface="Verdana" panose="020B0604030504040204" pitchFamily="34" charset="0"/>
              <a:cs typeface="Arial" panose="020B0604020202020204" pitchFamily="34" charset="0"/>
            </a:endParaRPr>
          </a:p>
        </p:txBody>
      </p:sp>
      <p:sp>
        <p:nvSpPr>
          <p:cNvPr id="3" name="TextBox 2">
            <a:extLst>
              <a:ext uri="{FF2B5EF4-FFF2-40B4-BE49-F238E27FC236}">
                <a16:creationId xmlns:a16="http://schemas.microsoft.com/office/drawing/2014/main" id="{7DF79ED1-2C91-49AC-901A-3D6E1157F646}"/>
              </a:ext>
            </a:extLst>
          </p:cNvPr>
          <p:cNvSpPr txBox="1"/>
          <p:nvPr/>
        </p:nvSpPr>
        <p:spPr>
          <a:xfrm>
            <a:off x="407988" y="6435734"/>
            <a:ext cx="5364000" cy="338554"/>
          </a:xfrm>
          <a:prstGeom prst="rect">
            <a:avLst/>
          </a:prstGeom>
          <a:noFill/>
        </p:spPr>
        <p:txBody>
          <a:bodyPr wrap="square" rtlCol="0">
            <a:spAutoFit/>
          </a:bodyPr>
          <a:lstStyle/>
          <a:p>
            <a:r>
              <a:rPr lang="en-GB" sz="1600" b="1" dirty="0">
                <a:solidFill>
                  <a:schemeClr val="bg1"/>
                </a:solidFill>
                <a:latin typeface="Arial" panose="020B0604020202020204" pitchFamily="34" charset="0"/>
                <a:ea typeface="Verdana" panose="020B0604030504040204" pitchFamily="34" charset="0"/>
                <a:cs typeface="Arial" panose="020B0604020202020204" pitchFamily="34" charset="0"/>
              </a:rPr>
              <a:t>bit.ly/academy9</a:t>
            </a:r>
          </a:p>
        </p:txBody>
      </p:sp>
      <p:sp>
        <p:nvSpPr>
          <p:cNvPr id="4" name="TextBox 3">
            <a:extLst>
              <a:ext uri="{FF2B5EF4-FFF2-40B4-BE49-F238E27FC236}">
                <a16:creationId xmlns:a16="http://schemas.microsoft.com/office/drawing/2014/main" id="{0FEC1934-3566-40FC-BC4C-5AE0A0C195C6}"/>
              </a:ext>
            </a:extLst>
          </p:cNvPr>
          <p:cNvSpPr txBox="1"/>
          <p:nvPr/>
        </p:nvSpPr>
        <p:spPr>
          <a:xfrm>
            <a:off x="617711" y="1023905"/>
            <a:ext cx="7629015" cy="600164"/>
          </a:xfrm>
          <a:prstGeom prst="rect">
            <a:avLst/>
          </a:prstGeom>
          <a:noFill/>
        </p:spPr>
        <p:txBody>
          <a:bodyPr wrap="square" tIns="0" rtlCol="0">
            <a:spAutoFit/>
          </a:bodyPr>
          <a:lstStyle/>
          <a:p>
            <a:r>
              <a:rPr lang="en-GB" sz="3600" b="1" dirty="0">
                <a:solidFill>
                  <a:srgbClr val="046072"/>
                </a:solidFill>
                <a:latin typeface="Arial" panose="020B0604020202020204" pitchFamily="34" charset="0"/>
                <a:ea typeface="Verdana" panose="020B0604030504040204" pitchFamily="34" charset="0"/>
                <a:cs typeface="Arial" panose="020B0604020202020204" pitchFamily="34" charset="0"/>
              </a:rPr>
              <a:t>Background</a:t>
            </a:r>
            <a:endParaRPr lang="en-GB" sz="3600" dirty="0">
              <a:solidFill>
                <a:srgbClr val="046072"/>
              </a:solidFill>
              <a:latin typeface="Arial" panose="020B0604020202020204" pitchFamily="34" charset="0"/>
              <a:ea typeface="Verdana" panose="020B0604030504040204" pitchFamily="34" charset="0"/>
              <a:cs typeface="Arial" panose="020B0604020202020204" pitchFamily="34" charset="0"/>
            </a:endParaRPr>
          </a:p>
        </p:txBody>
      </p:sp>
      <p:sp>
        <p:nvSpPr>
          <p:cNvPr id="5" name="TextBox 4">
            <a:extLst>
              <a:ext uri="{FF2B5EF4-FFF2-40B4-BE49-F238E27FC236}">
                <a16:creationId xmlns:a16="http://schemas.microsoft.com/office/drawing/2014/main" id="{059EC8FF-6FC2-41C2-A806-242AEA773A40}"/>
              </a:ext>
            </a:extLst>
          </p:cNvPr>
          <p:cNvSpPr txBox="1"/>
          <p:nvPr/>
        </p:nvSpPr>
        <p:spPr>
          <a:xfrm>
            <a:off x="679274" y="1531790"/>
            <a:ext cx="6526869" cy="3910238"/>
          </a:xfrm>
          <a:prstGeom prst="rect">
            <a:avLst/>
          </a:prstGeom>
          <a:noFill/>
        </p:spPr>
        <p:txBody>
          <a:bodyPr wrap="square" numCol="1" rtlCol="0">
            <a:spAutoFit/>
          </a:bodyPr>
          <a:lstStyle/>
          <a:p>
            <a:r>
              <a:rPr lang="en-GB" dirty="0"/>
              <a:t> </a:t>
            </a:r>
          </a:p>
          <a:p>
            <a:pPr>
              <a:lnSpc>
                <a:spcPct val="107000"/>
              </a:lnSpc>
              <a:spcAft>
                <a:spcPts val="800"/>
              </a:spcAft>
            </a:pPr>
            <a:r>
              <a:rPr lang="en-GB" sz="1800" dirty="0">
                <a:effectLst/>
                <a:latin typeface="Jacobs Chronos" panose="020B0603030503030204" pitchFamily="34" charset="0"/>
                <a:ea typeface="Jacobs Chronos" panose="020B0603030503030204" pitchFamily="34" charset="0"/>
                <a:cs typeface="Times New Roman" panose="02020603050405020304" pitchFamily="18" charset="0"/>
              </a:rPr>
              <a:t>In attempting to consider the effects of a civil engineering and infrastructure project on the existing landscape the company must consult, negotiate and, at times, compromise, with a range of groups, each of which has their own concerns and interests.  The first stage of this process is for the company to assess the existing landscape and consider any challenges which might be present when undertaking the civil engineering and infrastructure project.  Then consider what effect these challenges might have on the project.  The company would then plan to find potential solutions to these challenges before discussing their plans with the various interested groups and consulting, negotiating or compromising.</a:t>
            </a:r>
          </a:p>
        </p:txBody>
      </p:sp>
      <p:pic>
        <p:nvPicPr>
          <p:cNvPr id="13" name="Picture 12">
            <a:extLst>
              <a:ext uri="{FF2B5EF4-FFF2-40B4-BE49-F238E27FC236}">
                <a16:creationId xmlns:a16="http://schemas.microsoft.com/office/drawing/2014/main" id="{1F1C3D7B-3175-4A23-B7FD-793FEE363C9F}"/>
              </a:ext>
            </a:extLst>
          </p:cNvPr>
          <p:cNvPicPr>
            <a:picLocks noChangeAspect="1"/>
          </p:cNvPicPr>
          <p:nvPr/>
        </p:nvPicPr>
        <p:blipFill rotWithShape="1">
          <a:blip r:embed="rId4"/>
          <a:srcRect l="50000"/>
          <a:stretch/>
        </p:blipFill>
        <p:spPr>
          <a:xfrm>
            <a:off x="7206143" y="1706630"/>
            <a:ext cx="4520734" cy="2542913"/>
          </a:xfrm>
          <a:prstGeom prst="rect">
            <a:avLst/>
          </a:prstGeom>
        </p:spPr>
      </p:pic>
    </p:spTree>
    <p:extLst>
      <p:ext uri="{BB962C8B-B14F-4D97-AF65-F5344CB8AC3E}">
        <p14:creationId xmlns:p14="http://schemas.microsoft.com/office/powerpoint/2010/main" val="25526299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99A7988-2542-4A45-8A77-A69D0A2E6358}"/>
              </a:ext>
            </a:extLst>
          </p:cNvPr>
          <p:cNvPicPr>
            <a:picLocks noChangeAspect="1"/>
          </p:cNvPicPr>
          <p:nvPr/>
        </p:nvPicPr>
        <p:blipFill rotWithShape="1">
          <a:blip r:embed="rId3"/>
          <a:srcRect l="67813" t="31388" r="17773" b="31945"/>
          <a:stretch/>
        </p:blipFill>
        <p:spPr>
          <a:xfrm>
            <a:off x="0" y="894748"/>
            <a:ext cx="12192000" cy="5540986"/>
          </a:xfrm>
          <a:prstGeom prst="rect">
            <a:avLst/>
          </a:prstGeom>
        </p:spPr>
      </p:pic>
      <p:sp>
        <p:nvSpPr>
          <p:cNvPr id="3" name="TextBox 2">
            <a:extLst>
              <a:ext uri="{FF2B5EF4-FFF2-40B4-BE49-F238E27FC236}">
                <a16:creationId xmlns:a16="http://schemas.microsoft.com/office/drawing/2014/main" id="{7DF79ED1-2C91-49AC-901A-3D6E1157F646}"/>
              </a:ext>
            </a:extLst>
          </p:cNvPr>
          <p:cNvSpPr txBox="1"/>
          <p:nvPr/>
        </p:nvSpPr>
        <p:spPr>
          <a:xfrm>
            <a:off x="407988" y="6435734"/>
            <a:ext cx="5364000" cy="338554"/>
          </a:xfrm>
          <a:prstGeom prst="rect">
            <a:avLst/>
          </a:prstGeom>
          <a:noFill/>
        </p:spPr>
        <p:txBody>
          <a:bodyPr wrap="square" rtlCol="0">
            <a:spAutoFit/>
          </a:bodyPr>
          <a:lstStyle/>
          <a:p>
            <a:r>
              <a:rPr lang="en-GB" sz="1600" b="1" dirty="0">
                <a:solidFill>
                  <a:schemeClr val="bg1"/>
                </a:solidFill>
                <a:latin typeface="Arial" panose="020B0604020202020204" pitchFamily="34" charset="0"/>
                <a:ea typeface="Verdana" panose="020B0604030504040204" pitchFamily="34" charset="0"/>
                <a:cs typeface="Arial" panose="020B0604020202020204" pitchFamily="34" charset="0"/>
              </a:rPr>
              <a:t>bit.ly/academy9</a:t>
            </a:r>
          </a:p>
        </p:txBody>
      </p:sp>
      <p:sp>
        <p:nvSpPr>
          <p:cNvPr id="4" name="TextBox 3">
            <a:extLst>
              <a:ext uri="{FF2B5EF4-FFF2-40B4-BE49-F238E27FC236}">
                <a16:creationId xmlns:a16="http://schemas.microsoft.com/office/drawing/2014/main" id="{0FEC1934-3566-40FC-BC4C-5AE0A0C195C6}"/>
              </a:ext>
            </a:extLst>
          </p:cNvPr>
          <p:cNvSpPr txBox="1"/>
          <p:nvPr/>
        </p:nvSpPr>
        <p:spPr>
          <a:xfrm>
            <a:off x="617711" y="1142995"/>
            <a:ext cx="7629015" cy="600164"/>
          </a:xfrm>
          <a:prstGeom prst="rect">
            <a:avLst/>
          </a:prstGeom>
          <a:noFill/>
        </p:spPr>
        <p:txBody>
          <a:bodyPr wrap="square" tIns="0" rtlCol="0">
            <a:spAutoFit/>
          </a:bodyPr>
          <a:lstStyle/>
          <a:p>
            <a:r>
              <a:rPr lang="en-GB" sz="3600" b="1" dirty="0">
                <a:solidFill>
                  <a:srgbClr val="046072"/>
                </a:solidFill>
                <a:latin typeface="Arial" panose="020B0604020202020204" pitchFamily="34" charset="0"/>
                <a:ea typeface="Verdana" panose="020B0604030504040204" pitchFamily="34" charset="0"/>
                <a:cs typeface="Arial" panose="020B0604020202020204" pitchFamily="34" charset="0"/>
              </a:rPr>
              <a:t>Brief</a:t>
            </a:r>
            <a:endParaRPr lang="en-GB" sz="3600" dirty="0">
              <a:solidFill>
                <a:srgbClr val="046072"/>
              </a:solidFill>
              <a:latin typeface="Arial" panose="020B0604020202020204" pitchFamily="34" charset="0"/>
              <a:ea typeface="Verdana" panose="020B0604030504040204" pitchFamily="34" charset="0"/>
              <a:cs typeface="Arial" panose="020B0604020202020204" pitchFamily="34" charset="0"/>
            </a:endParaRPr>
          </a:p>
        </p:txBody>
      </p:sp>
      <p:sp>
        <p:nvSpPr>
          <p:cNvPr id="5" name="TextBox 4">
            <a:extLst>
              <a:ext uri="{FF2B5EF4-FFF2-40B4-BE49-F238E27FC236}">
                <a16:creationId xmlns:a16="http://schemas.microsoft.com/office/drawing/2014/main" id="{7EB05B17-3DEE-4937-947E-3D5B8BB65F4A}"/>
              </a:ext>
            </a:extLst>
          </p:cNvPr>
          <p:cNvSpPr txBox="1"/>
          <p:nvPr/>
        </p:nvSpPr>
        <p:spPr>
          <a:xfrm>
            <a:off x="617713" y="1417675"/>
            <a:ext cx="5917311" cy="3215560"/>
          </a:xfrm>
          <a:prstGeom prst="rect">
            <a:avLst/>
          </a:prstGeom>
          <a:noFill/>
        </p:spPr>
        <p:txBody>
          <a:bodyPr wrap="square" numCol="1" rtlCol="0">
            <a:spAutoFit/>
          </a:bodyPr>
          <a:lstStyle/>
          <a:p>
            <a:r>
              <a:rPr lang="en-GB" dirty="0"/>
              <a:t> </a:t>
            </a:r>
            <a:endParaRPr lang="en-GB" sz="1800" dirty="0">
              <a:effectLst/>
              <a:latin typeface="Jacobs Chronos" panose="020B0603030503030204" pitchFamily="34" charset="0"/>
              <a:ea typeface="Jacobs Chronos" panose="020B0603030503030204" pitchFamily="34" charset="0"/>
              <a:cs typeface="Times New Roman" panose="02020603050405020304" pitchFamily="18" charset="0"/>
            </a:endParaRPr>
          </a:p>
          <a:p>
            <a:pPr>
              <a:lnSpc>
                <a:spcPct val="107000"/>
              </a:lnSpc>
              <a:spcAft>
                <a:spcPts val="800"/>
              </a:spcAft>
            </a:pPr>
            <a:r>
              <a:rPr lang="en-GB" sz="1800" dirty="0">
                <a:effectLst/>
                <a:latin typeface="Jacobs Chronos" panose="020B0603030503030204" pitchFamily="34" charset="0"/>
                <a:ea typeface="Jacobs Chronos" panose="020B0603030503030204" pitchFamily="34" charset="0"/>
                <a:cs typeface="Times New Roman" panose="02020603050405020304" pitchFamily="18" charset="0"/>
              </a:rPr>
              <a:t>You are tasked to carry out the preparatory work in assessing the potential challenges.  The work you produce will be presented to the project team to allow them to plan potential solutions to the challenges.  </a:t>
            </a:r>
          </a:p>
          <a:p>
            <a:pPr>
              <a:lnSpc>
                <a:spcPct val="107000"/>
              </a:lnSpc>
              <a:spcAft>
                <a:spcPts val="800"/>
              </a:spcAft>
            </a:pPr>
            <a:r>
              <a:rPr lang="en-GB" sz="1800" dirty="0">
                <a:effectLst/>
                <a:latin typeface="Jacobs Chronos" panose="020B0603030503030204" pitchFamily="34" charset="0"/>
                <a:ea typeface="Jacobs Chronos" panose="020B0603030503030204" pitchFamily="34" charset="0"/>
                <a:cs typeface="Times New Roman" panose="02020603050405020304" pitchFamily="18" charset="0"/>
              </a:rPr>
              <a:t>You are to create a map highlighting the potential challenges and the effects these challenges could have on the project.</a:t>
            </a:r>
          </a:p>
          <a:p>
            <a:pPr>
              <a:lnSpc>
                <a:spcPct val="107000"/>
              </a:lnSpc>
              <a:spcAft>
                <a:spcPts val="800"/>
              </a:spcAft>
            </a:pPr>
            <a:endParaRPr lang="en-GB" sz="3600" dirty="0"/>
          </a:p>
        </p:txBody>
      </p:sp>
      <p:sp>
        <p:nvSpPr>
          <p:cNvPr id="8" name="TextBox 7">
            <a:extLst>
              <a:ext uri="{FF2B5EF4-FFF2-40B4-BE49-F238E27FC236}">
                <a16:creationId xmlns:a16="http://schemas.microsoft.com/office/drawing/2014/main" id="{6C0AB7FB-8220-4982-AB19-E56187714901}"/>
              </a:ext>
            </a:extLst>
          </p:cNvPr>
          <p:cNvSpPr txBox="1"/>
          <p:nvPr/>
        </p:nvSpPr>
        <p:spPr>
          <a:xfrm>
            <a:off x="617711" y="202922"/>
            <a:ext cx="6923992" cy="369332"/>
          </a:xfrm>
          <a:prstGeom prst="rect">
            <a:avLst/>
          </a:prstGeom>
          <a:noFill/>
        </p:spPr>
        <p:txBody>
          <a:bodyPr wrap="square" rtlCol="0">
            <a:spAutoFit/>
          </a:bodyPr>
          <a:lstStyle/>
          <a:p>
            <a:r>
              <a:rPr lang="en-GB" b="1" dirty="0">
                <a:solidFill>
                  <a:schemeClr val="bg1"/>
                </a:solidFill>
                <a:latin typeface="Arial" panose="020B0604020202020204" pitchFamily="34" charset="0"/>
                <a:ea typeface="Verdana" panose="020B0604030504040204" pitchFamily="34" charset="0"/>
                <a:cs typeface="Arial" panose="020B0604020202020204" pitchFamily="34" charset="0"/>
              </a:rPr>
              <a:t>Academy9- Civil and Infrastructure Engineering Projects</a:t>
            </a:r>
            <a:endParaRPr lang="en-GB" dirty="0">
              <a:solidFill>
                <a:schemeClr val="bg1"/>
              </a:solidFill>
              <a:latin typeface="Arial" panose="020B0604020202020204" pitchFamily="34" charset="0"/>
              <a:ea typeface="Verdana" panose="020B0604030504040204" pitchFamily="34" charset="0"/>
              <a:cs typeface="Arial" panose="020B0604020202020204" pitchFamily="34" charset="0"/>
            </a:endParaRPr>
          </a:p>
        </p:txBody>
      </p:sp>
      <p:pic>
        <p:nvPicPr>
          <p:cNvPr id="12" name="Picture 11">
            <a:extLst>
              <a:ext uri="{FF2B5EF4-FFF2-40B4-BE49-F238E27FC236}">
                <a16:creationId xmlns:a16="http://schemas.microsoft.com/office/drawing/2014/main" id="{D52B3953-438E-48A1-A55D-FA5947C391C5}"/>
              </a:ext>
            </a:extLst>
          </p:cNvPr>
          <p:cNvPicPr>
            <a:picLocks noChangeAspect="1"/>
          </p:cNvPicPr>
          <p:nvPr/>
        </p:nvPicPr>
        <p:blipFill rotWithShape="1">
          <a:blip r:embed="rId4"/>
          <a:srcRect l="50917" t="19254" r="1193" b="4435"/>
          <a:stretch/>
        </p:blipFill>
        <p:spPr>
          <a:xfrm>
            <a:off x="6381456" y="1463422"/>
            <a:ext cx="5639627" cy="2527464"/>
          </a:xfrm>
          <a:prstGeom prst="rect">
            <a:avLst/>
          </a:prstGeom>
        </p:spPr>
      </p:pic>
    </p:spTree>
    <p:extLst>
      <p:ext uri="{BB962C8B-B14F-4D97-AF65-F5344CB8AC3E}">
        <p14:creationId xmlns:p14="http://schemas.microsoft.com/office/powerpoint/2010/main" val="33553887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8AD5EB2-4535-4F2B-B767-E48954E2AEFF}"/>
              </a:ext>
            </a:extLst>
          </p:cNvPr>
          <p:cNvPicPr>
            <a:picLocks noChangeAspect="1"/>
          </p:cNvPicPr>
          <p:nvPr/>
        </p:nvPicPr>
        <p:blipFill rotWithShape="1">
          <a:blip r:embed="rId3"/>
          <a:srcRect l="67813" t="31388" r="17773" b="31945"/>
          <a:stretch/>
        </p:blipFill>
        <p:spPr>
          <a:xfrm>
            <a:off x="0" y="894748"/>
            <a:ext cx="12192000" cy="5540986"/>
          </a:xfrm>
          <a:prstGeom prst="rect">
            <a:avLst/>
          </a:prstGeom>
        </p:spPr>
      </p:pic>
      <p:sp>
        <p:nvSpPr>
          <p:cNvPr id="2" name="TextBox 1">
            <a:extLst>
              <a:ext uri="{FF2B5EF4-FFF2-40B4-BE49-F238E27FC236}">
                <a16:creationId xmlns:a16="http://schemas.microsoft.com/office/drawing/2014/main" id="{D65D7676-D336-471D-954D-FCB311EC64EA}"/>
              </a:ext>
            </a:extLst>
          </p:cNvPr>
          <p:cNvSpPr txBox="1"/>
          <p:nvPr/>
        </p:nvSpPr>
        <p:spPr>
          <a:xfrm>
            <a:off x="617711" y="202922"/>
            <a:ext cx="6923992" cy="369332"/>
          </a:xfrm>
          <a:prstGeom prst="rect">
            <a:avLst/>
          </a:prstGeom>
          <a:noFill/>
        </p:spPr>
        <p:txBody>
          <a:bodyPr wrap="square" rtlCol="0">
            <a:spAutoFit/>
          </a:bodyPr>
          <a:lstStyle/>
          <a:p>
            <a:r>
              <a:rPr lang="en-GB" b="1" dirty="0">
                <a:solidFill>
                  <a:schemeClr val="bg1"/>
                </a:solidFill>
                <a:latin typeface="Arial" panose="020B0604020202020204" pitchFamily="34" charset="0"/>
                <a:ea typeface="Verdana" panose="020B0604030504040204" pitchFamily="34" charset="0"/>
                <a:cs typeface="Arial" panose="020B0604020202020204" pitchFamily="34" charset="0"/>
              </a:rPr>
              <a:t>Academy9- Civil and Infrastructure Engineering Projects</a:t>
            </a:r>
            <a:endParaRPr lang="en-GB" dirty="0">
              <a:solidFill>
                <a:schemeClr val="bg1"/>
              </a:solidFill>
              <a:latin typeface="Arial" panose="020B0604020202020204" pitchFamily="34" charset="0"/>
              <a:ea typeface="Verdana" panose="020B0604030504040204" pitchFamily="34" charset="0"/>
              <a:cs typeface="Arial" panose="020B0604020202020204" pitchFamily="34" charset="0"/>
            </a:endParaRPr>
          </a:p>
        </p:txBody>
      </p:sp>
      <p:sp>
        <p:nvSpPr>
          <p:cNvPr id="3" name="TextBox 2">
            <a:extLst>
              <a:ext uri="{FF2B5EF4-FFF2-40B4-BE49-F238E27FC236}">
                <a16:creationId xmlns:a16="http://schemas.microsoft.com/office/drawing/2014/main" id="{7DF79ED1-2C91-49AC-901A-3D6E1157F646}"/>
              </a:ext>
            </a:extLst>
          </p:cNvPr>
          <p:cNvSpPr txBox="1"/>
          <p:nvPr/>
        </p:nvSpPr>
        <p:spPr>
          <a:xfrm>
            <a:off x="407988" y="6435734"/>
            <a:ext cx="5364000" cy="338554"/>
          </a:xfrm>
          <a:prstGeom prst="rect">
            <a:avLst/>
          </a:prstGeom>
          <a:noFill/>
        </p:spPr>
        <p:txBody>
          <a:bodyPr wrap="square" rtlCol="0">
            <a:spAutoFit/>
          </a:bodyPr>
          <a:lstStyle/>
          <a:p>
            <a:r>
              <a:rPr lang="en-GB" sz="1600" b="1" dirty="0">
                <a:solidFill>
                  <a:schemeClr val="bg1"/>
                </a:solidFill>
                <a:latin typeface="Arial" panose="020B0604020202020204" pitchFamily="34" charset="0"/>
                <a:ea typeface="Verdana" panose="020B0604030504040204" pitchFamily="34" charset="0"/>
                <a:cs typeface="Arial" panose="020B0604020202020204" pitchFamily="34" charset="0"/>
              </a:rPr>
              <a:t>bit.ly/academy9</a:t>
            </a:r>
          </a:p>
        </p:txBody>
      </p:sp>
      <p:sp>
        <p:nvSpPr>
          <p:cNvPr id="4" name="TextBox 3">
            <a:extLst>
              <a:ext uri="{FF2B5EF4-FFF2-40B4-BE49-F238E27FC236}">
                <a16:creationId xmlns:a16="http://schemas.microsoft.com/office/drawing/2014/main" id="{0FEC1934-3566-40FC-BC4C-5AE0A0C195C6}"/>
              </a:ext>
            </a:extLst>
          </p:cNvPr>
          <p:cNvSpPr txBox="1"/>
          <p:nvPr/>
        </p:nvSpPr>
        <p:spPr>
          <a:xfrm>
            <a:off x="617711" y="1023905"/>
            <a:ext cx="7629015" cy="600164"/>
          </a:xfrm>
          <a:prstGeom prst="rect">
            <a:avLst/>
          </a:prstGeom>
          <a:noFill/>
        </p:spPr>
        <p:txBody>
          <a:bodyPr wrap="square" tIns="0" rtlCol="0">
            <a:spAutoFit/>
          </a:bodyPr>
          <a:lstStyle/>
          <a:p>
            <a:r>
              <a:rPr lang="en-GB" sz="3600" b="1" dirty="0">
                <a:solidFill>
                  <a:srgbClr val="046072"/>
                </a:solidFill>
                <a:latin typeface="Arial" panose="020B0604020202020204" pitchFamily="34" charset="0"/>
                <a:ea typeface="Verdana" panose="020B0604030504040204" pitchFamily="34" charset="0"/>
                <a:cs typeface="Arial" panose="020B0604020202020204" pitchFamily="34" charset="0"/>
              </a:rPr>
              <a:t>Research</a:t>
            </a:r>
            <a:endParaRPr lang="en-GB" sz="3600" dirty="0">
              <a:solidFill>
                <a:srgbClr val="046072"/>
              </a:solidFill>
              <a:latin typeface="Arial" panose="020B0604020202020204" pitchFamily="34" charset="0"/>
              <a:ea typeface="Verdana" panose="020B0604030504040204" pitchFamily="34" charset="0"/>
              <a:cs typeface="Arial" panose="020B0604020202020204" pitchFamily="34" charset="0"/>
            </a:endParaRPr>
          </a:p>
        </p:txBody>
      </p:sp>
      <p:sp>
        <p:nvSpPr>
          <p:cNvPr id="5" name="TextBox 4">
            <a:extLst>
              <a:ext uri="{FF2B5EF4-FFF2-40B4-BE49-F238E27FC236}">
                <a16:creationId xmlns:a16="http://schemas.microsoft.com/office/drawing/2014/main" id="{059EC8FF-6FC2-41C2-A806-242AEA773A40}"/>
              </a:ext>
            </a:extLst>
          </p:cNvPr>
          <p:cNvSpPr txBox="1"/>
          <p:nvPr/>
        </p:nvSpPr>
        <p:spPr>
          <a:xfrm>
            <a:off x="617711" y="1358298"/>
            <a:ext cx="8777959" cy="3237746"/>
          </a:xfrm>
          <a:prstGeom prst="rect">
            <a:avLst/>
          </a:prstGeom>
          <a:noFill/>
        </p:spPr>
        <p:txBody>
          <a:bodyPr wrap="square" numCol="1" rtlCol="0">
            <a:spAutoFit/>
          </a:bodyPr>
          <a:lstStyle/>
          <a:p>
            <a:r>
              <a:rPr lang="en-GB" dirty="0"/>
              <a:t> </a:t>
            </a:r>
          </a:p>
          <a:p>
            <a:pPr>
              <a:lnSpc>
                <a:spcPct val="107000"/>
              </a:lnSpc>
              <a:spcAft>
                <a:spcPts val="800"/>
              </a:spcAft>
            </a:pPr>
            <a:r>
              <a:rPr lang="en-GB" sz="1800" dirty="0">
                <a:effectLst/>
                <a:latin typeface="Jacobs Chronos" panose="020B0603030503030204" pitchFamily="34" charset="0"/>
                <a:ea typeface="Jacobs Chronos" panose="020B0603030503030204" pitchFamily="34" charset="0"/>
                <a:cs typeface="Times New Roman" panose="02020603050405020304" pitchFamily="18" charset="0"/>
              </a:rPr>
              <a:t>Discover and make notes on what kind of challenges could present themselves for your infrastructure project and what effect these challenges could have on the project.</a:t>
            </a:r>
          </a:p>
          <a:p>
            <a:pPr>
              <a:lnSpc>
                <a:spcPct val="107000"/>
              </a:lnSpc>
              <a:spcAft>
                <a:spcPts val="800"/>
              </a:spcAft>
            </a:pPr>
            <a:endParaRPr lang="en-GB" dirty="0">
              <a:latin typeface="Jacobs Chronos" panose="020B0603030503030204" pitchFamily="34" charset="0"/>
              <a:ea typeface="Jacobs Chronos" panose="020B0603030503030204" pitchFamily="34" charset="0"/>
              <a:cs typeface="Times New Roman" panose="02020603050405020304" pitchFamily="18" charset="0"/>
            </a:endParaRPr>
          </a:p>
          <a:p>
            <a:pPr>
              <a:lnSpc>
                <a:spcPct val="107000"/>
              </a:lnSpc>
              <a:spcAft>
                <a:spcPts val="800"/>
              </a:spcAft>
            </a:pPr>
            <a:r>
              <a:rPr lang="en-GB" dirty="0">
                <a:hlinkClick r:id="rId4"/>
              </a:rPr>
              <a:t>Constraints on construction projects - Designing Buildings</a:t>
            </a:r>
            <a:endParaRPr lang="en-GB" dirty="0"/>
          </a:p>
          <a:p>
            <a:pPr>
              <a:lnSpc>
                <a:spcPct val="107000"/>
              </a:lnSpc>
              <a:spcAft>
                <a:spcPts val="800"/>
              </a:spcAft>
            </a:pPr>
            <a:endParaRPr lang="en-GB" sz="1800" dirty="0">
              <a:effectLst/>
              <a:latin typeface="Jacobs Chronos" panose="020B0603030503030204" pitchFamily="34" charset="0"/>
              <a:ea typeface="Jacobs Chronos" panose="020B0603030503030204" pitchFamily="34" charset="0"/>
              <a:cs typeface="Times New Roman" panose="02020603050405020304" pitchFamily="18" charset="0"/>
            </a:endParaRPr>
          </a:p>
          <a:p>
            <a:pPr>
              <a:lnSpc>
                <a:spcPct val="107000"/>
              </a:lnSpc>
              <a:spcAft>
                <a:spcPts val="800"/>
              </a:spcAft>
            </a:pPr>
            <a:r>
              <a:rPr lang="en-GB" dirty="0">
                <a:latin typeface="Jacobs Chronos" panose="020B0603030503030204" pitchFamily="34" charset="0"/>
                <a:ea typeface="Jacobs Chronos" panose="020B0603030503030204" pitchFamily="34" charset="0"/>
                <a:cs typeface="Times New Roman" panose="02020603050405020304" pitchFamily="18" charset="0"/>
                <a:hlinkClick r:id="rId5"/>
              </a:rPr>
              <a:t>Constraints from the A9 project.</a:t>
            </a:r>
            <a:r>
              <a:rPr lang="en-GB" sz="1800" dirty="0">
                <a:effectLst/>
                <a:latin typeface="Jacobs Chronos" panose="020B0603030503030204" pitchFamily="34" charset="0"/>
                <a:ea typeface="Jacobs Chronos" panose="020B0603030503030204" pitchFamily="34" charset="0"/>
                <a:cs typeface="Times New Roman" panose="02020603050405020304" pitchFamily="18" charset="0"/>
                <a:hlinkClick r:id="rId5"/>
              </a:rPr>
              <a:t> </a:t>
            </a:r>
            <a:endParaRPr lang="en-GB" sz="1800" dirty="0">
              <a:effectLst/>
              <a:latin typeface="Jacobs Chronos" panose="020B0603030503030204" pitchFamily="34" charset="0"/>
              <a:ea typeface="Jacobs Chronos" panose="020B0603030503030204" pitchFamily="34" charset="0"/>
              <a:cs typeface="Times New Roman" panose="02020603050405020304" pitchFamily="18" charset="0"/>
            </a:endParaRPr>
          </a:p>
          <a:p>
            <a:pPr>
              <a:lnSpc>
                <a:spcPct val="107000"/>
              </a:lnSpc>
              <a:spcAft>
                <a:spcPts val="800"/>
              </a:spcAft>
            </a:pPr>
            <a:r>
              <a:rPr lang="en-GB" sz="1800" dirty="0">
                <a:effectLst/>
                <a:latin typeface="Jacobs Chronos" panose="020B0603030503030204" pitchFamily="34" charset="0"/>
                <a:ea typeface="Jacobs Chronos" panose="020B0603030503030204" pitchFamily="34" charset="0"/>
                <a:cs typeface="Times New Roman" panose="02020603050405020304" pitchFamily="18" charset="0"/>
              </a:rPr>
              <a:t> </a:t>
            </a:r>
          </a:p>
        </p:txBody>
      </p:sp>
    </p:spTree>
    <p:extLst>
      <p:ext uri="{BB962C8B-B14F-4D97-AF65-F5344CB8AC3E}">
        <p14:creationId xmlns:p14="http://schemas.microsoft.com/office/powerpoint/2010/main" val="11357141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6D05947-E114-4DFA-B7BE-2C996634759B}"/>
              </a:ext>
            </a:extLst>
          </p:cNvPr>
          <p:cNvPicPr>
            <a:picLocks noChangeAspect="1"/>
          </p:cNvPicPr>
          <p:nvPr/>
        </p:nvPicPr>
        <p:blipFill rotWithShape="1">
          <a:blip r:embed="rId3"/>
          <a:srcRect l="67813" t="31388" r="17773" b="31945"/>
          <a:stretch/>
        </p:blipFill>
        <p:spPr>
          <a:xfrm>
            <a:off x="0" y="894748"/>
            <a:ext cx="12192000" cy="5540986"/>
          </a:xfrm>
          <a:prstGeom prst="rect">
            <a:avLst/>
          </a:prstGeom>
        </p:spPr>
      </p:pic>
      <p:sp>
        <p:nvSpPr>
          <p:cNvPr id="2" name="TextBox 1">
            <a:extLst>
              <a:ext uri="{FF2B5EF4-FFF2-40B4-BE49-F238E27FC236}">
                <a16:creationId xmlns:a16="http://schemas.microsoft.com/office/drawing/2014/main" id="{D65D7676-D336-471D-954D-FCB311EC64EA}"/>
              </a:ext>
            </a:extLst>
          </p:cNvPr>
          <p:cNvSpPr txBox="1"/>
          <p:nvPr/>
        </p:nvSpPr>
        <p:spPr>
          <a:xfrm>
            <a:off x="617711" y="202922"/>
            <a:ext cx="6923992" cy="369332"/>
          </a:xfrm>
          <a:prstGeom prst="rect">
            <a:avLst/>
          </a:prstGeom>
          <a:noFill/>
        </p:spPr>
        <p:txBody>
          <a:bodyPr wrap="square" rtlCol="0">
            <a:spAutoFit/>
          </a:bodyPr>
          <a:lstStyle/>
          <a:p>
            <a:r>
              <a:rPr lang="en-GB" b="1" dirty="0">
                <a:solidFill>
                  <a:schemeClr val="bg1"/>
                </a:solidFill>
                <a:latin typeface="Arial" panose="020B0604020202020204" pitchFamily="34" charset="0"/>
                <a:ea typeface="Verdana" panose="020B0604030504040204" pitchFamily="34" charset="0"/>
                <a:cs typeface="Arial" panose="020B0604020202020204" pitchFamily="34" charset="0"/>
              </a:rPr>
              <a:t>Academy9- Civil and Infrastructure Engineering Projects</a:t>
            </a:r>
            <a:endParaRPr lang="en-GB" dirty="0">
              <a:solidFill>
                <a:schemeClr val="bg1"/>
              </a:solidFill>
              <a:latin typeface="Arial" panose="020B0604020202020204" pitchFamily="34" charset="0"/>
              <a:ea typeface="Verdana" panose="020B0604030504040204" pitchFamily="34" charset="0"/>
              <a:cs typeface="Arial" panose="020B0604020202020204" pitchFamily="34" charset="0"/>
            </a:endParaRPr>
          </a:p>
        </p:txBody>
      </p:sp>
      <p:sp>
        <p:nvSpPr>
          <p:cNvPr id="3" name="TextBox 2">
            <a:extLst>
              <a:ext uri="{FF2B5EF4-FFF2-40B4-BE49-F238E27FC236}">
                <a16:creationId xmlns:a16="http://schemas.microsoft.com/office/drawing/2014/main" id="{7DF79ED1-2C91-49AC-901A-3D6E1157F646}"/>
              </a:ext>
            </a:extLst>
          </p:cNvPr>
          <p:cNvSpPr txBox="1"/>
          <p:nvPr/>
        </p:nvSpPr>
        <p:spPr>
          <a:xfrm>
            <a:off x="407988" y="6435734"/>
            <a:ext cx="5364000" cy="338554"/>
          </a:xfrm>
          <a:prstGeom prst="rect">
            <a:avLst/>
          </a:prstGeom>
          <a:noFill/>
        </p:spPr>
        <p:txBody>
          <a:bodyPr wrap="square" rtlCol="0">
            <a:spAutoFit/>
          </a:bodyPr>
          <a:lstStyle/>
          <a:p>
            <a:r>
              <a:rPr lang="en-GB" sz="1600" b="1" dirty="0">
                <a:solidFill>
                  <a:schemeClr val="bg1"/>
                </a:solidFill>
                <a:latin typeface="Arial" panose="020B0604020202020204" pitchFamily="34" charset="0"/>
                <a:ea typeface="Verdana" panose="020B0604030504040204" pitchFamily="34" charset="0"/>
                <a:cs typeface="Arial" panose="020B0604020202020204" pitchFamily="34" charset="0"/>
              </a:rPr>
              <a:t>bit.ly/academy9</a:t>
            </a:r>
          </a:p>
        </p:txBody>
      </p:sp>
      <p:sp>
        <p:nvSpPr>
          <p:cNvPr id="4" name="TextBox 3">
            <a:extLst>
              <a:ext uri="{FF2B5EF4-FFF2-40B4-BE49-F238E27FC236}">
                <a16:creationId xmlns:a16="http://schemas.microsoft.com/office/drawing/2014/main" id="{0FEC1934-3566-40FC-BC4C-5AE0A0C195C6}"/>
              </a:ext>
            </a:extLst>
          </p:cNvPr>
          <p:cNvSpPr txBox="1"/>
          <p:nvPr/>
        </p:nvSpPr>
        <p:spPr>
          <a:xfrm>
            <a:off x="617711" y="1023905"/>
            <a:ext cx="7629015" cy="600164"/>
          </a:xfrm>
          <a:prstGeom prst="rect">
            <a:avLst/>
          </a:prstGeom>
          <a:noFill/>
        </p:spPr>
        <p:txBody>
          <a:bodyPr wrap="square" tIns="0" rtlCol="0">
            <a:spAutoFit/>
          </a:bodyPr>
          <a:lstStyle/>
          <a:p>
            <a:r>
              <a:rPr lang="en-GB" sz="3600" b="1" dirty="0">
                <a:solidFill>
                  <a:srgbClr val="046072"/>
                </a:solidFill>
                <a:latin typeface="Arial" panose="020B0604020202020204" pitchFamily="34" charset="0"/>
                <a:ea typeface="Verdana" panose="020B0604030504040204" pitchFamily="34" charset="0"/>
                <a:cs typeface="Arial" panose="020B0604020202020204" pitchFamily="34" charset="0"/>
              </a:rPr>
              <a:t>Task</a:t>
            </a:r>
            <a:endParaRPr lang="en-GB" sz="3600" dirty="0">
              <a:solidFill>
                <a:srgbClr val="046072"/>
              </a:solidFill>
              <a:latin typeface="Arial" panose="020B0604020202020204" pitchFamily="34" charset="0"/>
              <a:ea typeface="Verdana" panose="020B0604030504040204" pitchFamily="34" charset="0"/>
              <a:cs typeface="Arial" panose="020B0604020202020204" pitchFamily="34" charset="0"/>
            </a:endParaRPr>
          </a:p>
        </p:txBody>
      </p:sp>
      <p:sp>
        <p:nvSpPr>
          <p:cNvPr id="5" name="TextBox 4">
            <a:extLst>
              <a:ext uri="{FF2B5EF4-FFF2-40B4-BE49-F238E27FC236}">
                <a16:creationId xmlns:a16="http://schemas.microsoft.com/office/drawing/2014/main" id="{059EC8FF-6FC2-41C2-A806-242AEA773A40}"/>
              </a:ext>
            </a:extLst>
          </p:cNvPr>
          <p:cNvSpPr txBox="1"/>
          <p:nvPr/>
        </p:nvSpPr>
        <p:spPr>
          <a:xfrm>
            <a:off x="617711" y="1358298"/>
            <a:ext cx="8777959" cy="5335115"/>
          </a:xfrm>
          <a:prstGeom prst="rect">
            <a:avLst/>
          </a:prstGeom>
          <a:noFill/>
        </p:spPr>
        <p:txBody>
          <a:bodyPr wrap="square" numCol="1" rtlCol="0">
            <a:spAutoFit/>
          </a:bodyPr>
          <a:lstStyle/>
          <a:p>
            <a:r>
              <a:rPr lang="en-GB" dirty="0"/>
              <a:t> </a:t>
            </a:r>
          </a:p>
          <a:p>
            <a:pPr>
              <a:lnSpc>
                <a:spcPct val="107000"/>
              </a:lnSpc>
              <a:spcAft>
                <a:spcPts val="800"/>
              </a:spcAft>
            </a:pPr>
            <a:r>
              <a:rPr lang="en-GB" sz="1800" dirty="0">
                <a:effectLst/>
                <a:latin typeface="Jacobs Chronos" panose="020B0603030503030204" pitchFamily="34" charset="0"/>
                <a:ea typeface="Jacobs Chronos" panose="020B0603030503030204" pitchFamily="34" charset="0"/>
                <a:cs typeface="Times New Roman" panose="02020603050405020304" pitchFamily="18" charset="0"/>
              </a:rPr>
              <a:t> Analyse the map provided, read the map key and identify the features on the map.  </a:t>
            </a:r>
          </a:p>
          <a:p>
            <a:pPr>
              <a:lnSpc>
                <a:spcPct val="107000"/>
              </a:lnSpc>
              <a:spcAft>
                <a:spcPts val="800"/>
              </a:spcAft>
            </a:pPr>
            <a:r>
              <a:rPr lang="en-GB" sz="1800" dirty="0">
                <a:effectLst/>
                <a:latin typeface="Jacobs Chronos" panose="020B0603030503030204" pitchFamily="34" charset="0"/>
                <a:ea typeface="Jacobs Chronos" panose="020B0603030503030204" pitchFamily="34" charset="0"/>
                <a:cs typeface="Times New Roman" panose="02020603050405020304" pitchFamily="18" charset="0"/>
              </a:rPr>
              <a:t> </a:t>
            </a:r>
          </a:p>
          <a:p>
            <a:pPr>
              <a:lnSpc>
                <a:spcPct val="107000"/>
              </a:lnSpc>
              <a:spcAft>
                <a:spcPts val="800"/>
              </a:spcAft>
            </a:pPr>
            <a:r>
              <a:rPr lang="en-GB" sz="1800" dirty="0">
                <a:effectLst/>
                <a:latin typeface="Jacobs Chronos" panose="020B0603030503030204" pitchFamily="34" charset="0"/>
                <a:ea typeface="Jacobs Chronos" panose="020B0603030503030204" pitchFamily="34" charset="0"/>
                <a:cs typeface="Times New Roman" panose="02020603050405020304" pitchFamily="18" charset="0"/>
              </a:rPr>
              <a:t> </a:t>
            </a:r>
          </a:p>
          <a:p>
            <a:pPr>
              <a:lnSpc>
                <a:spcPct val="107000"/>
              </a:lnSpc>
              <a:spcAft>
                <a:spcPts val="800"/>
              </a:spcAft>
            </a:pPr>
            <a:r>
              <a:rPr lang="en-GB" sz="1800" dirty="0">
                <a:effectLst/>
                <a:latin typeface="Jacobs Chronos" panose="020B0603030503030204" pitchFamily="34" charset="0"/>
                <a:ea typeface="Jacobs Chronos" panose="020B0603030503030204" pitchFamily="34" charset="0"/>
                <a:cs typeface="Times New Roman" panose="02020603050405020304" pitchFamily="18" charset="0"/>
              </a:rPr>
              <a:t>Make a note of at least 3 challenges you can identify to the infrastructure project.   </a:t>
            </a:r>
          </a:p>
          <a:p>
            <a:pPr>
              <a:lnSpc>
                <a:spcPct val="107000"/>
              </a:lnSpc>
              <a:spcAft>
                <a:spcPts val="800"/>
              </a:spcAft>
            </a:pPr>
            <a:r>
              <a:rPr lang="en-GB" sz="1800" dirty="0">
                <a:effectLst/>
                <a:latin typeface="Jacobs Chronos" panose="020B0603030503030204" pitchFamily="34" charset="0"/>
                <a:ea typeface="Jacobs Chronos" panose="020B0603030503030204" pitchFamily="34" charset="0"/>
                <a:cs typeface="Times New Roman" panose="02020603050405020304" pitchFamily="18" charset="0"/>
              </a:rPr>
              <a:t> </a:t>
            </a:r>
          </a:p>
          <a:p>
            <a:pPr>
              <a:lnSpc>
                <a:spcPct val="107000"/>
              </a:lnSpc>
              <a:spcAft>
                <a:spcPts val="800"/>
              </a:spcAft>
            </a:pPr>
            <a:r>
              <a:rPr lang="en-GB" sz="1800" dirty="0">
                <a:effectLst/>
                <a:latin typeface="Jacobs Chronos" panose="020B0603030503030204" pitchFamily="34" charset="0"/>
                <a:ea typeface="Jacobs Chronos" panose="020B0603030503030204" pitchFamily="34" charset="0"/>
                <a:cs typeface="Times New Roman" panose="02020603050405020304" pitchFamily="18" charset="0"/>
              </a:rPr>
              <a:t> </a:t>
            </a:r>
          </a:p>
          <a:p>
            <a:pPr>
              <a:lnSpc>
                <a:spcPct val="107000"/>
              </a:lnSpc>
              <a:spcAft>
                <a:spcPts val="800"/>
              </a:spcAft>
            </a:pPr>
            <a:r>
              <a:rPr lang="en-GB" sz="1800" dirty="0">
                <a:effectLst/>
                <a:latin typeface="Jacobs Chronos" panose="020B0603030503030204" pitchFamily="34" charset="0"/>
                <a:ea typeface="Jacobs Chronos" panose="020B0603030503030204" pitchFamily="34" charset="0"/>
                <a:cs typeface="Times New Roman" panose="02020603050405020304" pitchFamily="18" charset="0"/>
              </a:rPr>
              <a:t>Consider and then add detail to the map of the effects these challenges could have on the project for the company.</a:t>
            </a:r>
          </a:p>
          <a:p>
            <a:pPr>
              <a:lnSpc>
                <a:spcPct val="107000"/>
              </a:lnSpc>
              <a:spcAft>
                <a:spcPts val="800"/>
              </a:spcAft>
            </a:pPr>
            <a:endParaRPr lang="en-GB" dirty="0">
              <a:latin typeface="Jacobs Chronos" panose="020B0603030503030204" pitchFamily="34" charset="0"/>
              <a:ea typeface="Jacobs Chronos" panose="020B0603030503030204" pitchFamily="34" charset="0"/>
              <a:cs typeface="Times New Roman" panose="02020603050405020304" pitchFamily="18" charset="0"/>
            </a:endParaRPr>
          </a:p>
          <a:p>
            <a:pPr>
              <a:lnSpc>
                <a:spcPct val="107000"/>
              </a:lnSpc>
              <a:spcAft>
                <a:spcPts val="800"/>
              </a:spcAft>
            </a:pPr>
            <a:endParaRPr lang="en-GB" sz="1800" dirty="0">
              <a:effectLst/>
              <a:latin typeface="Jacobs Chronos" panose="020B0603030503030204" pitchFamily="34" charset="0"/>
              <a:ea typeface="Jacobs Chronos" panose="020B0603030503030204" pitchFamily="34" charset="0"/>
              <a:cs typeface="Times New Roman" panose="02020603050405020304" pitchFamily="18" charset="0"/>
            </a:endParaRPr>
          </a:p>
          <a:p>
            <a:pPr>
              <a:lnSpc>
                <a:spcPct val="107000"/>
              </a:lnSpc>
              <a:spcAft>
                <a:spcPts val="800"/>
              </a:spcAft>
            </a:pPr>
            <a:endParaRPr lang="en-GB" dirty="0">
              <a:latin typeface="Jacobs Chronos" panose="020B0603030503030204" pitchFamily="34" charset="0"/>
              <a:ea typeface="Jacobs Chronos" panose="020B0603030503030204" pitchFamily="34" charset="0"/>
              <a:cs typeface="Times New Roman" panose="02020603050405020304" pitchFamily="18" charset="0"/>
            </a:endParaRPr>
          </a:p>
          <a:p>
            <a:pPr>
              <a:lnSpc>
                <a:spcPct val="107000"/>
              </a:lnSpc>
              <a:spcAft>
                <a:spcPts val="800"/>
              </a:spcAft>
            </a:pPr>
            <a:r>
              <a:rPr lang="en-GB" dirty="0">
                <a:latin typeface="Jacobs Chronos" panose="020B0603030503030204" pitchFamily="34" charset="0"/>
                <a:ea typeface="Jacobs Chronos" panose="020B0603030503030204" pitchFamily="34" charset="0"/>
                <a:cs typeface="Times New Roman" panose="02020603050405020304" pitchFamily="18" charset="0"/>
              </a:rPr>
              <a:t>(NB task could be done as part of a site visit.)</a:t>
            </a:r>
            <a:endParaRPr lang="en-GB" sz="1800" dirty="0">
              <a:effectLst/>
              <a:latin typeface="Jacobs Chronos" panose="020B0603030503030204" pitchFamily="34" charset="0"/>
              <a:ea typeface="Jacobs Chronos" panose="020B0603030503030204" pitchFamily="34" charset="0"/>
              <a:cs typeface="Times New Roman" panose="02020603050405020304" pitchFamily="18" charset="0"/>
            </a:endParaRPr>
          </a:p>
          <a:p>
            <a:pPr>
              <a:lnSpc>
                <a:spcPct val="107000"/>
              </a:lnSpc>
              <a:spcAft>
                <a:spcPts val="800"/>
              </a:spcAft>
            </a:pPr>
            <a:endParaRPr lang="en-GB" sz="1800" dirty="0">
              <a:effectLst/>
              <a:latin typeface="Jacobs Chronos" panose="020B0603030503030204" pitchFamily="34" charset="0"/>
              <a:ea typeface="Jacobs Chronos" panose="020B0603030503030204" pitchFamily="34" charset="0"/>
              <a:cs typeface="Times New Roman" panose="02020603050405020304" pitchFamily="18" charset="0"/>
            </a:endParaRPr>
          </a:p>
        </p:txBody>
      </p:sp>
    </p:spTree>
    <p:extLst>
      <p:ext uri="{BB962C8B-B14F-4D97-AF65-F5344CB8AC3E}">
        <p14:creationId xmlns:p14="http://schemas.microsoft.com/office/powerpoint/2010/main" val="3465197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F480EAB-0D6F-4883-8314-6FB42EAFD18B}"/>
              </a:ext>
            </a:extLst>
          </p:cNvPr>
          <p:cNvPicPr>
            <a:picLocks noChangeAspect="1"/>
          </p:cNvPicPr>
          <p:nvPr/>
        </p:nvPicPr>
        <p:blipFill rotWithShape="1">
          <a:blip r:embed="rId3"/>
          <a:srcRect l="67813" t="31388" r="17773" b="31945"/>
          <a:stretch/>
        </p:blipFill>
        <p:spPr>
          <a:xfrm>
            <a:off x="0" y="894748"/>
            <a:ext cx="12192000" cy="5540986"/>
          </a:xfrm>
          <a:prstGeom prst="rect">
            <a:avLst/>
          </a:prstGeom>
        </p:spPr>
      </p:pic>
      <p:sp>
        <p:nvSpPr>
          <p:cNvPr id="3" name="TextBox 2">
            <a:extLst>
              <a:ext uri="{FF2B5EF4-FFF2-40B4-BE49-F238E27FC236}">
                <a16:creationId xmlns:a16="http://schemas.microsoft.com/office/drawing/2014/main" id="{7DF79ED1-2C91-49AC-901A-3D6E1157F646}"/>
              </a:ext>
            </a:extLst>
          </p:cNvPr>
          <p:cNvSpPr txBox="1"/>
          <p:nvPr/>
        </p:nvSpPr>
        <p:spPr>
          <a:xfrm>
            <a:off x="407988" y="6435734"/>
            <a:ext cx="5364000" cy="338554"/>
          </a:xfrm>
          <a:prstGeom prst="rect">
            <a:avLst/>
          </a:prstGeom>
          <a:noFill/>
        </p:spPr>
        <p:txBody>
          <a:bodyPr wrap="square" rtlCol="0">
            <a:spAutoFit/>
          </a:bodyPr>
          <a:lstStyle/>
          <a:p>
            <a:r>
              <a:rPr lang="en-GB" sz="1600" b="1" dirty="0">
                <a:solidFill>
                  <a:schemeClr val="bg1"/>
                </a:solidFill>
                <a:latin typeface="Arial" panose="020B0604020202020204" pitchFamily="34" charset="0"/>
                <a:ea typeface="Verdana" panose="020B0604030504040204" pitchFamily="34" charset="0"/>
                <a:cs typeface="Arial" panose="020B0604020202020204" pitchFamily="34" charset="0"/>
              </a:rPr>
              <a:t>bit.ly/academy9</a:t>
            </a:r>
          </a:p>
        </p:txBody>
      </p:sp>
      <p:sp>
        <p:nvSpPr>
          <p:cNvPr id="6" name="TextBox 5">
            <a:extLst>
              <a:ext uri="{FF2B5EF4-FFF2-40B4-BE49-F238E27FC236}">
                <a16:creationId xmlns:a16="http://schemas.microsoft.com/office/drawing/2014/main" id="{D3834F68-22C1-400B-973A-A21FCEC207D3}"/>
              </a:ext>
            </a:extLst>
          </p:cNvPr>
          <p:cNvSpPr txBox="1"/>
          <p:nvPr/>
        </p:nvSpPr>
        <p:spPr>
          <a:xfrm>
            <a:off x="617711" y="1971413"/>
            <a:ext cx="7813225" cy="4062715"/>
          </a:xfrm>
          <a:prstGeom prst="rect">
            <a:avLst/>
          </a:prstGeom>
          <a:noFill/>
        </p:spPr>
        <p:txBody>
          <a:bodyPr wrap="square" rtlCol="0">
            <a:spAutoFit/>
          </a:bodyPr>
          <a:lstStyle/>
          <a:p>
            <a:pPr>
              <a:lnSpc>
                <a:spcPct val="107000"/>
              </a:lnSpc>
              <a:spcAft>
                <a:spcPts val="800"/>
              </a:spcAft>
            </a:pPr>
            <a:r>
              <a:rPr lang="en-GB" sz="1400" dirty="0">
                <a:hlinkClick r:id="rId4"/>
              </a:rPr>
              <a:t>Academy9 pupil resource page for this qualification.</a:t>
            </a:r>
            <a:endParaRPr lang="en-GB" sz="1400" dirty="0"/>
          </a:p>
          <a:p>
            <a:pPr>
              <a:lnSpc>
                <a:spcPct val="107000"/>
              </a:lnSpc>
              <a:spcAft>
                <a:spcPts val="800"/>
              </a:spcAft>
            </a:pPr>
            <a:endParaRPr lang="en-GB" sz="1400" dirty="0"/>
          </a:p>
          <a:p>
            <a:pPr>
              <a:lnSpc>
                <a:spcPct val="107000"/>
              </a:lnSpc>
              <a:spcAft>
                <a:spcPts val="800"/>
              </a:spcAft>
            </a:pPr>
            <a:r>
              <a:rPr lang="en-GB" sz="1400" dirty="0"/>
              <a:t>Guide to A9 challenges </a:t>
            </a:r>
            <a:r>
              <a:rPr lang="en-GB" sz="1400" dirty="0">
                <a:hlinkClick r:id="rId5"/>
              </a:rPr>
              <a:t>Possible-challenges-associated-with-the-A9-dualling.pdf (glowscotland.org.uk)</a:t>
            </a:r>
            <a:endParaRPr lang="en-GB" sz="1400" dirty="0"/>
          </a:p>
          <a:p>
            <a:pPr>
              <a:lnSpc>
                <a:spcPct val="107000"/>
              </a:lnSpc>
              <a:spcAft>
                <a:spcPts val="800"/>
              </a:spcAft>
            </a:pPr>
            <a:endParaRPr lang="en-GB" sz="1400" dirty="0"/>
          </a:p>
          <a:p>
            <a:pPr>
              <a:lnSpc>
                <a:spcPct val="107000"/>
              </a:lnSpc>
              <a:spcAft>
                <a:spcPts val="800"/>
              </a:spcAft>
            </a:pPr>
            <a:r>
              <a:rPr lang="en-GB" sz="1400" dirty="0">
                <a:effectLst/>
                <a:latin typeface="Jacobs Chronos" panose="020B0603030503030204" pitchFamily="34" charset="0"/>
                <a:ea typeface="Jacobs Chronos" panose="020B0603030503030204" pitchFamily="34" charset="0"/>
                <a:cs typeface="Times New Roman" panose="02020603050405020304" pitchFamily="18" charset="0"/>
              </a:rPr>
              <a:t>Links to maps</a:t>
            </a:r>
          </a:p>
          <a:p>
            <a:pPr>
              <a:lnSpc>
                <a:spcPct val="107000"/>
              </a:lnSpc>
              <a:spcAft>
                <a:spcPts val="800"/>
              </a:spcAft>
            </a:pPr>
            <a:r>
              <a:rPr lang="en-GB" sz="1400" dirty="0">
                <a:effectLst/>
                <a:latin typeface="Jacobs Chronos" panose="020B0603030503030204" pitchFamily="34" charset="0"/>
                <a:ea typeface="Jacobs Chronos" panose="020B0603030503030204" pitchFamily="34" charset="0"/>
                <a:cs typeface="Times New Roman" panose="02020603050405020304" pitchFamily="18" charset="0"/>
                <a:hlinkClick r:id="rId6"/>
              </a:rPr>
              <a:t>https://blogs.glowscotland.org.uk/glowblogs/public/academy9/uploads/sites/3601/2022/03/09130835/B2140005_Academy9_Figure_3_A3.pdf</a:t>
            </a:r>
            <a:endParaRPr lang="en-GB" sz="1400" dirty="0">
              <a:effectLst/>
              <a:latin typeface="Jacobs Chronos" panose="020B0603030503030204" pitchFamily="34" charset="0"/>
              <a:ea typeface="Jacobs Chronos" panose="020B0603030503030204" pitchFamily="34" charset="0"/>
              <a:cs typeface="Times New Roman" panose="02020603050405020304" pitchFamily="18" charset="0"/>
            </a:endParaRPr>
          </a:p>
          <a:p>
            <a:pPr>
              <a:lnSpc>
                <a:spcPct val="107000"/>
              </a:lnSpc>
              <a:spcAft>
                <a:spcPts val="800"/>
              </a:spcAft>
            </a:pPr>
            <a:r>
              <a:rPr lang="en-GB" sz="1400" dirty="0">
                <a:effectLst/>
                <a:latin typeface="Jacobs Chronos" panose="020B0603030503030204" pitchFamily="34" charset="0"/>
                <a:ea typeface="Jacobs Chronos" panose="020B0603030503030204" pitchFamily="34" charset="0"/>
                <a:cs typeface="Times New Roman" panose="02020603050405020304" pitchFamily="18" charset="0"/>
                <a:hlinkClick r:id="rId7"/>
              </a:rPr>
              <a:t>https://blogs.glowscotland.org.uk/glowblogs/public/academy9/uploads/sites/3601/2022/03/09130832/B2140004_Academy9_Figure_2_A3.pdf</a:t>
            </a:r>
            <a:endParaRPr lang="en-GB" sz="1400" dirty="0">
              <a:effectLst/>
              <a:latin typeface="Jacobs Chronos" panose="020B0603030503030204" pitchFamily="34" charset="0"/>
              <a:ea typeface="Jacobs Chronos" panose="020B0603030503030204" pitchFamily="34" charset="0"/>
              <a:cs typeface="Times New Roman" panose="02020603050405020304" pitchFamily="18" charset="0"/>
            </a:endParaRPr>
          </a:p>
          <a:p>
            <a:pPr>
              <a:lnSpc>
                <a:spcPct val="107000"/>
              </a:lnSpc>
              <a:spcAft>
                <a:spcPts val="800"/>
              </a:spcAft>
            </a:pPr>
            <a:r>
              <a:rPr lang="en-GB" sz="1400" dirty="0">
                <a:effectLst/>
                <a:latin typeface="Jacobs Chronos" panose="020B0603030503030204" pitchFamily="34" charset="0"/>
                <a:ea typeface="Jacobs Chronos" panose="020B0603030503030204" pitchFamily="34" charset="0"/>
                <a:cs typeface="Times New Roman" panose="02020603050405020304" pitchFamily="18" charset="0"/>
                <a:hlinkClick r:id="rId8"/>
              </a:rPr>
              <a:t>https://blogs.glowscotland.org.uk/glowblogs/public/academy9/uploads/sites/3601/2022/04/22113625/B2140003_Academy9_Figure_1_A3.pdf</a:t>
            </a:r>
            <a:endParaRPr lang="en-GB" sz="1400" dirty="0">
              <a:effectLst/>
              <a:latin typeface="Jacobs Chronos" panose="020B0603030503030204" pitchFamily="34" charset="0"/>
              <a:ea typeface="Jacobs Chronos" panose="020B0603030503030204" pitchFamily="34" charset="0"/>
              <a:cs typeface="Times New Roman" panose="02020603050405020304" pitchFamily="18" charset="0"/>
            </a:endParaRPr>
          </a:p>
          <a:p>
            <a:pPr>
              <a:lnSpc>
                <a:spcPct val="107000"/>
              </a:lnSpc>
              <a:spcAft>
                <a:spcPts val="800"/>
              </a:spcAft>
            </a:pPr>
            <a:endParaRPr lang="en-GB" sz="1400" dirty="0">
              <a:effectLst/>
              <a:latin typeface="Jacobs Chronos" panose="020B0603030503030204" pitchFamily="34" charset="0"/>
              <a:ea typeface="Jacobs Chronos" panose="020B0603030503030204" pitchFamily="34" charset="0"/>
              <a:cs typeface="Times New Roman" panose="02020603050405020304" pitchFamily="18" charset="0"/>
            </a:endParaRPr>
          </a:p>
          <a:p>
            <a:pPr>
              <a:lnSpc>
                <a:spcPct val="107000"/>
              </a:lnSpc>
              <a:spcAft>
                <a:spcPts val="800"/>
              </a:spcAft>
            </a:pPr>
            <a:endParaRPr lang="en-GB" sz="1800" dirty="0">
              <a:effectLst/>
              <a:latin typeface="Jacobs Chronos" panose="020B0603030503030204" pitchFamily="34" charset="0"/>
              <a:ea typeface="Jacobs Chronos" panose="020B060303050303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A65DD40F-9D6F-4464-9509-15AEE85D93C1}"/>
              </a:ext>
            </a:extLst>
          </p:cNvPr>
          <p:cNvSpPr txBox="1"/>
          <p:nvPr/>
        </p:nvSpPr>
        <p:spPr>
          <a:xfrm>
            <a:off x="617711" y="202922"/>
            <a:ext cx="6923992" cy="369332"/>
          </a:xfrm>
          <a:prstGeom prst="rect">
            <a:avLst/>
          </a:prstGeom>
          <a:noFill/>
        </p:spPr>
        <p:txBody>
          <a:bodyPr wrap="square" rtlCol="0">
            <a:spAutoFit/>
          </a:bodyPr>
          <a:lstStyle/>
          <a:p>
            <a:r>
              <a:rPr lang="en-GB" b="1" dirty="0">
                <a:solidFill>
                  <a:schemeClr val="bg1"/>
                </a:solidFill>
                <a:latin typeface="Arial" panose="020B0604020202020204" pitchFamily="34" charset="0"/>
                <a:ea typeface="Verdana" panose="020B0604030504040204" pitchFamily="34" charset="0"/>
                <a:cs typeface="Arial" panose="020B0604020202020204" pitchFamily="34" charset="0"/>
              </a:rPr>
              <a:t>Academy9- Civil and Infrastructure Engineering Projects</a:t>
            </a:r>
            <a:endParaRPr lang="en-GB" dirty="0">
              <a:solidFill>
                <a:schemeClr val="bg1"/>
              </a:solidFill>
              <a:latin typeface="Arial" panose="020B0604020202020204" pitchFamily="34" charset="0"/>
              <a:ea typeface="Verdana" panose="020B0604030504040204" pitchFamily="34" charset="0"/>
              <a:cs typeface="Arial" panose="020B0604020202020204" pitchFamily="34" charset="0"/>
            </a:endParaRPr>
          </a:p>
        </p:txBody>
      </p:sp>
      <p:sp>
        <p:nvSpPr>
          <p:cNvPr id="8" name="TextBox 7">
            <a:extLst>
              <a:ext uri="{FF2B5EF4-FFF2-40B4-BE49-F238E27FC236}">
                <a16:creationId xmlns:a16="http://schemas.microsoft.com/office/drawing/2014/main" id="{721F8D9B-11B4-4B44-95E7-ABD0B01E15A3}"/>
              </a:ext>
            </a:extLst>
          </p:cNvPr>
          <p:cNvSpPr txBox="1"/>
          <p:nvPr/>
        </p:nvSpPr>
        <p:spPr>
          <a:xfrm>
            <a:off x="617711" y="1142995"/>
            <a:ext cx="7629015" cy="600164"/>
          </a:xfrm>
          <a:prstGeom prst="rect">
            <a:avLst/>
          </a:prstGeom>
          <a:noFill/>
        </p:spPr>
        <p:txBody>
          <a:bodyPr wrap="square" tIns="0" rtlCol="0">
            <a:spAutoFit/>
          </a:bodyPr>
          <a:lstStyle/>
          <a:p>
            <a:r>
              <a:rPr lang="en-GB" sz="3600" b="1" dirty="0">
                <a:solidFill>
                  <a:srgbClr val="046072"/>
                </a:solidFill>
                <a:latin typeface="Arial" panose="020B0604020202020204" pitchFamily="34" charset="0"/>
                <a:ea typeface="Verdana" panose="020B0604030504040204" pitchFamily="34" charset="0"/>
                <a:cs typeface="Arial" panose="020B0604020202020204" pitchFamily="34" charset="0"/>
              </a:rPr>
              <a:t>Useful links</a:t>
            </a:r>
            <a:endParaRPr lang="en-GB" sz="3600" dirty="0">
              <a:solidFill>
                <a:srgbClr val="046072"/>
              </a:solidFill>
              <a:latin typeface="Arial" panose="020B0604020202020204" pitchFamily="34" charset="0"/>
              <a:ea typeface="Verdana" panose="020B0604030504040204" pitchFamily="34" charset="0"/>
              <a:cs typeface="Arial" panose="020B0604020202020204" pitchFamily="34" charset="0"/>
            </a:endParaRPr>
          </a:p>
        </p:txBody>
      </p:sp>
    </p:spTree>
    <p:extLst>
      <p:ext uri="{BB962C8B-B14F-4D97-AF65-F5344CB8AC3E}">
        <p14:creationId xmlns:p14="http://schemas.microsoft.com/office/powerpoint/2010/main" val="12943986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982ACDB-A209-456E-A04D-A95A546AFB9F}"/>
              </a:ext>
            </a:extLst>
          </p:cNvPr>
          <p:cNvPicPr>
            <a:picLocks noChangeAspect="1"/>
          </p:cNvPicPr>
          <p:nvPr/>
        </p:nvPicPr>
        <p:blipFill rotWithShape="1">
          <a:blip r:embed="rId3"/>
          <a:srcRect l="67813" t="31388" r="17773" b="31945"/>
          <a:stretch/>
        </p:blipFill>
        <p:spPr>
          <a:xfrm>
            <a:off x="0" y="894748"/>
            <a:ext cx="12192000" cy="5540986"/>
          </a:xfrm>
          <a:prstGeom prst="rect">
            <a:avLst/>
          </a:prstGeom>
        </p:spPr>
      </p:pic>
      <p:sp>
        <p:nvSpPr>
          <p:cNvPr id="3" name="TextBox 2">
            <a:extLst>
              <a:ext uri="{FF2B5EF4-FFF2-40B4-BE49-F238E27FC236}">
                <a16:creationId xmlns:a16="http://schemas.microsoft.com/office/drawing/2014/main" id="{7DF79ED1-2C91-49AC-901A-3D6E1157F646}"/>
              </a:ext>
            </a:extLst>
          </p:cNvPr>
          <p:cNvSpPr txBox="1"/>
          <p:nvPr/>
        </p:nvSpPr>
        <p:spPr>
          <a:xfrm>
            <a:off x="407988" y="6435734"/>
            <a:ext cx="5364000" cy="338554"/>
          </a:xfrm>
          <a:prstGeom prst="rect">
            <a:avLst/>
          </a:prstGeom>
          <a:noFill/>
        </p:spPr>
        <p:txBody>
          <a:bodyPr wrap="square" rtlCol="0">
            <a:spAutoFit/>
          </a:bodyPr>
          <a:lstStyle/>
          <a:p>
            <a:r>
              <a:rPr lang="en-GB" sz="1600" b="1" dirty="0">
                <a:solidFill>
                  <a:schemeClr val="bg1"/>
                </a:solidFill>
                <a:latin typeface="Arial" panose="020B0604020202020204" pitchFamily="34" charset="0"/>
                <a:ea typeface="Verdana" panose="020B0604030504040204" pitchFamily="34" charset="0"/>
                <a:cs typeface="Arial" panose="020B0604020202020204" pitchFamily="34" charset="0"/>
              </a:rPr>
              <a:t>bit.ly/academy9</a:t>
            </a:r>
          </a:p>
        </p:txBody>
      </p:sp>
      <p:sp>
        <p:nvSpPr>
          <p:cNvPr id="4" name="TextBox 3">
            <a:extLst>
              <a:ext uri="{FF2B5EF4-FFF2-40B4-BE49-F238E27FC236}">
                <a16:creationId xmlns:a16="http://schemas.microsoft.com/office/drawing/2014/main" id="{0FEC1934-3566-40FC-BC4C-5AE0A0C195C6}"/>
              </a:ext>
            </a:extLst>
          </p:cNvPr>
          <p:cNvSpPr txBox="1"/>
          <p:nvPr/>
        </p:nvSpPr>
        <p:spPr>
          <a:xfrm>
            <a:off x="407988" y="975847"/>
            <a:ext cx="10388643" cy="600164"/>
          </a:xfrm>
          <a:prstGeom prst="rect">
            <a:avLst/>
          </a:prstGeom>
          <a:noFill/>
        </p:spPr>
        <p:txBody>
          <a:bodyPr wrap="square" tIns="0" rtlCol="0">
            <a:spAutoFit/>
          </a:bodyPr>
          <a:lstStyle/>
          <a:p>
            <a:r>
              <a:rPr lang="en-GB" sz="3600" b="1" dirty="0">
                <a:solidFill>
                  <a:srgbClr val="046072"/>
                </a:solidFill>
                <a:latin typeface="Arial" panose="020B0604020202020204" pitchFamily="34" charset="0"/>
                <a:ea typeface="Verdana" panose="020B0604030504040204" pitchFamily="34" charset="0"/>
                <a:cs typeface="Arial" panose="020B0604020202020204" pitchFamily="34" charset="0"/>
              </a:rPr>
              <a:t>Es and Os, Career Education Standard goals.</a:t>
            </a:r>
            <a:endParaRPr lang="en-GB" sz="3600" dirty="0">
              <a:solidFill>
                <a:srgbClr val="046072"/>
              </a:solidFill>
              <a:latin typeface="Arial" panose="020B0604020202020204" pitchFamily="34" charset="0"/>
              <a:ea typeface="Verdana" panose="020B0604030504040204" pitchFamily="34" charset="0"/>
              <a:cs typeface="Arial" panose="020B0604020202020204" pitchFamily="34" charset="0"/>
            </a:endParaRPr>
          </a:p>
        </p:txBody>
      </p:sp>
      <p:sp>
        <p:nvSpPr>
          <p:cNvPr id="5" name="TextBox 4">
            <a:extLst>
              <a:ext uri="{FF2B5EF4-FFF2-40B4-BE49-F238E27FC236}">
                <a16:creationId xmlns:a16="http://schemas.microsoft.com/office/drawing/2014/main" id="{059EC8FF-6FC2-41C2-A806-242AEA773A40}"/>
              </a:ext>
            </a:extLst>
          </p:cNvPr>
          <p:cNvSpPr txBox="1"/>
          <p:nvPr/>
        </p:nvSpPr>
        <p:spPr>
          <a:xfrm>
            <a:off x="407988" y="1576011"/>
            <a:ext cx="11311432" cy="5293757"/>
          </a:xfrm>
          <a:prstGeom prst="rect">
            <a:avLst/>
          </a:prstGeom>
          <a:noFill/>
        </p:spPr>
        <p:txBody>
          <a:bodyPr wrap="square" numCol="1" rtlCol="0">
            <a:spAutoFit/>
          </a:bodyPr>
          <a:lstStyle/>
          <a:p>
            <a:pPr>
              <a:spcAft>
                <a:spcPts val="1200"/>
              </a:spcAft>
            </a:pPr>
            <a:r>
              <a:rPr lang="en-GB" sz="1400" b="0" i="0" dirty="0">
                <a:effectLst/>
              </a:rPr>
              <a:t>CfE:</a:t>
            </a:r>
          </a:p>
          <a:p>
            <a:pPr marL="285750" indent="-285750">
              <a:spcAft>
                <a:spcPts val="1200"/>
              </a:spcAft>
              <a:buFont typeface="Arial" panose="020B0604020202020204" pitchFamily="34" charset="0"/>
              <a:buChar char="•"/>
            </a:pPr>
            <a:r>
              <a:rPr lang="en-GB" sz="1100" b="0" i="0" dirty="0">
                <a:effectLst/>
              </a:rPr>
              <a:t>I am investigating different careers/occupations, ways of working, and learning and training paths. I am gaining experience that helps me recognise the relevance of my learning, skills and interests to my future life. HWB 2-20a / HWB 3-20a / HWB 4-20a</a:t>
            </a:r>
          </a:p>
          <a:p>
            <a:pPr marL="285750" indent="-285750">
              <a:spcAft>
                <a:spcPts val="1200"/>
              </a:spcAft>
              <a:buFont typeface="Arial" panose="020B0604020202020204" pitchFamily="34" charset="0"/>
              <a:buChar char="•"/>
            </a:pPr>
            <a:r>
              <a:rPr lang="en-GB" sz="1100" dirty="0"/>
              <a:t>I can solve problems through the application of engineering principles and can discuss the impact engineering has on the world around me. TCH 4-12a</a:t>
            </a:r>
          </a:p>
          <a:p>
            <a:pPr marL="285750" indent="-285750">
              <a:spcAft>
                <a:spcPts val="1200"/>
              </a:spcAft>
              <a:buFont typeface="Arial" panose="020B0604020202020204" pitchFamily="34" charset="0"/>
              <a:buChar char="•"/>
            </a:pPr>
            <a:r>
              <a:rPr lang="en-GB" sz="1100" b="0" i="0" dirty="0">
                <a:effectLst/>
              </a:rPr>
              <a:t>I can extend my use of manual and digital graphic techniques to realise ideas, concepts and products and recognise the importance of real world standards. TCH 4-11a</a:t>
            </a:r>
            <a:r>
              <a:rPr lang="en-GB" sz="1100" dirty="0"/>
              <a:t> </a:t>
            </a:r>
          </a:p>
          <a:p>
            <a:pPr marL="285750" indent="-285750">
              <a:spcAft>
                <a:spcPts val="1200"/>
              </a:spcAft>
              <a:buFont typeface="Arial" panose="020B0604020202020204" pitchFamily="34" charset="0"/>
              <a:buChar char="•"/>
            </a:pPr>
            <a:r>
              <a:rPr lang="en-GB" sz="1100" b="0" i="0" dirty="0">
                <a:effectLst/>
              </a:rPr>
              <a:t>I can assess the impact of developments in transport infrastructure in a selected area and can contribute to a discussion on the development of sustainable systems. SOC 4-09b</a:t>
            </a:r>
          </a:p>
          <a:p>
            <a:pPr marL="285750" indent="-285750">
              <a:spcAft>
                <a:spcPts val="1200"/>
              </a:spcAft>
              <a:buFont typeface="Arial" panose="020B0604020202020204" pitchFamily="34" charset="0"/>
              <a:buChar char="•"/>
            </a:pPr>
            <a:r>
              <a:rPr lang="en-GB" sz="1100" b="0" i="0" dirty="0">
                <a:effectLst/>
              </a:rPr>
              <a:t>I can explain the development of the main features of an urban area in Scotland or elsewhere and can evaluate the implications for the society concerned. SOC 4-10b</a:t>
            </a:r>
          </a:p>
          <a:p>
            <a:pPr marL="285750" indent="-285750">
              <a:spcAft>
                <a:spcPts val="1200"/>
              </a:spcAft>
              <a:buFont typeface="Arial" panose="020B0604020202020204" pitchFamily="34" charset="0"/>
              <a:buChar char="•"/>
            </a:pPr>
            <a:r>
              <a:rPr lang="en-GB" sz="1100" b="0" i="0" dirty="0">
                <a:effectLst/>
              </a:rPr>
              <a:t>I can use a range of maps and geographical information systems to gather, interpret and present conclusions and can locate a range of features within Scotland, UK, Europe and the wider world. SOC 3-14a</a:t>
            </a:r>
            <a:endParaRPr lang="en-GB" sz="1100" dirty="0"/>
          </a:p>
          <a:p>
            <a:pPr marL="285750" indent="-285750">
              <a:spcAft>
                <a:spcPts val="1200"/>
              </a:spcAft>
              <a:buFont typeface="Arial" panose="020B0604020202020204" pitchFamily="34" charset="0"/>
              <a:buChar char="•"/>
            </a:pPr>
            <a:r>
              <a:rPr lang="en-GB" sz="1100" b="0" i="0" dirty="0">
                <a:effectLst/>
              </a:rPr>
              <a:t>I can make notes and organise them to develop my thinking, help retain and recall information, explore issues and create new texts, using my own words as appropriate. LIT 3-15a / LIT 4-15a</a:t>
            </a:r>
          </a:p>
          <a:p>
            <a:pPr marL="285750" indent="-285750">
              <a:spcAft>
                <a:spcPts val="1200"/>
              </a:spcAft>
              <a:buFont typeface="Arial" panose="020B0604020202020204" pitchFamily="34" charset="0"/>
              <a:buChar char="•"/>
            </a:pPr>
            <a:r>
              <a:rPr lang="en-GB" sz="1100" b="0" i="0" dirty="0">
                <a:effectLst/>
              </a:rPr>
              <a:t>I can justify my choice and use of layout and presentation in terms of the intended impact on my reader. LIT 4-24a</a:t>
            </a:r>
          </a:p>
          <a:p>
            <a:pPr>
              <a:spcAft>
                <a:spcPts val="1200"/>
              </a:spcAft>
            </a:pPr>
            <a:r>
              <a:rPr lang="en-GB" sz="1100" dirty="0"/>
              <a:t>Career Education Entitlements:</a:t>
            </a:r>
          </a:p>
          <a:p>
            <a:pPr marL="285750" indent="-285750">
              <a:spcAft>
                <a:spcPts val="1200"/>
              </a:spcAft>
              <a:buFont typeface="Arial" panose="020B0604020202020204" pitchFamily="34" charset="0"/>
              <a:buChar char="•"/>
            </a:pPr>
            <a:r>
              <a:rPr lang="en-GB" sz="1100" dirty="0"/>
              <a:t>E</a:t>
            </a:r>
            <a:r>
              <a:rPr lang="en-GB" sz="1100" b="0" i="0" u="none" strike="noStrike" baseline="0" dirty="0"/>
              <a:t>xperience a curriculum through which they learn about the world of work and job possibilities and which makes clear the strengths and skills needed to take advantage of these opportunities</a:t>
            </a:r>
          </a:p>
          <a:p>
            <a:pPr marL="285750" indent="-285750">
              <a:spcAft>
                <a:spcPts val="1200"/>
              </a:spcAft>
              <a:buFont typeface="Arial" panose="020B0604020202020204" pitchFamily="34" charset="0"/>
              <a:buChar char="•"/>
            </a:pPr>
            <a:r>
              <a:rPr lang="en-GB" sz="1100" dirty="0"/>
              <a:t>D</a:t>
            </a:r>
            <a:r>
              <a:rPr lang="en-GB" sz="1100" b="0" i="0" u="none" strike="noStrike" baseline="0" dirty="0"/>
              <a:t>evelop skills for learning, life and work as an integral part of their education and be clear about how all their achievements relate to these.</a:t>
            </a:r>
          </a:p>
          <a:p>
            <a:pPr marL="285750" indent="-285750" algn="l">
              <a:buFont typeface="Arial" panose="020B0604020202020204" pitchFamily="34" charset="0"/>
              <a:buChar char="•"/>
            </a:pPr>
            <a:r>
              <a:rPr lang="en-GB" sz="1100" dirty="0"/>
              <a:t>D</a:t>
            </a:r>
            <a:r>
              <a:rPr lang="en-GB" sz="1100" b="0" i="0" u="none" strike="noStrike" baseline="0" dirty="0"/>
              <a:t>evelop understanding of the responsibilities and duties placed on employers and employees.</a:t>
            </a:r>
          </a:p>
          <a:p>
            <a:pPr marL="285750" indent="-285750" algn="l">
              <a:buFont typeface="Arial" panose="020B0604020202020204" pitchFamily="34" charset="0"/>
              <a:buChar char="•"/>
            </a:pPr>
            <a:endParaRPr lang="en-GB" sz="1100" b="0" i="0" u="none" strike="noStrike" baseline="0" dirty="0"/>
          </a:p>
          <a:p>
            <a:pPr marL="285750" indent="-285750" algn="l">
              <a:buFont typeface="Arial" panose="020B0604020202020204" pitchFamily="34" charset="0"/>
              <a:buChar char="•"/>
            </a:pPr>
            <a:r>
              <a:rPr lang="en-GB" sz="1100" dirty="0"/>
              <a:t>D</a:t>
            </a:r>
            <a:r>
              <a:rPr lang="en-GB" sz="1100" b="0" i="0" u="none" strike="noStrike" baseline="0" dirty="0"/>
              <a:t>evelop CMS as an integral part of their curriculum, (strengths, horizons, networks).</a:t>
            </a:r>
          </a:p>
          <a:p>
            <a:pPr marL="285750" indent="-285750" algn="l">
              <a:buFont typeface="Arial" panose="020B0604020202020204" pitchFamily="34" charset="0"/>
              <a:buChar char="•"/>
            </a:pPr>
            <a:endParaRPr lang="en-GB" sz="1400" dirty="0">
              <a:solidFill>
                <a:srgbClr val="000000"/>
              </a:solidFill>
              <a:latin typeface="Times New Roman" panose="02020603050405020304" pitchFamily="18" charset="0"/>
            </a:endParaRPr>
          </a:p>
          <a:p>
            <a:pPr>
              <a:spcAft>
                <a:spcPts val="1200"/>
              </a:spcAft>
            </a:pPr>
            <a:endParaRPr lang="en-GB" sz="1400" dirty="0">
              <a:solidFill>
                <a:srgbClr val="046072"/>
              </a:solidFill>
              <a:latin typeface="Arial" panose="020B0604020202020204" pitchFamily="34" charset="0"/>
              <a:ea typeface="Verdana" panose="020B0604030504040204" pitchFamily="34" charset="0"/>
              <a:cs typeface="Arial" panose="020B0604020202020204" pitchFamily="34" charset="0"/>
            </a:endParaRPr>
          </a:p>
        </p:txBody>
      </p:sp>
      <p:sp>
        <p:nvSpPr>
          <p:cNvPr id="8" name="TextBox 7">
            <a:extLst>
              <a:ext uri="{FF2B5EF4-FFF2-40B4-BE49-F238E27FC236}">
                <a16:creationId xmlns:a16="http://schemas.microsoft.com/office/drawing/2014/main" id="{D7FAD74C-91EF-4BF6-9942-437F74D4E37D}"/>
              </a:ext>
            </a:extLst>
          </p:cNvPr>
          <p:cNvSpPr txBox="1"/>
          <p:nvPr/>
        </p:nvSpPr>
        <p:spPr>
          <a:xfrm>
            <a:off x="617711" y="202922"/>
            <a:ext cx="6923992" cy="369332"/>
          </a:xfrm>
          <a:prstGeom prst="rect">
            <a:avLst/>
          </a:prstGeom>
          <a:noFill/>
        </p:spPr>
        <p:txBody>
          <a:bodyPr wrap="square" rtlCol="0">
            <a:spAutoFit/>
          </a:bodyPr>
          <a:lstStyle/>
          <a:p>
            <a:r>
              <a:rPr lang="en-GB" b="1" dirty="0">
                <a:solidFill>
                  <a:schemeClr val="bg1"/>
                </a:solidFill>
                <a:latin typeface="Arial" panose="020B0604020202020204" pitchFamily="34" charset="0"/>
                <a:ea typeface="Verdana" panose="020B0604030504040204" pitchFamily="34" charset="0"/>
                <a:cs typeface="Arial" panose="020B0604020202020204" pitchFamily="34" charset="0"/>
              </a:rPr>
              <a:t>Academy9- Civil and Infrastructure Engineering Projects</a:t>
            </a:r>
            <a:endParaRPr lang="en-GB" dirty="0">
              <a:solidFill>
                <a:schemeClr val="bg1"/>
              </a:solidFill>
              <a:latin typeface="Arial" panose="020B0604020202020204" pitchFamily="34" charset="0"/>
              <a:ea typeface="Verdana" panose="020B0604030504040204" pitchFamily="34" charset="0"/>
              <a:cs typeface="Arial" panose="020B0604020202020204" pitchFamily="34" charset="0"/>
            </a:endParaRPr>
          </a:p>
        </p:txBody>
      </p:sp>
    </p:spTree>
    <p:extLst>
      <p:ext uri="{BB962C8B-B14F-4D97-AF65-F5344CB8AC3E}">
        <p14:creationId xmlns:p14="http://schemas.microsoft.com/office/powerpoint/2010/main" val="2401603525"/>
      </p:ext>
    </p:extLst>
  </p:cSld>
  <p:clrMapOvr>
    <a:masterClrMapping/>
  </p:clrMapOvr>
</p:sld>
</file>

<file path=ppt/theme/theme1.xml><?xml version="1.0" encoding="utf-8"?>
<a:theme xmlns:a="http://schemas.openxmlformats.org/drawingml/2006/main" name="Office Theme">
  <a:themeElements>
    <a:clrScheme name="Academy9">
      <a:dk1>
        <a:srgbClr val="025D71"/>
      </a:dk1>
      <a:lt1>
        <a:sysClr val="window" lastClr="FFFFFF"/>
      </a:lt1>
      <a:dk2>
        <a:srgbClr val="44546A"/>
      </a:dk2>
      <a:lt2>
        <a:srgbClr val="E7E6E6"/>
      </a:lt2>
      <a:accent1>
        <a:srgbClr val="253B8F"/>
      </a:accent1>
      <a:accent2>
        <a:srgbClr val="149AD7"/>
      </a:accent2>
      <a:accent3>
        <a:srgbClr val="E6007E"/>
      </a:accent3>
      <a:accent4>
        <a:srgbClr val="F49712"/>
      </a:accent4>
      <a:accent5>
        <a:srgbClr val="009A46"/>
      </a:accent5>
      <a:accent6>
        <a:srgbClr val="71236F"/>
      </a:accent6>
      <a:hlink>
        <a:srgbClr val="253B8F"/>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285E410077A80479B1ED5AEF14CAF1D" ma:contentTypeVersion="26" ma:contentTypeDescription="Create a new document." ma:contentTypeScope="" ma:versionID="21ebfd1fd0f6b90a081491e2025b240a">
  <xsd:schema xmlns:xsd="http://www.w3.org/2001/XMLSchema" xmlns:xs="http://www.w3.org/2001/XMLSchema" xmlns:p="http://schemas.microsoft.com/office/2006/metadata/properties" xmlns:ns2="7c05d49b-ef7e-4be8-9d1f-53acafaa5f4c" xmlns:ns3="547f456e-61b8-4da4-b74d-457f9f16183e" xmlns:ns4="c3a8d1a6-0167-4884-a8b2-3d72a0b3493c" targetNamespace="http://schemas.microsoft.com/office/2006/metadata/properties" ma:root="true" ma:fieldsID="65ca2b52bba6ca981afb41118ba4d811" ns2:_="" ns3:_="" ns4:_="">
    <xsd:import namespace="7c05d49b-ef7e-4be8-9d1f-53acafaa5f4c"/>
    <xsd:import namespace="547f456e-61b8-4da4-b74d-457f9f16183e"/>
    <xsd:import namespace="c3a8d1a6-0167-4884-a8b2-3d72a0b3493c"/>
    <xsd:element name="properties">
      <xsd:complexType>
        <xsd:sequence>
          <xsd:element name="documentManagement">
            <xsd:complexType>
              <xsd:all>
                <xsd:element ref="ns2:SharedWithUsers" minOccurs="0"/>
                <xsd:element ref="ns2:SharedWithDetails" minOccurs="0"/>
                <xsd:element ref="ns3:MediaServiceOCR" minOccurs="0"/>
                <xsd:element ref="ns3:MediaServiceEventHashCode" minOccurs="0"/>
                <xsd:element ref="ns3:MediaServiceGenerationTime" minOccurs="0"/>
                <xsd:element ref="ns3:MediaServiceAutoKeyPoints" minOccurs="0"/>
                <xsd:element ref="ns3:MediaServiceKeyPoints" minOccurs="0"/>
                <xsd:element ref="ns3:MediaLengthInSeconds" minOccurs="0"/>
                <xsd:element ref="ns3: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c05d49b-ef7e-4be8-9d1f-53acafaa5f4c"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47f456e-61b8-4da4-b74d-457f9f16183e" elementFormDefault="qualified">
    <xsd:import namespace="http://schemas.microsoft.com/office/2006/documentManagement/types"/>
    <xsd:import namespace="http://schemas.microsoft.com/office/infopath/2007/PartnerControls"/>
    <xsd:element name="MediaServiceOCR" ma:index="10" nillable="true" ma:displayName="MediaServiceOCR" ma:internalName="MediaServiceOCR" ma:readOnly="true">
      <xsd:simpleType>
        <xsd:restriction base="dms:Note">
          <xsd:maxLength value="255"/>
        </xsd:restriction>
      </xsd:simpleType>
    </xsd:element>
    <xsd:element name="MediaServiceEventHashCode" ma:index="11" nillable="true" ma:displayName="MediaServiceEventHashCode" ma:hidden="true" ma:internalName="MediaServiceEventHashCode"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LengthInSeconds" ma:index="15" nillable="true" ma:displayName="Length (seconds)"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ddafd165-6beb-44bd-9039-5187b9f5b6eb"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c3a8d1a6-0167-4884-a8b2-3d72a0b3493c"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4a29210e-fad1-4c07-ac49-1459148d5474}" ma:internalName="TaxCatchAll" ma:showField="CatchAllData" ma:web="7c05d49b-ef7e-4be8-9d1f-53acafaa5f4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547f456e-61b8-4da4-b74d-457f9f16183e">
      <Terms xmlns="http://schemas.microsoft.com/office/infopath/2007/PartnerControls"/>
    </lcf76f155ced4ddcb4097134ff3c332f>
    <TaxCatchAll xmlns="c3a8d1a6-0167-4884-a8b2-3d72a0b3493c" xsi:nil="true"/>
  </documentManagement>
</p:properties>
</file>

<file path=customXml/itemProps1.xml><?xml version="1.0" encoding="utf-8"?>
<ds:datastoreItem xmlns:ds="http://schemas.openxmlformats.org/officeDocument/2006/customXml" ds:itemID="{1C11D656-E161-40E8-81A2-9026CBF8C950}"/>
</file>

<file path=customXml/itemProps2.xml><?xml version="1.0" encoding="utf-8"?>
<ds:datastoreItem xmlns:ds="http://schemas.openxmlformats.org/officeDocument/2006/customXml" ds:itemID="{E716775F-FB0E-4629-817E-3A73B220B55B}">
  <ds:schemaRefs>
    <ds:schemaRef ds:uri="http://schemas.microsoft.com/sharepoint/v3/contenttype/forms"/>
  </ds:schemaRefs>
</ds:datastoreItem>
</file>

<file path=customXml/itemProps3.xml><?xml version="1.0" encoding="utf-8"?>
<ds:datastoreItem xmlns:ds="http://schemas.openxmlformats.org/officeDocument/2006/customXml" ds:itemID="{D75294CF-8655-4E48-98EF-33415DFFFC8C}">
  <ds:schemaRefs>
    <ds:schemaRef ds:uri="547f456e-61b8-4da4-b74d-457f9f16183e"/>
    <ds:schemaRef ds:uri="http://purl.org/dc/elements/1.1/"/>
    <ds:schemaRef ds:uri="http://schemas.microsoft.com/office/infopath/2007/PartnerControls"/>
    <ds:schemaRef ds:uri="http://purl.org/dc/dcmitype/"/>
    <ds:schemaRef ds:uri="http://schemas.microsoft.com/office/2006/documentManagement/types"/>
    <ds:schemaRef ds:uri="7c05d49b-ef7e-4be8-9d1f-53acafaa5f4c"/>
    <ds:schemaRef ds:uri="http://purl.org/dc/terms/"/>
    <ds:schemaRef ds:uri="http://www.w3.org/XML/1998/namespace"/>
    <ds:schemaRef ds:uri="http://schemas.openxmlformats.org/package/2006/metadata/core-propertie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otalTime>984</TotalTime>
  <Words>921</Words>
  <Application>Microsoft Office PowerPoint</Application>
  <PresentationFormat>Widescreen</PresentationFormat>
  <Paragraphs>76</Paragraphs>
  <Slides>8</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vt:i4>
      </vt:variant>
    </vt:vector>
  </HeadingPairs>
  <TitlesOfParts>
    <vt:vector size="15" baseType="lpstr">
      <vt:lpstr>Arial</vt:lpstr>
      <vt:lpstr>Arial Black</vt:lpstr>
      <vt:lpstr>Calibri</vt:lpstr>
      <vt:lpstr>Calibri Light</vt:lpstr>
      <vt:lpstr>Jacobs Chronos</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Steven Douglas</dc:creator>
  <cp:lastModifiedBy>Hanning, Barbara</cp:lastModifiedBy>
  <cp:revision>46</cp:revision>
  <dcterms:created xsi:type="dcterms:W3CDTF">2018-06-20T14:19:45Z</dcterms:created>
  <dcterms:modified xsi:type="dcterms:W3CDTF">2022-04-29T14:47:33Z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0x010100D285E410077A80479B1ED5AEF14CAF1D</vt:lpwstr>
  </property>
</Properties>
</file>