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sldIdLst>
    <p:sldId id="256" r:id="rId5"/>
    <p:sldId id="257" r:id="rId6"/>
    <p:sldId id="265" r:id="rId7"/>
    <p:sldId id="275" r:id="rId8"/>
    <p:sldId id="267" r:id="rId9"/>
    <p:sldId id="266" r:id="rId10"/>
    <p:sldId id="274" r:id="rId11"/>
    <p:sldId id="268" r:id="rId1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799" userDrawn="1">
          <p15:clr>
            <a:srgbClr val="A4A3A4"/>
          </p15:clr>
        </p15:guide>
        <p15:guide id="2" pos="257" userDrawn="1">
          <p15:clr>
            <a:srgbClr val="A4A3A4"/>
          </p15:clr>
        </p15:guide>
        <p15:guide id="3" pos="3840" userDrawn="1">
          <p15:clr>
            <a:srgbClr val="A4A3A4"/>
          </p15:clr>
        </p15:guide>
        <p15:guide id="4" pos="3727" userDrawn="1">
          <p15:clr>
            <a:srgbClr val="A4A3A4"/>
          </p15:clr>
        </p15:guide>
        <p15:guide id="5" pos="3953" userDrawn="1">
          <p15:clr>
            <a:srgbClr val="A4A3A4"/>
          </p15:clr>
        </p15:guide>
        <p15:guide id="6" orient="horz" pos="3816" userDrawn="1">
          <p15:clr>
            <a:srgbClr val="A4A3A4"/>
          </p15:clr>
        </p15:guide>
        <p15:guide id="7" orient="horz" pos="1185"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85F72"/>
    <a:srgbClr val="046072"/>
    <a:srgbClr val="00A654"/>
    <a:srgbClr val="EC008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127B84C-C0C4-4449-952D-E9B5C10FF44A}" v="24" dt="2022-03-09T14:31:08.022"/>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8D230F3-CF80-4859-8CE7-A43EE81993B5}" styleName="Light Style 1 - Accent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006" autoAdjust="0"/>
    <p:restoredTop sz="94660"/>
  </p:normalViewPr>
  <p:slideViewPr>
    <p:cSldViewPr snapToGrid="0">
      <p:cViewPr varScale="1">
        <p:scale>
          <a:sx n="67" d="100"/>
          <a:sy n="67" d="100"/>
        </p:scale>
        <p:origin x="568" y="44"/>
      </p:cViewPr>
      <p:guideLst>
        <p:guide orient="horz" pos="799"/>
        <p:guide pos="257"/>
        <p:guide pos="3840"/>
        <p:guide pos="3727"/>
        <p:guide pos="3953"/>
        <p:guide orient="horz" pos="3816"/>
        <p:guide orient="horz" pos="1185"/>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presProps" Target="presProps.xml"/><Relationship Id="rId18" Type="http://schemas.microsoft.com/office/2015/10/relationships/revisionInfo" Target="revisionInfo.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slide" Target="slides/slide8.xml"/><Relationship Id="rId17" Type="http://schemas.microsoft.com/office/2016/11/relationships/changesInfo" Target="changesInfos/changesInfo1.xml"/><Relationship Id="rId2" Type="http://schemas.openxmlformats.org/officeDocument/2006/relationships/customXml" Target="../customXml/item2.xml"/><Relationship Id="rId16"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theme" Target="theme/theme1.xml"/><Relationship Id="rId10" Type="http://schemas.openxmlformats.org/officeDocument/2006/relationships/slide" Target="slides/slide6.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Hanning, Barbara" userId="49e26ba7-ee0d-40e5-ba15-ab86d691b453" providerId="ADAL" clId="{D127B84C-C0C4-4449-952D-E9B5C10FF44A}"/>
    <pc:docChg chg="undo custSel addSld delSld modSld">
      <pc:chgData name="Hanning, Barbara" userId="49e26ba7-ee0d-40e5-ba15-ab86d691b453" providerId="ADAL" clId="{D127B84C-C0C4-4449-952D-E9B5C10FF44A}" dt="2022-03-09T14:31:08.022" v="1146"/>
      <pc:docMkLst>
        <pc:docMk/>
      </pc:docMkLst>
      <pc:sldChg chg="addSp delSp modSp mod">
        <pc:chgData name="Hanning, Barbara" userId="49e26ba7-ee0d-40e5-ba15-ab86d691b453" providerId="ADAL" clId="{D127B84C-C0C4-4449-952D-E9B5C10FF44A}" dt="2022-03-09T09:44:16.996" v="1074" actId="207"/>
        <pc:sldMkLst>
          <pc:docMk/>
          <pc:sldMk cId="2260855489" sldId="256"/>
        </pc:sldMkLst>
        <pc:spChg chg="mod">
          <ac:chgData name="Hanning, Barbara" userId="49e26ba7-ee0d-40e5-ba15-ab86d691b453" providerId="ADAL" clId="{D127B84C-C0C4-4449-952D-E9B5C10FF44A}" dt="2022-02-09T14:27:02.296" v="96" actId="20577"/>
          <ac:spMkLst>
            <pc:docMk/>
            <pc:sldMk cId="2260855489" sldId="256"/>
            <ac:spMk id="8" creationId="{E238075F-837B-406A-BAC7-D26042E742C9}"/>
          </ac:spMkLst>
        </pc:spChg>
        <pc:spChg chg="mod">
          <ac:chgData name="Hanning, Barbara" userId="49e26ba7-ee0d-40e5-ba15-ab86d691b453" providerId="ADAL" clId="{D127B84C-C0C4-4449-952D-E9B5C10FF44A}" dt="2022-03-09T09:44:16.996" v="1074" actId="207"/>
          <ac:spMkLst>
            <pc:docMk/>
            <pc:sldMk cId="2260855489" sldId="256"/>
            <ac:spMk id="9" creationId="{22C19A37-7B17-47EA-958B-8C68442E4230}"/>
          </ac:spMkLst>
        </pc:spChg>
        <pc:spChg chg="del mod">
          <ac:chgData name="Hanning, Barbara" userId="49e26ba7-ee0d-40e5-ba15-ab86d691b453" providerId="ADAL" clId="{D127B84C-C0C4-4449-952D-E9B5C10FF44A}" dt="2022-02-09T14:27:18.007" v="99" actId="478"/>
          <ac:spMkLst>
            <pc:docMk/>
            <pc:sldMk cId="2260855489" sldId="256"/>
            <ac:spMk id="10" creationId="{B89E7ECE-D95F-4F1B-9C74-C2D9D1B90C5F}"/>
          </ac:spMkLst>
        </pc:spChg>
        <pc:picChg chg="del">
          <ac:chgData name="Hanning, Barbara" userId="49e26ba7-ee0d-40e5-ba15-ab86d691b453" providerId="ADAL" clId="{D127B84C-C0C4-4449-952D-E9B5C10FF44A}" dt="2022-02-09T14:27:23.927" v="100" actId="478"/>
          <ac:picMkLst>
            <pc:docMk/>
            <pc:sldMk cId="2260855489" sldId="256"/>
            <ac:picMk id="13" creationId="{FC751FD1-97DC-437F-A2BF-FED103427146}"/>
          </ac:picMkLst>
        </pc:picChg>
        <pc:picChg chg="add mod">
          <ac:chgData name="Hanning, Barbara" userId="49e26ba7-ee0d-40e5-ba15-ab86d691b453" providerId="ADAL" clId="{D127B84C-C0C4-4449-952D-E9B5C10FF44A}" dt="2022-02-09T14:27:51.486" v="101"/>
          <ac:picMkLst>
            <pc:docMk/>
            <pc:sldMk cId="2260855489" sldId="256"/>
            <ac:picMk id="18" creationId="{AE7FAABB-076D-4747-81AE-1242F6730E81}"/>
          </ac:picMkLst>
        </pc:picChg>
      </pc:sldChg>
      <pc:sldChg chg="addSp delSp modSp mod">
        <pc:chgData name="Hanning, Barbara" userId="49e26ba7-ee0d-40e5-ba15-ab86d691b453" providerId="ADAL" clId="{D127B84C-C0C4-4449-952D-E9B5C10FF44A}" dt="2022-02-24T16:33:56.821" v="1060" actId="167"/>
        <pc:sldMkLst>
          <pc:docMk/>
          <pc:sldMk cId="1912129189" sldId="257"/>
        </pc:sldMkLst>
        <pc:spChg chg="mod">
          <ac:chgData name="Hanning, Barbara" userId="49e26ba7-ee0d-40e5-ba15-ab86d691b453" providerId="ADAL" clId="{D127B84C-C0C4-4449-952D-E9B5C10FF44A}" dt="2022-02-09T14:28:37.837" v="152" actId="14100"/>
          <ac:spMkLst>
            <pc:docMk/>
            <pc:sldMk cId="1912129189" sldId="257"/>
            <ac:spMk id="2" creationId="{D65D7676-D336-471D-954D-FCB311EC64EA}"/>
          </ac:spMkLst>
        </pc:spChg>
        <pc:spChg chg="mod">
          <ac:chgData name="Hanning, Barbara" userId="49e26ba7-ee0d-40e5-ba15-ab86d691b453" providerId="ADAL" clId="{D127B84C-C0C4-4449-952D-E9B5C10FF44A}" dt="2022-02-09T14:34:23.255" v="429" actId="20577"/>
          <ac:spMkLst>
            <pc:docMk/>
            <pc:sldMk cId="1912129189" sldId="257"/>
            <ac:spMk id="5" creationId="{059EC8FF-6FC2-41C2-A806-242AEA773A40}"/>
          </ac:spMkLst>
        </pc:spChg>
        <pc:picChg chg="del">
          <ac:chgData name="Hanning, Barbara" userId="49e26ba7-ee0d-40e5-ba15-ab86d691b453" providerId="ADAL" clId="{D127B84C-C0C4-4449-952D-E9B5C10FF44A}" dt="2022-02-09T14:30:49.511" v="382" actId="478"/>
          <ac:picMkLst>
            <pc:docMk/>
            <pc:sldMk cId="1912129189" sldId="257"/>
            <ac:picMk id="8" creationId="{75A9EA90-628C-401E-892E-161B31581901}"/>
          </ac:picMkLst>
        </pc:picChg>
        <pc:picChg chg="add mod ord">
          <ac:chgData name="Hanning, Barbara" userId="49e26ba7-ee0d-40e5-ba15-ab86d691b453" providerId="ADAL" clId="{D127B84C-C0C4-4449-952D-E9B5C10FF44A}" dt="2022-02-24T16:33:56.821" v="1060" actId="167"/>
          <ac:picMkLst>
            <pc:docMk/>
            <pc:sldMk cId="1912129189" sldId="257"/>
            <ac:picMk id="8" creationId="{AA3F537B-12DB-4695-832B-8B93B317FF64}"/>
          </ac:picMkLst>
        </pc:picChg>
        <pc:picChg chg="add mod">
          <ac:chgData name="Hanning, Barbara" userId="49e26ba7-ee0d-40e5-ba15-ab86d691b453" providerId="ADAL" clId="{D127B84C-C0C4-4449-952D-E9B5C10FF44A}" dt="2022-02-09T14:31:52.749" v="385" actId="1076"/>
          <ac:picMkLst>
            <pc:docMk/>
            <pc:sldMk cId="1912129189" sldId="257"/>
            <ac:picMk id="10" creationId="{C6878233-B8A2-47E3-BEEE-FE602444F746}"/>
          </ac:picMkLst>
        </pc:picChg>
      </pc:sldChg>
      <pc:sldChg chg="addSp delSp modSp del mod">
        <pc:chgData name="Hanning, Barbara" userId="49e26ba7-ee0d-40e5-ba15-ab86d691b453" providerId="ADAL" clId="{D127B84C-C0C4-4449-952D-E9B5C10FF44A}" dt="2022-02-09T14:55:37.728" v="507" actId="47"/>
        <pc:sldMkLst>
          <pc:docMk/>
          <pc:sldMk cId="1986617480" sldId="261"/>
        </pc:sldMkLst>
        <pc:spChg chg="del">
          <ac:chgData name="Hanning, Barbara" userId="49e26ba7-ee0d-40e5-ba15-ab86d691b453" providerId="ADAL" clId="{D127B84C-C0C4-4449-952D-E9B5C10FF44A}" dt="2022-02-09T14:32:51.143" v="401" actId="478"/>
          <ac:spMkLst>
            <pc:docMk/>
            <pc:sldMk cId="1986617480" sldId="261"/>
            <ac:spMk id="2" creationId="{D65D7676-D336-471D-954D-FCB311EC64EA}"/>
          </ac:spMkLst>
        </pc:spChg>
        <pc:spChg chg="add mod">
          <ac:chgData name="Hanning, Barbara" userId="49e26ba7-ee0d-40e5-ba15-ab86d691b453" providerId="ADAL" clId="{D127B84C-C0C4-4449-952D-E9B5C10FF44A}" dt="2022-02-09T14:32:51.630" v="402"/>
          <ac:spMkLst>
            <pc:docMk/>
            <pc:sldMk cId="1986617480" sldId="261"/>
            <ac:spMk id="12" creationId="{BAF1537A-C932-4B86-BB82-8687D6A223ED}"/>
          </ac:spMkLst>
        </pc:spChg>
      </pc:sldChg>
      <pc:sldChg chg="addSp delSp modSp mod">
        <pc:chgData name="Hanning, Barbara" userId="49e26ba7-ee0d-40e5-ba15-ab86d691b453" providerId="ADAL" clId="{D127B84C-C0C4-4449-952D-E9B5C10FF44A}" dt="2022-02-24T16:34:02.659" v="1062" actId="167"/>
        <pc:sldMkLst>
          <pc:docMk/>
          <pc:sldMk cId="2552629900" sldId="265"/>
        </pc:sldMkLst>
        <pc:spChg chg="mod">
          <ac:chgData name="Hanning, Barbara" userId="49e26ba7-ee0d-40e5-ba15-ab86d691b453" providerId="ADAL" clId="{D127B84C-C0C4-4449-952D-E9B5C10FF44A}" dt="2022-02-09T14:32:16.718" v="388" actId="14100"/>
          <ac:spMkLst>
            <pc:docMk/>
            <pc:sldMk cId="2552629900" sldId="265"/>
            <ac:spMk id="2" creationId="{D65D7676-D336-471D-954D-FCB311EC64EA}"/>
          </ac:spMkLst>
        </pc:spChg>
        <pc:spChg chg="mod">
          <ac:chgData name="Hanning, Barbara" userId="49e26ba7-ee0d-40e5-ba15-ab86d691b453" providerId="ADAL" clId="{D127B84C-C0C4-4449-952D-E9B5C10FF44A}" dt="2022-02-09T14:35:28.469" v="441" actId="1076"/>
          <ac:spMkLst>
            <pc:docMk/>
            <pc:sldMk cId="2552629900" sldId="265"/>
            <ac:spMk id="4" creationId="{0FEC1934-3566-40FC-BC4C-5AE0A0C195C6}"/>
          </ac:spMkLst>
        </pc:spChg>
        <pc:spChg chg="mod">
          <ac:chgData name="Hanning, Barbara" userId="49e26ba7-ee0d-40e5-ba15-ab86d691b453" providerId="ADAL" clId="{D127B84C-C0C4-4449-952D-E9B5C10FF44A}" dt="2022-02-09T14:51:26.181" v="446" actId="14100"/>
          <ac:spMkLst>
            <pc:docMk/>
            <pc:sldMk cId="2552629900" sldId="265"/>
            <ac:spMk id="5" creationId="{059EC8FF-6FC2-41C2-A806-242AEA773A40}"/>
          </ac:spMkLst>
        </pc:spChg>
        <pc:picChg chg="add mod ord">
          <ac:chgData name="Hanning, Barbara" userId="49e26ba7-ee0d-40e5-ba15-ab86d691b453" providerId="ADAL" clId="{D127B84C-C0C4-4449-952D-E9B5C10FF44A}" dt="2022-02-24T16:34:02.659" v="1062" actId="167"/>
          <ac:picMkLst>
            <pc:docMk/>
            <pc:sldMk cId="2552629900" sldId="265"/>
            <ac:picMk id="7" creationId="{A9DAC4E5-0345-4660-B60F-A36B9C12D87D}"/>
          </ac:picMkLst>
        </pc:picChg>
        <pc:picChg chg="del">
          <ac:chgData name="Hanning, Barbara" userId="49e26ba7-ee0d-40e5-ba15-ab86d691b453" providerId="ADAL" clId="{D127B84C-C0C4-4449-952D-E9B5C10FF44A}" dt="2022-02-09T14:35:35.911" v="443" actId="478"/>
          <ac:picMkLst>
            <pc:docMk/>
            <pc:sldMk cId="2552629900" sldId="265"/>
            <ac:picMk id="8" creationId="{DBC6C8ED-0789-4CBB-9D4A-F6AC7884E555}"/>
          </ac:picMkLst>
        </pc:picChg>
        <pc:picChg chg="add mod">
          <ac:chgData name="Hanning, Barbara" userId="49e26ba7-ee0d-40e5-ba15-ab86d691b453" providerId="ADAL" clId="{D127B84C-C0C4-4449-952D-E9B5C10FF44A}" dt="2022-02-09T14:51:20.838" v="445" actId="1076"/>
          <ac:picMkLst>
            <pc:docMk/>
            <pc:sldMk cId="2552629900" sldId="265"/>
            <ac:picMk id="9" creationId="{7B446241-FEA5-4A51-8DDD-441D4F78BDE8}"/>
          </ac:picMkLst>
        </pc:picChg>
      </pc:sldChg>
      <pc:sldChg chg="addSp delSp modSp mod">
        <pc:chgData name="Hanning, Barbara" userId="49e26ba7-ee0d-40e5-ba15-ab86d691b453" providerId="ADAL" clId="{D127B84C-C0C4-4449-952D-E9B5C10FF44A}" dt="2022-02-24T16:34:16.232" v="1068" actId="167"/>
        <pc:sldMkLst>
          <pc:docMk/>
          <pc:sldMk cId="2185671951" sldId="266"/>
        </pc:sldMkLst>
        <pc:spChg chg="del">
          <ac:chgData name="Hanning, Barbara" userId="49e26ba7-ee0d-40e5-ba15-ab86d691b453" providerId="ADAL" clId="{D127B84C-C0C4-4449-952D-E9B5C10FF44A}" dt="2022-02-09T14:32:27.448" v="391" actId="478"/>
          <ac:spMkLst>
            <pc:docMk/>
            <pc:sldMk cId="2185671951" sldId="266"/>
            <ac:spMk id="2" creationId="{D65D7676-D336-471D-954D-FCB311EC64EA}"/>
          </ac:spMkLst>
        </pc:spChg>
        <pc:spChg chg="mod">
          <ac:chgData name="Hanning, Barbara" userId="49e26ba7-ee0d-40e5-ba15-ab86d691b453" providerId="ADAL" clId="{D127B84C-C0C4-4449-952D-E9B5C10FF44A}" dt="2022-02-09T14:54:51.086" v="481" actId="1076"/>
          <ac:spMkLst>
            <pc:docMk/>
            <pc:sldMk cId="2185671951" sldId="266"/>
            <ac:spMk id="6" creationId="{D3834F68-22C1-400B-973A-A21FCEC207D3}"/>
          </ac:spMkLst>
        </pc:spChg>
        <pc:spChg chg="add mod">
          <ac:chgData name="Hanning, Barbara" userId="49e26ba7-ee0d-40e5-ba15-ab86d691b453" providerId="ADAL" clId="{D127B84C-C0C4-4449-952D-E9B5C10FF44A}" dt="2022-02-09T14:32:27.834" v="392"/>
          <ac:spMkLst>
            <pc:docMk/>
            <pc:sldMk cId="2185671951" sldId="266"/>
            <ac:spMk id="7" creationId="{A65DD40F-9D6F-4464-9509-15AEE85D93C1}"/>
          </ac:spMkLst>
        </pc:spChg>
        <pc:spChg chg="add mod">
          <ac:chgData name="Hanning, Barbara" userId="49e26ba7-ee0d-40e5-ba15-ab86d691b453" providerId="ADAL" clId="{D127B84C-C0C4-4449-952D-E9B5C10FF44A}" dt="2022-02-09T14:54:32.373" v="479" actId="20577"/>
          <ac:spMkLst>
            <pc:docMk/>
            <pc:sldMk cId="2185671951" sldId="266"/>
            <ac:spMk id="8" creationId="{721F8D9B-11B4-4B44-95E7-ABD0B01E15A3}"/>
          </ac:spMkLst>
        </pc:spChg>
        <pc:picChg chg="add mod ord">
          <ac:chgData name="Hanning, Barbara" userId="49e26ba7-ee0d-40e5-ba15-ab86d691b453" providerId="ADAL" clId="{D127B84C-C0C4-4449-952D-E9B5C10FF44A}" dt="2022-02-24T16:34:16.232" v="1068" actId="167"/>
          <ac:picMkLst>
            <pc:docMk/>
            <pc:sldMk cId="2185671951" sldId="266"/>
            <ac:picMk id="9" creationId="{DCB058E3-09BB-4EA7-B4FB-F67FE2E65E73}"/>
          </ac:picMkLst>
        </pc:picChg>
      </pc:sldChg>
      <pc:sldChg chg="addSp delSp modSp mod">
        <pc:chgData name="Hanning, Barbara" userId="49e26ba7-ee0d-40e5-ba15-ab86d691b453" providerId="ADAL" clId="{D127B84C-C0C4-4449-952D-E9B5C10FF44A}" dt="2022-02-24T16:34:10.414" v="1066" actId="167"/>
        <pc:sldMkLst>
          <pc:docMk/>
          <pc:sldMk cId="3355388773" sldId="267"/>
        </pc:sldMkLst>
        <pc:spChg chg="del">
          <ac:chgData name="Hanning, Barbara" userId="49e26ba7-ee0d-40e5-ba15-ab86d691b453" providerId="ADAL" clId="{D127B84C-C0C4-4449-952D-E9B5C10FF44A}" dt="2022-02-09T14:32:22.727" v="389" actId="478"/>
          <ac:spMkLst>
            <pc:docMk/>
            <pc:sldMk cId="3355388773" sldId="267"/>
            <ac:spMk id="2" creationId="{D65D7676-D336-471D-954D-FCB311EC64EA}"/>
          </ac:spMkLst>
        </pc:spChg>
        <pc:spChg chg="mod">
          <ac:chgData name="Hanning, Barbara" userId="49e26ba7-ee0d-40e5-ba15-ab86d691b453" providerId="ADAL" clId="{D127B84C-C0C4-4449-952D-E9B5C10FF44A}" dt="2022-02-09T14:52:31.444" v="461" actId="20577"/>
          <ac:spMkLst>
            <pc:docMk/>
            <pc:sldMk cId="3355388773" sldId="267"/>
            <ac:spMk id="4" creationId="{0FEC1934-3566-40FC-BC4C-5AE0A0C195C6}"/>
          </ac:spMkLst>
        </pc:spChg>
        <pc:spChg chg="mod">
          <ac:chgData name="Hanning, Barbara" userId="49e26ba7-ee0d-40e5-ba15-ab86d691b453" providerId="ADAL" clId="{D127B84C-C0C4-4449-952D-E9B5C10FF44A}" dt="2022-02-09T14:52:24.298" v="455" actId="20577"/>
          <ac:spMkLst>
            <pc:docMk/>
            <pc:sldMk cId="3355388773" sldId="267"/>
            <ac:spMk id="5" creationId="{7EB05B17-3DEE-4937-947E-3D5B8BB65F4A}"/>
          </ac:spMkLst>
        </pc:spChg>
        <pc:spChg chg="add mod">
          <ac:chgData name="Hanning, Barbara" userId="49e26ba7-ee0d-40e5-ba15-ab86d691b453" providerId="ADAL" clId="{D127B84C-C0C4-4449-952D-E9B5C10FF44A}" dt="2022-02-09T14:32:23.134" v="390"/>
          <ac:spMkLst>
            <pc:docMk/>
            <pc:sldMk cId="3355388773" sldId="267"/>
            <ac:spMk id="8" creationId="{6C0AB7FB-8220-4982-AB19-E56187714901}"/>
          </ac:spMkLst>
        </pc:spChg>
        <pc:picChg chg="del">
          <ac:chgData name="Hanning, Barbara" userId="49e26ba7-ee0d-40e5-ba15-ab86d691b453" providerId="ADAL" clId="{D127B84C-C0C4-4449-952D-E9B5C10FF44A}" dt="2022-02-09T14:51:54.823" v="447" actId="478"/>
          <ac:picMkLst>
            <pc:docMk/>
            <pc:sldMk cId="3355388773" sldId="267"/>
            <ac:picMk id="7" creationId="{0C7D4990-8DB8-4A97-B7AD-99DDB1694251}"/>
          </ac:picMkLst>
        </pc:picChg>
        <pc:picChg chg="add mod ord">
          <ac:chgData name="Hanning, Barbara" userId="49e26ba7-ee0d-40e5-ba15-ab86d691b453" providerId="ADAL" clId="{D127B84C-C0C4-4449-952D-E9B5C10FF44A}" dt="2022-02-24T16:34:10.414" v="1066" actId="167"/>
          <ac:picMkLst>
            <pc:docMk/>
            <pc:sldMk cId="3355388773" sldId="267"/>
            <ac:picMk id="7" creationId="{FC20B01D-4206-49FA-BAC8-78D94EAB8E54}"/>
          </ac:picMkLst>
        </pc:picChg>
        <pc:picChg chg="add mod modCrop">
          <ac:chgData name="Hanning, Barbara" userId="49e26ba7-ee0d-40e5-ba15-ab86d691b453" providerId="ADAL" clId="{D127B84C-C0C4-4449-952D-E9B5C10FF44A}" dt="2022-02-09T14:54:06.222" v="469" actId="1076"/>
          <ac:picMkLst>
            <pc:docMk/>
            <pc:sldMk cId="3355388773" sldId="267"/>
            <ac:picMk id="10" creationId="{E1586608-5192-4497-BB28-96B4E8C9F6AC}"/>
          </ac:picMkLst>
        </pc:picChg>
      </pc:sldChg>
      <pc:sldChg chg="addSp delSp modSp mod">
        <pc:chgData name="Hanning, Barbara" userId="49e26ba7-ee0d-40e5-ba15-ab86d691b453" providerId="ADAL" clId="{D127B84C-C0C4-4449-952D-E9B5C10FF44A}" dt="2022-02-24T16:34:29.062" v="1072" actId="167"/>
        <pc:sldMkLst>
          <pc:docMk/>
          <pc:sldMk cId="2401603525" sldId="268"/>
        </pc:sldMkLst>
        <pc:spChg chg="del">
          <ac:chgData name="Hanning, Barbara" userId="49e26ba7-ee0d-40e5-ba15-ab86d691b453" providerId="ADAL" clId="{D127B84C-C0C4-4449-952D-E9B5C10FF44A}" dt="2022-02-09T14:32:56.088" v="403" actId="478"/>
          <ac:spMkLst>
            <pc:docMk/>
            <pc:sldMk cId="2401603525" sldId="268"/>
            <ac:spMk id="2" creationId="{D65D7676-D336-471D-954D-FCB311EC64EA}"/>
          </ac:spMkLst>
        </pc:spChg>
        <pc:spChg chg="mod">
          <ac:chgData name="Hanning, Barbara" userId="49e26ba7-ee0d-40e5-ba15-ab86d691b453" providerId="ADAL" clId="{D127B84C-C0C4-4449-952D-E9B5C10FF44A}" dt="2022-02-09T15:58:48.829" v="1058" actId="20577"/>
          <ac:spMkLst>
            <pc:docMk/>
            <pc:sldMk cId="2401603525" sldId="268"/>
            <ac:spMk id="5" creationId="{059EC8FF-6FC2-41C2-A806-242AEA773A40}"/>
          </ac:spMkLst>
        </pc:spChg>
        <pc:spChg chg="add mod">
          <ac:chgData name="Hanning, Barbara" userId="49e26ba7-ee0d-40e5-ba15-ab86d691b453" providerId="ADAL" clId="{D127B84C-C0C4-4449-952D-E9B5C10FF44A}" dt="2022-02-09T14:32:57.885" v="404"/>
          <ac:spMkLst>
            <pc:docMk/>
            <pc:sldMk cId="2401603525" sldId="268"/>
            <ac:spMk id="8" creationId="{D7FAD74C-91EF-4BF6-9942-437F74D4E37D}"/>
          </ac:spMkLst>
        </pc:spChg>
        <pc:picChg chg="add mod ord">
          <ac:chgData name="Hanning, Barbara" userId="49e26ba7-ee0d-40e5-ba15-ab86d691b453" providerId="ADAL" clId="{D127B84C-C0C4-4449-952D-E9B5C10FF44A}" dt="2022-02-24T16:34:29.062" v="1072" actId="167"/>
          <ac:picMkLst>
            <pc:docMk/>
            <pc:sldMk cId="2401603525" sldId="268"/>
            <ac:picMk id="6" creationId="{EEFC56CC-2E3C-4051-A358-053EA9CE02D6}"/>
          </ac:picMkLst>
        </pc:picChg>
      </pc:sldChg>
      <pc:sldChg chg="addSp delSp modSp del mod">
        <pc:chgData name="Hanning, Barbara" userId="49e26ba7-ee0d-40e5-ba15-ab86d691b453" providerId="ADAL" clId="{D127B84C-C0C4-4449-952D-E9B5C10FF44A}" dt="2022-02-09T14:55:42.395" v="511" actId="47"/>
        <pc:sldMkLst>
          <pc:docMk/>
          <pc:sldMk cId="2306321635" sldId="270"/>
        </pc:sldMkLst>
        <pc:spChg chg="del">
          <ac:chgData name="Hanning, Barbara" userId="49e26ba7-ee0d-40e5-ba15-ab86d691b453" providerId="ADAL" clId="{D127B84C-C0C4-4449-952D-E9B5C10FF44A}" dt="2022-02-09T14:32:32.549" v="393" actId="478"/>
          <ac:spMkLst>
            <pc:docMk/>
            <pc:sldMk cId="2306321635" sldId="270"/>
            <ac:spMk id="2" creationId="{D65D7676-D336-471D-954D-FCB311EC64EA}"/>
          </ac:spMkLst>
        </pc:spChg>
        <pc:spChg chg="add mod">
          <ac:chgData name="Hanning, Barbara" userId="49e26ba7-ee0d-40e5-ba15-ab86d691b453" providerId="ADAL" clId="{D127B84C-C0C4-4449-952D-E9B5C10FF44A}" dt="2022-02-09T14:32:32.861" v="394"/>
          <ac:spMkLst>
            <pc:docMk/>
            <pc:sldMk cId="2306321635" sldId="270"/>
            <ac:spMk id="5" creationId="{3B858601-400D-498C-BAFC-81159D4E2CB0}"/>
          </ac:spMkLst>
        </pc:spChg>
      </pc:sldChg>
      <pc:sldChg chg="addSp delSp modSp del mod">
        <pc:chgData name="Hanning, Barbara" userId="49e26ba7-ee0d-40e5-ba15-ab86d691b453" providerId="ADAL" clId="{D127B84C-C0C4-4449-952D-E9B5C10FF44A}" dt="2022-02-09T14:55:41.345" v="510" actId="47"/>
        <pc:sldMkLst>
          <pc:docMk/>
          <pc:sldMk cId="532895153" sldId="271"/>
        </pc:sldMkLst>
        <pc:spChg chg="del">
          <ac:chgData name="Hanning, Barbara" userId="49e26ba7-ee0d-40e5-ba15-ab86d691b453" providerId="ADAL" clId="{D127B84C-C0C4-4449-952D-E9B5C10FF44A}" dt="2022-02-09T14:32:37" v="395" actId="478"/>
          <ac:spMkLst>
            <pc:docMk/>
            <pc:sldMk cId="532895153" sldId="271"/>
            <ac:spMk id="2" creationId="{D65D7676-D336-471D-954D-FCB311EC64EA}"/>
          </ac:spMkLst>
        </pc:spChg>
        <pc:spChg chg="add mod">
          <ac:chgData name="Hanning, Barbara" userId="49e26ba7-ee0d-40e5-ba15-ab86d691b453" providerId="ADAL" clId="{D127B84C-C0C4-4449-952D-E9B5C10FF44A}" dt="2022-02-09T14:32:37.389" v="396"/>
          <ac:spMkLst>
            <pc:docMk/>
            <pc:sldMk cId="532895153" sldId="271"/>
            <ac:spMk id="5" creationId="{5CEC546D-3C3F-47D1-B505-0AFEC66F5B21}"/>
          </ac:spMkLst>
        </pc:spChg>
      </pc:sldChg>
      <pc:sldChg chg="addSp delSp modSp del mod">
        <pc:chgData name="Hanning, Barbara" userId="49e26ba7-ee0d-40e5-ba15-ab86d691b453" providerId="ADAL" clId="{D127B84C-C0C4-4449-952D-E9B5C10FF44A}" dt="2022-02-09T14:55:40.109" v="509" actId="47"/>
        <pc:sldMkLst>
          <pc:docMk/>
          <pc:sldMk cId="641682217" sldId="272"/>
        </pc:sldMkLst>
        <pc:spChg chg="del">
          <ac:chgData name="Hanning, Barbara" userId="49e26ba7-ee0d-40e5-ba15-ab86d691b453" providerId="ADAL" clId="{D127B84C-C0C4-4449-952D-E9B5C10FF44A}" dt="2022-02-09T14:32:41.784" v="397" actId="478"/>
          <ac:spMkLst>
            <pc:docMk/>
            <pc:sldMk cId="641682217" sldId="272"/>
            <ac:spMk id="2" creationId="{D65D7676-D336-471D-954D-FCB311EC64EA}"/>
          </ac:spMkLst>
        </pc:spChg>
        <pc:spChg chg="add mod">
          <ac:chgData name="Hanning, Barbara" userId="49e26ba7-ee0d-40e5-ba15-ab86d691b453" providerId="ADAL" clId="{D127B84C-C0C4-4449-952D-E9B5C10FF44A}" dt="2022-02-09T14:32:42.202" v="398"/>
          <ac:spMkLst>
            <pc:docMk/>
            <pc:sldMk cId="641682217" sldId="272"/>
            <ac:spMk id="5" creationId="{46A7172A-5F36-48E3-BD67-B2B620C1B3F9}"/>
          </ac:spMkLst>
        </pc:spChg>
      </pc:sldChg>
      <pc:sldChg chg="addSp delSp modSp del mod">
        <pc:chgData name="Hanning, Barbara" userId="49e26ba7-ee0d-40e5-ba15-ab86d691b453" providerId="ADAL" clId="{D127B84C-C0C4-4449-952D-E9B5C10FF44A}" dt="2022-02-09T14:55:39.029" v="508" actId="47"/>
        <pc:sldMkLst>
          <pc:docMk/>
          <pc:sldMk cId="35640175" sldId="273"/>
        </pc:sldMkLst>
        <pc:spChg chg="del">
          <ac:chgData name="Hanning, Barbara" userId="49e26ba7-ee0d-40e5-ba15-ab86d691b453" providerId="ADAL" clId="{D127B84C-C0C4-4449-952D-E9B5C10FF44A}" dt="2022-02-09T14:32:45.912" v="399" actId="478"/>
          <ac:spMkLst>
            <pc:docMk/>
            <pc:sldMk cId="35640175" sldId="273"/>
            <ac:spMk id="2" creationId="{D65D7676-D336-471D-954D-FCB311EC64EA}"/>
          </ac:spMkLst>
        </pc:spChg>
        <pc:spChg chg="add mod">
          <ac:chgData name="Hanning, Barbara" userId="49e26ba7-ee0d-40e5-ba15-ab86d691b453" providerId="ADAL" clId="{D127B84C-C0C4-4449-952D-E9B5C10FF44A}" dt="2022-02-09T14:32:46.286" v="400"/>
          <ac:spMkLst>
            <pc:docMk/>
            <pc:sldMk cId="35640175" sldId="273"/>
            <ac:spMk id="5" creationId="{20B93DC1-7FA1-4378-81B7-641C94B93694}"/>
          </ac:spMkLst>
        </pc:spChg>
      </pc:sldChg>
      <pc:sldChg chg="addSp modSp add mod">
        <pc:chgData name="Hanning, Barbara" userId="49e26ba7-ee0d-40e5-ba15-ab86d691b453" providerId="ADAL" clId="{D127B84C-C0C4-4449-952D-E9B5C10FF44A}" dt="2022-03-09T14:04:19.960" v="1131" actId="20577"/>
        <pc:sldMkLst>
          <pc:docMk/>
          <pc:sldMk cId="1294398678" sldId="274"/>
        </pc:sldMkLst>
        <pc:spChg chg="mod">
          <ac:chgData name="Hanning, Barbara" userId="49e26ba7-ee0d-40e5-ba15-ab86d691b453" providerId="ADAL" clId="{D127B84C-C0C4-4449-952D-E9B5C10FF44A}" dt="2022-03-09T14:04:19.960" v="1131" actId="20577"/>
          <ac:spMkLst>
            <pc:docMk/>
            <pc:sldMk cId="1294398678" sldId="274"/>
            <ac:spMk id="6" creationId="{D3834F68-22C1-400B-973A-A21FCEC207D3}"/>
          </ac:spMkLst>
        </pc:spChg>
        <pc:spChg chg="mod">
          <ac:chgData name="Hanning, Barbara" userId="49e26ba7-ee0d-40e5-ba15-ab86d691b453" providerId="ADAL" clId="{D127B84C-C0C4-4449-952D-E9B5C10FF44A}" dt="2022-02-09T14:55:05.940" v="494" actId="20577"/>
          <ac:spMkLst>
            <pc:docMk/>
            <pc:sldMk cId="1294398678" sldId="274"/>
            <ac:spMk id="8" creationId="{721F8D9B-11B4-4B44-95E7-ABD0B01E15A3}"/>
          </ac:spMkLst>
        </pc:spChg>
        <pc:picChg chg="add mod ord">
          <ac:chgData name="Hanning, Barbara" userId="49e26ba7-ee0d-40e5-ba15-ab86d691b453" providerId="ADAL" clId="{D127B84C-C0C4-4449-952D-E9B5C10FF44A}" dt="2022-02-24T16:34:24.046" v="1070" actId="167"/>
          <ac:picMkLst>
            <pc:docMk/>
            <pc:sldMk cId="1294398678" sldId="274"/>
            <ac:picMk id="9" creationId="{E770F8A5-1751-438A-BCF6-D422018BCC16}"/>
          </ac:picMkLst>
        </pc:picChg>
      </pc:sldChg>
      <pc:sldChg chg="addSp delSp modSp add mod">
        <pc:chgData name="Hanning, Barbara" userId="49e26ba7-ee0d-40e5-ba15-ab86d691b453" providerId="ADAL" clId="{D127B84C-C0C4-4449-952D-E9B5C10FF44A}" dt="2022-03-09T14:31:08.022" v="1146"/>
        <pc:sldMkLst>
          <pc:docMk/>
          <pc:sldMk cId="1135714163" sldId="275"/>
        </pc:sldMkLst>
        <pc:spChg chg="mod">
          <ac:chgData name="Hanning, Barbara" userId="49e26ba7-ee0d-40e5-ba15-ab86d691b453" providerId="ADAL" clId="{D127B84C-C0C4-4449-952D-E9B5C10FF44A}" dt="2022-02-09T15:16:50.081" v="527" actId="20577"/>
          <ac:spMkLst>
            <pc:docMk/>
            <pc:sldMk cId="1135714163" sldId="275"/>
            <ac:spMk id="4" creationId="{0FEC1934-3566-40FC-BC4C-5AE0A0C195C6}"/>
          </ac:spMkLst>
        </pc:spChg>
        <pc:spChg chg="mod">
          <ac:chgData name="Hanning, Barbara" userId="49e26ba7-ee0d-40e5-ba15-ab86d691b453" providerId="ADAL" clId="{D127B84C-C0C4-4449-952D-E9B5C10FF44A}" dt="2022-03-09T14:30:14.536" v="1144" actId="20577"/>
          <ac:spMkLst>
            <pc:docMk/>
            <pc:sldMk cId="1135714163" sldId="275"/>
            <ac:spMk id="5" creationId="{059EC8FF-6FC2-41C2-A806-242AEA773A40}"/>
          </ac:spMkLst>
        </pc:spChg>
        <pc:picChg chg="add mod ord">
          <ac:chgData name="Hanning, Barbara" userId="49e26ba7-ee0d-40e5-ba15-ab86d691b453" providerId="ADAL" clId="{D127B84C-C0C4-4449-952D-E9B5C10FF44A}" dt="2022-02-24T16:34:06.253" v="1064" actId="167"/>
          <ac:picMkLst>
            <pc:docMk/>
            <pc:sldMk cId="1135714163" sldId="275"/>
            <ac:picMk id="6" creationId="{0615615B-4B29-47EA-B0DE-7668760037BD}"/>
          </ac:picMkLst>
        </pc:picChg>
        <pc:picChg chg="add mod">
          <ac:chgData name="Hanning, Barbara" userId="49e26ba7-ee0d-40e5-ba15-ab86d691b453" providerId="ADAL" clId="{D127B84C-C0C4-4449-952D-E9B5C10FF44A}" dt="2022-03-09T14:31:08.022" v="1146"/>
          <ac:picMkLst>
            <pc:docMk/>
            <pc:sldMk cId="1135714163" sldId="275"/>
            <ac:picMk id="7" creationId="{7C7C9B9E-025E-4915-A24C-FA74CBC3C33E}"/>
          </ac:picMkLst>
        </pc:picChg>
        <pc:picChg chg="del">
          <ac:chgData name="Hanning, Barbara" userId="49e26ba7-ee0d-40e5-ba15-ab86d691b453" providerId="ADAL" clId="{D127B84C-C0C4-4449-952D-E9B5C10FF44A}" dt="2022-02-09T15:17:34.317" v="628" actId="478"/>
          <ac:picMkLst>
            <pc:docMk/>
            <pc:sldMk cId="1135714163" sldId="275"/>
            <ac:picMk id="9" creationId="{7B446241-FEA5-4A51-8DDD-441D4F78BDE8}"/>
          </ac:picMkLst>
        </pc:pic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E02A32-B7B7-47C6-8FB5-4CF9CC766541}"/>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5A468024-4660-4A9A-AA57-AA0D713C538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550ADD13-1F1C-4A5B-964A-DE6802F67650}"/>
              </a:ext>
            </a:extLst>
          </p:cNvPr>
          <p:cNvSpPr>
            <a:spLocks noGrp="1"/>
          </p:cNvSpPr>
          <p:nvPr>
            <p:ph type="dt" sz="half" idx="10"/>
          </p:nvPr>
        </p:nvSpPr>
        <p:spPr/>
        <p:txBody>
          <a:bodyPr/>
          <a:lstStyle/>
          <a:p>
            <a:fld id="{96FD67C7-06F9-463C-8D57-230B386E8315}" type="datetimeFigureOut">
              <a:rPr lang="en-GB" smtClean="0"/>
              <a:t>09/03/2022</a:t>
            </a:fld>
            <a:endParaRPr lang="en-GB"/>
          </a:p>
        </p:txBody>
      </p:sp>
      <p:sp>
        <p:nvSpPr>
          <p:cNvPr id="5" name="Footer Placeholder 4">
            <a:extLst>
              <a:ext uri="{FF2B5EF4-FFF2-40B4-BE49-F238E27FC236}">
                <a16:creationId xmlns:a16="http://schemas.microsoft.com/office/drawing/2014/main" id="{0E2EB182-4DA4-4367-881D-91DA6FA78CEB}"/>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B9AFDBD5-11EA-4AC4-88F7-29021E23BF43}"/>
              </a:ext>
            </a:extLst>
          </p:cNvPr>
          <p:cNvSpPr>
            <a:spLocks noGrp="1"/>
          </p:cNvSpPr>
          <p:nvPr>
            <p:ph type="sldNum" sz="quarter" idx="12"/>
          </p:nvPr>
        </p:nvSpPr>
        <p:spPr/>
        <p:txBody>
          <a:bodyPr/>
          <a:lstStyle/>
          <a:p>
            <a:fld id="{B39C629C-9565-44F8-93C4-AA1755881C86}" type="slidenum">
              <a:rPr lang="en-GB" smtClean="0"/>
              <a:t>‹#›</a:t>
            </a:fld>
            <a:endParaRPr lang="en-GB"/>
          </a:p>
        </p:txBody>
      </p:sp>
    </p:spTree>
    <p:extLst>
      <p:ext uri="{BB962C8B-B14F-4D97-AF65-F5344CB8AC3E}">
        <p14:creationId xmlns:p14="http://schemas.microsoft.com/office/powerpoint/2010/main" val="379038462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84635A-F39C-4121-AC5E-7CEDFCB8B628}"/>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0F4B7788-FB30-4B92-887A-BADFD87F1733}"/>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530E61BD-A270-4E4E-A526-B42C14CDE504}"/>
              </a:ext>
            </a:extLst>
          </p:cNvPr>
          <p:cNvSpPr>
            <a:spLocks noGrp="1"/>
          </p:cNvSpPr>
          <p:nvPr>
            <p:ph type="dt" sz="half" idx="10"/>
          </p:nvPr>
        </p:nvSpPr>
        <p:spPr/>
        <p:txBody>
          <a:bodyPr/>
          <a:lstStyle/>
          <a:p>
            <a:fld id="{96FD67C7-06F9-463C-8D57-230B386E8315}" type="datetimeFigureOut">
              <a:rPr lang="en-GB" smtClean="0"/>
              <a:t>09/03/2022</a:t>
            </a:fld>
            <a:endParaRPr lang="en-GB"/>
          </a:p>
        </p:txBody>
      </p:sp>
      <p:sp>
        <p:nvSpPr>
          <p:cNvPr id="5" name="Footer Placeholder 4">
            <a:extLst>
              <a:ext uri="{FF2B5EF4-FFF2-40B4-BE49-F238E27FC236}">
                <a16:creationId xmlns:a16="http://schemas.microsoft.com/office/drawing/2014/main" id="{90DD5FE5-B91C-4002-8731-684A5F43E19F}"/>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28CAFFAB-A3F5-415D-97EA-8F122B060D39}"/>
              </a:ext>
            </a:extLst>
          </p:cNvPr>
          <p:cNvSpPr>
            <a:spLocks noGrp="1"/>
          </p:cNvSpPr>
          <p:nvPr>
            <p:ph type="sldNum" sz="quarter" idx="12"/>
          </p:nvPr>
        </p:nvSpPr>
        <p:spPr/>
        <p:txBody>
          <a:bodyPr/>
          <a:lstStyle/>
          <a:p>
            <a:fld id="{B39C629C-9565-44F8-93C4-AA1755881C86}" type="slidenum">
              <a:rPr lang="en-GB" smtClean="0"/>
              <a:t>‹#›</a:t>
            </a:fld>
            <a:endParaRPr lang="en-GB"/>
          </a:p>
        </p:txBody>
      </p:sp>
    </p:spTree>
    <p:extLst>
      <p:ext uri="{BB962C8B-B14F-4D97-AF65-F5344CB8AC3E}">
        <p14:creationId xmlns:p14="http://schemas.microsoft.com/office/powerpoint/2010/main" val="119576843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23C4E2-7433-4411-8D23-5D74B4D96A15}"/>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6AF5D193-BDED-4CB1-9703-CD67DB8F86A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2A7C1770-3314-4532-9218-C739AC131EFB}"/>
              </a:ext>
            </a:extLst>
          </p:cNvPr>
          <p:cNvSpPr>
            <a:spLocks noGrp="1"/>
          </p:cNvSpPr>
          <p:nvPr>
            <p:ph type="dt" sz="half" idx="10"/>
          </p:nvPr>
        </p:nvSpPr>
        <p:spPr/>
        <p:txBody>
          <a:bodyPr/>
          <a:lstStyle/>
          <a:p>
            <a:fld id="{96FD67C7-06F9-463C-8D57-230B386E8315}" type="datetimeFigureOut">
              <a:rPr lang="en-GB" smtClean="0"/>
              <a:t>09/03/2022</a:t>
            </a:fld>
            <a:endParaRPr lang="en-GB"/>
          </a:p>
        </p:txBody>
      </p:sp>
      <p:sp>
        <p:nvSpPr>
          <p:cNvPr id="5" name="Footer Placeholder 4">
            <a:extLst>
              <a:ext uri="{FF2B5EF4-FFF2-40B4-BE49-F238E27FC236}">
                <a16:creationId xmlns:a16="http://schemas.microsoft.com/office/drawing/2014/main" id="{11A81D64-28B1-4D76-B99D-DB34C5A550CF}"/>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52B1DB59-CB7B-4DFB-8DA9-55610DBF9B86}"/>
              </a:ext>
            </a:extLst>
          </p:cNvPr>
          <p:cNvSpPr>
            <a:spLocks noGrp="1"/>
          </p:cNvSpPr>
          <p:nvPr>
            <p:ph type="sldNum" sz="quarter" idx="12"/>
          </p:nvPr>
        </p:nvSpPr>
        <p:spPr/>
        <p:txBody>
          <a:bodyPr/>
          <a:lstStyle/>
          <a:p>
            <a:fld id="{B39C629C-9565-44F8-93C4-AA1755881C86}" type="slidenum">
              <a:rPr lang="en-GB" smtClean="0"/>
              <a:t>‹#›</a:t>
            </a:fld>
            <a:endParaRPr lang="en-GB"/>
          </a:p>
        </p:txBody>
      </p:sp>
    </p:spTree>
    <p:extLst>
      <p:ext uri="{BB962C8B-B14F-4D97-AF65-F5344CB8AC3E}">
        <p14:creationId xmlns:p14="http://schemas.microsoft.com/office/powerpoint/2010/main" val="147258753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33DE70-E6A9-4D6D-ADD1-AF763BAC1080}"/>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D57B1391-A76A-4C75-A583-8F0C38CEB3CB}"/>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4B0AFF47-55F7-4F6C-A62A-819E0760F702}"/>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B3B46D6F-DF08-4459-9117-B80B43441461}"/>
              </a:ext>
            </a:extLst>
          </p:cNvPr>
          <p:cNvSpPr>
            <a:spLocks noGrp="1"/>
          </p:cNvSpPr>
          <p:nvPr>
            <p:ph type="dt" sz="half" idx="10"/>
          </p:nvPr>
        </p:nvSpPr>
        <p:spPr/>
        <p:txBody>
          <a:bodyPr/>
          <a:lstStyle/>
          <a:p>
            <a:fld id="{96FD67C7-06F9-463C-8D57-230B386E8315}" type="datetimeFigureOut">
              <a:rPr lang="en-GB" smtClean="0"/>
              <a:t>09/03/2022</a:t>
            </a:fld>
            <a:endParaRPr lang="en-GB"/>
          </a:p>
        </p:txBody>
      </p:sp>
      <p:sp>
        <p:nvSpPr>
          <p:cNvPr id="6" name="Footer Placeholder 5">
            <a:extLst>
              <a:ext uri="{FF2B5EF4-FFF2-40B4-BE49-F238E27FC236}">
                <a16:creationId xmlns:a16="http://schemas.microsoft.com/office/drawing/2014/main" id="{36E7EB57-268A-44BF-8E2B-E4FC8BFEDEF1}"/>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A99F039C-9408-4C6F-A274-F6ED46553B5C}"/>
              </a:ext>
            </a:extLst>
          </p:cNvPr>
          <p:cNvSpPr>
            <a:spLocks noGrp="1"/>
          </p:cNvSpPr>
          <p:nvPr>
            <p:ph type="sldNum" sz="quarter" idx="12"/>
          </p:nvPr>
        </p:nvSpPr>
        <p:spPr/>
        <p:txBody>
          <a:bodyPr/>
          <a:lstStyle/>
          <a:p>
            <a:fld id="{B39C629C-9565-44F8-93C4-AA1755881C86}" type="slidenum">
              <a:rPr lang="en-GB" smtClean="0"/>
              <a:t>‹#›</a:t>
            </a:fld>
            <a:endParaRPr lang="en-GB"/>
          </a:p>
        </p:txBody>
      </p:sp>
    </p:spTree>
    <p:extLst>
      <p:ext uri="{BB962C8B-B14F-4D97-AF65-F5344CB8AC3E}">
        <p14:creationId xmlns:p14="http://schemas.microsoft.com/office/powerpoint/2010/main" val="200629248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618EE1-6611-4F03-AAD4-442187B5FF5E}"/>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53A31015-FBAE-4A5A-9AF9-093BF34CC85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55544A51-1C02-40AE-9E5A-A81FF72EB00C}"/>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8D5777E2-BA6F-4103-B078-7245C04E27B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887D4A16-E7A5-4F81-AA73-8C32F36552DF}"/>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56524CD0-3F97-4625-BF04-82B7EABB02AC}"/>
              </a:ext>
            </a:extLst>
          </p:cNvPr>
          <p:cNvSpPr>
            <a:spLocks noGrp="1"/>
          </p:cNvSpPr>
          <p:nvPr>
            <p:ph type="dt" sz="half" idx="10"/>
          </p:nvPr>
        </p:nvSpPr>
        <p:spPr/>
        <p:txBody>
          <a:bodyPr/>
          <a:lstStyle/>
          <a:p>
            <a:fld id="{96FD67C7-06F9-463C-8D57-230B386E8315}" type="datetimeFigureOut">
              <a:rPr lang="en-GB" smtClean="0"/>
              <a:t>09/03/2022</a:t>
            </a:fld>
            <a:endParaRPr lang="en-GB"/>
          </a:p>
        </p:txBody>
      </p:sp>
      <p:sp>
        <p:nvSpPr>
          <p:cNvPr id="8" name="Footer Placeholder 7">
            <a:extLst>
              <a:ext uri="{FF2B5EF4-FFF2-40B4-BE49-F238E27FC236}">
                <a16:creationId xmlns:a16="http://schemas.microsoft.com/office/drawing/2014/main" id="{BC934E1F-D8D6-4892-BCAE-750F8BDB5D68}"/>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D9E8F832-98CF-4B8E-8771-7C475343961C}"/>
              </a:ext>
            </a:extLst>
          </p:cNvPr>
          <p:cNvSpPr>
            <a:spLocks noGrp="1"/>
          </p:cNvSpPr>
          <p:nvPr>
            <p:ph type="sldNum" sz="quarter" idx="12"/>
          </p:nvPr>
        </p:nvSpPr>
        <p:spPr/>
        <p:txBody>
          <a:bodyPr/>
          <a:lstStyle/>
          <a:p>
            <a:fld id="{B39C629C-9565-44F8-93C4-AA1755881C86}" type="slidenum">
              <a:rPr lang="en-GB" smtClean="0"/>
              <a:t>‹#›</a:t>
            </a:fld>
            <a:endParaRPr lang="en-GB"/>
          </a:p>
        </p:txBody>
      </p:sp>
    </p:spTree>
    <p:extLst>
      <p:ext uri="{BB962C8B-B14F-4D97-AF65-F5344CB8AC3E}">
        <p14:creationId xmlns:p14="http://schemas.microsoft.com/office/powerpoint/2010/main" val="357409913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27794A-C40D-4447-8550-1D5758C4B9AD}"/>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33814DB5-06DA-4203-9EDB-36B94C5438CB}"/>
              </a:ext>
            </a:extLst>
          </p:cNvPr>
          <p:cNvSpPr>
            <a:spLocks noGrp="1"/>
          </p:cNvSpPr>
          <p:nvPr>
            <p:ph type="dt" sz="half" idx="10"/>
          </p:nvPr>
        </p:nvSpPr>
        <p:spPr/>
        <p:txBody>
          <a:bodyPr/>
          <a:lstStyle/>
          <a:p>
            <a:fld id="{96FD67C7-06F9-463C-8D57-230B386E8315}" type="datetimeFigureOut">
              <a:rPr lang="en-GB" smtClean="0"/>
              <a:t>09/03/2022</a:t>
            </a:fld>
            <a:endParaRPr lang="en-GB"/>
          </a:p>
        </p:txBody>
      </p:sp>
      <p:sp>
        <p:nvSpPr>
          <p:cNvPr id="4" name="Footer Placeholder 3">
            <a:extLst>
              <a:ext uri="{FF2B5EF4-FFF2-40B4-BE49-F238E27FC236}">
                <a16:creationId xmlns:a16="http://schemas.microsoft.com/office/drawing/2014/main" id="{41E2910F-4839-47FE-BC60-2EBC4193A991}"/>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08B01048-B8F7-48CD-97AD-1B05C6AFBA08}"/>
              </a:ext>
            </a:extLst>
          </p:cNvPr>
          <p:cNvSpPr>
            <a:spLocks noGrp="1"/>
          </p:cNvSpPr>
          <p:nvPr>
            <p:ph type="sldNum" sz="quarter" idx="12"/>
          </p:nvPr>
        </p:nvSpPr>
        <p:spPr/>
        <p:txBody>
          <a:bodyPr/>
          <a:lstStyle/>
          <a:p>
            <a:fld id="{B39C629C-9565-44F8-93C4-AA1755881C86}" type="slidenum">
              <a:rPr lang="en-GB" smtClean="0"/>
              <a:t>‹#›</a:t>
            </a:fld>
            <a:endParaRPr lang="en-GB"/>
          </a:p>
        </p:txBody>
      </p:sp>
    </p:spTree>
    <p:extLst>
      <p:ext uri="{BB962C8B-B14F-4D97-AF65-F5344CB8AC3E}">
        <p14:creationId xmlns:p14="http://schemas.microsoft.com/office/powerpoint/2010/main" val="86635866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67D5578-A86C-47D2-8787-271AEDBBE4E2}"/>
              </a:ext>
            </a:extLst>
          </p:cNvPr>
          <p:cNvSpPr>
            <a:spLocks noGrp="1"/>
          </p:cNvSpPr>
          <p:nvPr>
            <p:ph type="dt" sz="half" idx="10"/>
          </p:nvPr>
        </p:nvSpPr>
        <p:spPr/>
        <p:txBody>
          <a:bodyPr/>
          <a:lstStyle/>
          <a:p>
            <a:fld id="{96FD67C7-06F9-463C-8D57-230B386E8315}" type="datetimeFigureOut">
              <a:rPr lang="en-GB" smtClean="0"/>
              <a:t>09/03/2022</a:t>
            </a:fld>
            <a:endParaRPr lang="en-GB"/>
          </a:p>
        </p:txBody>
      </p:sp>
      <p:sp>
        <p:nvSpPr>
          <p:cNvPr id="3" name="Footer Placeholder 2">
            <a:extLst>
              <a:ext uri="{FF2B5EF4-FFF2-40B4-BE49-F238E27FC236}">
                <a16:creationId xmlns:a16="http://schemas.microsoft.com/office/drawing/2014/main" id="{2E1D73B7-7C09-4A5F-8F49-AA38598A05B5}"/>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211EED07-BCA9-48BB-ABDD-71E0F7C4633F}"/>
              </a:ext>
            </a:extLst>
          </p:cNvPr>
          <p:cNvSpPr>
            <a:spLocks noGrp="1"/>
          </p:cNvSpPr>
          <p:nvPr>
            <p:ph type="sldNum" sz="quarter" idx="12"/>
          </p:nvPr>
        </p:nvSpPr>
        <p:spPr/>
        <p:txBody>
          <a:bodyPr/>
          <a:lstStyle/>
          <a:p>
            <a:fld id="{B39C629C-9565-44F8-93C4-AA1755881C86}" type="slidenum">
              <a:rPr lang="en-GB" smtClean="0"/>
              <a:t>‹#›</a:t>
            </a:fld>
            <a:endParaRPr lang="en-GB"/>
          </a:p>
        </p:txBody>
      </p:sp>
    </p:spTree>
    <p:extLst>
      <p:ext uri="{BB962C8B-B14F-4D97-AF65-F5344CB8AC3E}">
        <p14:creationId xmlns:p14="http://schemas.microsoft.com/office/powerpoint/2010/main" val="232024084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FE910D-0E32-4F04-8326-D79CF8E21BB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3F26DDDF-EAB1-441B-ADF3-1FFA25163F7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7678F00C-CAAD-4306-A210-8585E696159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F4FB9A86-AAA4-42EB-86C0-B6A3C3A4A5BF}"/>
              </a:ext>
            </a:extLst>
          </p:cNvPr>
          <p:cNvSpPr>
            <a:spLocks noGrp="1"/>
          </p:cNvSpPr>
          <p:nvPr>
            <p:ph type="dt" sz="half" idx="10"/>
          </p:nvPr>
        </p:nvSpPr>
        <p:spPr/>
        <p:txBody>
          <a:bodyPr/>
          <a:lstStyle/>
          <a:p>
            <a:fld id="{96FD67C7-06F9-463C-8D57-230B386E8315}" type="datetimeFigureOut">
              <a:rPr lang="en-GB" smtClean="0"/>
              <a:t>09/03/2022</a:t>
            </a:fld>
            <a:endParaRPr lang="en-GB"/>
          </a:p>
        </p:txBody>
      </p:sp>
      <p:sp>
        <p:nvSpPr>
          <p:cNvPr id="6" name="Footer Placeholder 5">
            <a:extLst>
              <a:ext uri="{FF2B5EF4-FFF2-40B4-BE49-F238E27FC236}">
                <a16:creationId xmlns:a16="http://schemas.microsoft.com/office/drawing/2014/main" id="{F89414FD-F64F-40A2-89E7-6FFF81B86D94}"/>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94054F98-466C-4412-8F4A-EDE815D7399C}"/>
              </a:ext>
            </a:extLst>
          </p:cNvPr>
          <p:cNvSpPr>
            <a:spLocks noGrp="1"/>
          </p:cNvSpPr>
          <p:nvPr>
            <p:ph type="sldNum" sz="quarter" idx="12"/>
          </p:nvPr>
        </p:nvSpPr>
        <p:spPr/>
        <p:txBody>
          <a:bodyPr/>
          <a:lstStyle/>
          <a:p>
            <a:fld id="{B39C629C-9565-44F8-93C4-AA1755881C86}" type="slidenum">
              <a:rPr lang="en-GB" smtClean="0"/>
              <a:t>‹#›</a:t>
            </a:fld>
            <a:endParaRPr lang="en-GB"/>
          </a:p>
        </p:txBody>
      </p:sp>
    </p:spTree>
    <p:extLst>
      <p:ext uri="{BB962C8B-B14F-4D97-AF65-F5344CB8AC3E}">
        <p14:creationId xmlns:p14="http://schemas.microsoft.com/office/powerpoint/2010/main" val="30744604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ADB623-3DA9-40D9-8C34-24099B85969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9C364DD3-BE67-4321-9314-41E62B8728F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00FEE982-0818-45CD-8B4B-533DA620969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A7AC7CDE-18D6-4C00-A533-A2FB36266677}"/>
              </a:ext>
            </a:extLst>
          </p:cNvPr>
          <p:cNvSpPr>
            <a:spLocks noGrp="1"/>
          </p:cNvSpPr>
          <p:nvPr>
            <p:ph type="dt" sz="half" idx="10"/>
          </p:nvPr>
        </p:nvSpPr>
        <p:spPr/>
        <p:txBody>
          <a:bodyPr/>
          <a:lstStyle/>
          <a:p>
            <a:fld id="{96FD67C7-06F9-463C-8D57-230B386E8315}" type="datetimeFigureOut">
              <a:rPr lang="en-GB" smtClean="0"/>
              <a:t>09/03/2022</a:t>
            </a:fld>
            <a:endParaRPr lang="en-GB"/>
          </a:p>
        </p:txBody>
      </p:sp>
      <p:sp>
        <p:nvSpPr>
          <p:cNvPr id="6" name="Footer Placeholder 5">
            <a:extLst>
              <a:ext uri="{FF2B5EF4-FFF2-40B4-BE49-F238E27FC236}">
                <a16:creationId xmlns:a16="http://schemas.microsoft.com/office/drawing/2014/main" id="{DBCCF2E5-FDA4-4FF6-86AB-D0BA74CD005E}"/>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121BDAA1-F285-45AC-BC58-4D89B8955F86}"/>
              </a:ext>
            </a:extLst>
          </p:cNvPr>
          <p:cNvSpPr>
            <a:spLocks noGrp="1"/>
          </p:cNvSpPr>
          <p:nvPr>
            <p:ph type="sldNum" sz="quarter" idx="12"/>
          </p:nvPr>
        </p:nvSpPr>
        <p:spPr/>
        <p:txBody>
          <a:bodyPr/>
          <a:lstStyle/>
          <a:p>
            <a:fld id="{B39C629C-9565-44F8-93C4-AA1755881C86}" type="slidenum">
              <a:rPr lang="en-GB" smtClean="0"/>
              <a:t>‹#›</a:t>
            </a:fld>
            <a:endParaRPr lang="en-GB"/>
          </a:p>
        </p:txBody>
      </p:sp>
    </p:spTree>
    <p:extLst>
      <p:ext uri="{BB962C8B-B14F-4D97-AF65-F5344CB8AC3E}">
        <p14:creationId xmlns:p14="http://schemas.microsoft.com/office/powerpoint/2010/main" val="283243131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0D999F-74FD-47B7-98C5-8E74B93D2702}"/>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82418F76-62CC-44B0-B41A-A901EF98086C}"/>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023C08BA-FFDA-481F-AAC7-23EDEF24CE2F}"/>
              </a:ext>
            </a:extLst>
          </p:cNvPr>
          <p:cNvSpPr>
            <a:spLocks noGrp="1"/>
          </p:cNvSpPr>
          <p:nvPr>
            <p:ph type="dt" sz="half" idx="10"/>
          </p:nvPr>
        </p:nvSpPr>
        <p:spPr/>
        <p:txBody>
          <a:bodyPr/>
          <a:lstStyle/>
          <a:p>
            <a:fld id="{96FD67C7-06F9-463C-8D57-230B386E8315}" type="datetimeFigureOut">
              <a:rPr lang="en-GB" smtClean="0"/>
              <a:t>09/03/2022</a:t>
            </a:fld>
            <a:endParaRPr lang="en-GB"/>
          </a:p>
        </p:txBody>
      </p:sp>
      <p:sp>
        <p:nvSpPr>
          <p:cNvPr id="5" name="Footer Placeholder 4">
            <a:extLst>
              <a:ext uri="{FF2B5EF4-FFF2-40B4-BE49-F238E27FC236}">
                <a16:creationId xmlns:a16="http://schemas.microsoft.com/office/drawing/2014/main" id="{F9569CA1-D51A-4C96-9FE0-710E89FD0B64}"/>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91578B24-DB20-47CB-B49A-E7B10CDD1F07}"/>
              </a:ext>
            </a:extLst>
          </p:cNvPr>
          <p:cNvSpPr>
            <a:spLocks noGrp="1"/>
          </p:cNvSpPr>
          <p:nvPr>
            <p:ph type="sldNum" sz="quarter" idx="12"/>
          </p:nvPr>
        </p:nvSpPr>
        <p:spPr/>
        <p:txBody>
          <a:bodyPr/>
          <a:lstStyle/>
          <a:p>
            <a:fld id="{B39C629C-9565-44F8-93C4-AA1755881C86}" type="slidenum">
              <a:rPr lang="en-GB" smtClean="0"/>
              <a:t>‹#›</a:t>
            </a:fld>
            <a:endParaRPr lang="en-GB"/>
          </a:p>
        </p:txBody>
      </p:sp>
    </p:spTree>
    <p:extLst>
      <p:ext uri="{BB962C8B-B14F-4D97-AF65-F5344CB8AC3E}">
        <p14:creationId xmlns:p14="http://schemas.microsoft.com/office/powerpoint/2010/main" val="180544543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34021082-E320-45A9-B169-CE1121A0E3C3}"/>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661048A1-A19B-4053-BD96-F3A1759E30E4}"/>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3D640F35-1335-4219-ABA6-4C86234CB914}"/>
              </a:ext>
            </a:extLst>
          </p:cNvPr>
          <p:cNvSpPr>
            <a:spLocks noGrp="1"/>
          </p:cNvSpPr>
          <p:nvPr>
            <p:ph type="dt" sz="half" idx="10"/>
          </p:nvPr>
        </p:nvSpPr>
        <p:spPr/>
        <p:txBody>
          <a:bodyPr/>
          <a:lstStyle/>
          <a:p>
            <a:fld id="{96FD67C7-06F9-463C-8D57-230B386E8315}" type="datetimeFigureOut">
              <a:rPr lang="en-GB" smtClean="0"/>
              <a:t>09/03/2022</a:t>
            </a:fld>
            <a:endParaRPr lang="en-GB"/>
          </a:p>
        </p:txBody>
      </p:sp>
      <p:sp>
        <p:nvSpPr>
          <p:cNvPr id="5" name="Footer Placeholder 4">
            <a:extLst>
              <a:ext uri="{FF2B5EF4-FFF2-40B4-BE49-F238E27FC236}">
                <a16:creationId xmlns:a16="http://schemas.microsoft.com/office/drawing/2014/main" id="{E4102BE9-105C-4C92-BF61-5AF8189C4CFC}"/>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A5A4A737-02BE-43C7-8892-BC65EE22CC2C}"/>
              </a:ext>
            </a:extLst>
          </p:cNvPr>
          <p:cNvSpPr>
            <a:spLocks noGrp="1"/>
          </p:cNvSpPr>
          <p:nvPr>
            <p:ph type="sldNum" sz="quarter" idx="12"/>
          </p:nvPr>
        </p:nvSpPr>
        <p:spPr/>
        <p:txBody>
          <a:bodyPr/>
          <a:lstStyle/>
          <a:p>
            <a:fld id="{B39C629C-9565-44F8-93C4-AA1755881C86}" type="slidenum">
              <a:rPr lang="en-GB" smtClean="0"/>
              <a:t>‹#›</a:t>
            </a:fld>
            <a:endParaRPr lang="en-GB"/>
          </a:p>
        </p:txBody>
      </p:sp>
    </p:spTree>
    <p:extLst>
      <p:ext uri="{BB962C8B-B14F-4D97-AF65-F5344CB8AC3E}">
        <p14:creationId xmlns:p14="http://schemas.microsoft.com/office/powerpoint/2010/main" val="312049812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ED70219-48CD-404D-980A-84D8E5F6A6D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D30648CA-DC4D-4E58-863B-8CEB5778AB1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014989D9-BC5A-4005-BC68-825AFE8EB5E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6FD67C7-06F9-463C-8D57-230B386E8315}" type="datetimeFigureOut">
              <a:rPr lang="en-GB" smtClean="0"/>
              <a:t>09/03/2022</a:t>
            </a:fld>
            <a:endParaRPr lang="en-GB"/>
          </a:p>
        </p:txBody>
      </p:sp>
      <p:sp>
        <p:nvSpPr>
          <p:cNvPr id="5" name="Footer Placeholder 4">
            <a:extLst>
              <a:ext uri="{FF2B5EF4-FFF2-40B4-BE49-F238E27FC236}">
                <a16:creationId xmlns:a16="http://schemas.microsoft.com/office/drawing/2014/main" id="{8C45DFA4-53C7-4E58-A511-48DAF843409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735ACD05-788C-43F5-AF28-17600F2EABF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39C629C-9565-44F8-93C4-AA1755881C86}" type="slidenum">
              <a:rPr lang="en-GB" smtClean="0"/>
              <a:t>‹#›</a:t>
            </a:fld>
            <a:endParaRPr lang="en-GB"/>
          </a:p>
        </p:txBody>
      </p:sp>
    </p:spTree>
    <p:extLst>
      <p:ext uri="{BB962C8B-B14F-4D97-AF65-F5344CB8AC3E}">
        <p14:creationId xmlns:p14="http://schemas.microsoft.com/office/powerpoint/2010/main" val="147042306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7.xml"/><Relationship Id="rId6" Type="http://schemas.openxmlformats.org/officeDocument/2006/relationships/image" Target="../media/image5.JPG"/><Relationship Id="rId5" Type="http://schemas.openxmlformats.org/officeDocument/2006/relationships/image" Target="../media/image4.jpg"/><Relationship Id="rId4" Type="http://schemas.openxmlformats.org/officeDocument/2006/relationships/image" Target="../media/image3.jpg"/></Relationships>
</file>

<file path=ppt/slides/_rels/slide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g"/><Relationship Id="rId1" Type="http://schemas.openxmlformats.org/officeDocument/2006/relationships/slideLayout" Target="../slideLayouts/slideLayout7.xml"/><Relationship Id="rId5" Type="http://schemas.openxmlformats.org/officeDocument/2006/relationships/image" Target="../media/image8.emf"/><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g"/><Relationship Id="rId1" Type="http://schemas.openxmlformats.org/officeDocument/2006/relationships/slideLayout" Target="../slideLayouts/slideLayout7.xml"/><Relationship Id="rId4" Type="http://schemas.openxmlformats.org/officeDocument/2006/relationships/image" Target="../media/image9.png"/></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g"/><Relationship Id="rId1" Type="http://schemas.openxmlformats.org/officeDocument/2006/relationships/slideLayout" Target="../slideLayouts/slideLayout7.xml"/><Relationship Id="rId5" Type="http://schemas.openxmlformats.org/officeDocument/2006/relationships/image" Target="../media/image10.png"/><Relationship Id="rId4" Type="http://schemas.openxmlformats.org/officeDocument/2006/relationships/hyperlink" Target="https://blogs.glowscotland.org.uk/glowblogs/academy9/" TargetMode="Externa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g"/><Relationship Id="rId1" Type="http://schemas.openxmlformats.org/officeDocument/2006/relationships/slideLayout" Target="../slideLayouts/slideLayout7.xml"/><Relationship Id="rId4" Type="http://schemas.openxmlformats.org/officeDocument/2006/relationships/image" Target="../media/image11.png"/></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8" Type="http://schemas.openxmlformats.org/officeDocument/2006/relationships/hyperlink" Target="https://www.instituteforgovernment.org.uk/explainers/funding-infrastructure" TargetMode="External"/><Relationship Id="rId3" Type="http://schemas.openxmlformats.org/officeDocument/2006/relationships/image" Target="../media/image7.png"/><Relationship Id="rId7" Type="http://schemas.openxmlformats.org/officeDocument/2006/relationships/hyperlink" Target="https://dictionary.cambridge.org/dictionary/english/infrastructure" TargetMode="External"/><Relationship Id="rId2" Type="http://schemas.openxmlformats.org/officeDocument/2006/relationships/image" Target="../media/image6.jpg"/><Relationship Id="rId1" Type="http://schemas.openxmlformats.org/officeDocument/2006/relationships/slideLayout" Target="../slideLayouts/slideLayout7.xml"/><Relationship Id="rId6" Type="http://schemas.openxmlformats.org/officeDocument/2006/relationships/hyperlink" Target="https://www.ice.org.uk/what-is-civil-engineering" TargetMode="External"/><Relationship Id="rId5" Type="http://schemas.openxmlformats.org/officeDocument/2006/relationships/hyperlink" Target="https://www.myworldofwork.co.uk/my-career-options/job-profiles/civil-engineer" TargetMode="External"/><Relationship Id="rId10" Type="http://schemas.openxmlformats.org/officeDocument/2006/relationships/hyperlink" Target="https://www.transport.gov.scot/news/a9-dualling-luncarty-to-pass-of-birnam-benchmark-community-benefits-legacy/#:~:text=%20Since%20contract%20award%2C%20the%20A9%20Dualling%3A%20Luncarty,of%20more%20than%20%C2%A313%2C663%20to%20loca...%20More%20" TargetMode="External"/><Relationship Id="rId4" Type="http://schemas.openxmlformats.org/officeDocument/2006/relationships/hyperlink" Target="https://blogs.glowscotland.org.uk/glowblogs/academy9/?page_id=3762&amp;preview=true" TargetMode="External"/><Relationship Id="rId9" Type="http://schemas.openxmlformats.org/officeDocument/2006/relationships/hyperlink" Target="https://www.transport.gov.scot/projects/a9-dualling-perth-to-inverness/programme-details/#37421" TargetMode="External"/></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67890307-2EA6-45F0-B854-B7EAE923784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90508" y="151200"/>
            <a:ext cx="4410984" cy="1430867"/>
          </a:xfrm>
          <a:prstGeom prst="rect">
            <a:avLst/>
          </a:prstGeom>
        </p:spPr>
      </p:pic>
      <p:sp>
        <p:nvSpPr>
          <p:cNvPr id="9" name="Parallelogram 8">
            <a:extLst>
              <a:ext uri="{FF2B5EF4-FFF2-40B4-BE49-F238E27FC236}">
                <a16:creationId xmlns:a16="http://schemas.microsoft.com/office/drawing/2014/main" id="{22C19A37-7B17-47EA-958B-8C68442E4230}"/>
              </a:ext>
            </a:extLst>
          </p:cNvPr>
          <p:cNvSpPr/>
          <p:nvPr/>
        </p:nvSpPr>
        <p:spPr>
          <a:xfrm>
            <a:off x="-465622" y="5678483"/>
            <a:ext cx="3801600" cy="763027"/>
          </a:xfrm>
          <a:prstGeom prst="parallelogram">
            <a:avLst/>
          </a:prstGeom>
          <a:solidFill>
            <a:srgbClr val="EC008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TextBox 7">
            <a:extLst>
              <a:ext uri="{FF2B5EF4-FFF2-40B4-BE49-F238E27FC236}">
                <a16:creationId xmlns:a16="http://schemas.microsoft.com/office/drawing/2014/main" id="{E238075F-837B-406A-BAC7-D26042E742C9}"/>
              </a:ext>
            </a:extLst>
          </p:cNvPr>
          <p:cNvSpPr txBox="1"/>
          <p:nvPr/>
        </p:nvSpPr>
        <p:spPr>
          <a:xfrm>
            <a:off x="832800" y="2242707"/>
            <a:ext cx="4301262" cy="2739211"/>
          </a:xfrm>
          <a:prstGeom prst="rect">
            <a:avLst/>
          </a:prstGeom>
          <a:noFill/>
        </p:spPr>
        <p:txBody>
          <a:bodyPr wrap="square" rtlCol="0">
            <a:spAutoFit/>
          </a:bodyPr>
          <a:lstStyle/>
          <a:p>
            <a:r>
              <a:rPr lang="en-GB" sz="2800" dirty="0">
                <a:solidFill>
                  <a:schemeClr val="bg1"/>
                </a:solidFill>
                <a:latin typeface="Arial Black" panose="020B0A04020102020204" pitchFamily="34" charset="0"/>
                <a:ea typeface="Verdana" panose="020B0604030504040204" pitchFamily="34" charset="0"/>
                <a:cs typeface="Arial" panose="020B0604020202020204" pitchFamily="34" charset="0"/>
              </a:rPr>
              <a:t>Civil and Infrastructure Engineering Projects (SCQF level 4)</a:t>
            </a:r>
          </a:p>
          <a:p>
            <a:endParaRPr lang="en-GB" sz="3600" dirty="0">
              <a:solidFill>
                <a:schemeClr val="bg1"/>
              </a:solidFill>
              <a:latin typeface="Arial Black" panose="020B0A04020102020204" pitchFamily="34" charset="0"/>
              <a:ea typeface="Verdana" panose="020B0604030504040204" pitchFamily="34" charset="0"/>
              <a:cs typeface="Arial" panose="020B0604020202020204" pitchFamily="34" charset="0"/>
            </a:endParaRPr>
          </a:p>
          <a:p>
            <a:r>
              <a:rPr lang="en-GB" sz="2400" dirty="0">
                <a:solidFill>
                  <a:schemeClr val="bg1"/>
                </a:solidFill>
                <a:latin typeface="Arial Black" panose="020B0A04020102020204" pitchFamily="34" charset="0"/>
                <a:ea typeface="Verdana" panose="020B0604030504040204" pitchFamily="34" charset="0"/>
                <a:cs typeface="Arial" panose="020B0604020202020204" pitchFamily="34" charset="0"/>
              </a:rPr>
              <a:t>Outcome 1</a:t>
            </a:r>
            <a:endParaRPr lang="en-GB" sz="2400" dirty="0">
              <a:solidFill>
                <a:schemeClr val="bg1"/>
              </a:solidFill>
              <a:latin typeface="Arial" panose="020B0604020202020204" pitchFamily="34" charset="0"/>
              <a:ea typeface="Verdana" panose="020B0604030504040204" pitchFamily="34" charset="0"/>
              <a:cs typeface="Arial" panose="020B0604020202020204" pitchFamily="34" charset="0"/>
            </a:endParaRPr>
          </a:p>
        </p:txBody>
      </p:sp>
      <p:pic>
        <p:nvPicPr>
          <p:cNvPr id="20" name="Picture 19">
            <a:extLst>
              <a:ext uri="{FF2B5EF4-FFF2-40B4-BE49-F238E27FC236}">
                <a16:creationId xmlns:a16="http://schemas.microsoft.com/office/drawing/2014/main" id="{0B0EB701-3579-41C9-A780-959C91FD142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105646" y="325377"/>
            <a:ext cx="773502" cy="1087498"/>
          </a:xfrm>
          <a:prstGeom prst="rect">
            <a:avLst/>
          </a:prstGeom>
        </p:spPr>
      </p:pic>
      <p:pic>
        <p:nvPicPr>
          <p:cNvPr id="23" name="Picture 22" descr="A close up of a clock&#10;&#10;Description generated with high confidence">
            <a:extLst>
              <a:ext uri="{FF2B5EF4-FFF2-40B4-BE49-F238E27FC236}">
                <a16:creationId xmlns:a16="http://schemas.microsoft.com/office/drawing/2014/main" id="{C32095D2-4C06-4B3E-A4C7-5B87CFD3642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726916" y="325377"/>
            <a:ext cx="1087977" cy="1087498"/>
          </a:xfrm>
          <a:prstGeom prst="ellipse">
            <a:avLst/>
          </a:prstGeom>
          <a:ln w="57150">
            <a:solidFill>
              <a:schemeClr val="bg1"/>
            </a:solidFill>
          </a:ln>
        </p:spPr>
      </p:pic>
      <p:pic>
        <p:nvPicPr>
          <p:cNvPr id="18" name="Picture 17" descr="A group of people standing around a table&#10;&#10;Description generated with very high confidence">
            <a:extLst>
              <a:ext uri="{FF2B5EF4-FFF2-40B4-BE49-F238E27FC236}">
                <a16:creationId xmlns:a16="http://schemas.microsoft.com/office/drawing/2014/main" id="{AE7FAABB-076D-4747-81AE-1242F6730E81}"/>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494588" y="1711755"/>
            <a:ext cx="4697412" cy="5151201"/>
          </a:xfrm>
          <a:prstGeom prst="rect">
            <a:avLst/>
          </a:prstGeom>
          <a:effectLst/>
        </p:spPr>
      </p:pic>
    </p:spTree>
    <p:extLst>
      <p:ext uri="{BB962C8B-B14F-4D97-AF65-F5344CB8AC3E}">
        <p14:creationId xmlns:p14="http://schemas.microsoft.com/office/powerpoint/2010/main" val="226085548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AA3F537B-12DB-4695-832B-8B93B317FF64}"/>
              </a:ext>
            </a:extLst>
          </p:cNvPr>
          <p:cNvPicPr>
            <a:picLocks noChangeAspect="1"/>
          </p:cNvPicPr>
          <p:nvPr/>
        </p:nvPicPr>
        <p:blipFill rotWithShape="1">
          <a:blip r:embed="rId3"/>
          <a:srcRect l="67813" t="31388" r="17773" b="31945"/>
          <a:stretch/>
        </p:blipFill>
        <p:spPr>
          <a:xfrm>
            <a:off x="0" y="894748"/>
            <a:ext cx="12192000" cy="5540986"/>
          </a:xfrm>
          <a:prstGeom prst="rect">
            <a:avLst/>
          </a:prstGeom>
        </p:spPr>
      </p:pic>
      <p:sp>
        <p:nvSpPr>
          <p:cNvPr id="2" name="TextBox 1">
            <a:extLst>
              <a:ext uri="{FF2B5EF4-FFF2-40B4-BE49-F238E27FC236}">
                <a16:creationId xmlns:a16="http://schemas.microsoft.com/office/drawing/2014/main" id="{D65D7676-D336-471D-954D-FCB311EC64EA}"/>
              </a:ext>
            </a:extLst>
          </p:cNvPr>
          <p:cNvSpPr txBox="1"/>
          <p:nvPr/>
        </p:nvSpPr>
        <p:spPr>
          <a:xfrm>
            <a:off x="407986" y="270033"/>
            <a:ext cx="7192439" cy="369332"/>
          </a:xfrm>
          <a:prstGeom prst="rect">
            <a:avLst/>
          </a:prstGeom>
          <a:noFill/>
        </p:spPr>
        <p:txBody>
          <a:bodyPr wrap="square" rtlCol="0">
            <a:spAutoFit/>
          </a:bodyPr>
          <a:lstStyle/>
          <a:p>
            <a:r>
              <a:rPr lang="en-GB" b="1" dirty="0">
                <a:solidFill>
                  <a:schemeClr val="bg1"/>
                </a:solidFill>
                <a:latin typeface="Arial" panose="020B0604020202020204" pitchFamily="34" charset="0"/>
                <a:ea typeface="Verdana" panose="020B0604030504040204" pitchFamily="34" charset="0"/>
                <a:cs typeface="Arial" panose="020B0604020202020204" pitchFamily="34" charset="0"/>
              </a:rPr>
              <a:t>Academy9- Civil and Infrastructure Engineering Projects</a:t>
            </a:r>
            <a:endParaRPr lang="en-GB" dirty="0">
              <a:solidFill>
                <a:schemeClr val="bg1"/>
              </a:solidFill>
              <a:latin typeface="Arial" panose="020B0604020202020204" pitchFamily="34" charset="0"/>
              <a:ea typeface="Verdana" panose="020B0604030504040204" pitchFamily="34" charset="0"/>
              <a:cs typeface="Arial" panose="020B0604020202020204" pitchFamily="34" charset="0"/>
            </a:endParaRPr>
          </a:p>
        </p:txBody>
      </p:sp>
      <p:sp>
        <p:nvSpPr>
          <p:cNvPr id="3" name="TextBox 2">
            <a:extLst>
              <a:ext uri="{FF2B5EF4-FFF2-40B4-BE49-F238E27FC236}">
                <a16:creationId xmlns:a16="http://schemas.microsoft.com/office/drawing/2014/main" id="{7DF79ED1-2C91-49AC-901A-3D6E1157F646}"/>
              </a:ext>
            </a:extLst>
          </p:cNvPr>
          <p:cNvSpPr txBox="1"/>
          <p:nvPr/>
        </p:nvSpPr>
        <p:spPr>
          <a:xfrm>
            <a:off x="407988" y="6435734"/>
            <a:ext cx="5364000" cy="338554"/>
          </a:xfrm>
          <a:prstGeom prst="rect">
            <a:avLst/>
          </a:prstGeom>
          <a:noFill/>
        </p:spPr>
        <p:txBody>
          <a:bodyPr wrap="square" rtlCol="0">
            <a:spAutoFit/>
          </a:bodyPr>
          <a:lstStyle/>
          <a:p>
            <a:r>
              <a:rPr lang="en-GB" sz="1600" b="1" dirty="0">
                <a:solidFill>
                  <a:schemeClr val="bg1"/>
                </a:solidFill>
                <a:latin typeface="Arial" panose="020B0604020202020204" pitchFamily="34" charset="0"/>
                <a:ea typeface="Verdana" panose="020B0604030504040204" pitchFamily="34" charset="0"/>
                <a:cs typeface="Arial" panose="020B0604020202020204" pitchFamily="34" charset="0"/>
              </a:rPr>
              <a:t>bit.ly/academy9</a:t>
            </a:r>
          </a:p>
        </p:txBody>
      </p:sp>
      <p:sp>
        <p:nvSpPr>
          <p:cNvPr id="4" name="TextBox 3">
            <a:extLst>
              <a:ext uri="{FF2B5EF4-FFF2-40B4-BE49-F238E27FC236}">
                <a16:creationId xmlns:a16="http://schemas.microsoft.com/office/drawing/2014/main" id="{0FEC1934-3566-40FC-BC4C-5AE0A0C195C6}"/>
              </a:ext>
            </a:extLst>
          </p:cNvPr>
          <p:cNvSpPr txBox="1"/>
          <p:nvPr/>
        </p:nvSpPr>
        <p:spPr>
          <a:xfrm>
            <a:off x="3654528" y="1254271"/>
            <a:ext cx="5508625" cy="600164"/>
          </a:xfrm>
          <a:prstGeom prst="rect">
            <a:avLst/>
          </a:prstGeom>
          <a:noFill/>
        </p:spPr>
        <p:txBody>
          <a:bodyPr wrap="square" tIns="0" rtlCol="0">
            <a:spAutoFit/>
          </a:bodyPr>
          <a:lstStyle/>
          <a:p>
            <a:r>
              <a:rPr lang="en-GB" sz="3600" b="1" dirty="0">
                <a:solidFill>
                  <a:srgbClr val="046072"/>
                </a:solidFill>
                <a:latin typeface="Arial" panose="020B0604020202020204" pitchFamily="34" charset="0"/>
                <a:ea typeface="Verdana" panose="020B0604030504040204" pitchFamily="34" charset="0"/>
                <a:cs typeface="Arial" panose="020B0604020202020204" pitchFamily="34" charset="0"/>
              </a:rPr>
              <a:t>Introduction</a:t>
            </a:r>
            <a:endParaRPr lang="en-GB" sz="3600" dirty="0">
              <a:solidFill>
                <a:srgbClr val="046072"/>
              </a:solidFill>
              <a:latin typeface="Arial" panose="020B0604020202020204" pitchFamily="34" charset="0"/>
              <a:ea typeface="Verdana" panose="020B0604030504040204" pitchFamily="34" charset="0"/>
              <a:cs typeface="Arial" panose="020B0604020202020204" pitchFamily="34" charset="0"/>
            </a:endParaRPr>
          </a:p>
        </p:txBody>
      </p:sp>
      <p:sp>
        <p:nvSpPr>
          <p:cNvPr id="5" name="TextBox 4">
            <a:extLst>
              <a:ext uri="{FF2B5EF4-FFF2-40B4-BE49-F238E27FC236}">
                <a16:creationId xmlns:a16="http://schemas.microsoft.com/office/drawing/2014/main" id="{059EC8FF-6FC2-41C2-A806-242AEA773A40}"/>
              </a:ext>
            </a:extLst>
          </p:cNvPr>
          <p:cNvSpPr txBox="1"/>
          <p:nvPr/>
        </p:nvSpPr>
        <p:spPr>
          <a:xfrm>
            <a:off x="407988" y="1254271"/>
            <a:ext cx="6949158" cy="4339650"/>
          </a:xfrm>
          <a:prstGeom prst="rect">
            <a:avLst/>
          </a:prstGeom>
          <a:noFill/>
        </p:spPr>
        <p:txBody>
          <a:bodyPr wrap="square" numCol="1" rtlCol="0">
            <a:spAutoFit/>
          </a:bodyPr>
          <a:lstStyle/>
          <a:p>
            <a:pPr marL="285750" indent="-285750">
              <a:buFont typeface="Arial" panose="020B0604020202020204" pitchFamily="34" charset="0"/>
              <a:buChar char="•"/>
            </a:pPr>
            <a:endParaRPr lang="en-GB" sz="3600" dirty="0"/>
          </a:p>
          <a:p>
            <a:pPr marL="285750" indent="-285750">
              <a:buFont typeface="Arial" panose="020B0604020202020204" pitchFamily="34" charset="0"/>
              <a:buChar char="•"/>
            </a:pPr>
            <a:endParaRPr lang="en-GB" sz="3600" dirty="0"/>
          </a:p>
          <a:p>
            <a:pPr marL="285750" indent="-285750">
              <a:buFont typeface="Arial" panose="020B0604020202020204" pitchFamily="34" charset="0"/>
              <a:buChar char="•"/>
            </a:pPr>
            <a:r>
              <a:rPr lang="en-GB" sz="2400" dirty="0"/>
              <a:t>Civil and Infrastructure Engineering Projects is an initiative created by the Academy9 education programme to support pupils to identify the relevance in school work to the workplace.</a:t>
            </a:r>
          </a:p>
          <a:p>
            <a:endParaRPr lang="en-GB" sz="2400" dirty="0"/>
          </a:p>
          <a:p>
            <a:pPr marL="285750" indent="-285750">
              <a:buFont typeface="Arial" panose="020B0604020202020204" pitchFamily="34" charset="0"/>
              <a:buChar char="•"/>
            </a:pPr>
            <a:r>
              <a:rPr lang="en-GB" sz="2400" dirty="0"/>
              <a:t>This outcome is about understanding what a civil and infrastructure engineering project is.</a:t>
            </a:r>
          </a:p>
          <a:p>
            <a:endParaRPr lang="en-GB" sz="3600" dirty="0"/>
          </a:p>
        </p:txBody>
      </p:sp>
      <p:pic>
        <p:nvPicPr>
          <p:cNvPr id="6" name="Picture 5">
            <a:extLst>
              <a:ext uri="{FF2B5EF4-FFF2-40B4-BE49-F238E27FC236}">
                <a16:creationId xmlns:a16="http://schemas.microsoft.com/office/drawing/2014/main" id="{3A991BE5-16E9-4D36-96ED-59964D472BD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204159" y="1947209"/>
            <a:ext cx="4410984" cy="1430867"/>
          </a:xfrm>
          <a:prstGeom prst="rect">
            <a:avLst/>
          </a:prstGeom>
        </p:spPr>
      </p:pic>
      <p:pic>
        <p:nvPicPr>
          <p:cNvPr id="10" name="Picture 9">
            <a:extLst>
              <a:ext uri="{FF2B5EF4-FFF2-40B4-BE49-F238E27FC236}">
                <a16:creationId xmlns:a16="http://schemas.microsoft.com/office/drawing/2014/main" id="{C6878233-B8A2-47E3-BEEE-FE602444F746}"/>
              </a:ext>
            </a:extLst>
          </p:cNvPr>
          <p:cNvPicPr>
            <a:picLocks noChangeAspect="1"/>
          </p:cNvPicPr>
          <p:nvPr/>
        </p:nvPicPr>
        <p:blipFill>
          <a:blip r:embed="rId5"/>
          <a:stretch>
            <a:fillRect/>
          </a:stretch>
        </p:blipFill>
        <p:spPr>
          <a:xfrm>
            <a:off x="7969949" y="3283154"/>
            <a:ext cx="3032390" cy="2937628"/>
          </a:xfrm>
          <a:prstGeom prst="rect">
            <a:avLst/>
          </a:prstGeom>
        </p:spPr>
      </p:pic>
    </p:spTree>
    <p:extLst>
      <p:ext uri="{BB962C8B-B14F-4D97-AF65-F5344CB8AC3E}">
        <p14:creationId xmlns:p14="http://schemas.microsoft.com/office/powerpoint/2010/main" val="191212918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A9DAC4E5-0345-4660-B60F-A36B9C12D87D}"/>
              </a:ext>
            </a:extLst>
          </p:cNvPr>
          <p:cNvPicPr>
            <a:picLocks noChangeAspect="1"/>
          </p:cNvPicPr>
          <p:nvPr/>
        </p:nvPicPr>
        <p:blipFill rotWithShape="1">
          <a:blip r:embed="rId3"/>
          <a:srcRect l="67813" t="31388" r="17773" b="31945"/>
          <a:stretch/>
        </p:blipFill>
        <p:spPr>
          <a:xfrm>
            <a:off x="0" y="894748"/>
            <a:ext cx="12192000" cy="5540986"/>
          </a:xfrm>
          <a:prstGeom prst="rect">
            <a:avLst/>
          </a:prstGeom>
        </p:spPr>
      </p:pic>
      <p:sp>
        <p:nvSpPr>
          <p:cNvPr id="2" name="TextBox 1">
            <a:extLst>
              <a:ext uri="{FF2B5EF4-FFF2-40B4-BE49-F238E27FC236}">
                <a16:creationId xmlns:a16="http://schemas.microsoft.com/office/drawing/2014/main" id="{D65D7676-D336-471D-954D-FCB311EC64EA}"/>
              </a:ext>
            </a:extLst>
          </p:cNvPr>
          <p:cNvSpPr txBox="1"/>
          <p:nvPr/>
        </p:nvSpPr>
        <p:spPr>
          <a:xfrm>
            <a:off x="617711" y="202922"/>
            <a:ext cx="6923992" cy="369332"/>
          </a:xfrm>
          <a:prstGeom prst="rect">
            <a:avLst/>
          </a:prstGeom>
          <a:noFill/>
        </p:spPr>
        <p:txBody>
          <a:bodyPr wrap="square" rtlCol="0">
            <a:spAutoFit/>
          </a:bodyPr>
          <a:lstStyle/>
          <a:p>
            <a:r>
              <a:rPr lang="en-GB" b="1" dirty="0">
                <a:solidFill>
                  <a:schemeClr val="bg1"/>
                </a:solidFill>
                <a:latin typeface="Arial" panose="020B0604020202020204" pitchFamily="34" charset="0"/>
                <a:ea typeface="Verdana" panose="020B0604030504040204" pitchFamily="34" charset="0"/>
                <a:cs typeface="Arial" panose="020B0604020202020204" pitchFamily="34" charset="0"/>
              </a:rPr>
              <a:t>Academy9- Civil and Infrastructure Engineering Projects</a:t>
            </a:r>
            <a:endParaRPr lang="en-GB" dirty="0">
              <a:solidFill>
                <a:schemeClr val="bg1"/>
              </a:solidFill>
              <a:latin typeface="Arial" panose="020B0604020202020204" pitchFamily="34" charset="0"/>
              <a:ea typeface="Verdana" panose="020B0604030504040204" pitchFamily="34" charset="0"/>
              <a:cs typeface="Arial" panose="020B0604020202020204" pitchFamily="34" charset="0"/>
            </a:endParaRPr>
          </a:p>
        </p:txBody>
      </p:sp>
      <p:sp>
        <p:nvSpPr>
          <p:cNvPr id="3" name="TextBox 2">
            <a:extLst>
              <a:ext uri="{FF2B5EF4-FFF2-40B4-BE49-F238E27FC236}">
                <a16:creationId xmlns:a16="http://schemas.microsoft.com/office/drawing/2014/main" id="{7DF79ED1-2C91-49AC-901A-3D6E1157F646}"/>
              </a:ext>
            </a:extLst>
          </p:cNvPr>
          <p:cNvSpPr txBox="1"/>
          <p:nvPr/>
        </p:nvSpPr>
        <p:spPr>
          <a:xfrm>
            <a:off x="407988" y="6435734"/>
            <a:ext cx="5364000" cy="338554"/>
          </a:xfrm>
          <a:prstGeom prst="rect">
            <a:avLst/>
          </a:prstGeom>
          <a:noFill/>
        </p:spPr>
        <p:txBody>
          <a:bodyPr wrap="square" rtlCol="0">
            <a:spAutoFit/>
          </a:bodyPr>
          <a:lstStyle/>
          <a:p>
            <a:r>
              <a:rPr lang="en-GB" sz="1600" b="1" dirty="0">
                <a:solidFill>
                  <a:schemeClr val="bg1"/>
                </a:solidFill>
                <a:latin typeface="Arial" panose="020B0604020202020204" pitchFamily="34" charset="0"/>
                <a:ea typeface="Verdana" panose="020B0604030504040204" pitchFamily="34" charset="0"/>
                <a:cs typeface="Arial" panose="020B0604020202020204" pitchFamily="34" charset="0"/>
              </a:rPr>
              <a:t>bit.ly/academy9</a:t>
            </a:r>
          </a:p>
        </p:txBody>
      </p:sp>
      <p:sp>
        <p:nvSpPr>
          <p:cNvPr id="4" name="TextBox 3">
            <a:extLst>
              <a:ext uri="{FF2B5EF4-FFF2-40B4-BE49-F238E27FC236}">
                <a16:creationId xmlns:a16="http://schemas.microsoft.com/office/drawing/2014/main" id="{0FEC1934-3566-40FC-BC4C-5AE0A0C195C6}"/>
              </a:ext>
            </a:extLst>
          </p:cNvPr>
          <p:cNvSpPr txBox="1"/>
          <p:nvPr/>
        </p:nvSpPr>
        <p:spPr>
          <a:xfrm>
            <a:off x="617711" y="1023905"/>
            <a:ext cx="7629015" cy="600164"/>
          </a:xfrm>
          <a:prstGeom prst="rect">
            <a:avLst/>
          </a:prstGeom>
          <a:noFill/>
        </p:spPr>
        <p:txBody>
          <a:bodyPr wrap="square" tIns="0" rtlCol="0">
            <a:spAutoFit/>
          </a:bodyPr>
          <a:lstStyle/>
          <a:p>
            <a:r>
              <a:rPr lang="en-GB" sz="3600" b="1" dirty="0">
                <a:solidFill>
                  <a:srgbClr val="046072"/>
                </a:solidFill>
                <a:latin typeface="Arial" panose="020B0604020202020204" pitchFamily="34" charset="0"/>
                <a:ea typeface="Verdana" panose="020B0604030504040204" pitchFamily="34" charset="0"/>
                <a:cs typeface="Arial" panose="020B0604020202020204" pitchFamily="34" charset="0"/>
              </a:rPr>
              <a:t>Background</a:t>
            </a:r>
            <a:endParaRPr lang="en-GB" sz="3600" dirty="0">
              <a:solidFill>
                <a:srgbClr val="046072"/>
              </a:solidFill>
              <a:latin typeface="Arial" panose="020B0604020202020204" pitchFamily="34" charset="0"/>
              <a:ea typeface="Verdana" panose="020B0604030504040204" pitchFamily="34" charset="0"/>
              <a:cs typeface="Arial" panose="020B0604020202020204" pitchFamily="34" charset="0"/>
            </a:endParaRPr>
          </a:p>
        </p:txBody>
      </p:sp>
      <p:sp>
        <p:nvSpPr>
          <p:cNvPr id="5" name="TextBox 4">
            <a:extLst>
              <a:ext uri="{FF2B5EF4-FFF2-40B4-BE49-F238E27FC236}">
                <a16:creationId xmlns:a16="http://schemas.microsoft.com/office/drawing/2014/main" id="{059EC8FF-6FC2-41C2-A806-242AEA773A40}"/>
              </a:ext>
            </a:extLst>
          </p:cNvPr>
          <p:cNvSpPr txBox="1"/>
          <p:nvPr/>
        </p:nvSpPr>
        <p:spPr>
          <a:xfrm>
            <a:off x="679274" y="1531790"/>
            <a:ext cx="6526869" cy="3317511"/>
          </a:xfrm>
          <a:prstGeom prst="rect">
            <a:avLst/>
          </a:prstGeom>
          <a:noFill/>
        </p:spPr>
        <p:txBody>
          <a:bodyPr wrap="square" numCol="1" rtlCol="0">
            <a:spAutoFit/>
          </a:bodyPr>
          <a:lstStyle/>
          <a:p>
            <a:r>
              <a:rPr lang="en-GB" dirty="0"/>
              <a:t> </a:t>
            </a:r>
          </a:p>
          <a:p>
            <a:pPr>
              <a:lnSpc>
                <a:spcPct val="107000"/>
              </a:lnSpc>
              <a:spcAft>
                <a:spcPts val="800"/>
              </a:spcAft>
            </a:pPr>
            <a:r>
              <a:rPr lang="en-GB" sz="1800" dirty="0">
                <a:effectLst/>
                <a:latin typeface="Jacobs Chronos" panose="020B0603030503030204" pitchFamily="34" charset="0"/>
                <a:ea typeface="Jacobs Chronos" panose="020B0603030503030204" pitchFamily="34" charset="0"/>
                <a:cs typeface="Times New Roman" panose="02020603050405020304" pitchFamily="18" charset="0"/>
              </a:rPr>
              <a:t>A major Civil Engineering and Infrastructure project is to be undertaken nearby a village.  The company who will work on the project are keen to engage with those who live in the village to ensure they know what the project is, why it is happening and what benefits it will bring to the community.  The company will hold several open sessions for village residents to attend to find out about the project and ask questions about the project.  As part of the sessions the company will produce a visual display to share information about the project.</a:t>
            </a:r>
          </a:p>
        </p:txBody>
      </p:sp>
      <p:pic>
        <p:nvPicPr>
          <p:cNvPr id="9" name="Picture 8">
            <a:extLst>
              <a:ext uri="{FF2B5EF4-FFF2-40B4-BE49-F238E27FC236}">
                <a16:creationId xmlns:a16="http://schemas.microsoft.com/office/drawing/2014/main" id="{7B446241-FEA5-4A51-8DDD-441D4F78BDE8}"/>
              </a:ext>
            </a:extLst>
          </p:cNvPr>
          <p:cNvPicPr>
            <a:picLocks noChangeAspect="1"/>
          </p:cNvPicPr>
          <p:nvPr/>
        </p:nvPicPr>
        <p:blipFill>
          <a:blip r:embed="rId4"/>
          <a:stretch>
            <a:fillRect/>
          </a:stretch>
        </p:blipFill>
        <p:spPr>
          <a:xfrm>
            <a:off x="7436796" y="1517205"/>
            <a:ext cx="4314825" cy="3238500"/>
          </a:xfrm>
          <a:prstGeom prst="rect">
            <a:avLst/>
          </a:prstGeom>
        </p:spPr>
      </p:pic>
    </p:spTree>
    <p:extLst>
      <p:ext uri="{BB962C8B-B14F-4D97-AF65-F5344CB8AC3E}">
        <p14:creationId xmlns:p14="http://schemas.microsoft.com/office/powerpoint/2010/main" val="255262990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0615615B-4B29-47EA-B0DE-7668760037BD}"/>
              </a:ext>
            </a:extLst>
          </p:cNvPr>
          <p:cNvPicPr>
            <a:picLocks noChangeAspect="1"/>
          </p:cNvPicPr>
          <p:nvPr/>
        </p:nvPicPr>
        <p:blipFill rotWithShape="1">
          <a:blip r:embed="rId3"/>
          <a:srcRect l="67813" t="31388" r="17773" b="31945"/>
          <a:stretch/>
        </p:blipFill>
        <p:spPr>
          <a:xfrm>
            <a:off x="0" y="894748"/>
            <a:ext cx="12192000" cy="5540986"/>
          </a:xfrm>
          <a:prstGeom prst="rect">
            <a:avLst/>
          </a:prstGeom>
        </p:spPr>
      </p:pic>
      <p:sp>
        <p:nvSpPr>
          <p:cNvPr id="2" name="TextBox 1">
            <a:extLst>
              <a:ext uri="{FF2B5EF4-FFF2-40B4-BE49-F238E27FC236}">
                <a16:creationId xmlns:a16="http://schemas.microsoft.com/office/drawing/2014/main" id="{D65D7676-D336-471D-954D-FCB311EC64EA}"/>
              </a:ext>
            </a:extLst>
          </p:cNvPr>
          <p:cNvSpPr txBox="1"/>
          <p:nvPr/>
        </p:nvSpPr>
        <p:spPr>
          <a:xfrm>
            <a:off x="617711" y="202922"/>
            <a:ext cx="6923992" cy="369332"/>
          </a:xfrm>
          <a:prstGeom prst="rect">
            <a:avLst/>
          </a:prstGeom>
          <a:noFill/>
        </p:spPr>
        <p:txBody>
          <a:bodyPr wrap="square" rtlCol="0">
            <a:spAutoFit/>
          </a:bodyPr>
          <a:lstStyle/>
          <a:p>
            <a:r>
              <a:rPr lang="en-GB" b="1" dirty="0">
                <a:solidFill>
                  <a:schemeClr val="bg1"/>
                </a:solidFill>
                <a:latin typeface="Arial" panose="020B0604020202020204" pitchFamily="34" charset="0"/>
                <a:ea typeface="Verdana" panose="020B0604030504040204" pitchFamily="34" charset="0"/>
                <a:cs typeface="Arial" panose="020B0604020202020204" pitchFamily="34" charset="0"/>
              </a:rPr>
              <a:t>Academy9- Civil and Infrastructure Engineering Projects</a:t>
            </a:r>
            <a:endParaRPr lang="en-GB" dirty="0">
              <a:solidFill>
                <a:schemeClr val="bg1"/>
              </a:solidFill>
              <a:latin typeface="Arial" panose="020B0604020202020204" pitchFamily="34" charset="0"/>
              <a:ea typeface="Verdana" panose="020B0604030504040204" pitchFamily="34" charset="0"/>
              <a:cs typeface="Arial" panose="020B0604020202020204" pitchFamily="34" charset="0"/>
            </a:endParaRPr>
          </a:p>
        </p:txBody>
      </p:sp>
      <p:sp>
        <p:nvSpPr>
          <p:cNvPr id="3" name="TextBox 2">
            <a:extLst>
              <a:ext uri="{FF2B5EF4-FFF2-40B4-BE49-F238E27FC236}">
                <a16:creationId xmlns:a16="http://schemas.microsoft.com/office/drawing/2014/main" id="{7DF79ED1-2C91-49AC-901A-3D6E1157F646}"/>
              </a:ext>
            </a:extLst>
          </p:cNvPr>
          <p:cNvSpPr txBox="1"/>
          <p:nvPr/>
        </p:nvSpPr>
        <p:spPr>
          <a:xfrm>
            <a:off x="407988" y="6435734"/>
            <a:ext cx="5364000" cy="338554"/>
          </a:xfrm>
          <a:prstGeom prst="rect">
            <a:avLst/>
          </a:prstGeom>
          <a:noFill/>
        </p:spPr>
        <p:txBody>
          <a:bodyPr wrap="square" rtlCol="0">
            <a:spAutoFit/>
          </a:bodyPr>
          <a:lstStyle/>
          <a:p>
            <a:r>
              <a:rPr lang="en-GB" sz="1600" b="1" dirty="0">
                <a:solidFill>
                  <a:schemeClr val="bg1"/>
                </a:solidFill>
                <a:latin typeface="Arial" panose="020B0604020202020204" pitchFamily="34" charset="0"/>
                <a:ea typeface="Verdana" panose="020B0604030504040204" pitchFamily="34" charset="0"/>
                <a:cs typeface="Arial" panose="020B0604020202020204" pitchFamily="34" charset="0"/>
              </a:rPr>
              <a:t>bit.ly/academy9</a:t>
            </a:r>
          </a:p>
        </p:txBody>
      </p:sp>
      <p:sp>
        <p:nvSpPr>
          <p:cNvPr id="4" name="TextBox 3">
            <a:extLst>
              <a:ext uri="{FF2B5EF4-FFF2-40B4-BE49-F238E27FC236}">
                <a16:creationId xmlns:a16="http://schemas.microsoft.com/office/drawing/2014/main" id="{0FEC1934-3566-40FC-BC4C-5AE0A0C195C6}"/>
              </a:ext>
            </a:extLst>
          </p:cNvPr>
          <p:cNvSpPr txBox="1"/>
          <p:nvPr/>
        </p:nvSpPr>
        <p:spPr>
          <a:xfrm>
            <a:off x="617711" y="1023905"/>
            <a:ext cx="7629015" cy="600164"/>
          </a:xfrm>
          <a:prstGeom prst="rect">
            <a:avLst/>
          </a:prstGeom>
          <a:noFill/>
        </p:spPr>
        <p:txBody>
          <a:bodyPr wrap="square" tIns="0" rtlCol="0">
            <a:spAutoFit/>
          </a:bodyPr>
          <a:lstStyle/>
          <a:p>
            <a:r>
              <a:rPr lang="en-GB" sz="3600" b="1" dirty="0">
                <a:solidFill>
                  <a:srgbClr val="046072"/>
                </a:solidFill>
                <a:latin typeface="Arial" panose="020B0604020202020204" pitchFamily="34" charset="0"/>
                <a:ea typeface="Verdana" panose="020B0604030504040204" pitchFamily="34" charset="0"/>
                <a:cs typeface="Arial" panose="020B0604020202020204" pitchFamily="34" charset="0"/>
              </a:rPr>
              <a:t>The A9 Dualling</a:t>
            </a:r>
            <a:endParaRPr lang="en-GB" sz="3600" dirty="0">
              <a:solidFill>
                <a:srgbClr val="046072"/>
              </a:solidFill>
              <a:latin typeface="Arial" panose="020B0604020202020204" pitchFamily="34" charset="0"/>
              <a:ea typeface="Verdana" panose="020B0604030504040204" pitchFamily="34" charset="0"/>
              <a:cs typeface="Arial" panose="020B0604020202020204" pitchFamily="34" charset="0"/>
            </a:endParaRPr>
          </a:p>
        </p:txBody>
      </p:sp>
      <p:sp>
        <p:nvSpPr>
          <p:cNvPr id="5" name="TextBox 4">
            <a:extLst>
              <a:ext uri="{FF2B5EF4-FFF2-40B4-BE49-F238E27FC236}">
                <a16:creationId xmlns:a16="http://schemas.microsoft.com/office/drawing/2014/main" id="{059EC8FF-6FC2-41C2-A806-242AEA773A40}"/>
              </a:ext>
            </a:extLst>
          </p:cNvPr>
          <p:cNvSpPr txBox="1"/>
          <p:nvPr/>
        </p:nvSpPr>
        <p:spPr>
          <a:xfrm>
            <a:off x="679274" y="1531790"/>
            <a:ext cx="6526869" cy="2439835"/>
          </a:xfrm>
          <a:prstGeom prst="rect">
            <a:avLst/>
          </a:prstGeom>
          <a:noFill/>
        </p:spPr>
        <p:txBody>
          <a:bodyPr wrap="square" numCol="1" rtlCol="0">
            <a:spAutoFit/>
          </a:bodyPr>
          <a:lstStyle/>
          <a:p>
            <a:r>
              <a:rPr lang="en-GB" dirty="0"/>
              <a:t> </a:t>
            </a:r>
          </a:p>
          <a:p>
            <a:pPr>
              <a:lnSpc>
                <a:spcPct val="107000"/>
              </a:lnSpc>
              <a:spcAft>
                <a:spcPts val="800"/>
              </a:spcAft>
            </a:pPr>
            <a:r>
              <a:rPr lang="en-GB" sz="1800" dirty="0">
                <a:effectLst/>
                <a:latin typeface="Jacobs Chronos" panose="020B0603030503030204" pitchFamily="34" charset="0"/>
                <a:ea typeface="Jacobs Chronos" panose="020B0603030503030204" pitchFamily="34" charset="0"/>
                <a:cs typeface="Times New Roman" panose="02020603050405020304" pitchFamily="18" charset="0"/>
              </a:rPr>
              <a:t>We are going to use the Dualling of the A9 road as our Civil and Infrastructure Engineering Project.</a:t>
            </a:r>
          </a:p>
          <a:p>
            <a:pPr>
              <a:lnSpc>
                <a:spcPct val="107000"/>
              </a:lnSpc>
              <a:spcAft>
                <a:spcPts val="800"/>
              </a:spcAft>
            </a:pPr>
            <a:r>
              <a:rPr lang="en-GB" sz="1800" dirty="0">
                <a:effectLst/>
                <a:latin typeface="Jacobs Chronos" panose="020B0603030503030204" pitchFamily="34" charset="0"/>
                <a:ea typeface="Jacobs Chronos" panose="020B0603030503030204" pitchFamily="34" charset="0"/>
                <a:cs typeface="Times New Roman" panose="02020603050405020304" pitchFamily="18" charset="0"/>
              </a:rPr>
              <a:t>Play this video as an introduction to the project. </a:t>
            </a:r>
            <a:r>
              <a:rPr lang="en-GB" dirty="0">
                <a:hlinkClick r:id="rId4"/>
              </a:rPr>
              <a:t>Academy9 (glowscotland.org.uk)</a:t>
            </a:r>
            <a:endParaRPr lang="en-GB" dirty="0"/>
          </a:p>
          <a:p>
            <a:pPr>
              <a:lnSpc>
                <a:spcPct val="107000"/>
              </a:lnSpc>
              <a:spcAft>
                <a:spcPts val="800"/>
              </a:spcAft>
            </a:pPr>
            <a:endParaRPr lang="en-GB" sz="1800" dirty="0">
              <a:effectLst/>
              <a:latin typeface="Jacobs Chronos" panose="020B0603030503030204" pitchFamily="34" charset="0"/>
              <a:ea typeface="Jacobs Chronos" panose="020B0603030503030204" pitchFamily="34" charset="0"/>
              <a:cs typeface="Times New Roman" panose="02020603050405020304" pitchFamily="18" charset="0"/>
            </a:endParaRPr>
          </a:p>
          <a:p>
            <a:pPr>
              <a:lnSpc>
                <a:spcPct val="107000"/>
              </a:lnSpc>
              <a:spcAft>
                <a:spcPts val="800"/>
              </a:spcAft>
            </a:pPr>
            <a:endParaRPr lang="en-GB" sz="1800" dirty="0">
              <a:effectLst/>
              <a:latin typeface="Jacobs Chronos" panose="020B0603030503030204" pitchFamily="34" charset="0"/>
              <a:ea typeface="Jacobs Chronos" panose="020B0603030503030204" pitchFamily="34" charset="0"/>
              <a:cs typeface="Times New Roman" panose="02020603050405020304" pitchFamily="18" charset="0"/>
            </a:endParaRPr>
          </a:p>
        </p:txBody>
      </p:sp>
      <p:pic>
        <p:nvPicPr>
          <p:cNvPr id="7" name="Picture 6">
            <a:hlinkClick r:id="rId4"/>
            <a:extLst>
              <a:ext uri="{FF2B5EF4-FFF2-40B4-BE49-F238E27FC236}">
                <a16:creationId xmlns:a16="http://schemas.microsoft.com/office/drawing/2014/main" id="{7C7C9B9E-025E-4915-A24C-FA74CBC3C33E}"/>
              </a:ext>
            </a:extLst>
          </p:cNvPr>
          <p:cNvPicPr>
            <a:picLocks noChangeAspect="1"/>
          </p:cNvPicPr>
          <p:nvPr/>
        </p:nvPicPr>
        <p:blipFill rotWithShape="1">
          <a:blip r:embed="rId5"/>
          <a:srcRect l="20833" t="25000" r="35000" b="35555"/>
          <a:stretch/>
        </p:blipFill>
        <p:spPr>
          <a:xfrm>
            <a:off x="3160785" y="3036363"/>
            <a:ext cx="5384800" cy="2705100"/>
          </a:xfrm>
          <a:prstGeom prst="rect">
            <a:avLst/>
          </a:prstGeom>
        </p:spPr>
      </p:pic>
    </p:spTree>
    <p:extLst>
      <p:ext uri="{BB962C8B-B14F-4D97-AF65-F5344CB8AC3E}">
        <p14:creationId xmlns:p14="http://schemas.microsoft.com/office/powerpoint/2010/main" val="113571416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FC20B01D-4206-49FA-BAC8-78D94EAB8E54}"/>
              </a:ext>
            </a:extLst>
          </p:cNvPr>
          <p:cNvPicPr>
            <a:picLocks noChangeAspect="1"/>
          </p:cNvPicPr>
          <p:nvPr/>
        </p:nvPicPr>
        <p:blipFill rotWithShape="1">
          <a:blip r:embed="rId3"/>
          <a:srcRect l="67813" t="31388" r="17773" b="31945"/>
          <a:stretch/>
        </p:blipFill>
        <p:spPr>
          <a:xfrm>
            <a:off x="0" y="894748"/>
            <a:ext cx="12192000" cy="5540986"/>
          </a:xfrm>
          <a:prstGeom prst="rect">
            <a:avLst/>
          </a:prstGeom>
        </p:spPr>
      </p:pic>
      <p:sp>
        <p:nvSpPr>
          <p:cNvPr id="3" name="TextBox 2">
            <a:extLst>
              <a:ext uri="{FF2B5EF4-FFF2-40B4-BE49-F238E27FC236}">
                <a16:creationId xmlns:a16="http://schemas.microsoft.com/office/drawing/2014/main" id="{7DF79ED1-2C91-49AC-901A-3D6E1157F646}"/>
              </a:ext>
            </a:extLst>
          </p:cNvPr>
          <p:cNvSpPr txBox="1"/>
          <p:nvPr/>
        </p:nvSpPr>
        <p:spPr>
          <a:xfrm>
            <a:off x="407988" y="6435734"/>
            <a:ext cx="5364000" cy="338554"/>
          </a:xfrm>
          <a:prstGeom prst="rect">
            <a:avLst/>
          </a:prstGeom>
          <a:noFill/>
        </p:spPr>
        <p:txBody>
          <a:bodyPr wrap="square" rtlCol="0">
            <a:spAutoFit/>
          </a:bodyPr>
          <a:lstStyle/>
          <a:p>
            <a:r>
              <a:rPr lang="en-GB" sz="1600" b="1" dirty="0">
                <a:solidFill>
                  <a:schemeClr val="bg1"/>
                </a:solidFill>
                <a:latin typeface="Arial" panose="020B0604020202020204" pitchFamily="34" charset="0"/>
                <a:ea typeface="Verdana" panose="020B0604030504040204" pitchFamily="34" charset="0"/>
                <a:cs typeface="Arial" panose="020B0604020202020204" pitchFamily="34" charset="0"/>
              </a:rPr>
              <a:t>bit.ly/academy9</a:t>
            </a:r>
          </a:p>
        </p:txBody>
      </p:sp>
      <p:sp>
        <p:nvSpPr>
          <p:cNvPr id="4" name="TextBox 3">
            <a:extLst>
              <a:ext uri="{FF2B5EF4-FFF2-40B4-BE49-F238E27FC236}">
                <a16:creationId xmlns:a16="http://schemas.microsoft.com/office/drawing/2014/main" id="{0FEC1934-3566-40FC-BC4C-5AE0A0C195C6}"/>
              </a:ext>
            </a:extLst>
          </p:cNvPr>
          <p:cNvSpPr txBox="1"/>
          <p:nvPr/>
        </p:nvSpPr>
        <p:spPr>
          <a:xfrm>
            <a:off x="617711" y="1142995"/>
            <a:ext cx="7629015" cy="600164"/>
          </a:xfrm>
          <a:prstGeom prst="rect">
            <a:avLst/>
          </a:prstGeom>
          <a:noFill/>
        </p:spPr>
        <p:txBody>
          <a:bodyPr wrap="square" tIns="0" rtlCol="0">
            <a:spAutoFit/>
          </a:bodyPr>
          <a:lstStyle/>
          <a:p>
            <a:r>
              <a:rPr lang="en-GB" sz="3600" b="1" dirty="0">
                <a:solidFill>
                  <a:srgbClr val="046072"/>
                </a:solidFill>
                <a:latin typeface="Arial" panose="020B0604020202020204" pitchFamily="34" charset="0"/>
                <a:ea typeface="Verdana" panose="020B0604030504040204" pitchFamily="34" charset="0"/>
                <a:cs typeface="Arial" panose="020B0604020202020204" pitchFamily="34" charset="0"/>
              </a:rPr>
              <a:t>Brief</a:t>
            </a:r>
            <a:endParaRPr lang="en-GB" sz="3600" dirty="0">
              <a:solidFill>
                <a:srgbClr val="046072"/>
              </a:solidFill>
              <a:latin typeface="Arial" panose="020B0604020202020204" pitchFamily="34" charset="0"/>
              <a:ea typeface="Verdana" panose="020B0604030504040204" pitchFamily="34" charset="0"/>
              <a:cs typeface="Arial" panose="020B0604020202020204" pitchFamily="34" charset="0"/>
            </a:endParaRPr>
          </a:p>
        </p:txBody>
      </p:sp>
      <p:sp>
        <p:nvSpPr>
          <p:cNvPr id="5" name="TextBox 4">
            <a:extLst>
              <a:ext uri="{FF2B5EF4-FFF2-40B4-BE49-F238E27FC236}">
                <a16:creationId xmlns:a16="http://schemas.microsoft.com/office/drawing/2014/main" id="{7EB05B17-3DEE-4937-947E-3D5B8BB65F4A}"/>
              </a:ext>
            </a:extLst>
          </p:cNvPr>
          <p:cNvSpPr txBox="1"/>
          <p:nvPr/>
        </p:nvSpPr>
        <p:spPr>
          <a:xfrm>
            <a:off x="617713" y="1417675"/>
            <a:ext cx="6647154" cy="4297330"/>
          </a:xfrm>
          <a:prstGeom prst="rect">
            <a:avLst/>
          </a:prstGeom>
          <a:noFill/>
        </p:spPr>
        <p:txBody>
          <a:bodyPr wrap="square" numCol="1" rtlCol="0">
            <a:spAutoFit/>
          </a:bodyPr>
          <a:lstStyle/>
          <a:p>
            <a:r>
              <a:rPr lang="en-GB" dirty="0"/>
              <a:t> </a:t>
            </a:r>
            <a:endParaRPr lang="en-GB" sz="1800" dirty="0">
              <a:effectLst/>
              <a:latin typeface="Jacobs Chronos" panose="020B0603030503030204" pitchFamily="34" charset="0"/>
              <a:ea typeface="Jacobs Chronos" panose="020B0603030503030204" pitchFamily="34" charset="0"/>
              <a:cs typeface="Times New Roman" panose="02020603050405020304" pitchFamily="18" charset="0"/>
            </a:endParaRPr>
          </a:p>
          <a:p>
            <a:pPr>
              <a:lnSpc>
                <a:spcPct val="107000"/>
              </a:lnSpc>
              <a:spcAft>
                <a:spcPts val="800"/>
              </a:spcAft>
            </a:pPr>
            <a:r>
              <a:rPr lang="en-GB" sz="1800" dirty="0">
                <a:effectLst/>
                <a:latin typeface="Jacobs Chronos" panose="020B0603030503030204" pitchFamily="34" charset="0"/>
                <a:ea typeface="Jacobs Chronos" panose="020B0603030503030204" pitchFamily="34" charset="0"/>
                <a:cs typeface="Times New Roman" panose="02020603050405020304" pitchFamily="18" charset="0"/>
              </a:rPr>
              <a:t>Create a poster to enable a company to inform a local community about a nearby Civil Engineering and Infrastructure project.</a:t>
            </a:r>
          </a:p>
          <a:p>
            <a:pPr>
              <a:lnSpc>
                <a:spcPct val="107000"/>
              </a:lnSpc>
              <a:spcAft>
                <a:spcPts val="800"/>
              </a:spcAft>
            </a:pPr>
            <a:r>
              <a:rPr lang="en-GB" sz="1800" dirty="0">
                <a:effectLst/>
                <a:latin typeface="Jacobs Chronos" panose="020B0603030503030204" pitchFamily="34" charset="0"/>
                <a:ea typeface="Jacobs Chronos" panose="020B0603030503030204" pitchFamily="34" charset="0"/>
                <a:cs typeface="Times New Roman" panose="02020603050405020304" pitchFamily="18" charset="0"/>
              </a:rPr>
              <a:t> </a:t>
            </a:r>
          </a:p>
          <a:p>
            <a:pPr>
              <a:lnSpc>
                <a:spcPct val="107000"/>
              </a:lnSpc>
              <a:spcAft>
                <a:spcPts val="800"/>
              </a:spcAft>
            </a:pPr>
            <a:r>
              <a:rPr lang="en-GB" sz="1800" dirty="0">
                <a:effectLst/>
                <a:latin typeface="Jacobs Chronos" panose="020B0603030503030204" pitchFamily="34" charset="0"/>
                <a:ea typeface="Jacobs Chronos" panose="020B0603030503030204" pitchFamily="34" charset="0"/>
                <a:cs typeface="Times New Roman" panose="02020603050405020304" pitchFamily="18" charset="0"/>
              </a:rPr>
              <a:t>Include: </a:t>
            </a:r>
          </a:p>
          <a:p>
            <a:pPr marL="342900" lvl="0" indent="-342900">
              <a:lnSpc>
                <a:spcPct val="107000"/>
              </a:lnSpc>
              <a:buFont typeface="Symbol" panose="05050102010706020507" pitchFamily="18" charset="2"/>
              <a:buChar char=""/>
            </a:pPr>
            <a:r>
              <a:rPr lang="en-GB" sz="1800" dirty="0">
                <a:effectLst/>
                <a:latin typeface="Jacobs Chronos" panose="020B0603030503030204" pitchFamily="34" charset="0"/>
                <a:ea typeface="Jacobs Chronos" panose="020B0603030503030204" pitchFamily="34" charset="0"/>
                <a:cs typeface="Times New Roman" panose="02020603050405020304" pitchFamily="18" charset="0"/>
              </a:rPr>
              <a:t>3 facts about what a Civil Engineering and Infrastructure project is.</a:t>
            </a:r>
          </a:p>
          <a:p>
            <a:pPr marL="342900" lvl="0" indent="-342900">
              <a:lnSpc>
                <a:spcPct val="107000"/>
              </a:lnSpc>
              <a:buFont typeface="Symbol" panose="05050102010706020507" pitchFamily="18" charset="2"/>
              <a:buChar char=""/>
            </a:pPr>
            <a:r>
              <a:rPr lang="en-GB" sz="1800" dirty="0">
                <a:effectLst/>
                <a:latin typeface="Jacobs Chronos" panose="020B0603030503030204" pitchFamily="34" charset="0"/>
                <a:ea typeface="Jacobs Chronos" panose="020B0603030503030204" pitchFamily="34" charset="0"/>
                <a:cs typeface="Times New Roman" panose="02020603050405020304" pitchFamily="18" charset="0"/>
              </a:rPr>
              <a:t>2 objectives of this Civil Engineering and Infrastructure project.</a:t>
            </a:r>
          </a:p>
          <a:p>
            <a:pPr marL="342900" lvl="0" indent="-342900">
              <a:lnSpc>
                <a:spcPct val="107000"/>
              </a:lnSpc>
              <a:spcAft>
                <a:spcPts val="800"/>
              </a:spcAft>
              <a:buFont typeface="Symbol" panose="05050102010706020507" pitchFamily="18" charset="2"/>
              <a:buChar char=""/>
            </a:pPr>
            <a:r>
              <a:rPr lang="en-GB" sz="1800" dirty="0">
                <a:effectLst/>
                <a:latin typeface="Jacobs Chronos" panose="020B0603030503030204" pitchFamily="34" charset="0"/>
                <a:ea typeface="Jacobs Chronos" panose="020B0603030503030204" pitchFamily="34" charset="0"/>
                <a:cs typeface="Times New Roman" panose="02020603050405020304" pitchFamily="18" charset="0"/>
              </a:rPr>
              <a:t>2 benefits to the community of this project.</a:t>
            </a:r>
          </a:p>
          <a:p>
            <a:endParaRPr lang="en-GB" sz="3600" dirty="0"/>
          </a:p>
        </p:txBody>
      </p:sp>
      <p:sp>
        <p:nvSpPr>
          <p:cNvPr id="8" name="TextBox 7">
            <a:extLst>
              <a:ext uri="{FF2B5EF4-FFF2-40B4-BE49-F238E27FC236}">
                <a16:creationId xmlns:a16="http://schemas.microsoft.com/office/drawing/2014/main" id="{6C0AB7FB-8220-4982-AB19-E56187714901}"/>
              </a:ext>
            </a:extLst>
          </p:cNvPr>
          <p:cNvSpPr txBox="1"/>
          <p:nvPr/>
        </p:nvSpPr>
        <p:spPr>
          <a:xfrm>
            <a:off x="617711" y="202922"/>
            <a:ext cx="6923992" cy="369332"/>
          </a:xfrm>
          <a:prstGeom prst="rect">
            <a:avLst/>
          </a:prstGeom>
          <a:noFill/>
        </p:spPr>
        <p:txBody>
          <a:bodyPr wrap="square" rtlCol="0">
            <a:spAutoFit/>
          </a:bodyPr>
          <a:lstStyle/>
          <a:p>
            <a:r>
              <a:rPr lang="en-GB" b="1" dirty="0">
                <a:solidFill>
                  <a:schemeClr val="bg1"/>
                </a:solidFill>
                <a:latin typeface="Arial" panose="020B0604020202020204" pitchFamily="34" charset="0"/>
                <a:ea typeface="Verdana" panose="020B0604030504040204" pitchFamily="34" charset="0"/>
                <a:cs typeface="Arial" panose="020B0604020202020204" pitchFamily="34" charset="0"/>
              </a:rPr>
              <a:t>Academy9- Civil and Infrastructure Engineering Projects</a:t>
            </a:r>
            <a:endParaRPr lang="en-GB" dirty="0">
              <a:solidFill>
                <a:schemeClr val="bg1"/>
              </a:solidFill>
              <a:latin typeface="Arial" panose="020B0604020202020204" pitchFamily="34" charset="0"/>
              <a:ea typeface="Verdana" panose="020B0604030504040204" pitchFamily="34" charset="0"/>
              <a:cs typeface="Arial" panose="020B0604020202020204" pitchFamily="34" charset="0"/>
            </a:endParaRPr>
          </a:p>
        </p:txBody>
      </p:sp>
      <p:pic>
        <p:nvPicPr>
          <p:cNvPr id="10" name="Picture 9">
            <a:extLst>
              <a:ext uri="{FF2B5EF4-FFF2-40B4-BE49-F238E27FC236}">
                <a16:creationId xmlns:a16="http://schemas.microsoft.com/office/drawing/2014/main" id="{E1586608-5192-4497-BB28-96B4E8C9F6AC}"/>
              </a:ext>
            </a:extLst>
          </p:cNvPr>
          <p:cNvPicPr>
            <a:picLocks noChangeAspect="1"/>
          </p:cNvPicPr>
          <p:nvPr/>
        </p:nvPicPr>
        <p:blipFill rotWithShape="1">
          <a:blip r:embed="rId4"/>
          <a:srcRect l="67640" t="17481" r="17569" b="5902"/>
          <a:stretch/>
        </p:blipFill>
        <p:spPr>
          <a:xfrm>
            <a:off x="7793721" y="1293307"/>
            <a:ext cx="3120357" cy="4546066"/>
          </a:xfrm>
          <a:prstGeom prst="rect">
            <a:avLst/>
          </a:prstGeom>
        </p:spPr>
      </p:pic>
    </p:spTree>
    <p:extLst>
      <p:ext uri="{BB962C8B-B14F-4D97-AF65-F5344CB8AC3E}">
        <p14:creationId xmlns:p14="http://schemas.microsoft.com/office/powerpoint/2010/main" val="335538877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DCB058E3-09BB-4EA7-B4FB-F67FE2E65E73}"/>
              </a:ext>
            </a:extLst>
          </p:cNvPr>
          <p:cNvPicPr>
            <a:picLocks noChangeAspect="1"/>
          </p:cNvPicPr>
          <p:nvPr/>
        </p:nvPicPr>
        <p:blipFill rotWithShape="1">
          <a:blip r:embed="rId3"/>
          <a:srcRect l="67813" t="31388" r="17773" b="31945"/>
          <a:stretch/>
        </p:blipFill>
        <p:spPr>
          <a:xfrm>
            <a:off x="0" y="894748"/>
            <a:ext cx="12192000" cy="5540986"/>
          </a:xfrm>
          <a:prstGeom prst="rect">
            <a:avLst/>
          </a:prstGeom>
        </p:spPr>
      </p:pic>
      <p:sp>
        <p:nvSpPr>
          <p:cNvPr id="3" name="TextBox 2">
            <a:extLst>
              <a:ext uri="{FF2B5EF4-FFF2-40B4-BE49-F238E27FC236}">
                <a16:creationId xmlns:a16="http://schemas.microsoft.com/office/drawing/2014/main" id="{7DF79ED1-2C91-49AC-901A-3D6E1157F646}"/>
              </a:ext>
            </a:extLst>
          </p:cNvPr>
          <p:cNvSpPr txBox="1"/>
          <p:nvPr/>
        </p:nvSpPr>
        <p:spPr>
          <a:xfrm>
            <a:off x="407988" y="6435734"/>
            <a:ext cx="5364000" cy="338554"/>
          </a:xfrm>
          <a:prstGeom prst="rect">
            <a:avLst/>
          </a:prstGeom>
          <a:noFill/>
        </p:spPr>
        <p:txBody>
          <a:bodyPr wrap="square" rtlCol="0">
            <a:spAutoFit/>
          </a:bodyPr>
          <a:lstStyle/>
          <a:p>
            <a:r>
              <a:rPr lang="en-GB" sz="1600" b="1" dirty="0">
                <a:solidFill>
                  <a:schemeClr val="bg1"/>
                </a:solidFill>
                <a:latin typeface="Arial" panose="020B0604020202020204" pitchFamily="34" charset="0"/>
                <a:ea typeface="Verdana" panose="020B0604030504040204" pitchFamily="34" charset="0"/>
                <a:cs typeface="Arial" panose="020B0604020202020204" pitchFamily="34" charset="0"/>
              </a:rPr>
              <a:t>bit.ly/academy9</a:t>
            </a:r>
          </a:p>
        </p:txBody>
      </p:sp>
      <p:sp>
        <p:nvSpPr>
          <p:cNvPr id="6" name="TextBox 5">
            <a:extLst>
              <a:ext uri="{FF2B5EF4-FFF2-40B4-BE49-F238E27FC236}">
                <a16:creationId xmlns:a16="http://schemas.microsoft.com/office/drawing/2014/main" id="{D3834F68-22C1-400B-973A-A21FCEC207D3}"/>
              </a:ext>
            </a:extLst>
          </p:cNvPr>
          <p:cNvSpPr txBox="1"/>
          <p:nvPr/>
        </p:nvSpPr>
        <p:spPr>
          <a:xfrm>
            <a:off x="617711" y="1971413"/>
            <a:ext cx="6383479" cy="2766976"/>
          </a:xfrm>
          <a:prstGeom prst="rect">
            <a:avLst/>
          </a:prstGeom>
          <a:noFill/>
        </p:spPr>
        <p:txBody>
          <a:bodyPr wrap="none" rtlCol="0">
            <a:spAutoFit/>
          </a:bodyPr>
          <a:lstStyle/>
          <a:p>
            <a:pPr>
              <a:lnSpc>
                <a:spcPct val="107000"/>
              </a:lnSpc>
              <a:spcAft>
                <a:spcPts val="800"/>
              </a:spcAft>
            </a:pPr>
            <a:r>
              <a:rPr lang="en-GB" sz="1800" dirty="0">
                <a:effectLst/>
                <a:latin typeface="Jacobs Chronos" panose="020B0603030503030204" pitchFamily="34" charset="0"/>
                <a:ea typeface="Jacobs Chronos" panose="020B0603030503030204" pitchFamily="34" charset="0"/>
                <a:cs typeface="Times New Roman" panose="02020603050405020304" pitchFamily="18" charset="0"/>
              </a:rPr>
              <a:t>What is a Civil Engineering and Infrastructure project?</a:t>
            </a:r>
          </a:p>
          <a:p>
            <a:pPr>
              <a:lnSpc>
                <a:spcPct val="107000"/>
              </a:lnSpc>
              <a:spcAft>
                <a:spcPts val="800"/>
              </a:spcAft>
            </a:pPr>
            <a:r>
              <a:rPr lang="en-GB" sz="1800" dirty="0">
                <a:effectLst/>
                <a:latin typeface="Jacobs Chronos" panose="020B0603030503030204" pitchFamily="34" charset="0"/>
                <a:ea typeface="Jacobs Chronos" panose="020B0603030503030204" pitchFamily="34" charset="0"/>
                <a:cs typeface="Times New Roman" panose="02020603050405020304" pitchFamily="18" charset="0"/>
              </a:rPr>
              <a:t> </a:t>
            </a:r>
          </a:p>
          <a:p>
            <a:pPr>
              <a:lnSpc>
                <a:spcPct val="107000"/>
              </a:lnSpc>
              <a:spcAft>
                <a:spcPts val="800"/>
              </a:spcAft>
            </a:pPr>
            <a:r>
              <a:rPr lang="en-GB" sz="1800" dirty="0">
                <a:effectLst/>
                <a:latin typeface="Jacobs Chronos" panose="020B0603030503030204" pitchFamily="34" charset="0"/>
                <a:ea typeface="Jacobs Chronos" panose="020B0603030503030204" pitchFamily="34" charset="0"/>
                <a:cs typeface="Times New Roman" panose="02020603050405020304" pitchFamily="18" charset="0"/>
              </a:rPr>
              <a:t> </a:t>
            </a:r>
          </a:p>
          <a:p>
            <a:pPr>
              <a:lnSpc>
                <a:spcPct val="107000"/>
              </a:lnSpc>
              <a:spcAft>
                <a:spcPts val="800"/>
              </a:spcAft>
            </a:pPr>
            <a:r>
              <a:rPr lang="en-GB" sz="1800" dirty="0">
                <a:effectLst/>
                <a:latin typeface="Jacobs Chronos" panose="020B0603030503030204" pitchFamily="34" charset="0"/>
                <a:ea typeface="Jacobs Chronos" panose="020B0603030503030204" pitchFamily="34" charset="0"/>
                <a:cs typeface="Times New Roman" panose="02020603050405020304" pitchFamily="18" charset="0"/>
              </a:rPr>
              <a:t>What are the objectives of this project?</a:t>
            </a:r>
          </a:p>
          <a:p>
            <a:pPr>
              <a:lnSpc>
                <a:spcPct val="107000"/>
              </a:lnSpc>
              <a:spcAft>
                <a:spcPts val="800"/>
              </a:spcAft>
            </a:pPr>
            <a:r>
              <a:rPr lang="en-GB" sz="1800" dirty="0">
                <a:effectLst/>
                <a:latin typeface="Jacobs Chronos" panose="020B0603030503030204" pitchFamily="34" charset="0"/>
                <a:ea typeface="Jacobs Chronos" panose="020B0603030503030204" pitchFamily="34" charset="0"/>
                <a:cs typeface="Times New Roman" panose="02020603050405020304" pitchFamily="18" charset="0"/>
              </a:rPr>
              <a:t> </a:t>
            </a:r>
          </a:p>
          <a:p>
            <a:pPr>
              <a:lnSpc>
                <a:spcPct val="107000"/>
              </a:lnSpc>
              <a:spcAft>
                <a:spcPts val="800"/>
              </a:spcAft>
            </a:pPr>
            <a:r>
              <a:rPr lang="en-GB" sz="1800" dirty="0">
                <a:effectLst/>
                <a:latin typeface="Jacobs Chronos" panose="020B0603030503030204" pitchFamily="34" charset="0"/>
                <a:ea typeface="Jacobs Chronos" panose="020B0603030503030204" pitchFamily="34" charset="0"/>
                <a:cs typeface="Times New Roman" panose="02020603050405020304" pitchFamily="18" charset="0"/>
              </a:rPr>
              <a:t> </a:t>
            </a:r>
          </a:p>
          <a:p>
            <a:pPr>
              <a:lnSpc>
                <a:spcPct val="107000"/>
              </a:lnSpc>
              <a:spcAft>
                <a:spcPts val="800"/>
              </a:spcAft>
            </a:pPr>
            <a:r>
              <a:rPr lang="en-GB" sz="1800" dirty="0">
                <a:effectLst/>
                <a:latin typeface="Jacobs Chronos" panose="020B0603030503030204" pitchFamily="34" charset="0"/>
                <a:ea typeface="Jacobs Chronos" panose="020B0603030503030204" pitchFamily="34" charset="0"/>
                <a:cs typeface="Times New Roman" panose="02020603050405020304" pitchFamily="18" charset="0"/>
              </a:rPr>
              <a:t>What will be the benefits to the community from this project?</a:t>
            </a:r>
          </a:p>
        </p:txBody>
      </p:sp>
      <p:sp>
        <p:nvSpPr>
          <p:cNvPr id="7" name="TextBox 6">
            <a:extLst>
              <a:ext uri="{FF2B5EF4-FFF2-40B4-BE49-F238E27FC236}">
                <a16:creationId xmlns:a16="http://schemas.microsoft.com/office/drawing/2014/main" id="{A65DD40F-9D6F-4464-9509-15AEE85D93C1}"/>
              </a:ext>
            </a:extLst>
          </p:cNvPr>
          <p:cNvSpPr txBox="1"/>
          <p:nvPr/>
        </p:nvSpPr>
        <p:spPr>
          <a:xfrm>
            <a:off x="617711" y="202922"/>
            <a:ext cx="6923992" cy="369332"/>
          </a:xfrm>
          <a:prstGeom prst="rect">
            <a:avLst/>
          </a:prstGeom>
          <a:noFill/>
        </p:spPr>
        <p:txBody>
          <a:bodyPr wrap="square" rtlCol="0">
            <a:spAutoFit/>
          </a:bodyPr>
          <a:lstStyle/>
          <a:p>
            <a:r>
              <a:rPr lang="en-GB" b="1" dirty="0">
                <a:solidFill>
                  <a:schemeClr val="bg1"/>
                </a:solidFill>
                <a:latin typeface="Arial" panose="020B0604020202020204" pitchFamily="34" charset="0"/>
                <a:ea typeface="Verdana" panose="020B0604030504040204" pitchFamily="34" charset="0"/>
                <a:cs typeface="Arial" panose="020B0604020202020204" pitchFamily="34" charset="0"/>
              </a:rPr>
              <a:t>Academy9- Civil and Infrastructure Engineering Projects</a:t>
            </a:r>
            <a:endParaRPr lang="en-GB" dirty="0">
              <a:solidFill>
                <a:schemeClr val="bg1"/>
              </a:solidFill>
              <a:latin typeface="Arial" panose="020B0604020202020204" pitchFamily="34" charset="0"/>
              <a:ea typeface="Verdana" panose="020B0604030504040204" pitchFamily="34" charset="0"/>
              <a:cs typeface="Arial" panose="020B0604020202020204" pitchFamily="34" charset="0"/>
            </a:endParaRPr>
          </a:p>
        </p:txBody>
      </p:sp>
      <p:sp>
        <p:nvSpPr>
          <p:cNvPr id="8" name="TextBox 7">
            <a:extLst>
              <a:ext uri="{FF2B5EF4-FFF2-40B4-BE49-F238E27FC236}">
                <a16:creationId xmlns:a16="http://schemas.microsoft.com/office/drawing/2014/main" id="{721F8D9B-11B4-4B44-95E7-ABD0B01E15A3}"/>
              </a:ext>
            </a:extLst>
          </p:cNvPr>
          <p:cNvSpPr txBox="1"/>
          <p:nvPr/>
        </p:nvSpPr>
        <p:spPr>
          <a:xfrm>
            <a:off x="617711" y="1142995"/>
            <a:ext cx="7629015" cy="600164"/>
          </a:xfrm>
          <a:prstGeom prst="rect">
            <a:avLst/>
          </a:prstGeom>
          <a:noFill/>
        </p:spPr>
        <p:txBody>
          <a:bodyPr wrap="square" tIns="0" rtlCol="0">
            <a:spAutoFit/>
          </a:bodyPr>
          <a:lstStyle/>
          <a:p>
            <a:r>
              <a:rPr lang="en-GB" sz="3600" b="1" dirty="0">
                <a:solidFill>
                  <a:srgbClr val="046072"/>
                </a:solidFill>
                <a:latin typeface="Arial" panose="020B0604020202020204" pitchFamily="34" charset="0"/>
                <a:ea typeface="Verdana" panose="020B0604030504040204" pitchFamily="34" charset="0"/>
                <a:cs typeface="Arial" panose="020B0604020202020204" pitchFamily="34" charset="0"/>
              </a:rPr>
              <a:t>Research</a:t>
            </a:r>
            <a:endParaRPr lang="en-GB" sz="3600" dirty="0">
              <a:solidFill>
                <a:srgbClr val="046072"/>
              </a:solidFill>
              <a:latin typeface="Arial" panose="020B0604020202020204" pitchFamily="34" charset="0"/>
              <a:ea typeface="Verdana" panose="020B0604030504040204" pitchFamily="34" charset="0"/>
              <a:cs typeface="Arial" panose="020B0604020202020204" pitchFamily="34" charset="0"/>
            </a:endParaRPr>
          </a:p>
        </p:txBody>
      </p:sp>
    </p:spTree>
    <p:extLst>
      <p:ext uri="{BB962C8B-B14F-4D97-AF65-F5344CB8AC3E}">
        <p14:creationId xmlns:p14="http://schemas.microsoft.com/office/powerpoint/2010/main" val="218567195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E770F8A5-1751-438A-BCF6-D422018BCC16}"/>
              </a:ext>
            </a:extLst>
          </p:cNvPr>
          <p:cNvPicPr>
            <a:picLocks noChangeAspect="1"/>
          </p:cNvPicPr>
          <p:nvPr/>
        </p:nvPicPr>
        <p:blipFill rotWithShape="1">
          <a:blip r:embed="rId3"/>
          <a:srcRect l="67813" t="31388" r="17773" b="31945"/>
          <a:stretch/>
        </p:blipFill>
        <p:spPr>
          <a:xfrm>
            <a:off x="0" y="894748"/>
            <a:ext cx="12192000" cy="5540986"/>
          </a:xfrm>
          <a:prstGeom prst="rect">
            <a:avLst/>
          </a:prstGeom>
        </p:spPr>
      </p:pic>
      <p:sp>
        <p:nvSpPr>
          <p:cNvPr id="3" name="TextBox 2">
            <a:extLst>
              <a:ext uri="{FF2B5EF4-FFF2-40B4-BE49-F238E27FC236}">
                <a16:creationId xmlns:a16="http://schemas.microsoft.com/office/drawing/2014/main" id="{7DF79ED1-2C91-49AC-901A-3D6E1157F646}"/>
              </a:ext>
            </a:extLst>
          </p:cNvPr>
          <p:cNvSpPr txBox="1"/>
          <p:nvPr/>
        </p:nvSpPr>
        <p:spPr>
          <a:xfrm>
            <a:off x="407988" y="6435734"/>
            <a:ext cx="5364000" cy="338554"/>
          </a:xfrm>
          <a:prstGeom prst="rect">
            <a:avLst/>
          </a:prstGeom>
          <a:noFill/>
        </p:spPr>
        <p:txBody>
          <a:bodyPr wrap="square" rtlCol="0">
            <a:spAutoFit/>
          </a:bodyPr>
          <a:lstStyle/>
          <a:p>
            <a:r>
              <a:rPr lang="en-GB" sz="1600" b="1" dirty="0">
                <a:solidFill>
                  <a:schemeClr val="bg1"/>
                </a:solidFill>
                <a:latin typeface="Arial" panose="020B0604020202020204" pitchFamily="34" charset="0"/>
                <a:ea typeface="Verdana" panose="020B0604030504040204" pitchFamily="34" charset="0"/>
                <a:cs typeface="Arial" panose="020B0604020202020204" pitchFamily="34" charset="0"/>
              </a:rPr>
              <a:t>bit.ly/academy9</a:t>
            </a:r>
          </a:p>
        </p:txBody>
      </p:sp>
      <p:sp>
        <p:nvSpPr>
          <p:cNvPr id="6" name="TextBox 5">
            <a:extLst>
              <a:ext uri="{FF2B5EF4-FFF2-40B4-BE49-F238E27FC236}">
                <a16:creationId xmlns:a16="http://schemas.microsoft.com/office/drawing/2014/main" id="{D3834F68-22C1-400B-973A-A21FCEC207D3}"/>
              </a:ext>
            </a:extLst>
          </p:cNvPr>
          <p:cNvSpPr txBox="1"/>
          <p:nvPr/>
        </p:nvSpPr>
        <p:spPr>
          <a:xfrm>
            <a:off x="617711" y="1971413"/>
            <a:ext cx="7813225" cy="3934795"/>
          </a:xfrm>
          <a:prstGeom prst="rect">
            <a:avLst/>
          </a:prstGeom>
          <a:noFill/>
        </p:spPr>
        <p:txBody>
          <a:bodyPr wrap="square" rtlCol="0">
            <a:spAutoFit/>
          </a:bodyPr>
          <a:lstStyle/>
          <a:p>
            <a:pPr>
              <a:lnSpc>
                <a:spcPct val="107000"/>
              </a:lnSpc>
              <a:spcAft>
                <a:spcPts val="800"/>
              </a:spcAft>
            </a:pPr>
            <a:r>
              <a:rPr lang="en-GB" sz="1400" dirty="0">
                <a:hlinkClick r:id="rId4"/>
              </a:rPr>
              <a:t>Academy9 pupil resource page for this qualification.</a:t>
            </a:r>
            <a:endParaRPr lang="en-GB" sz="1400" dirty="0"/>
          </a:p>
          <a:p>
            <a:pPr>
              <a:lnSpc>
                <a:spcPct val="107000"/>
              </a:lnSpc>
              <a:spcAft>
                <a:spcPts val="800"/>
              </a:spcAft>
            </a:pPr>
            <a:endParaRPr lang="en-GB" sz="1400" dirty="0"/>
          </a:p>
          <a:p>
            <a:pPr>
              <a:lnSpc>
                <a:spcPct val="107000"/>
              </a:lnSpc>
              <a:spcAft>
                <a:spcPts val="800"/>
              </a:spcAft>
            </a:pPr>
            <a:r>
              <a:rPr lang="en-GB" sz="1400" dirty="0"/>
              <a:t>What is civil engineering:  </a:t>
            </a:r>
            <a:r>
              <a:rPr lang="en-GB" sz="1400" dirty="0">
                <a:hlinkClick r:id="rId5"/>
              </a:rPr>
              <a:t>Civil engineer | My World of Work</a:t>
            </a:r>
            <a:r>
              <a:rPr lang="en-GB" sz="1400" dirty="0"/>
              <a:t> </a:t>
            </a:r>
          </a:p>
          <a:p>
            <a:pPr>
              <a:lnSpc>
                <a:spcPct val="107000"/>
              </a:lnSpc>
              <a:spcAft>
                <a:spcPts val="800"/>
              </a:spcAft>
            </a:pPr>
            <a:r>
              <a:rPr lang="en-GB" sz="1400" dirty="0">
                <a:hlinkClick r:id="rId6"/>
              </a:rPr>
              <a:t>What is civil engineering? | Institution of Civil Engineers (ice.org.uk)</a:t>
            </a:r>
            <a:endParaRPr lang="en-GB" sz="1400" dirty="0"/>
          </a:p>
          <a:p>
            <a:pPr>
              <a:lnSpc>
                <a:spcPct val="107000"/>
              </a:lnSpc>
              <a:spcAft>
                <a:spcPts val="800"/>
              </a:spcAft>
            </a:pPr>
            <a:r>
              <a:rPr lang="en-GB" sz="1400" dirty="0"/>
              <a:t>What is infrastructure: </a:t>
            </a:r>
            <a:r>
              <a:rPr lang="en-GB" sz="1400" dirty="0">
                <a:hlinkClick r:id="rId7"/>
              </a:rPr>
              <a:t>INFRASTRUCTURE | meaning in the Cambridge English Dictionary</a:t>
            </a:r>
            <a:endParaRPr lang="en-GB" sz="1400" dirty="0"/>
          </a:p>
          <a:p>
            <a:pPr>
              <a:lnSpc>
                <a:spcPct val="107000"/>
              </a:lnSpc>
              <a:spcAft>
                <a:spcPts val="800"/>
              </a:spcAft>
            </a:pPr>
            <a:r>
              <a:rPr lang="en-GB" sz="1400" dirty="0">
                <a:hlinkClick r:id="rId8"/>
              </a:rPr>
              <a:t>Funding infrastructure | The Institute for Government</a:t>
            </a:r>
            <a:endParaRPr lang="en-GB" sz="1400" dirty="0"/>
          </a:p>
          <a:p>
            <a:pPr>
              <a:lnSpc>
                <a:spcPct val="107000"/>
              </a:lnSpc>
              <a:spcAft>
                <a:spcPts val="800"/>
              </a:spcAft>
            </a:pPr>
            <a:r>
              <a:rPr lang="en-GB" sz="1400" dirty="0">
                <a:ea typeface="Jacobs Chronos" panose="020B0603030503030204" pitchFamily="34" charset="0"/>
                <a:cs typeface="Times New Roman" panose="02020603050405020304" pitchFamily="18" charset="0"/>
              </a:rPr>
              <a:t>A9 objectives </a:t>
            </a:r>
            <a:r>
              <a:rPr lang="en-GB" sz="1400" dirty="0">
                <a:latin typeface="Jacobs Chronos" panose="020B0603030503030204" pitchFamily="34" charset="0"/>
                <a:ea typeface="Jacobs Chronos" panose="020B0603030503030204" pitchFamily="34" charset="0"/>
                <a:cs typeface="Times New Roman" panose="02020603050405020304" pitchFamily="18" charset="0"/>
              </a:rPr>
              <a:t>: </a:t>
            </a:r>
            <a:r>
              <a:rPr lang="en-GB" sz="1400" dirty="0">
                <a:hlinkClick r:id="rId9"/>
              </a:rPr>
              <a:t>A9 Dualling Perth to Inverness (</a:t>
            </a:r>
            <a:r>
              <a:rPr lang="en-GB" sz="1400" dirty="0" err="1">
                <a:hlinkClick r:id="rId9"/>
              </a:rPr>
              <a:t>transport.gov.scot</a:t>
            </a:r>
            <a:r>
              <a:rPr lang="en-GB" sz="1400" dirty="0">
                <a:hlinkClick r:id="rId9"/>
              </a:rPr>
              <a:t>)</a:t>
            </a:r>
            <a:endParaRPr lang="en-GB" sz="1400" dirty="0"/>
          </a:p>
          <a:p>
            <a:pPr>
              <a:lnSpc>
                <a:spcPct val="107000"/>
              </a:lnSpc>
              <a:spcAft>
                <a:spcPts val="800"/>
              </a:spcAft>
            </a:pPr>
            <a:r>
              <a:rPr lang="en-GB" sz="1400" dirty="0"/>
              <a:t>Benefits to communities: </a:t>
            </a:r>
            <a:r>
              <a:rPr lang="en-GB" sz="1400" dirty="0">
                <a:hlinkClick r:id="rId10"/>
              </a:rPr>
              <a:t>A9 Dualling: </a:t>
            </a:r>
            <a:r>
              <a:rPr lang="en-GB" sz="1400" dirty="0" err="1">
                <a:hlinkClick r:id="rId10"/>
              </a:rPr>
              <a:t>Luncarty</a:t>
            </a:r>
            <a:r>
              <a:rPr lang="en-GB" sz="1400" dirty="0">
                <a:hlinkClick r:id="rId10"/>
              </a:rPr>
              <a:t> to Pass of Birnam benchmark community benefits legacy | Transport Scotland</a:t>
            </a:r>
            <a:endParaRPr lang="en-GB" sz="1400" dirty="0"/>
          </a:p>
          <a:p>
            <a:pPr>
              <a:lnSpc>
                <a:spcPct val="107000"/>
              </a:lnSpc>
              <a:spcAft>
                <a:spcPts val="800"/>
              </a:spcAft>
            </a:pPr>
            <a:endParaRPr lang="en-GB" sz="1400" dirty="0"/>
          </a:p>
          <a:p>
            <a:pPr>
              <a:lnSpc>
                <a:spcPct val="107000"/>
              </a:lnSpc>
              <a:spcAft>
                <a:spcPts val="800"/>
              </a:spcAft>
            </a:pPr>
            <a:endParaRPr lang="en-GB" sz="1400" dirty="0">
              <a:effectLst/>
              <a:latin typeface="Jacobs Chronos" panose="020B0603030503030204" pitchFamily="34" charset="0"/>
              <a:ea typeface="Jacobs Chronos" panose="020B0603030503030204" pitchFamily="34" charset="0"/>
              <a:cs typeface="Times New Roman" panose="02020603050405020304" pitchFamily="18" charset="0"/>
            </a:endParaRPr>
          </a:p>
          <a:p>
            <a:pPr>
              <a:lnSpc>
                <a:spcPct val="107000"/>
              </a:lnSpc>
              <a:spcAft>
                <a:spcPts val="800"/>
              </a:spcAft>
            </a:pPr>
            <a:endParaRPr lang="en-GB" sz="1800" dirty="0">
              <a:effectLst/>
              <a:latin typeface="Jacobs Chronos" panose="020B0603030503030204" pitchFamily="34" charset="0"/>
              <a:ea typeface="Jacobs Chronos" panose="020B0603030503030204" pitchFamily="34" charset="0"/>
              <a:cs typeface="Times New Roman" panose="02020603050405020304" pitchFamily="18" charset="0"/>
            </a:endParaRPr>
          </a:p>
        </p:txBody>
      </p:sp>
      <p:sp>
        <p:nvSpPr>
          <p:cNvPr id="7" name="TextBox 6">
            <a:extLst>
              <a:ext uri="{FF2B5EF4-FFF2-40B4-BE49-F238E27FC236}">
                <a16:creationId xmlns:a16="http://schemas.microsoft.com/office/drawing/2014/main" id="{A65DD40F-9D6F-4464-9509-15AEE85D93C1}"/>
              </a:ext>
            </a:extLst>
          </p:cNvPr>
          <p:cNvSpPr txBox="1"/>
          <p:nvPr/>
        </p:nvSpPr>
        <p:spPr>
          <a:xfrm>
            <a:off x="617711" y="202922"/>
            <a:ext cx="6923992" cy="369332"/>
          </a:xfrm>
          <a:prstGeom prst="rect">
            <a:avLst/>
          </a:prstGeom>
          <a:noFill/>
        </p:spPr>
        <p:txBody>
          <a:bodyPr wrap="square" rtlCol="0">
            <a:spAutoFit/>
          </a:bodyPr>
          <a:lstStyle/>
          <a:p>
            <a:r>
              <a:rPr lang="en-GB" b="1" dirty="0">
                <a:solidFill>
                  <a:schemeClr val="bg1"/>
                </a:solidFill>
                <a:latin typeface="Arial" panose="020B0604020202020204" pitchFamily="34" charset="0"/>
                <a:ea typeface="Verdana" panose="020B0604030504040204" pitchFamily="34" charset="0"/>
                <a:cs typeface="Arial" panose="020B0604020202020204" pitchFamily="34" charset="0"/>
              </a:rPr>
              <a:t>Academy9- Civil and Infrastructure Engineering Projects</a:t>
            </a:r>
            <a:endParaRPr lang="en-GB" dirty="0">
              <a:solidFill>
                <a:schemeClr val="bg1"/>
              </a:solidFill>
              <a:latin typeface="Arial" panose="020B0604020202020204" pitchFamily="34" charset="0"/>
              <a:ea typeface="Verdana" panose="020B0604030504040204" pitchFamily="34" charset="0"/>
              <a:cs typeface="Arial" panose="020B0604020202020204" pitchFamily="34" charset="0"/>
            </a:endParaRPr>
          </a:p>
        </p:txBody>
      </p:sp>
      <p:sp>
        <p:nvSpPr>
          <p:cNvPr id="8" name="TextBox 7">
            <a:extLst>
              <a:ext uri="{FF2B5EF4-FFF2-40B4-BE49-F238E27FC236}">
                <a16:creationId xmlns:a16="http://schemas.microsoft.com/office/drawing/2014/main" id="{721F8D9B-11B4-4B44-95E7-ABD0B01E15A3}"/>
              </a:ext>
            </a:extLst>
          </p:cNvPr>
          <p:cNvSpPr txBox="1"/>
          <p:nvPr/>
        </p:nvSpPr>
        <p:spPr>
          <a:xfrm>
            <a:off x="617711" y="1142995"/>
            <a:ext cx="7629015" cy="600164"/>
          </a:xfrm>
          <a:prstGeom prst="rect">
            <a:avLst/>
          </a:prstGeom>
          <a:noFill/>
        </p:spPr>
        <p:txBody>
          <a:bodyPr wrap="square" tIns="0" rtlCol="0">
            <a:spAutoFit/>
          </a:bodyPr>
          <a:lstStyle/>
          <a:p>
            <a:r>
              <a:rPr lang="en-GB" sz="3600" b="1" dirty="0">
                <a:solidFill>
                  <a:srgbClr val="046072"/>
                </a:solidFill>
                <a:latin typeface="Arial" panose="020B0604020202020204" pitchFamily="34" charset="0"/>
                <a:ea typeface="Verdana" panose="020B0604030504040204" pitchFamily="34" charset="0"/>
                <a:cs typeface="Arial" panose="020B0604020202020204" pitchFamily="34" charset="0"/>
              </a:rPr>
              <a:t>Useful links</a:t>
            </a:r>
            <a:endParaRPr lang="en-GB" sz="3600" dirty="0">
              <a:solidFill>
                <a:srgbClr val="046072"/>
              </a:solidFill>
              <a:latin typeface="Arial" panose="020B0604020202020204" pitchFamily="34" charset="0"/>
              <a:ea typeface="Verdana" panose="020B0604030504040204" pitchFamily="34" charset="0"/>
              <a:cs typeface="Arial" panose="020B0604020202020204" pitchFamily="34" charset="0"/>
            </a:endParaRPr>
          </a:p>
        </p:txBody>
      </p:sp>
    </p:spTree>
    <p:extLst>
      <p:ext uri="{BB962C8B-B14F-4D97-AF65-F5344CB8AC3E}">
        <p14:creationId xmlns:p14="http://schemas.microsoft.com/office/powerpoint/2010/main" val="129439867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EEFC56CC-2E3C-4051-A358-053EA9CE02D6}"/>
              </a:ext>
            </a:extLst>
          </p:cNvPr>
          <p:cNvPicPr>
            <a:picLocks noChangeAspect="1"/>
          </p:cNvPicPr>
          <p:nvPr/>
        </p:nvPicPr>
        <p:blipFill rotWithShape="1">
          <a:blip r:embed="rId3"/>
          <a:srcRect l="67813" t="31388" r="17773" b="31945"/>
          <a:stretch/>
        </p:blipFill>
        <p:spPr>
          <a:xfrm>
            <a:off x="0" y="894748"/>
            <a:ext cx="12192000" cy="5540986"/>
          </a:xfrm>
          <a:prstGeom prst="rect">
            <a:avLst/>
          </a:prstGeom>
        </p:spPr>
      </p:pic>
      <p:sp>
        <p:nvSpPr>
          <p:cNvPr id="3" name="TextBox 2">
            <a:extLst>
              <a:ext uri="{FF2B5EF4-FFF2-40B4-BE49-F238E27FC236}">
                <a16:creationId xmlns:a16="http://schemas.microsoft.com/office/drawing/2014/main" id="{7DF79ED1-2C91-49AC-901A-3D6E1157F646}"/>
              </a:ext>
            </a:extLst>
          </p:cNvPr>
          <p:cNvSpPr txBox="1"/>
          <p:nvPr/>
        </p:nvSpPr>
        <p:spPr>
          <a:xfrm>
            <a:off x="407988" y="6435734"/>
            <a:ext cx="5364000" cy="338554"/>
          </a:xfrm>
          <a:prstGeom prst="rect">
            <a:avLst/>
          </a:prstGeom>
          <a:noFill/>
        </p:spPr>
        <p:txBody>
          <a:bodyPr wrap="square" rtlCol="0">
            <a:spAutoFit/>
          </a:bodyPr>
          <a:lstStyle/>
          <a:p>
            <a:r>
              <a:rPr lang="en-GB" sz="1600" b="1" dirty="0">
                <a:solidFill>
                  <a:schemeClr val="bg1"/>
                </a:solidFill>
                <a:latin typeface="Arial" panose="020B0604020202020204" pitchFamily="34" charset="0"/>
                <a:ea typeface="Verdana" panose="020B0604030504040204" pitchFamily="34" charset="0"/>
                <a:cs typeface="Arial" panose="020B0604020202020204" pitchFamily="34" charset="0"/>
              </a:rPr>
              <a:t>bit.ly/academy9</a:t>
            </a:r>
          </a:p>
        </p:txBody>
      </p:sp>
      <p:sp>
        <p:nvSpPr>
          <p:cNvPr id="4" name="TextBox 3">
            <a:extLst>
              <a:ext uri="{FF2B5EF4-FFF2-40B4-BE49-F238E27FC236}">
                <a16:creationId xmlns:a16="http://schemas.microsoft.com/office/drawing/2014/main" id="{0FEC1934-3566-40FC-BC4C-5AE0A0C195C6}"/>
              </a:ext>
            </a:extLst>
          </p:cNvPr>
          <p:cNvSpPr txBox="1"/>
          <p:nvPr/>
        </p:nvSpPr>
        <p:spPr>
          <a:xfrm>
            <a:off x="407988" y="975847"/>
            <a:ext cx="10388643" cy="600164"/>
          </a:xfrm>
          <a:prstGeom prst="rect">
            <a:avLst/>
          </a:prstGeom>
          <a:noFill/>
        </p:spPr>
        <p:txBody>
          <a:bodyPr wrap="square" tIns="0" rtlCol="0">
            <a:spAutoFit/>
          </a:bodyPr>
          <a:lstStyle/>
          <a:p>
            <a:r>
              <a:rPr lang="en-GB" sz="3600" b="1" dirty="0">
                <a:solidFill>
                  <a:srgbClr val="046072"/>
                </a:solidFill>
                <a:latin typeface="Arial" panose="020B0604020202020204" pitchFamily="34" charset="0"/>
                <a:ea typeface="Verdana" panose="020B0604030504040204" pitchFamily="34" charset="0"/>
                <a:cs typeface="Arial" panose="020B0604020202020204" pitchFamily="34" charset="0"/>
              </a:rPr>
              <a:t>Es and Os, Career Education Standard goals.</a:t>
            </a:r>
            <a:endParaRPr lang="en-GB" sz="3600" dirty="0">
              <a:solidFill>
                <a:srgbClr val="046072"/>
              </a:solidFill>
              <a:latin typeface="Arial" panose="020B0604020202020204" pitchFamily="34" charset="0"/>
              <a:ea typeface="Verdana" panose="020B0604030504040204" pitchFamily="34" charset="0"/>
              <a:cs typeface="Arial" panose="020B0604020202020204" pitchFamily="34" charset="0"/>
            </a:endParaRPr>
          </a:p>
        </p:txBody>
      </p:sp>
      <p:sp>
        <p:nvSpPr>
          <p:cNvPr id="5" name="TextBox 4">
            <a:extLst>
              <a:ext uri="{FF2B5EF4-FFF2-40B4-BE49-F238E27FC236}">
                <a16:creationId xmlns:a16="http://schemas.microsoft.com/office/drawing/2014/main" id="{059EC8FF-6FC2-41C2-A806-242AEA773A40}"/>
              </a:ext>
            </a:extLst>
          </p:cNvPr>
          <p:cNvSpPr txBox="1"/>
          <p:nvPr/>
        </p:nvSpPr>
        <p:spPr>
          <a:xfrm>
            <a:off x="407988" y="1576011"/>
            <a:ext cx="11311432" cy="4985980"/>
          </a:xfrm>
          <a:prstGeom prst="rect">
            <a:avLst/>
          </a:prstGeom>
          <a:noFill/>
        </p:spPr>
        <p:txBody>
          <a:bodyPr wrap="square" numCol="1" rtlCol="0">
            <a:spAutoFit/>
          </a:bodyPr>
          <a:lstStyle/>
          <a:p>
            <a:pPr>
              <a:spcAft>
                <a:spcPts val="1200"/>
              </a:spcAft>
            </a:pPr>
            <a:r>
              <a:rPr lang="en-GB" sz="1400" b="0" i="0" dirty="0">
                <a:effectLst/>
              </a:rPr>
              <a:t>CfE:</a:t>
            </a:r>
          </a:p>
          <a:p>
            <a:pPr marL="285750" indent="-285750">
              <a:spcAft>
                <a:spcPts val="1200"/>
              </a:spcAft>
              <a:buFont typeface="Arial" panose="020B0604020202020204" pitchFamily="34" charset="0"/>
              <a:buChar char="•"/>
            </a:pPr>
            <a:r>
              <a:rPr lang="en-GB" sz="1100" b="0" i="0" dirty="0">
                <a:effectLst/>
              </a:rPr>
              <a:t>I am investigating different careers/occupations, ways of working, and learning and training paths. I am gaining experience that helps me recognise the relevance of my learning, skills and interests to my future life. HWB 2-20a / HWB 3-20a / HWB 4-20a</a:t>
            </a:r>
          </a:p>
          <a:p>
            <a:pPr marL="285750" indent="-285750">
              <a:spcAft>
                <a:spcPts val="1200"/>
              </a:spcAft>
              <a:buFont typeface="Arial" panose="020B0604020202020204" pitchFamily="34" charset="0"/>
              <a:buChar char="•"/>
            </a:pPr>
            <a:r>
              <a:rPr lang="en-GB" sz="1100" dirty="0"/>
              <a:t>I can solve problems through the application of engineering principles and can discuss the impact engineering has on the world around me. TCH 4-12a</a:t>
            </a:r>
          </a:p>
          <a:p>
            <a:pPr marL="285750" indent="-285750">
              <a:spcAft>
                <a:spcPts val="1200"/>
              </a:spcAft>
              <a:buFont typeface="Arial" panose="020B0604020202020204" pitchFamily="34" charset="0"/>
              <a:buChar char="•"/>
            </a:pPr>
            <a:r>
              <a:rPr lang="en-GB" sz="1100" b="0" i="0" dirty="0">
                <a:effectLst/>
              </a:rPr>
              <a:t>I can extend my use of manual and digital graphic techniques to realise ideas, concepts and products and recognise the importance of real world standards. TCH 4-11a</a:t>
            </a:r>
            <a:r>
              <a:rPr lang="en-GB" sz="1100" dirty="0"/>
              <a:t> </a:t>
            </a:r>
          </a:p>
          <a:p>
            <a:pPr marL="285750" indent="-285750">
              <a:spcAft>
                <a:spcPts val="1200"/>
              </a:spcAft>
              <a:buFont typeface="Arial" panose="020B0604020202020204" pitchFamily="34" charset="0"/>
              <a:buChar char="•"/>
            </a:pPr>
            <a:r>
              <a:rPr lang="en-GB" sz="1100" b="0" i="0" dirty="0">
                <a:effectLst/>
              </a:rPr>
              <a:t>I can assess the impact of developments in transport infrastructure in a selected area and can contribute to a discussion on the development of sustainable systems. SOC 4-09b</a:t>
            </a:r>
          </a:p>
          <a:p>
            <a:pPr marL="285750" indent="-285750">
              <a:spcAft>
                <a:spcPts val="1200"/>
              </a:spcAft>
              <a:buFont typeface="Arial" panose="020B0604020202020204" pitchFamily="34" charset="0"/>
              <a:buChar char="•"/>
            </a:pPr>
            <a:r>
              <a:rPr lang="en-GB" sz="1100" b="0" i="0" dirty="0">
                <a:effectLst/>
              </a:rPr>
              <a:t>I can explain the development of the main features of an urban area in Scotland or elsewhere and can evaluate the implications for the society concerned. SOC 4-10b</a:t>
            </a:r>
          </a:p>
          <a:p>
            <a:pPr marL="285750" indent="-285750">
              <a:spcAft>
                <a:spcPts val="1200"/>
              </a:spcAft>
              <a:buFont typeface="Arial" panose="020B0604020202020204" pitchFamily="34" charset="0"/>
              <a:buChar char="•"/>
            </a:pPr>
            <a:r>
              <a:rPr lang="en-GB" sz="1100" b="0" i="0" dirty="0">
                <a:effectLst/>
              </a:rPr>
              <a:t>I can make notes and organise them to develop my thinking, help retain and recall information, explore issues and create new texts, using my own words as appropriate. LIT 3-15a / LIT 4-15a</a:t>
            </a:r>
          </a:p>
          <a:p>
            <a:pPr marL="285750" indent="-285750">
              <a:spcAft>
                <a:spcPts val="1200"/>
              </a:spcAft>
              <a:buFont typeface="Arial" panose="020B0604020202020204" pitchFamily="34" charset="0"/>
              <a:buChar char="•"/>
            </a:pPr>
            <a:r>
              <a:rPr lang="en-GB" sz="1100" b="0" i="0" dirty="0">
                <a:effectLst/>
              </a:rPr>
              <a:t>I can justify my choice and use of layout and presentation in terms of the intended impact on my reader. LIT 4-24a</a:t>
            </a:r>
          </a:p>
          <a:p>
            <a:pPr>
              <a:spcAft>
                <a:spcPts val="1200"/>
              </a:spcAft>
            </a:pPr>
            <a:r>
              <a:rPr lang="en-GB" sz="1400" dirty="0"/>
              <a:t>Career Education Entitlements:</a:t>
            </a:r>
            <a:endParaRPr lang="en-GB" sz="1400" b="0" i="0" dirty="0">
              <a:effectLst/>
            </a:endParaRPr>
          </a:p>
          <a:p>
            <a:pPr marL="285750" indent="-285750" algn="l">
              <a:buFont typeface="Arial" panose="020B0604020202020204" pitchFamily="34" charset="0"/>
              <a:buChar char="•"/>
            </a:pPr>
            <a:r>
              <a:rPr lang="en-GB" sz="1400" dirty="0"/>
              <a:t>E</a:t>
            </a:r>
            <a:r>
              <a:rPr lang="en-GB" sz="1400" b="0" i="0" u="none" strike="noStrike" baseline="0" dirty="0"/>
              <a:t>xperience a curriculum through which they learn about the world of work and job possibilities and which makes clear the strengths and skills needed to take advantage of these opportunities</a:t>
            </a:r>
            <a:endParaRPr lang="en-GB" sz="1400" dirty="0"/>
          </a:p>
          <a:p>
            <a:pPr marL="285750" indent="-285750" algn="l">
              <a:buFont typeface="Arial" panose="020B0604020202020204" pitchFamily="34" charset="0"/>
              <a:buChar char="•"/>
            </a:pPr>
            <a:r>
              <a:rPr lang="en-GB" sz="1400" dirty="0"/>
              <a:t>D</a:t>
            </a:r>
            <a:r>
              <a:rPr lang="en-GB" sz="1400" b="0" i="0" u="none" strike="noStrike" baseline="0" dirty="0"/>
              <a:t>evelop skills for learning, life and work as an integral part of their education and be clear about how all their achievements relate to these.</a:t>
            </a:r>
          </a:p>
          <a:p>
            <a:pPr marL="285750" indent="-285750" algn="l">
              <a:buFont typeface="Arial" panose="020B0604020202020204" pitchFamily="34" charset="0"/>
              <a:buChar char="•"/>
            </a:pPr>
            <a:r>
              <a:rPr lang="en-GB" sz="1400" dirty="0"/>
              <a:t>D</a:t>
            </a:r>
            <a:r>
              <a:rPr lang="en-GB" sz="1400" b="0" i="0" u="none" strike="noStrike" baseline="0" dirty="0"/>
              <a:t>evelop understanding of the responsibilities and duties placed on employers and employees.</a:t>
            </a:r>
          </a:p>
          <a:p>
            <a:pPr marL="285750" indent="-285750" algn="l">
              <a:buFont typeface="Arial" panose="020B0604020202020204" pitchFamily="34" charset="0"/>
              <a:buChar char="•"/>
            </a:pPr>
            <a:r>
              <a:rPr lang="en-GB" sz="1400" dirty="0"/>
              <a:t>K</a:t>
            </a:r>
            <a:r>
              <a:rPr lang="en-GB" sz="1400" b="0" i="0" u="none" strike="noStrike" baseline="0" dirty="0"/>
              <a:t>now where to find information and access support making effective use of online sources such as </a:t>
            </a:r>
            <a:r>
              <a:rPr lang="en-GB" sz="1400" b="0" i="1" u="none" strike="noStrike" baseline="0" dirty="0"/>
              <a:t>My World of Work</a:t>
            </a:r>
            <a:r>
              <a:rPr lang="en-GB" sz="1400" dirty="0"/>
              <a:t>.</a:t>
            </a:r>
            <a:endParaRPr lang="en-GB" sz="1400" b="0" i="0" u="none" strike="noStrike" baseline="0" dirty="0"/>
          </a:p>
          <a:p>
            <a:pPr marL="285750" indent="-285750" algn="l">
              <a:buFont typeface="Arial" panose="020B0604020202020204" pitchFamily="34" charset="0"/>
              <a:buChar char="•"/>
            </a:pPr>
            <a:r>
              <a:rPr lang="en-GB" sz="1400" dirty="0"/>
              <a:t>D</a:t>
            </a:r>
            <a:r>
              <a:rPr lang="en-GB" sz="1400" b="0" i="0" u="none" strike="noStrike" baseline="0" dirty="0"/>
              <a:t>evelop CMS as an integral part of their curriculum, (horizons).</a:t>
            </a:r>
          </a:p>
          <a:p>
            <a:pPr marL="285750" indent="-285750" algn="l">
              <a:buFont typeface="Arial" panose="020B0604020202020204" pitchFamily="34" charset="0"/>
              <a:buChar char="•"/>
            </a:pPr>
            <a:endParaRPr lang="en-GB" sz="1400" dirty="0">
              <a:solidFill>
                <a:srgbClr val="000000"/>
              </a:solidFill>
              <a:latin typeface="Times New Roman" panose="02020603050405020304" pitchFamily="18" charset="0"/>
            </a:endParaRPr>
          </a:p>
          <a:p>
            <a:pPr>
              <a:spcAft>
                <a:spcPts val="1200"/>
              </a:spcAft>
            </a:pPr>
            <a:endParaRPr lang="en-GB" sz="1400" dirty="0">
              <a:solidFill>
                <a:srgbClr val="046072"/>
              </a:solidFill>
              <a:latin typeface="Arial" panose="020B0604020202020204" pitchFamily="34" charset="0"/>
              <a:ea typeface="Verdana" panose="020B0604030504040204" pitchFamily="34" charset="0"/>
              <a:cs typeface="Arial" panose="020B0604020202020204" pitchFamily="34" charset="0"/>
            </a:endParaRPr>
          </a:p>
        </p:txBody>
      </p:sp>
      <p:sp>
        <p:nvSpPr>
          <p:cNvPr id="8" name="TextBox 7">
            <a:extLst>
              <a:ext uri="{FF2B5EF4-FFF2-40B4-BE49-F238E27FC236}">
                <a16:creationId xmlns:a16="http://schemas.microsoft.com/office/drawing/2014/main" id="{D7FAD74C-91EF-4BF6-9942-437F74D4E37D}"/>
              </a:ext>
            </a:extLst>
          </p:cNvPr>
          <p:cNvSpPr txBox="1"/>
          <p:nvPr/>
        </p:nvSpPr>
        <p:spPr>
          <a:xfrm>
            <a:off x="617711" y="202922"/>
            <a:ext cx="6923992" cy="369332"/>
          </a:xfrm>
          <a:prstGeom prst="rect">
            <a:avLst/>
          </a:prstGeom>
          <a:noFill/>
        </p:spPr>
        <p:txBody>
          <a:bodyPr wrap="square" rtlCol="0">
            <a:spAutoFit/>
          </a:bodyPr>
          <a:lstStyle/>
          <a:p>
            <a:r>
              <a:rPr lang="en-GB" b="1" dirty="0">
                <a:solidFill>
                  <a:schemeClr val="bg1"/>
                </a:solidFill>
                <a:latin typeface="Arial" panose="020B0604020202020204" pitchFamily="34" charset="0"/>
                <a:ea typeface="Verdana" panose="020B0604030504040204" pitchFamily="34" charset="0"/>
                <a:cs typeface="Arial" panose="020B0604020202020204" pitchFamily="34" charset="0"/>
              </a:rPr>
              <a:t>Academy9- Civil and Infrastructure Engineering Projects</a:t>
            </a:r>
            <a:endParaRPr lang="en-GB" dirty="0">
              <a:solidFill>
                <a:schemeClr val="bg1"/>
              </a:solidFill>
              <a:latin typeface="Arial" panose="020B0604020202020204" pitchFamily="34" charset="0"/>
              <a:ea typeface="Verdana" panose="020B0604030504040204" pitchFamily="34" charset="0"/>
              <a:cs typeface="Arial" panose="020B0604020202020204" pitchFamily="34" charset="0"/>
            </a:endParaRPr>
          </a:p>
        </p:txBody>
      </p:sp>
    </p:spTree>
    <p:extLst>
      <p:ext uri="{BB962C8B-B14F-4D97-AF65-F5344CB8AC3E}">
        <p14:creationId xmlns:p14="http://schemas.microsoft.com/office/powerpoint/2010/main" val="2401603525"/>
      </p:ext>
    </p:extLst>
  </p:cSld>
  <p:clrMapOvr>
    <a:masterClrMapping/>
  </p:clrMapOvr>
</p:sld>
</file>

<file path=ppt/theme/theme1.xml><?xml version="1.0" encoding="utf-8"?>
<a:theme xmlns:a="http://schemas.openxmlformats.org/drawingml/2006/main" name="Office Theme">
  <a:themeElements>
    <a:clrScheme name="Academy9">
      <a:dk1>
        <a:srgbClr val="025D71"/>
      </a:dk1>
      <a:lt1>
        <a:sysClr val="window" lastClr="FFFFFF"/>
      </a:lt1>
      <a:dk2>
        <a:srgbClr val="44546A"/>
      </a:dk2>
      <a:lt2>
        <a:srgbClr val="E7E6E6"/>
      </a:lt2>
      <a:accent1>
        <a:srgbClr val="253B8F"/>
      </a:accent1>
      <a:accent2>
        <a:srgbClr val="149AD7"/>
      </a:accent2>
      <a:accent3>
        <a:srgbClr val="E6007E"/>
      </a:accent3>
      <a:accent4>
        <a:srgbClr val="F49712"/>
      </a:accent4>
      <a:accent5>
        <a:srgbClr val="009A46"/>
      </a:accent5>
      <a:accent6>
        <a:srgbClr val="71236F"/>
      </a:accent6>
      <a:hlink>
        <a:srgbClr val="253B8F"/>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547f456e-61b8-4da4-b74d-457f9f16183e">
      <Terms xmlns="http://schemas.microsoft.com/office/infopath/2007/PartnerControls"/>
    </lcf76f155ced4ddcb4097134ff3c332f>
    <TaxCatchAll xmlns="c3a8d1a6-0167-4884-a8b2-3d72a0b3493c"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D285E410077A80479B1ED5AEF14CAF1D" ma:contentTypeVersion="26" ma:contentTypeDescription="Create a new document." ma:contentTypeScope="" ma:versionID="21ebfd1fd0f6b90a081491e2025b240a">
  <xsd:schema xmlns:xsd="http://www.w3.org/2001/XMLSchema" xmlns:xs="http://www.w3.org/2001/XMLSchema" xmlns:p="http://schemas.microsoft.com/office/2006/metadata/properties" xmlns:ns2="7c05d49b-ef7e-4be8-9d1f-53acafaa5f4c" xmlns:ns3="547f456e-61b8-4da4-b74d-457f9f16183e" xmlns:ns4="c3a8d1a6-0167-4884-a8b2-3d72a0b3493c" targetNamespace="http://schemas.microsoft.com/office/2006/metadata/properties" ma:root="true" ma:fieldsID="65ca2b52bba6ca981afb41118ba4d811" ns2:_="" ns3:_="" ns4:_="">
    <xsd:import namespace="7c05d49b-ef7e-4be8-9d1f-53acafaa5f4c"/>
    <xsd:import namespace="547f456e-61b8-4da4-b74d-457f9f16183e"/>
    <xsd:import namespace="c3a8d1a6-0167-4884-a8b2-3d72a0b3493c"/>
    <xsd:element name="properties">
      <xsd:complexType>
        <xsd:sequence>
          <xsd:element name="documentManagement">
            <xsd:complexType>
              <xsd:all>
                <xsd:element ref="ns2:SharedWithUsers" minOccurs="0"/>
                <xsd:element ref="ns2:SharedWithDetails" minOccurs="0"/>
                <xsd:element ref="ns3:MediaServiceOCR" minOccurs="0"/>
                <xsd:element ref="ns3:MediaServiceEventHashCode" minOccurs="0"/>
                <xsd:element ref="ns3:MediaServiceGenerationTime" minOccurs="0"/>
                <xsd:element ref="ns3:MediaServiceAutoKeyPoints" minOccurs="0"/>
                <xsd:element ref="ns3:MediaServiceKeyPoints" minOccurs="0"/>
                <xsd:element ref="ns3:MediaLengthInSeconds" minOccurs="0"/>
                <xsd:element ref="ns3:lcf76f155ced4ddcb4097134ff3c332f" minOccurs="0"/>
                <xsd:element ref="ns4:TaxCatchAll"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c05d49b-ef7e-4be8-9d1f-53acafaa5f4c"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547f456e-61b8-4da4-b74d-457f9f16183e" elementFormDefault="qualified">
    <xsd:import namespace="http://schemas.microsoft.com/office/2006/documentManagement/types"/>
    <xsd:import namespace="http://schemas.microsoft.com/office/infopath/2007/PartnerControls"/>
    <xsd:element name="MediaServiceOCR" ma:index="10" nillable="true" ma:displayName="MediaServiceOCR" ma:internalName="MediaServiceOCR" ma:readOnly="true">
      <xsd:simpleType>
        <xsd:restriction base="dms:Note">
          <xsd:maxLength value="255"/>
        </xsd:restriction>
      </xsd:simpleType>
    </xsd:element>
    <xsd:element name="MediaServiceEventHashCode" ma:index="11" nillable="true" ma:displayName="MediaServiceEventHashCode" ma:hidden="true" ma:internalName="MediaServiceEventHashCode"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AutoKeyPoints" ma:index="13" nillable="true" ma:displayName="MediaServiceAutoKeyPoints" ma:hidden="true" ma:internalName="MediaServiceAutoKeyPoints" ma:readOnly="true">
      <xsd:simpleType>
        <xsd:restriction base="dms:Note"/>
      </xsd:simpleType>
    </xsd:element>
    <xsd:element name="MediaServiceKeyPoints" ma:index="14" nillable="true" ma:displayName="KeyPoints" ma:internalName="MediaServiceKeyPoints" ma:readOnly="true">
      <xsd:simpleType>
        <xsd:restriction base="dms:Note">
          <xsd:maxLength value="255"/>
        </xsd:restriction>
      </xsd:simpleType>
    </xsd:element>
    <xsd:element name="MediaLengthInSeconds" ma:index="15" nillable="true" ma:displayName="Length (seconds)" ma:internalName="MediaLengthInSeconds" ma:readOnly="true">
      <xsd:simpleType>
        <xsd:restriction base="dms:Unknown"/>
      </xsd:simpleType>
    </xsd:element>
    <xsd:element name="lcf76f155ced4ddcb4097134ff3c332f" ma:index="17" nillable="true" ma:taxonomy="true" ma:internalName="lcf76f155ced4ddcb4097134ff3c332f" ma:taxonomyFieldName="MediaServiceImageTags" ma:displayName="Image Tags" ma:readOnly="false" ma:fieldId="{5cf76f15-5ced-4ddc-b409-7134ff3c332f}" ma:taxonomyMulti="true" ma:sspId="ddafd165-6beb-44bd-9039-5187b9f5b6eb" ma:termSetId="09814cd3-568e-fe90-9814-8d621ff8fb84" ma:anchorId="fba54fb3-c3e1-fe81-a776-ca4b69148c4d"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c3a8d1a6-0167-4884-a8b2-3d72a0b3493c" elementFormDefault="qualified">
    <xsd:import namespace="http://schemas.microsoft.com/office/2006/documentManagement/types"/>
    <xsd:import namespace="http://schemas.microsoft.com/office/infopath/2007/PartnerControls"/>
    <xsd:element name="TaxCatchAll" ma:index="18" nillable="true" ma:displayName="Taxonomy Catch All Column" ma:hidden="true" ma:list="{4a29210e-fad1-4c07-ac49-1459148d5474}" ma:internalName="TaxCatchAll" ma:showField="CatchAllData" ma:web="7c05d49b-ef7e-4be8-9d1f-53acafaa5f4c">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D75294CF-8655-4E48-98EF-33415DFFFC8C}">
  <ds:schemaRefs>
    <ds:schemaRef ds:uri="547f456e-61b8-4da4-b74d-457f9f16183e"/>
    <ds:schemaRef ds:uri="http://purl.org/dc/elements/1.1/"/>
    <ds:schemaRef ds:uri="http://schemas.microsoft.com/office/infopath/2007/PartnerControls"/>
    <ds:schemaRef ds:uri="http://purl.org/dc/dcmitype/"/>
    <ds:schemaRef ds:uri="http://schemas.microsoft.com/office/2006/documentManagement/types"/>
    <ds:schemaRef ds:uri="7c05d49b-ef7e-4be8-9d1f-53acafaa5f4c"/>
    <ds:schemaRef ds:uri="http://purl.org/dc/terms/"/>
    <ds:schemaRef ds:uri="http://www.w3.org/XML/1998/namespace"/>
    <ds:schemaRef ds:uri="http://schemas.openxmlformats.org/package/2006/metadata/core-properties"/>
    <ds:schemaRef ds:uri="http://schemas.microsoft.com/office/2006/metadata/properties"/>
  </ds:schemaRefs>
</ds:datastoreItem>
</file>

<file path=customXml/itemProps2.xml><?xml version="1.0" encoding="utf-8"?>
<ds:datastoreItem xmlns:ds="http://schemas.openxmlformats.org/officeDocument/2006/customXml" ds:itemID="{A95DCFED-D8AD-48BF-AC53-80CC8AD4CC74}"/>
</file>

<file path=customXml/itemProps3.xml><?xml version="1.0" encoding="utf-8"?>
<ds:datastoreItem xmlns:ds="http://schemas.openxmlformats.org/officeDocument/2006/customXml" ds:itemID="{E716775F-FB0E-4629-817E-3A73B220B55B}">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1150</TotalTime>
  <Words>798</Words>
  <Application>Microsoft Office PowerPoint</Application>
  <PresentationFormat>Widescreen</PresentationFormat>
  <Paragraphs>71</Paragraphs>
  <Slides>8</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8</vt:i4>
      </vt:variant>
    </vt:vector>
  </HeadingPairs>
  <TitlesOfParts>
    <vt:vector size="16" baseType="lpstr">
      <vt:lpstr>Arial</vt:lpstr>
      <vt:lpstr>Arial Black</vt:lpstr>
      <vt:lpstr>Calibri</vt:lpstr>
      <vt:lpstr>Calibri Light</vt:lpstr>
      <vt:lpstr>Jacobs Chronos</vt:lpstr>
      <vt:lpstr>Symbol</vt:lpstr>
      <vt:lpstr>Times New Roman</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Steven Douglas</dc:creator>
  <cp:lastModifiedBy>Hanning, Barbara</cp:lastModifiedBy>
  <cp:revision>44</cp:revision>
  <dcterms:created xsi:type="dcterms:W3CDTF">2018-06-20T14:19:45Z</dcterms:created>
  <dcterms:modified xsi:type="dcterms:W3CDTF">2022-03-09T14:31:18Z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0x010100D285E410077A80479B1ED5AEF14CAF1D</vt:lpwstr>
  </property>
</Properties>
</file>