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www.colourbox.com/preview/1607272-frame-made-out-of-crayons-coloured-pencils-isolated-on-white-backgroun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99344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freelargeimages.com/wp-content/uploads/2014/11/Colored_pencils_clipart-5.jpg"/>
          <p:cNvPicPr>
            <a:picLocks noChangeAspect="1" noChangeArrowheads="1"/>
          </p:cNvPicPr>
          <p:nvPr userDrawn="1"/>
        </p:nvPicPr>
        <p:blipFill>
          <a:blip r:embed="rId2" cstate="print"/>
          <a:srcRect t="45280"/>
          <a:stretch>
            <a:fillRect/>
          </a:stretch>
        </p:blipFill>
        <p:spPr bwMode="auto">
          <a:xfrm>
            <a:off x="0" y="0"/>
            <a:ext cx="968456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2491-15DC-4E57-A2D3-28E2896F28DA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D9674-6C57-4AFF-8EA5-2DDFB7697B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topic/pronouns" TargetMode="External"/><Relationship Id="rId2" Type="http://schemas.openxmlformats.org/officeDocument/2006/relationships/hyperlink" Target="https://www.youtube.com/watch?v=Eu1ciVFbec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ks1/literacy/pronouns/play/" TargetMode="External"/><Relationship Id="rId2" Type="http://schemas.openxmlformats.org/officeDocument/2006/relationships/hyperlink" Target="http://www.bbc.co.uk/skillswise/game/en27pron-game-personal-pronouns-treasure-hu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bing.com/images/search?q=show+my+homework&amp;view=detailv2&amp;&amp;id=ED7D57E29B375F7F66A003DA082F0E058FF3166B&amp;selectedIndex=1&amp;ccid=Q/yaVow0&amp;simid=608051406047874929&amp;thid=OIP.M43fc9a568c34e841f9be852487c010e0o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b="1" dirty="0" smtClean="0"/>
              <a:t>Pronouns</a:t>
            </a:r>
            <a:endParaRPr lang="en-GB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8229600" cy="4525963"/>
          </a:xfrm>
        </p:spPr>
        <p:txBody>
          <a:bodyPr/>
          <a:lstStyle/>
          <a:p>
            <a:r>
              <a:rPr lang="en-GB" dirty="0" smtClean="0"/>
              <a:t>I can understand what a pronoun is.</a:t>
            </a:r>
          </a:p>
          <a:p>
            <a:r>
              <a:rPr lang="en-GB" dirty="0" smtClean="0"/>
              <a:t>I can recognise and use pronouns.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pronoun is a word which is used instead of a noun.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Fun song:</a:t>
            </a:r>
          </a:p>
          <a:p>
            <a:r>
              <a:rPr lang="en-GB" dirty="0" smtClean="0">
                <a:hlinkClick r:id="rId2"/>
              </a:rPr>
              <a:t>https://www.youtube.com/watch?v=Eu1ciVFbecw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The serious side:</a:t>
            </a:r>
          </a:p>
          <a:p>
            <a:r>
              <a:rPr lang="en-GB" dirty="0" smtClean="0">
                <a:hlinkClick r:id="rId3"/>
              </a:rPr>
              <a:t>http://www.bbc.co.uk/skillswise/topic/pronouns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Rewrite these sentences using a possessive pronoun. E.g. John’s seat becomes </a:t>
            </a:r>
            <a:r>
              <a:rPr lang="en-GB" i="1" dirty="0" smtClean="0">
                <a:solidFill>
                  <a:srgbClr val="FF0000"/>
                </a:solidFill>
              </a:rPr>
              <a:t>his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seat.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1. Michael was late for school and Michael was going to get into trouble!</a:t>
            </a:r>
          </a:p>
          <a:p>
            <a:r>
              <a:rPr lang="en-GB" dirty="0"/>
              <a:t>2. Sarah was going to </a:t>
            </a:r>
            <a:r>
              <a:rPr lang="en-GB" dirty="0" err="1"/>
              <a:t>Gran’s</a:t>
            </a:r>
            <a:r>
              <a:rPr lang="en-GB" dirty="0"/>
              <a:t> house for tea and Sarah was very excited.</a:t>
            </a:r>
          </a:p>
          <a:p>
            <a:r>
              <a:rPr lang="en-GB" dirty="0"/>
              <a:t>3. The kittens were very playful all morning and now the kittens were tired.</a:t>
            </a:r>
          </a:p>
          <a:p>
            <a:r>
              <a:rPr lang="en-GB" dirty="0"/>
              <a:t>4. </a:t>
            </a:r>
            <a:r>
              <a:rPr lang="en-GB" dirty="0" err="1"/>
              <a:t>Gemma</a:t>
            </a:r>
            <a:r>
              <a:rPr lang="en-GB" dirty="0"/>
              <a:t> and I were swimming yesterday and </a:t>
            </a:r>
            <a:r>
              <a:rPr lang="en-GB" dirty="0" err="1"/>
              <a:t>Gemma</a:t>
            </a:r>
            <a:r>
              <a:rPr lang="en-GB" dirty="0"/>
              <a:t> and I swam fifty lengths together.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 pronouns 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http://www.bbc.co.uk/skillswise/game/en27pron-game-personal-pronouns-treasure-hunt</a:t>
            </a:r>
            <a:endParaRPr lang="en-GB" dirty="0" smtClean="0"/>
          </a:p>
          <a:p>
            <a:r>
              <a:rPr lang="en-GB" dirty="0" smtClean="0"/>
              <a:t>Travelling pronouns </a:t>
            </a:r>
            <a:r>
              <a:rPr lang="en-GB" dirty="0" smtClean="0">
                <a:hlinkClick r:id="rId3"/>
              </a:rPr>
              <a:t>http://www.bbc.co.uk/bitesize/ks1/literacy/pronouns/play/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/>
              <a:t>Complete the Show My Homework quiz on pronouns.</a:t>
            </a:r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r>
              <a:rPr lang="en-GB" dirty="0" smtClean="0"/>
              <a:t>You can practice and revise on BBC </a:t>
            </a:r>
            <a:r>
              <a:rPr lang="en-GB" dirty="0" err="1" smtClean="0"/>
              <a:t>skillswise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1508" name="Picture 4" descr="https://tse1.mm.bing.net/th?&amp;id=OIP.M43fc9a568c34e841f9be852487c010e0o0&amp;w=300&amp;h=18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404664"/>
            <a:ext cx="2160241" cy="134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Pronouns</vt:lpstr>
      <vt:lpstr>Learning Intention</vt:lpstr>
      <vt:lpstr>A pronoun is a word which is used instead of a noun.</vt:lpstr>
      <vt:lpstr>Rewrite these sentences using a possessive pronoun. E.g. John’s seat becomes his seat.</vt:lpstr>
      <vt:lpstr>Game Time!</vt:lpstr>
      <vt:lpstr>HOMEWORK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Crawford Inglis</dc:creator>
  <cp:lastModifiedBy>Bryden, Clare</cp:lastModifiedBy>
  <cp:revision>8</cp:revision>
  <dcterms:created xsi:type="dcterms:W3CDTF">2016-06-22T11:10:20Z</dcterms:created>
  <dcterms:modified xsi:type="dcterms:W3CDTF">2017-05-26T10:30:21Z</dcterms:modified>
</cp:coreProperties>
</file>