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90DB-2402-469E-BDD1-99011938AA2B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68E4D-1F28-4FC6-99DE-580532DD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26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90DB-2402-469E-BDD1-99011938AA2B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68E4D-1F28-4FC6-99DE-580532DD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171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90DB-2402-469E-BDD1-99011938AA2B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68E4D-1F28-4FC6-99DE-580532DD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40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90DB-2402-469E-BDD1-99011938AA2B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68E4D-1F28-4FC6-99DE-580532DD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954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90DB-2402-469E-BDD1-99011938AA2B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68E4D-1F28-4FC6-99DE-580532DD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888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90DB-2402-469E-BDD1-99011938AA2B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68E4D-1F28-4FC6-99DE-580532DD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42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90DB-2402-469E-BDD1-99011938AA2B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68E4D-1F28-4FC6-99DE-580532DD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56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90DB-2402-469E-BDD1-99011938AA2B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68E4D-1F28-4FC6-99DE-580532DD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28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90DB-2402-469E-BDD1-99011938AA2B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68E4D-1F28-4FC6-99DE-580532DD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99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90DB-2402-469E-BDD1-99011938AA2B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68E4D-1F28-4FC6-99DE-580532DD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29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90DB-2402-469E-BDD1-99011938AA2B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68E4D-1F28-4FC6-99DE-580532DD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290DB-2402-469E-BDD1-99011938AA2B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68E4D-1F28-4FC6-99DE-580532DDE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33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093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Starting a Discussion</a:t>
            </a: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 marL="0" indent="0">
              <a:buNone/>
            </a:pPr>
            <a:r>
              <a:rPr lang="en-GB" sz="3600" dirty="0" smtClean="0"/>
              <a:t>The </a:t>
            </a:r>
            <a:r>
              <a:rPr lang="en-GB" sz="3600" dirty="0"/>
              <a:t>question up for discussion is…?</a:t>
            </a:r>
          </a:p>
          <a:p>
            <a:pPr marL="0" indent="0">
              <a:buNone/>
            </a:pPr>
            <a:r>
              <a:rPr lang="en-GB" sz="3600" dirty="0" smtClean="0"/>
              <a:t>We </a:t>
            </a:r>
            <a:r>
              <a:rPr lang="en-GB" sz="3600" dirty="0"/>
              <a:t>need to decide…?</a:t>
            </a:r>
          </a:p>
          <a:p>
            <a:pPr marL="0" indent="0">
              <a:buNone/>
            </a:pPr>
            <a:r>
              <a:rPr lang="en-GB" sz="3600" dirty="0" smtClean="0"/>
              <a:t>The </a:t>
            </a:r>
            <a:r>
              <a:rPr lang="en-GB" sz="3600" dirty="0"/>
              <a:t>group has been asked to look at…?</a:t>
            </a:r>
          </a:p>
          <a:p>
            <a:pPr marL="0" indent="0">
              <a:buNone/>
            </a:pPr>
            <a:r>
              <a:rPr lang="en-GB" sz="3600" dirty="0" smtClean="0"/>
              <a:t>To </a:t>
            </a:r>
            <a:r>
              <a:rPr lang="en-GB" sz="3600" dirty="0"/>
              <a:t>begin with…?</a:t>
            </a:r>
          </a:p>
          <a:p>
            <a:pPr marL="0" indent="0">
              <a:buNone/>
            </a:pPr>
            <a:r>
              <a:rPr lang="en-GB" sz="3600" dirty="0" smtClean="0"/>
              <a:t>Why </a:t>
            </a:r>
            <a:r>
              <a:rPr lang="en-GB" sz="3600" dirty="0"/>
              <a:t>don’t we start by</a:t>
            </a:r>
            <a:r>
              <a:rPr lang="en-GB" sz="3600" dirty="0" smtClean="0"/>
              <a:t>….?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5039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Challenging</a:t>
            </a:r>
            <a:endParaRPr lang="en-GB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3600" dirty="0"/>
              <a:t>I see what you mean but…</a:t>
            </a:r>
          </a:p>
          <a:p>
            <a:pPr marL="0" indent="0">
              <a:buNone/>
            </a:pPr>
            <a:r>
              <a:rPr lang="en-GB" sz="3600" dirty="0" smtClean="0"/>
              <a:t>I </a:t>
            </a:r>
            <a:r>
              <a:rPr lang="en-GB" sz="3600" dirty="0"/>
              <a:t>am not sure I agree because… </a:t>
            </a:r>
          </a:p>
          <a:p>
            <a:pPr marL="0" indent="0">
              <a:buNone/>
            </a:pPr>
            <a:r>
              <a:rPr lang="en-GB" sz="3600" dirty="0" smtClean="0"/>
              <a:t>An </a:t>
            </a:r>
            <a:r>
              <a:rPr lang="en-GB" sz="3600" dirty="0"/>
              <a:t>alternative view would be…</a:t>
            </a:r>
          </a:p>
          <a:p>
            <a:pPr marL="0" indent="0">
              <a:buNone/>
            </a:pPr>
            <a:r>
              <a:rPr lang="en-GB" sz="3600" dirty="0" smtClean="0"/>
              <a:t>I </a:t>
            </a:r>
            <a:r>
              <a:rPr lang="en-GB" sz="3600" dirty="0"/>
              <a:t>see your point but it’s also true that</a:t>
            </a:r>
            <a:r>
              <a:rPr lang="en-GB" sz="3600" dirty="0" smtClean="0"/>
              <a:t>…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32444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Encouraging others / asking questions</a:t>
            </a:r>
            <a:endParaRPr lang="en-GB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600" dirty="0"/>
              <a:t>Could I ask…? </a:t>
            </a:r>
          </a:p>
          <a:p>
            <a:pPr marL="0" indent="0">
              <a:buNone/>
            </a:pPr>
            <a:r>
              <a:rPr lang="en-GB" sz="3600" dirty="0" smtClean="0"/>
              <a:t>What </a:t>
            </a:r>
            <a:r>
              <a:rPr lang="en-GB" sz="3600" dirty="0"/>
              <a:t>do you think _______? </a:t>
            </a:r>
          </a:p>
          <a:p>
            <a:pPr marL="0" indent="0">
              <a:buNone/>
            </a:pPr>
            <a:r>
              <a:rPr lang="en-GB" sz="3600" dirty="0"/>
              <a:t>Does anyone agree or disagree with that point? </a:t>
            </a:r>
          </a:p>
          <a:p>
            <a:pPr marL="0" indent="0">
              <a:buNone/>
            </a:pPr>
            <a:r>
              <a:rPr lang="en-GB" sz="3600" dirty="0" smtClean="0"/>
              <a:t>Have </a:t>
            </a:r>
            <a:r>
              <a:rPr lang="en-GB" sz="3600" dirty="0"/>
              <a:t>we gone into enough detail? </a:t>
            </a:r>
          </a:p>
          <a:p>
            <a:pPr marL="0" indent="0">
              <a:buNone/>
            </a:pPr>
            <a:r>
              <a:rPr lang="en-GB" sz="3600" dirty="0" smtClean="0"/>
              <a:t>Would </a:t>
            </a:r>
            <a:r>
              <a:rPr lang="en-GB" sz="3600" dirty="0"/>
              <a:t>anyone like to comment on that? </a:t>
            </a:r>
          </a:p>
          <a:p>
            <a:pPr marL="0" indent="0">
              <a:buNone/>
            </a:pPr>
            <a:r>
              <a:rPr lang="en-GB" sz="3600" dirty="0" smtClean="0"/>
              <a:t>Let’s </a:t>
            </a:r>
            <a:r>
              <a:rPr lang="en-GB" sz="3600" dirty="0"/>
              <a:t>make sure we hear from everyone. </a:t>
            </a:r>
          </a:p>
          <a:p>
            <a:pPr marL="0" indent="0">
              <a:buNone/>
            </a:pPr>
            <a:r>
              <a:rPr lang="en-GB" sz="3600" dirty="0" smtClean="0"/>
              <a:t>I </a:t>
            </a:r>
            <a:r>
              <a:rPr lang="en-GB" sz="3600" dirty="0"/>
              <a:t>wonder if…? </a:t>
            </a:r>
          </a:p>
          <a:p>
            <a:pPr marL="0" indent="0">
              <a:buNone/>
            </a:pPr>
            <a:r>
              <a:rPr lang="en-GB" sz="3600" dirty="0" smtClean="0"/>
              <a:t>What </a:t>
            </a:r>
            <a:r>
              <a:rPr lang="en-GB" sz="3600" dirty="0"/>
              <a:t>would you recommend? </a:t>
            </a:r>
          </a:p>
        </p:txBody>
      </p:sp>
    </p:spTree>
    <p:extLst>
      <p:ext uri="{BB962C8B-B14F-4D97-AF65-F5344CB8AC3E}">
        <p14:creationId xmlns:p14="http://schemas.microsoft.com/office/powerpoint/2010/main" val="3379572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Moving the discussion on</a:t>
            </a:r>
            <a:endParaRPr lang="en-GB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r>
              <a:rPr lang="en-GB" sz="3600" dirty="0"/>
              <a:t>We have other areas to consider </a:t>
            </a:r>
          </a:p>
          <a:p>
            <a:pPr marL="0" indent="0">
              <a:buNone/>
            </a:pPr>
            <a:r>
              <a:rPr lang="en-GB" sz="3600" dirty="0" smtClean="0"/>
              <a:t>Could </a:t>
            </a:r>
            <a:r>
              <a:rPr lang="en-GB" sz="3600" dirty="0"/>
              <a:t>we move on to considering…? </a:t>
            </a:r>
          </a:p>
          <a:p>
            <a:pPr marL="0" indent="0">
              <a:buNone/>
            </a:pPr>
            <a:r>
              <a:rPr lang="en-GB" sz="3600" dirty="0" smtClean="0"/>
              <a:t>I </a:t>
            </a:r>
            <a:r>
              <a:rPr lang="en-GB" sz="3600" dirty="0"/>
              <a:t>think we should move on to the next point. </a:t>
            </a:r>
          </a:p>
          <a:p>
            <a:pPr marL="0" indent="0">
              <a:buNone/>
            </a:pPr>
            <a:r>
              <a:rPr lang="en-GB" sz="3600" dirty="0" smtClean="0"/>
              <a:t>Why </a:t>
            </a:r>
            <a:r>
              <a:rPr lang="en-GB" sz="3600" dirty="0"/>
              <a:t>don’t we move on and come back to this if necessary? </a:t>
            </a:r>
          </a:p>
        </p:txBody>
      </p:sp>
    </p:spTree>
    <p:extLst>
      <p:ext uri="{BB962C8B-B14F-4D97-AF65-F5344CB8AC3E}">
        <p14:creationId xmlns:p14="http://schemas.microsoft.com/office/powerpoint/2010/main" val="2341854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a contribution</a:t>
            </a:r>
            <a:endParaRPr lang="en-GB" dirty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/>
              <a:t>I think one of the key points is . . . </a:t>
            </a:r>
          </a:p>
          <a:p>
            <a:pPr marL="0" indent="0">
              <a:buNone/>
            </a:pPr>
            <a:r>
              <a:rPr lang="en-GB" sz="3600" dirty="0"/>
              <a:t>In my opinion . . . </a:t>
            </a:r>
          </a:p>
          <a:p>
            <a:pPr marL="0" indent="0">
              <a:buNone/>
            </a:pPr>
            <a:r>
              <a:rPr lang="en-GB" sz="3600" dirty="0" smtClean="0"/>
              <a:t>It </a:t>
            </a:r>
            <a:r>
              <a:rPr lang="en-GB" sz="3600" dirty="0"/>
              <a:t>seems to me . . . </a:t>
            </a:r>
          </a:p>
          <a:p>
            <a:pPr marL="0" indent="0">
              <a:buNone/>
            </a:pPr>
            <a:r>
              <a:rPr lang="en-GB" sz="3600" dirty="0" smtClean="0"/>
              <a:t>I </a:t>
            </a:r>
            <a:r>
              <a:rPr lang="en-GB" sz="3600" dirty="0"/>
              <a:t>feel that . . . </a:t>
            </a:r>
          </a:p>
        </p:txBody>
      </p:sp>
    </p:spTree>
    <p:extLst>
      <p:ext uri="{BB962C8B-B14F-4D97-AF65-F5344CB8AC3E}">
        <p14:creationId xmlns:p14="http://schemas.microsoft.com/office/powerpoint/2010/main" val="3807993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Points</a:t>
            </a:r>
            <a:endParaRPr lang="en-GB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For example/for instance… </a:t>
            </a:r>
          </a:p>
          <a:p>
            <a:pPr marL="0" indent="0">
              <a:buNone/>
            </a:pPr>
            <a:r>
              <a:rPr lang="en-GB" dirty="0" smtClean="0"/>
              <a:t>Because</a:t>
            </a:r>
            <a:r>
              <a:rPr lang="en-GB" dirty="0"/>
              <a:t>… </a:t>
            </a:r>
          </a:p>
          <a:p>
            <a:pPr marL="0" indent="0">
              <a:buNone/>
            </a:pPr>
            <a:r>
              <a:rPr lang="en-GB" dirty="0" smtClean="0"/>
              <a:t>This </a:t>
            </a:r>
            <a:r>
              <a:rPr lang="en-GB" dirty="0"/>
              <a:t>is due to</a:t>
            </a:r>
            <a:r>
              <a:rPr lang="en-GB" dirty="0" smtClean="0"/>
              <a:t>…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What I mean by this is… </a:t>
            </a:r>
          </a:p>
          <a:p>
            <a:pPr marL="0" indent="0">
              <a:buNone/>
            </a:pPr>
            <a:r>
              <a:rPr lang="en-GB" dirty="0" smtClean="0"/>
              <a:t>My </a:t>
            </a:r>
            <a:r>
              <a:rPr lang="en-GB" dirty="0"/>
              <a:t>evidence for this is… </a:t>
            </a:r>
          </a:p>
          <a:p>
            <a:pPr marL="0" indent="0">
              <a:buNone/>
            </a:pPr>
            <a:r>
              <a:rPr lang="en-GB" dirty="0" smtClean="0"/>
              <a:t>My </a:t>
            </a:r>
            <a:r>
              <a:rPr lang="en-GB" dirty="0"/>
              <a:t>reasons are… </a:t>
            </a:r>
          </a:p>
        </p:txBody>
      </p:sp>
    </p:spTree>
    <p:extLst>
      <p:ext uri="{BB962C8B-B14F-4D97-AF65-F5344CB8AC3E}">
        <p14:creationId xmlns:p14="http://schemas.microsoft.com/office/powerpoint/2010/main" val="2326614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225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Starting a Discussion</vt:lpstr>
      <vt:lpstr>Challenging</vt:lpstr>
      <vt:lpstr>Encouraging others / asking questions</vt:lpstr>
      <vt:lpstr>Moving the discussion on</vt:lpstr>
      <vt:lpstr>Making a contribution</vt:lpstr>
      <vt:lpstr>Developing Points</vt:lpstr>
    </vt:vector>
  </TitlesOfParts>
  <Company>Argyll &amp; Bute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Bryden, Clare</dc:creator>
  <cp:lastModifiedBy>Bryden, Clare</cp:lastModifiedBy>
  <cp:revision>2</cp:revision>
  <dcterms:created xsi:type="dcterms:W3CDTF">2017-02-20T13:11:23Z</dcterms:created>
  <dcterms:modified xsi:type="dcterms:W3CDTF">2017-02-20T13:16:46Z</dcterms:modified>
</cp:coreProperties>
</file>