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4"/>
    <p:sldMasterId id="2147483715" r:id="rId5"/>
  </p:sldMasterIdLst>
  <p:notesMasterIdLst>
    <p:notesMasterId r:id="rId18"/>
  </p:notesMasterIdLst>
  <p:sldIdLst>
    <p:sldId id="2123259309" r:id="rId6"/>
    <p:sldId id="2123259304" r:id="rId7"/>
    <p:sldId id="2123259097" r:id="rId8"/>
    <p:sldId id="2123259241" r:id="rId9"/>
    <p:sldId id="2123259246" r:id="rId10"/>
    <p:sldId id="2123259311" r:id="rId11"/>
    <p:sldId id="2123259250" r:id="rId12"/>
    <p:sldId id="2123259251" r:id="rId13"/>
    <p:sldId id="2123259312" r:id="rId14"/>
    <p:sldId id="2123259346" r:id="rId15"/>
    <p:sldId id="2123259324" r:id="rId16"/>
    <p:sldId id="212325934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arching concepts" id="{7A1FA655-A0E8-46B3-A8A8-6916A7B63169}">
          <p14:sldIdLst>
            <p14:sldId id="2123259309"/>
            <p14:sldId id="2123259304"/>
            <p14:sldId id="2123259097"/>
            <p14:sldId id="2123259241"/>
            <p14:sldId id="2123259246"/>
            <p14:sldId id="2123259311"/>
            <p14:sldId id="2123259250"/>
            <p14:sldId id="2123259251"/>
            <p14:sldId id="2123259312"/>
            <p14:sldId id="2123259346"/>
            <p14:sldId id="2123259324"/>
            <p14:sldId id="212325934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7202"/>
    <a:srgbClr val="0F7D81"/>
    <a:srgbClr val="857672"/>
    <a:srgbClr val="CA3233"/>
    <a:srgbClr val="0B3041"/>
    <a:srgbClr val="EF7A83"/>
    <a:srgbClr val="FBEB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1433" autoAdjust="0"/>
  </p:normalViewPr>
  <p:slideViewPr>
    <p:cSldViewPr snapToGrid="0">
      <p:cViewPr varScale="1">
        <p:scale>
          <a:sx n="39" d="100"/>
          <a:sy n="39" d="100"/>
        </p:scale>
        <p:origin x="1684"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rsty Scott" userId="c570d207-ed84-40f2-946a-9a774d1c2daa" providerId="ADAL" clId="{11856AF0-4A78-407C-B3A2-DA66CE7B6EDF}"/>
    <pc:docChg chg="undo custSel delSld delMainMaster addSection delSection modSection">
      <pc:chgData name="Kirsty Scott" userId="c570d207-ed84-40f2-946a-9a774d1c2daa" providerId="ADAL" clId="{11856AF0-4A78-407C-B3A2-DA66CE7B6EDF}" dt="2025-12-15T08:21:57.031" v="46" actId="18676"/>
      <pc:docMkLst>
        <pc:docMk/>
      </pc:docMkLst>
      <pc:sldChg chg="del">
        <pc:chgData name="Kirsty Scott" userId="c570d207-ed84-40f2-946a-9a774d1c2daa" providerId="ADAL" clId="{11856AF0-4A78-407C-B3A2-DA66CE7B6EDF}" dt="2025-12-15T08:08:49.134" v="29" actId="47"/>
        <pc:sldMkLst>
          <pc:docMk/>
          <pc:sldMk cId="1019822961" sldId="256"/>
        </pc:sldMkLst>
      </pc:sldChg>
      <pc:sldChg chg="del">
        <pc:chgData name="Kirsty Scott" userId="c570d207-ed84-40f2-946a-9a774d1c2daa" providerId="ADAL" clId="{11856AF0-4A78-407C-B3A2-DA66CE7B6EDF}" dt="2025-12-15T08:08:53.511" v="35" actId="47"/>
        <pc:sldMkLst>
          <pc:docMk/>
          <pc:sldMk cId="63405420" sldId="1039"/>
        </pc:sldMkLst>
      </pc:sldChg>
      <pc:sldChg chg="del">
        <pc:chgData name="Kirsty Scott" userId="c570d207-ed84-40f2-946a-9a774d1c2daa" providerId="ADAL" clId="{11856AF0-4A78-407C-B3A2-DA66CE7B6EDF}" dt="2025-12-15T08:08:22.689" v="5" actId="47"/>
        <pc:sldMkLst>
          <pc:docMk/>
          <pc:sldMk cId="783700228" sldId="2865"/>
        </pc:sldMkLst>
      </pc:sldChg>
      <pc:sldChg chg="del">
        <pc:chgData name="Kirsty Scott" userId="c570d207-ed84-40f2-946a-9a774d1c2daa" providerId="ADAL" clId="{11856AF0-4A78-407C-B3A2-DA66CE7B6EDF}" dt="2025-12-15T08:08:25.968" v="13" actId="47"/>
        <pc:sldMkLst>
          <pc:docMk/>
          <pc:sldMk cId="492977350" sldId="4569"/>
        </pc:sldMkLst>
      </pc:sldChg>
      <pc:sldChg chg="del">
        <pc:chgData name="Kirsty Scott" userId="c570d207-ed84-40f2-946a-9a774d1c2daa" providerId="ADAL" clId="{11856AF0-4A78-407C-B3A2-DA66CE7B6EDF}" dt="2025-12-15T08:08:23.226" v="6" actId="47"/>
        <pc:sldMkLst>
          <pc:docMk/>
          <pc:sldMk cId="150078255" sldId="4727"/>
        </pc:sldMkLst>
      </pc:sldChg>
      <pc:sldChg chg="del">
        <pc:chgData name="Kirsty Scott" userId="c570d207-ed84-40f2-946a-9a774d1c2daa" providerId="ADAL" clId="{11856AF0-4A78-407C-B3A2-DA66CE7B6EDF}" dt="2025-12-15T08:08:24.283" v="9" actId="47"/>
        <pc:sldMkLst>
          <pc:docMk/>
          <pc:sldMk cId="3087463291" sldId="4909"/>
        </pc:sldMkLst>
      </pc:sldChg>
      <pc:sldChg chg="del">
        <pc:chgData name="Kirsty Scott" userId="c570d207-ed84-40f2-946a-9a774d1c2daa" providerId="ADAL" clId="{11856AF0-4A78-407C-B3A2-DA66CE7B6EDF}" dt="2025-12-15T08:08:23.946" v="8" actId="47"/>
        <pc:sldMkLst>
          <pc:docMk/>
          <pc:sldMk cId="0" sldId="4955"/>
        </pc:sldMkLst>
      </pc:sldChg>
      <pc:sldChg chg="del">
        <pc:chgData name="Kirsty Scott" userId="c570d207-ed84-40f2-946a-9a774d1c2daa" providerId="ADAL" clId="{11856AF0-4A78-407C-B3A2-DA66CE7B6EDF}" dt="2025-12-15T08:08:23.432" v="7" actId="47"/>
        <pc:sldMkLst>
          <pc:docMk/>
          <pc:sldMk cId="3725509860" sldId="4956"/>
        </pc:sldMkLst>
      </pc:sldChg>
      <pc:sldChg chg="del">
        <pc:chgData name="Kirsty Scott" userId="c570d207-ed84-40f2-946a-9a774d1c2daa" providerId="ADAL" clId="{11856AF0-4A78-407C-B3A2-DA66CE7B6EDF}" dt="2025-12-15T08:21:57.031" v="46" actId="18676"/>
        <pc:sldMkLst>
          <pc:docMk/>
          <pc:sldMk cId="1215644940" sldId="5006"/>
        </pc:sldMkLst>
      </pc:sldChg>
      <pc:sldChg chg="del">
        <pc:chgData name="Kirsty Scott" userId="c570d207-ed84-40f2-946a-9a774d1c2daa" providerId="ADAL" clId="{11856AF0-4A78-407C-B3A2-DA66CE7B6EDF}" dt="2025-12-15T08:08:20.547" v="1" actId="47"/>
        <pc:sldMkLst>
          <pc:docMk/>
          <pc:sldMk cId="3818808019" sldId="2123259131"/>
        </pc:sldMkLst>
      </pc:sldChg>
      <pc:sldChg chg="del">
        <pc:chgData name="Kirsty Scott" userId="c570d207-ed84-40f2-946a-9a774d1c2daa" providerId="ADAL" clId="{11856AF0-4A78-407C-B3A2-DA66CE7B6EDF}" dt="2025-12-15T08:08:21.371" v="2" actId="47"/>
        <pc:sldMkLst>
          <pc:docMk/>
          <pc:sldMk cId="3311339222" sldId="2123259133"/>
        </pc:sldMkLst>
      </pc:sldChg>
      <pc:sldChg chg="del">
        <pc:chgData name="Kirsty Scott" userId="c570d207-ed84-40f2-946a-9a774d1c2daa" providerId="ADAL" clId="{11856AF0-4A78-407C-B3A2-DA66CE7B6EDF}" dt="2025-12-15T08:21:57.031" v="46" actId="18676"/>
        <pc:sldMkLst>
          <pc:docMk/>
          <pc:sldMk cId="2927156146" sldId="2123259136"/>
        </pc:sldMkLst>
      </pc:sldChg>
      <pc:sldChg chg="del">
        <pc:chgData name="Kirsty Scott" userId="c570d207-ed84-40f2-946a-9a774d1c2daa" providerId="ADAL" clId="{11856AF0-4A78-407C-B3A2-DA66CE7B6EDF}" dt="2025-12-15T08:08:46.194" v="23" actId="47"/>
        <pc:sldMkLst>
          <pc:docMk/>
          <pc:sldMk cId="686192256" sldId="2123259142"/>
        </pc:sldMkLst>
      </pc:sldChg>
      <pc:sldChg chg="del">
        <pc:chgData name="Kirsty Scott" userId="c570d207-ed84-40f2-946a-9a774d1c2daa" providerId="ADAL" clId="{11856AF0-4A78-407C-B3A2-DA66CE7B6EDF}" dt="2025-12-15T08:08:21.768" v="3" actId="47"/>
        <pc:sldMkLst>
          <pc:docMk/>
          <pc:sldMk cId="1871138464" sldId="2123259151"/>
        </pc:sldMkLst>
      </pc:sldChg>
      <pc:sldChg chg="del">
        <pc:chgData name="Kirsty Scott" userId="c570d207-ed84-40f2-946a-9a774d1c2daa" providerId="ADAL" clId="{11856AF0-4A78-407C-B3A2-DA66CE7B6EDF}" dt="2025-12-15T08:08:22.140" v="4" actId="47"/>
        <pc:sldMkLst>
          <pc:docMk/>
          <pc:sldMk cId="173565954" sldId="2123259152"/>
        </pc:sldMkLst>
      </pc:sldChg>
      <pc:sldChg chg="del">
        <pc:chgData name="Kirsty Scott" userId="c570d207-ed84-40f2-946a-9a774d1c2daa" providerId="ADAL" clId="{11856AF0-4A78-407C-B3A2-DA66CE7B6EDF}" dt="2025-12-15T08:21:57.031" v="46" actId="18676"/>
        <pc:sldMkLst>
          <pc:docMk/>
          <pc:sldMk cId="3135064200" sldId="2123259167"/>
        </pc:sldMkLst>
      </pc:sldChg>
      <pc:sldChg chg="del">
        <pc:chgData name="Kirsty Scott" userId="c570d207-ed84-40f2-946a-9a774d1c2daa" providerId="ADAL" clId="{11856AF0-4A78-407C-B3A2-DA66CE7B6EDF}" dt="2025-12-15T08:21:57.031" v="46" actId="18676"/>
        <pc:sldMkLst>
          <pc:docMk/>
          <pc:sldMk cId="3377953389" sldId="2123259168"/>
        </pc:sldMkLst>
      </pc:sldChg>
      <pc:sldChg chg="del">
        <pc:chgData name="Kirsty Scott" userId="c570d207-ed84-40f2-946a-9a774d1c2daa" providerId="ADAL" clId="{11856AF0-4A78-407C-B3A2-DA66CE7B6EDF}" dt="2025-12-15T08:21:57.031" v="46" actId="18676"/>
        <pc:sldMkLst>
          <pc:docMk/>
          <pc:sldMk cId="1420159022" sldId="2123259179"/>
        </pc:sldMkLst>
      </pc:sldChg>
      <pc:sldChg chg="del">
        <pc:chgData name="Kirsty Scott" userId="c570d207-ed84-40f2-946a-9a774d1c2daa" providerId="ADAL" clId="{11856AF0-4A78-407C-B3A2-DA66CE7B6EDF}" dt="2025-12-15T08:08:44.353" v="19" actId="47"/>
        <pc:sldMkLst>
          <pc:docMk/>
          <pc:sldMk cId="705898910" sldId="2123259184"/>
        </pc:sldMkLst>
      </pc:sldChg>
      <pc:sldChg chg="del">
        <pc:chgData name="Kirsty Scott" userId="c570d207-ed84-40f2-946a-9a774d1c2daa" providerId="ADAL" clId="{11856AF0-4A78-407C-B3A2-DA66CE7B6EDF}" dt="2025-12-15T08:08:29.246" v="16" actId="47"/>
        <pc:sldMkLst>
          <pc:docMk/>
          <pc:sldMk cId="4219204054" sldId="2123259204"/>
        </pc:sldMkLst>
      </pc:sldChg>
      <pc:sldChg chg="del">
        <pc:chgData name="Kirsty Scott" userId="c570d207-ed84-40f2-946a-9a774d1c2daa" providerId="ADAL" clId="{11856AF0-4A78-407C-B3A2-DA66CE7B6EDF}" dt="2025-12-15T08:21:57.031" v="46" actId="18676"/>
        <pc:sldMkLst>
          <pc:docMk/>
          <pc:sldMk cId="3403211422" sldId="2123259207"/>
        </pc:sldMkLst>
      </pc:sldChg>
      <pc:sldChg chg="del">
        <pc:chgData name="Kirsty Scott" userId="c570d207-ed84-40f2-946a-9a774d1c2daa" providerId="ADAL" clId="{11856AF0-4A78-407C-B3A2-DA66CE7B6EDF}" dt="2025-12-15T08:08:43.712" v="18" actId="47"/>
        <pc:sldMkLst>
          <pc:docMk/>
          <pc:sldMk cId="413125541" sldId="2123259208"/>
        </pc:sldMkLst>
      </pc:sldChg>
      <pc:sldChg chg="del">
        <pc:chgData name="Kirsty Scott" userId="c570d207-ed84-40f2-946a-9a774d1c2daa" providerId="ADAL" clId="{11856AF0-4A78-407C-B3A2-DA66CE7B6EDF}" dt="2025-12-15T08:08:25.601" v="12" actId="47"/>
        <pc:sldMkLst>
          <pc:docMk/>
          <pc:sldMk cId="739161203" sldId="2123259217"/>
        </pc:sldMkLst>
      </pc:sldChg>
      <pc:sldChg chg="del">
        <pc:chgData name="Kirsty Scott" userId="c570d207-ed84-40f2-946a-9a774d1c2daa" providerId="ADAL" clId="{11856AF0-4A78-407C-B3A2-DA66CE7B6EDF}" dt="2025-12-15T08:08:29.186" v="15" actId="47"/>
        <pc:sldMkLst>
          <pc:docMk/>
          <pc:sldMk cId="699879129" sldId="2123259221"/>
        </pc:sldMkLst>
      </pc:sldChg>
      <pc:sldChg chg="del">
        <pc:chgData name="Kirsty Scott" userId="c570d207-ed84-40f2-946a-9a774d1c2daa" providerId="ADAL" clId="{11856AF0-4A78-407C-B3A2-DA66CE7B6EDF}" dt="2025-12-15T08:08:43.144" v="17" actId="47"/>
        <pc:sldMkLst>
          <pc:docMk/>
          <pc:sldMk cId="2071647313" sldId="2123259222"/>
        </pc:sldMkLst>
      </pc:sldChg>
      <pc:sldChg chg="del">
        <pc:chgData name="Kirsty Scott" userId="c570d207-ed84-40f2-946a-9a774d1c2daa" providerId="ADAL" clId="{11856AF0-4A78-407C-B3A2-DA66CE7B6EDF}" dt="2025-12-15T08:08:25.024" v="11" actId="47"/>
        <pc:sldMkLst>
          <pc:docMk/>
          <pc:sldMk cId="2234566369" sldId="2123259223"/>
        </pc:sldMkLst>
      </pc:sldChg>
      <pc:sldChg chg="del">
        <pc:chgData name="Kirsty Scott" userId="c570d207-ed84-40f2-946a-9a774d1c2daa" providerId="ADAL" clId="{11856AF0-4A78-407C-B3A2-DA66CE7B6EDF}" dt="2025-12-15T08:13:14.476" v="42" actId="2696"/>
        <pc:sldMkLst>
          <pc:docMk/>
          <pc:sldMk cId="1864486658" sldId="2123259232"/>
        </pc:sldMkLst>
      </pc:sldChg>
      <pc:sldChg chg="del">
        <pc:chgData name="Kirsty Scott" userId="c570d207-ed84-40f2-946a-9a774d1c2daa" providerId="ADAL" clId="{11856AF0-4A78-407C-B3A2-DA66CE7B6EDF}" dt="2025-12-15T08:21:57.031" v="46" actId="18676"/>
        <pc:sldMkLst>
          <pc:docMk/>
          <pc:sldMk cId="1564755615" sldId="2123259234"/>
        </pc:sldMkLst>
      </pc:sldChg>
      <pc:sldChg chg="del">
        <pc:chgData name="Kirsty Scott" userId="c570d207-ed84-40f2-946a-9a774d1c2daa" providerId="ADAL" clId="{11856AF0-4A78-407C-B3A2-DA66CE7B6EDF}" dt="2025-12-15T08:08:53.360" v="34" actId="47"/>
        <pc:sldMkLst>
          <pc:docMk/>
          <pc:sldMk cId="3422443617" sldId="2123259238"/>
        </pc:sldMkLst>
      </pc:sldChg>
      <pc:sldChg chg="del">
        <pc:chgData name="Kirsty Scott" userId="c570d207-ed84-40f2-946a-9a774d1c2daa" providerId="ADAL" clId="{11856AF0-4A78-407C-B3A2-DA66CE7B6EDF}" dt="2025-12-15T08:08:29.041" v="14" actId="47"/>
        <pc:sldMkLst>
          <pc:docMk/>
          <pc:sldMk cId="2409033738" sldId="2123259242"/>
        </pc:sldMkLst>
      </pc:sldChg>
      <pc:sldChg chg="del">
        <pc:chgData name="Kirsty Scott" userId="c570d207-ed84-40f2-946a-9a774d1c2daa" providerId="ADAL" clId="{11856AF0-4A78-407C-B3A2-DA66CE7B6EDF}" dt="2025-12-15T08:08:44.803" v="20" actId="47"/>
        <pc:sldMkLst>
          <pc:docMk/>
          <pc:sldMk cId="3304700533" sldId="2123259261"/>
        </pc:sldMkLst>
      </pc:sldChg>
      <pc:sldChg chg="del">
        <pc:chgData name="Kirsty Scott" userId="c570d207-ed84-40f2-946a-9a774d1c2daa" providerId="ADAL" clId="{11856AF0-4A78-407C-B3A2-DA66CE7B6EDF}" dt="2025-12-15T08:08:46.713" v="24" actId="47"/>
        <pc:sldMkLst>
          <pc:docMk/>
          <pc:sldMk cId="2574441921" sldId="2123259262"/>
        </pc:sldMkLst>
      </pc:sldChg>
      <pc:sldChg chg="del">
        <pc:chgData name="Kirsty Scott" userId="c570d207-ed84-40f2-946a-9a774d1c2daa" providerId="ADAL" clId="{11856AF0-4A78-407C-B3A2-DA66CE7B6EDF}" dt="2025-12-15T08:08:51.478" v="31" actId="47"/>
        <pc:sldMkLst>
          <pc:docMk/>
          <pc:sldMk cId="3450193766" sldId="2123259279"/>
        </pc:sldMkLst>
      </pc:sldChg>
      <pc:sldChg chg="del">
        <pc:chgData name="Kirsty Scott" userId="c570d207-ed84-40f2-946a-9a774d1c2daa" providerId="ADAL" clId="{11856AF0-4A78-407C-B3A2-DA66CE7B6EDF}" dt="2025-12-15T08:08:52.054" v="32" actId="47"/>
        <pc:sldMkLst>
          <pc:docMk/>
          <pc:sldMk cId="2093598058" sldId="2123259280"/>
        </pc:sldMkLst>
      </pc:sldChg>
      <pc:sldChg chg="del">
        <pc:chgData name="Kirsty Scott" userId="c570d207-ed84-40f2-946a-9a774d1c2daa" providerId="ADAL" clId="{11856AF0-4A78-407C-B3A2-DA66CE7B6EDF}" dt="2025-12-15T08:08:52.662" v="33" actId="47"/>
        <pc:sldMkLst>
          <pc:docMk/>
          <pc:sldMk cId="464348680" sldId="2123259281"/>
        </pc:sldMkLst>
      </pc:sldChg>
      <pc:sldChg chg="del">
        <pc:chgData name="Kirsty Scott" userId="c570d207-ed84-40f2-946a-9a774d1c2daa" providerId="ADAL" clId="{11856AF0-4A78-407C-B3A2-DA66CE7B6EDF}" dt="2025-12-15T08:08:45.305" v="21" actId="47"/>
        <pc:sldMkLst>
          <pc:docMk/>
          <pc:sldMk cId="639841820" sldId="2123259287"/>
        </pc:sldMkLst>
      </pc:sldChg>
      <pc:sldChg chg="del">
        <pc:chgData name="Kirsty Scott" userId="c570d207-ed84-40f2-946a-9a774d1c2daa" providerId="ADAL" clId="{11856AF0-4A78-407C-B3A2-DA66CE7B6EDF}" dt="2025-12-15T08:08:47.135" v="25" actId="47"/>
        <pc:sldMkLst>
          <pc:docMk/>
          <pc:sldMk cId="3352231931" sldId="2123259288"/>
        </pc:sldMkLst>
      </pc:sldChg>
      <pc:sldChg chg="del">
        <pc:chgData name="Kirsty Scott" userId="c570d207-ed84-40f2-946a-9a774d1c2daa" providerId="ADAL" clId="{11856AF0-4A78-407C-B3A2-DA66CE7B6EDF}" dt="2025-12-15T08:08:48.806" v="28" actId="47"/>
        <pc:sldMkLst>
          <pc:docMk/>
          <pc:sldMk cId="2080540945" sldId="2123259289"/>
        </pc:sldMkLst>
      </pc:sldChg>
      <pc:sldChg chg="del">
        <pc:chgData name="Kirsty Scott" userId="c570d207-ed84-40f2-946a-9a774d1c2daa" providerId="ADAL" clId="{11856AF0-4A78-407C-B3A2-DA66CE7B6EDF}" dt="2025-12-15T08:08:48.267" v="27" actId="47"/>
        <pc:sldMkLst>
          <pc:docMk/>
          <pc:sldMk cId="1202534920" sldId="2123259292"/>
        </pc:sldMkLst>
      </pc:sldChg>
      <pc:sldChg chg="del">
        <pc:chgData name="Kirsty Scott" userId="c570d207-ed84-40f2-946a-9a774d1c2daa" providerId="ADAL" clId="{11856AF0-4A78-407C-B3A2-DA66CE7B6EDF}" dt="2025-12-15T08:08:47.789" v="26" actId="47"/>
        <pc:sldMkLst>
          <pc:docMk/>
          <pc:sldMk cId="414724277" sldId="2123259306"/>
        </pc:sldMkLst>
      </pc:sldChg>
      <pc:sldChg chg="del">
        <pc:chgData name="Kirsty Scott" userId="c570d207-ed84-40f2-946a-9a774d1c2daa" providerId="ADAL" clId="{11856AF0-4A78-407C-B3A2-DA66CE7B6EDF}" dt="2025-12-15T08:08:45.767" v="22" actId="47"/>
        <pc:sldMkLst>
          <pc:docMk/>
          <pc:sldMk cId="771285507" sldId="2123259307"/>
        </pc:sldMkLst>
      </pc:sldChg>
      <pc:sldChg chg="del">
        <pc:chgData name="Kirsty Scott" userId="c570d207-ed84-40f2-946a-9a774d1c2daa" providerId="ADAL" clId="{11856AF0-4A78-407C-B3A2-DA66CE7B6EDF}" dt="2025-12-15T08:21:57.031" v="46" actId="18676"/>
        <pc:sldMkLst>
          <pc:docMk/>
          <pc:sldMk cId="2262009244" sldId="2123259317"/>
        </pc:sldMkLst>
      </pc:sldChg>
      <pc:sldChg chg="del">
        <pc:chgData name="Kirsty Scott" userId="c570d207-ed84-40f2-946a-9a774d1c2daa" providerId="ADAL" clId="{11856AF0-4A78-407C-B3A2-DA66CE7B6EDF}" dt="2025-12-15T08:12:29.265" v="41" actId="47"/>
        <pc:sldMkLst>
          <pc:docMk/>
          <pc:sldMk cId="2462211623" sldId="2123259341"/>
        </pc:sldMkLst>
      </pc:sldChg>
      <pc:sldChg chg="del">
        <pc:chgData name="Kirsty Scott" userId="c570d207-ed84-40f2-946a-9a774d1c2daa" providerId="ADAL" clId="{11856AF0-4A78-407C-B3A2-DA66CE7B6EDF}" dt="2025-12-15T08:08:19.989" v="0" actId="47"/>
        <pc:sldMkLst>
          <pc:docMk/>
          <pc:sldMk cId="3904562539" sldId="2123259342"/>
        </pc:sldMkLst>
      </pc:sldChg>
      <pc:sldChg chg="del">
        <pc:chgData name="Kirsty Scott" userId="c570d207-ed84-40f2-946a-9a774d1c2daa" providerId="ADAL" clId="{11856AF0-4A78-407C-B3A2-DA66CE7B6EDF}" dt="2025-12-15T08:08:54.683" v="37" actId="47"/>
        <pc:sldMkLst>
          <pc:docMk/>
          <pc:sldMk cId="569645858" sldId="2123259344"/>
        </pc:sldMkLst>
      </pc:sldChg>
      <pc:sldChg chg="del">
        <pc:chgData name="Kirsty Scott" userId="c570d207-ed84-40f2-946a-9a774d1c2daa" providerId="ADAL" clId="{11856AF0-4A78-407C-B3A2-DA66CE7B6EDF}" dt="2025-12-15T08:08:24.555" v="10" actId="47"/>
        <pc:sldMkLst>
          <pc:docMk/>
          <pc:sldMk cId="1717643006" sldId="2123259345"/>
        </pc:sldMkLst>
      </pc:sldChg>
      <pc:sldChg chg="del">
        <pc:chgData name="Kirsty Scott" userId="c570d207-ed84-40f2-946a-9a774d1c2daa" providerId="ADAL" clId="{11856AF0-4A78-407C-B3A2-DA66CE7B6EDF}" dt="2025-12-15T08:08:50.955" v="30" actId="47"/>
        <pc:sldMkLst>
          <pc:docMk/>
          <pc:sldMk cId="3140803995" sldId="2123259349"/>
        </pc:sldMkLst>
      </pc:sldChg>
      <pc:sldChg chg="del">
        <pc:chgData name="Kirsty Scott" userId="c570d207-ed84-40f2-946a-9a774d1c2daa" providerId="ADAL" clId="{11856AF0-4A78-407C-B3A2-DA66CE7B6EDF}" dt="2025-12-15T08:21:57.031" v="46" actId="18676"/>
        <pc:sldMkLst>
          <pc:docMk/>
          <pc:sldMk cId="3056693485" sldId="2123259350"/>
        </pc:sldMkLst>
      </pc:sldChg>
      <pc:sldChg chg="del">
        <pc:chgData name="Kirsty Scott" userId="c570d207-ed84-40f2-946a-9a774d1c2daa" providerId="ADAL" clId="{11856AF0-4A78-407C-B3A2-DA66CE7B6EDF}" dt="2025-12-15T08:08:54.169" v="36" actId="47"/>
        <pc:sldMkLst>
          <pc:docMk/>
          <pc:sldMk cId="1303526787" sldId="2123259351"/>
        </pc:sldMkLst>
      </pc:sldChg>
      <pc:sldChg chg="del">
        <pc:chgData name="Kirsty Scott" userId="c570d207-ed84-40f2-946a-9a774d1c2daa" providerId="ADAL" clId="{11856AF0-4A78-407C-B3A2-DA66CE7B6EDF}" dt="2025-12-15T08:08:55.628" v="38" actId="47"/>
        <pc:sldMkLst>
          <pc:docMk/>
          <pc:sldMk cId="2003387830" sldId="2123259352"/>
        </pc:sldMkLst>
      </pc:sldChg>
      <pc:sldMasterChg chg="del delSldLayout">
        <pc:chgData name="Kirsty Scott" userId="c570d207-ed84-40f2-946a-9a774d1c2daa" providerId="ADAL" clId="{11856AF0-4A78-407C-B3A2-DA66CE7B6EDF}" dt="2025-12-15T08:08:50.955" v="30" actId="47"/>
        <pc:sldMasterMkLst>
          <pc:docMk/>
          <pc:sldMasterMk cId="1313981554" sldId="2147483648"/>
        </pc:sldMasterMkLst>
        <pc:sldLayoutChg chg="del">
          <pc:chgData name="Kirsty Scott" userId="c570d207-ed84-40f2-946a-9a774d1c2daa" providerId="ADAL" clId="{11856AF0-4A78-407C-B3A2-DA66CE7B6EDF}" dt="2025-12-15T08:08:50.955" v="30" actId="47"/>
          <pc:sldLayoutMkLst>
            <pc:docMk/>
            <pc:sldMasterMk cId="1313981554" sldId="2147483648"/>
            <pc:sldLayoutMk cId="920886339" sldId="2147483649"/>
          </pc:sldLayoutMkLst>
        </pc:sldLayoutChg>
        <pc:sldLayoutChg chg="del">
          <pc:chgData name="Kirsty Scott" userId="c570d207-ed84-40f2-946a-9a774d1c2daa" providerId="ADAL" clId="{11856AF0-4A78-407C-B3A2-DA66CE7B6EDF}" dt="2025-12-15T08:08:50.955" v="30" actId="47"/>
          <pc:sldLayoutMkLst>
            <pc:docMk/>
            <pc:sldMasterMk cId="1313981554" sldId="2147483648"/>
            <pc:sldLayoutMk cId="3252057352" sldId="2147483650"/>
          </pc:sldLayoutMkLst>
        </pc:sldLayoutChg>
        <pc:sldLayoutChg chg="del">
          <pc:chgData name="Kirsty Scott" userId="c570d207-ed84-40f2-946a-9a774d1c2daa" providerId="ADAL" clId="{11856AF0-4A78-407C-B3A2-DA66CE7B6EDF}" dt="2025-12-15T08:08:50.955" v="30" actId="47"/>
          <pc:sldLayoutMkLst>
            <pc:docMk/>
            <pc:sldMasterMk cId="1313981554" sldId="2147483648"/>
            <pc:sldLayoutMk cId="3184334903" sldId="2147483651"/>
          </pc:sldLayoutMkLst>
        </pc:sldLayoutChg>
        <pc:sldLayoutChg chg="del">
          <pc:chgData name="Kirsty Scott" userId="c570d207-ed84-40f2-946a-9a774d1c2daa" providerId="ADAL" clId="{11856AF0-4A78-407C-B3A2-DA66CE7B6EDF}" dt="2025-12-15T08:08:50.955" v="30" actId="47"/>
          <pc:sldLayoutMkLst>
            <pc:docMk/>
            <pc:sldMasterMk cId="1313981554" sldId="2147483648"/>
            <pc:sldLayoutMk cId="3206572558" sldId="2147483652"/>
          </pc:sldLayoutMkLst>
        </pc:sldLayoutChg>
        <pc:sldLayoutChg chg="del">
          <pc:chgData name="Kirsty Scott" userId="c570d207-ed84-40f2-946a-9a774d1c2daa" providerId="ADAL" clId="{11856AF0-4A78-407C-B3A2-DA66CE7B6EDF}" dt="2025-12-15T08:08:50.955" v="30" actId="47"/>
          <pc:sldLayoutMkLst>
            <pc:docMk/>
            <pc:sldMasterMk cId="1313981554" sldId="2147483648"/>
            <pc:sldLayoutMk cId="1508446211" sldId="2147483653"/>
          </pc:sldLayoutMkLst>
        </pc:sldLayoutChg>
        <pc:sldLayoutChg chg="del">
          <pc:chgData name="Kirsty Scott" userId="c570d207-ed84-40f2-946a-9a774d1c2daa" providerId="ADAL" clId="{11856AF0-4A78-407C-B3A2-DA66CE7B6EDF}" dt="2025-12-15T08:08:50.955" v="30" actId="47"/>
          <pc:sldLayoutMkLst>
            <pc:docMk/>
            <pc:sldMasterMk cId="1313981554" sldId="2147483648"/>
            <pc:sldLayoutMk cId="4285591798" sldId="2147483654"/>
          </pc:sldLayoutMkLst>
        </pc:sldLayoutChg>
        <pc:sldLayoutChg chg="del">
          <pc:chgData name="Kirsty Scott" userId="c570d207-ed84-40f2-946a-9a774d1c2daa" providerId="ADAL" clId="{11856AF0-4A78-407C-B3A2-DA66CE7B6EDF}" dt="2025-12-15T08:08:50.955" v="30" actId="47"/>
          <pc:sldLayoutMkLst>
            <pc:docMk/>
            <pc:sldMasterMk cId="1313981554" sldId="2147483648"/>
            <pc:sldLayoutMk cId="1812022657" sldId="2147483655"/>
          </pc:sldLayoutMkLst>
        </pc:sldLayoutChg>
        <pc:sldLayoutChg chg="del">
          <pc:chgData name="Kirsty Scott" userId="c570d207-ed84-40f2-946a-9a774d1c2daa" providerId="ADAL" clId="{11856AF0-4A78-407C-B3A2-DA66CE7B6EDF}" dt="2025-12-15T08:08:50.955" v="30" actId="47"/>
          <pc:sldLayoutMkLst>
            <pc:docMk/>
            <pc:sldMasterMk cId="1313981554" sldId="2147483648"/>
            <pc:sldLayoutMk cId="2016052049" sldId="2147483656"/>
          </pc:sldLayoutMkLst>
        </pc:sldLayoutChg>
        <pc:sldLayoutChg chg="del">
          <pc:chgData name="Kirsty Scott" userId="c570d207-ed84-40f2-946a-9a774d1c2daa" providerId="ADAL" clId="{11856AF0-4A78-407C-B3A2-DA66CE7B6EDF}" dt="2025-12-15T08:08:50.955" v="30" actId="47"/>
          <pc:sldLayoutMkLst>
            <pc:docMk/>
            <pc:sldMasterMk cId="1313981554" sldId="2147483648"/>
            <pc:sldLayoutMk cId="1697929954" sldId="2147483657"/>
          </pc:sldLayoutMkLst>
        </pc:sldLayoutChg>
        <pc:sldLayoutChg chg="del">
          <pc:chgData name="Kirsty Scott" userId="c570d207-ed84-40f2-946a-9a774d1c2daa" providerId="ADAL" clId="{11856AF0-4A78-407C-B3A2-DA66CE7B6EDF}" dt="2025-12-15T08:08:50.955" v="30" actId="47"/>
          <pc:sldLayoutMkLst>
            <pc:docMk/>
            <pc:sldMasterMk cId="1313981554" sldId="2147483648"/>
            <pc:sldLayoutMk cId="3226093315" sldId="2147483658"/>
          </pc:sldLayoutMkLst>
        </pc:sldLayoutChg>
        <pc:sldLayoutChg chg="del">
          <pc:chgData name="Kirsty Scott" userId="c570d207-ed84-40f2-946a-9a774d1c2daa" providerId="ADAL" clId="{11856AF0-4A78-407C-B3A2-DA66CE7B6EDF}" dt="2025-12-15T08:08:50.955" v="30" actId="47"/>
          <pc:sldLayoutMkLst>
            <pc:docMk/>
            <pc:sldMasterMk cId="1313981554" sldId="2147483648"/>
            <pc:sldLayoutMk cId="1554019073" sldId="2147483659"/>
          </pc:sldLayoutMkLst>
        </pc:sldLayoutChg>
      </pc:sldMasterChg>
      <pc:sldMasterChg chg="del delSldLayout">
        <pc:chgData name="Kirsty Scott" userId="c570d207-ed84-40f2-946a-9a774d1c2daa" providerId="ADAL" clId="{11856AF0-4A78-407C-B3A2-DA66CE7B6EDF}" dt="2025-12-15T08:21:57.031" v="46" actId="18676"/>
        <pc:sldMasterMkLst>
          <pc:docMk/>
          <pc:sldMasterMk cId="49899537" sldId="2147483673"/>
        </pc:sldMasterMkLst>
        <pc:sldLayoutChg chg="del">
          <pc:chgData name="Kirsty Scott" userId="c570d207-ed84-40f2-946a-9a774d1c2daa" providerId="ADAL" clId="{11856AF0-4A78-407C-B3A2-DA66CE7B6EDF}" dt="2025-12-15T08:21:57.031" v="46" actId="18676"/>
          <pc:sldLayoutMkLst>
            <pc:docMk/>
            <pc:sldMasterMk cId="49899537" sldId="2147483673"/>
            <pc:sldLayoutMk cId="3623677429" sldId="2147483674"/>
          </pc:sldLayoutMkLst>
        </pc:sldLayoutChg>
        <pc:sldLayoutChg chg="del">
          <pc:chgData name="Kirsty Scott" userId="c570d207-ed84-40f2-946a-9a774d1c2daa" providerId="ADAL" clId="{11856AF0-4A78-407C-B3A2-DA66CE7B6EDF}" dt="2025-12-15T08:21:57.031" v="46" actId="18676"/>
          <pc:sldLayoutMkLst>
            <pc:docMk/>
            <pc:sldMasterMk cId="49899537" sldId="2147483673"/>
            <pc:sldLayoutMk cId="553838765" sldId="2147483675"/>
          </pc:sldLayoutMkLst>
        </pc:sldLayoutChg>
        <pc:sldLayoutChg chg="del">
          <pc:chgData name="Kirsty Scott" userId="c570d207-ed84-40f2-946a-9a774d1c2daa" providerId="ADAL" clId="{11856AF0-4A78-407C-B3A2-DA66CE7B6EDF}" dt="2025-12-15T08:21:57.031" v="46" actId="18676"/>
          <pc:sldLayoutMkLst>
            <pc:docMk/>
            <pc:sldMasterMk cId="49899537" sldId="2147483673"/>
            <pc:sldLayoutMk cId="1688019631" sldId="2147483676"/>
          </pc:sldLayoutMkLst>
        </pc:sldLayoutChg>
        <pc:sldLayoutChg chg="del">
          <pc:chgData name="Kirsty Scott" userId="c570d207-ed84-40f2-946a-9a774d1c2daa" providerId="ADAL" clId="{11856AF0-4A78-407C-B3A2-DA66CE7B6EDF}" dt="2025-12-15T08:21:57.031" v="46" actId="18676"/>
          <pc:sldLayoutMkLst>
            <pc:docMk/>
            <pc:sldMasterMk cId="49899537" sldId="2147483673"/>
            <pc:sldLayoutMk cId="2353316018" sldId="2147483677"/>
          </pc:sldLayoutMkLst>
        </pc:sldLayoutChg>
        <pc:sldLayoutChg chg="del">
          <pc:chgData name="Kirsty Scott" userId="c570d207-ed84-40f2-946a-9a774d1c2daa" providerId="ADAL" clId="{11856AF0-4A78-407C-B3A2-DA66CE7B6EDF}" dt="2025-12-15T08:21:57.031" v="46" actId="18676"/>
          <pc:sldLayoutMkLst>
            <pc:docMk/>
            <pc:sldMasterMk cId="49899537" sldId="2147483673"/>
            <pc:sldLayoutMk cId="1361865365" sldId="2147483678"/>
          </pc:sldLayoutMkLst>
        </pc:sldLayoutChg>
        <pc:sldLayoutChg chg="del">
          <pc:chgData name="Kirsty Scott" userId="c570d207-ed84-40f2-946a-9a774d1c2daa" providerId="ADAL" clId="{11856AF0-4A78-407C-B3A2-DA66CE7B6EDF}" dt="2025-12-15T08:21:57.031" v="46" actId="18676"/>
          <pc:sldLayoutMkLst>
            <pc:docMk/>
            <pc:sldMasterMk cId="49899537" sldId="2147483673"/>
            <pc:sldLayoutMk cId="770278082" sldId="2147483679"/>
          </pc:sldLayoutMkLst>
        </pc:sldLayoutChg>
        <pc:sldLayoutChg chg="del">
          <pc:chgData name="Kirsty Scott" userId="c570d207-ed84-40f2-946a-9a774d1c2daa" providerId="ADAL" clId="{11856AF0-4A78-407C-B3A2-DA66CE7B6EDF}" dt="2025-12-15T08:21:57.031" v="46" actId="18676"/>
          <pc:sldLayoutMkLst>
            <pc:docMk/>
            <pc:sldMasterMk cId="49899537" sldId="2147483673"/>
            <pc:sldLayoutMk cId="1098694195" sldId="2147483680"/>
          </pc:sldLayoutMkLst>
        </pc:sldLayoutChg>
        <pc:sldLayoutChg chg="del">
          <pc:chgData name="Kirsty Scott" userId="c570d207-ed84-40f2-946a-9a774d1c2daa" providerId="ADAL" clId="{11856AF0-4A78-407C-B3A2-DA66CE7B6EDF}" dt="2025-12-15T08:21:57.031" v="46" actId="18676"/>
          <pc:sldLayoutMkLst>
            <pc:docMk/>
            <pc:sldMasterMk cId="49899537" sldId="2147483673"/>
            <pc:sldLayoutMk cId="3170864160" sldId="2147483681"/>
          </pc:sldLayoutMkLst>
        </pc:sldLayoutChg>
        <pc:sldLayoutChg chg="del">
          <pc:chgData name="Kirsty Scott" userId="c570d207-ed84-40f2-946a-9a774d1c2daa" providerId="ADAL" clId="{11856AF0-4A78-407C-B3A2-DA66CE7B6EDF}" dt="2025-12-15T08:21:57.031" v="46" actId="18676"/>
          <pc:sldLayoutMkLst>
            <pc:docMk/>
            <pc:sldMasterMk cId="49899537" sldId="2147483673"/>
            <pc:sldLayoutMk cId="1924341276" sldId="2147483682"/>
          </pc:sldLayoutMkLst>
        </pc:sldLayoutChg>
        <pc:sldLayoutChg chg="del">
          <pc:chgData name="Kirsty Scott" userId="c570d207-ed84-40f2-946a-9a774d1c2daa" providerId="ADAL" clId="{11856AF0-4A78-407C-B3A2-DA66CE7B6EDF}" dt="2025-12-15T08:21:57.031" v="46" actId="18676"/>
          <pc:sldLayoutMkLst>
            <pc:docMk/>
            <pc:sldMasterMk cId="49899537" sldId="2147483673"/>
            <pc:sldLayoutMk cId="1049308170" sldId="2147483683"/>
          </pc:sldLayoutMkLst>
        </pc:sldLayoutChg>
        <pc:sldLayoutChg chg="del">
          <pc:chgData name="Kirsty Scott" userId="c570d207-ed84-40f2-946a-9a774d1c2daa" providerId="ADAL" clId="{11856AF0-4A78-407C-B3A2-DA66CE7B6EDF}" dt="2025-12-15T08:21:57.031" v="46" actId="18676"/>
          <pc:sldLayoutMkLst>
            <pc:docMk/>
            <pc:sldMasterMk cId="49899537" sldId="2147483673"/>
            <pc:sldLayoutMk cId="1554224520" sldId="2147483684"/>
          </pc:sldLayoutMkLst>
        </pc:sldLayoutChg>
        <pc:sldLayoutChg chg="del">
          <pc:chgData name="Kirsty Scott" userId="c570d207-ed84-40f2-946a-9a774d1c2daa" providerId="ADAL" clId="{11856AF0-4A78-407C-B3A2-DA66CE7B6EDF}" dt="2025-12-15T08:21:57.031" v="46" actId="18676"/>
          <pc:sldLayoutMkLst>
            <pc:docMk/>
            <pc:sldMasterMk cId="49899537" sldId="2147483673"/>
            <pc:sldLayoutMk cId="3934687312" sldId="2147483685"/>
          </pc:sldLayoutMkLst>
        </pc:sldLayoutChg>
        <pc:sldLayoutChg chg="del">
          <pc:chgData name="Kirsty Scott" userId="c570d207-ed84-40f2-946a-9a774d1c2daa" providerId="ADAL" clId="{11856AF0-4A78-407C-B3A2-DA66CE7B6EDF}" dt="2025-12-15T08:21:57.031" v="46" actId="18676"/>
          <pc:sldLayoutMkLst>
            <pc:docMk/>
            <pc:sldMasterMk cId="49899537" sldId="2147483673"/>
            <pc:sldLayoutMk cId="1780836998" sldId="2147483686"/>
          </pc:sldLayoutMkLst>
        </pc:sldLayoutChg>
        <pc:sldLayoutChg chg="del">
          <pc:chgData name="Kirsty Scott" userId="c570d207-ed84-40f2-946a-9a774d1c2daa" providerId="ADAL" clId="{11856AF0-4A78-407C-B3A2-DA66CE7B6EDF}" dt="2025-12-15T08:21:57.031" v="46" actId="18676"/>
          <pc:sldLayoutMkLst>
            <pc:docMk/>
            <pc:sldMasterMk cId="49899537" sldId="2147483673"/>
            <pc:sldLayoutMk cId="2186395746" sldId="2147483687"/>
          </pc:sldLayoutMkLst>
        </pc:sldLayoutChg>
        <pc:sldLayoutChg chg="del">
          <pc:chgData name="Kirsty Scott" userId="c570d207-ed84-40f2-946a-9a774d1c2daa" providerId="ADAL" clId="{11856AF0-4A78-407C-B3A2-DA66CE7B6EDF}" dt="2025-12-15T08:21:57.031" v="46" actId="18676"/>
          <pc:sldLayoutMkLst>
            <pc:docMk/>
            <pc:sldMasterMk cId="49899537" sldId="2147483673"/>
            <pc:sldLayoutMk cId="540294579" sldId="2147483688"/>
          </pc:sldLayoutMkLst>
        </pc:sldLayoutChg>
      </pc:sldMasterChg>
      <pc:sldMasterChg chg="del delSldLayout">
        <pc:chgData name="Kirsty Scott" userId="c570d207-ed84-40f2-946a-9a774d1c2daa" providerId="ADAL" clId="{11856AF0-4A78-407C-B3A2-DA66CE7B6EDF}" dt="2025-12-15T08:08:29.041" v="14" actId="47"/>
        <pc:sldMasterMkLst>
          <pc:docMk/>
          <pc:sldMasterMk cId="3559034097" sldId="2147483703"/>
        </pc:sldMasterMkLst>
        <pc:sldLayoutChg chg="del">
          <pc:chgData name="Kirsty Scott" userId="c570d207-ed84-40f2-946a-9a774d1c2daa" providerId="ADAL" clId="{11856AF0-4A78-407C-B3A2-DA66CE7B6EDF}" dt="2025-12-15T08:08:29.041" v="14" actId="47"/>
          <pc:sldLayoutMkLst>
            <pc:docMk/>
            <pc:sldMasterMk cId="3559034097" sldId="2147483703"/>
            <pc:sldLayoutMk cId="2000929639" sldId="2147483704"/>
          </pc:sldLayoutMkLst>
        </pc:sldLayoutChg>
        <pc:sldLayoutChg chg="del">
          <pc:chgData name="Kirsty Scott" userId="c570d207-ed84-40f2-946a-9a774d1c2daa" providerId="ADAL" clId="{11856AF0-4A78-407C-B3A2-DA66CE7B6EDF}" dt="2025-12-15T08:08:29.041" v="14" actId="47"/>
          <pc:sldLayoutMkLst>
            <pc:docMk/>
            <pc:sldMasterMk cId="3559034097" sldId="2147483703"/>
            <pc:sldLayoutMk cId="2953026514" sldId="2147483705"/>
          </pc:sldLayoutMkLst>
        </pc:sldLayoutChg>
        <pc:sldLayoutChg chg="del">
          <pc:chgData name="Kirsty Scott" userId="c570d207-ed84-40f2-946a-9a774d1c2daa" providerId="ADAL" clId="{11856AF0-4A78-407C-B3A2-DA66CE7B6EDF}" dt="2025-12-15T08:08:29.041" v="14" actId="47"/>
          <pc:sldLayoutMkLst>
            <pc:docMk/>
            <pc:sldMasterMk cId="3559034097" sldId="2147483703"/>
            <pc:sldLayoutMk cId="1106090085" sldId="2147483706"/>
          </pc:sldLayoutMkLst>
        </pc:sldLayoutChg>
        <pc:sldLayoutChg chg="del">
          <pc:chgData name="Kirsty Scott" userId="c570d207-ed84-40f2-946a-9a774d1c2daa" providerId="ADAL" clId="{11856AF0-4A78-407C-B3A2-DA66CE7B6EDF}" dt="2025-12-15T08:08:29.041" v="14" actId="47"/>
          <pc:sldLayoutMkLst>
            <pc:docMk/>
            <pc:sldMasterMk cId="3559034097" sldId="2147483703"/>
            <pc:sldLayoutMk cId="2442971883" sldId="2147483707"/>
          </pc:sldLayoutMkLst>
        </pc:sldLayoutChg>
        <pc:sldLayoutChg chg="del">
          <pc:chgData name="Kirsty Scott" userId="c570d207-ed84-40f2-946a-9a774d1c2daa" providerId="ADAL" clId="{11856AF0-4A78-407C-B3A2-DA66CE7B6EDF}" dt="2025-12-15T08:08:29.041" v="14" actId="47"/>
          <pc:sldLayoutMkLst>
            <pc:docMk/>
            <pc:sldMasterMk cId="3559034097" sldId="2147483703"/>
            <pc:sldLayoutMk cId="440456819" sldId="2147483708"/>
          </pc:sldLayoutMkLst>
        </pc:sldLayoutChg>
        <pc:sldLayoutChg chg="del">
          <pc:chgData name="Kirsty Scott" userId="c570d207-ed84-40f2-946a-9a774d1c2daa" providerId="ADAL" clId="{11856AF0-4A78-407C-B3A2-DA66CE7B6EDF}" dt="2025-12-15T08:08:29.041" v="14" actId="47"/>
          <pc:sldLayoutMkLst>
            <pc:docMk/>
            <pc:sldMasterMk cId="3559034097" sldId="2147483703"/>
            <pc:sldLayoutMk cId="4087021185" sldId="2147483709"/>
          </pc:sldLayoutMkLst>
        </pc:sldLayoutChg>
        <pc:sldLayoutChg chg="del">
          <pc:chgData name="Kirsty Scott" userId="c570d207-ed84-40f2-946a-9a774d1c2daa" providerId="ADAL" clId="{11856AF0-4A78-407C-B3A2-DA66CE7B6EDF}" dt="2025-12-15T08:08:29.041" v="14" actId="47"/>
          <pc:sldLayoutMkLst>
            <pc:docMk/>
            <pc:sldMasterMk cId="3559034097" sldId="2147483703"/>
            <pc:sldLayoutMk cId="1970624032" sldId="2147483710"/>
          </pc:sldLayoutMkLst>
        </pc:sldLayoutChg>
        <pc:sldLayoutChg chg="del">
          <pc:chgData name="Kirsty Scott" userId="c570d207-ed84-40f2-946a-9a774d1c2daa" providerId="ADAL" clId="{11856AF0-4A78-407C-B3A2-DA66CE7B6EDF}" dt="2025-12-15T08:08:29.041" v="14" actId="47"/>
          <pc:sldLayoutMkLst>
            <pc:docMk/>
            <pc:sldMasterMk cId="3559034097" sldId="2147483703"/>
            <pc:sldLayoutMk cId="1368261491" sldId="2147483711"/>
          </pc:sldLayoutMkLst>
        </pc:sldLayoutChg>
        <pc:sldLayoutChg chg="del">
          <pc:chgData name="Kirsty Scott" userId="c570d207-ed84-40f2-946a-9a774d1c2daa" providerId="ADAL" clId="{11856AF0-4A78-407C-B3A2-DA66CE7B6EDF}" dt="2025-12-15T08:08:29.041" v="14" actId="47"/>
          <pc:sldLayoutMkLst>
            <pc:docMk/>
            <pc:sldMasterMk cId="3559034097" sldId="2147483703"/>
            <pc:sldLayoutMk cId="3075186631" sldId="2147483712"/>
          </pc:sldLayoutMkLst>
        </pc:sldLayoutChg>
        <pc:sldLayoutChg chg="del">
          <pc:chgData name="Kirsty Scott" userId="c570d207-ed84-40f2-946a-9a774d1c2daa" providerId="ADAL" clId="{11856AF0-4A78-407C-B3A2-DA66CE7B6EDF}" dt="2025-12-15T08:08:29.041" v="14" actId="47"/>
          <pc:sldLayoutMkLst>
            <pc:docMk/>
            <pc:sldMasterMk cId="3559034097" sldId="2147483703"/>
            <pc:sldLayoutMk cId="2583340271" sldId="2147483713"/>
          </pc:sldLayoutMkLst>
        </pc:sldLayoutChg>
        <pc:sldLayoutChg chg="del">
          <pc:chgData name="Kirsty Scott" userId="c570d207-ed84-40f2-946a-9a774d1c2daa" providerId="ADAL" clId="{11856AF0-4A78-407C-B3A2-DA66CE7B6EDF}" dt="2025-12-15T08:08:29.041" v="14" actId="47"/>
          <pc:sldLayoutMkLst>
            <pc:docMk/>
            <pc:sldMasterMk cId="3559034097" sldId="2147483703"/>
            <pc:sldLayoutMk cId="3449588045" sldId="2147483714"/>
          </pc:sldLayoutMkLst>
        </pc:sldLayout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B0CE3B-68EE-4E9A-94D4-254A1F3A4147}" type="doc">
      <dgm:prSet loTypeId="urn:microsoft.com/office/officeart/2018/2/layout/IconVerticalSolidList" loCatId="icon" qsTypeId="urn:microsoft.com/office/officeart/2005/8/quickstyle/simple1" qsCatId="simple" csTypeId="urn:microsoft.com/office/officeart/2018/5/colors/Iconchunking_neutralicontext_colorful5" csCatId="colorful" phldr="1"/>
      <dgm:spPr/>
      <dgm:t>
        <a:bodyPr/>
        <a:lstStyle/>
        <a:p>
          <a:endParaRPr lang="en-US"/>
        </a:p>
      </dgm:t>
    </dgm:pt>
    <dgm:pt modelId="{71A26A96-A556-42CC-A696-CA8120162E7F}">
      <dgm:prSet custT="1"/>
      <dgm:spPr/>
      <dgm:t>
        <a:bodyPr/>
        <a:lstStyle/>
        <a:p>
          <a:pPr>
            <a:lnSpc>
              <a:spcPct val="100000"/>
            </a:lnSpc>
          </a:pPr>
          <a:r>
            <a:rPr lang="en-GB" sz="2800" b="1">
              <a:latin typeface="Aptos"/>
            </a:rPr>
            <a:t>Layer 1 : Big ideas &amp; concepts                          </a:t>
          </a:r>
          <a:br>
            <a:rPr lang="en-GB" sz="1700" b="1">
              <a:latin typeface="Aptos"/>
            </a:rPr>
          </a:br>
          <a:r>
            <a:rPr lang="en-GB" sz="1700" b="1">
              <a:latin typeface="Aptos"/>
            </a:rPr>
            <a:t>What do all children and young people need to understand across the curriculum to help them be individuals, contributors, citizens </a:t>
          </a:r>
          <a:r>
            <a:rPr lang="en-GB" sz="1700" b="1">
              <a:latin typeface="Aptos"/>
              <a:ea typeface="Calibri"/>
              <a:cs typeface="Calibri"/>
            </a:rPr>
            <a:t>and learners?</a:t>
          </a:r>
          <a:endParaRPr lang="en-US" sz="1700" b="1">
            <a:latin typeface="Aptos"/>
          </a:endParaRPr>
        </a:p>
      </dgm:t>
    </dgm:pt>
    <dgm:pt modelId="{9C46EF7D-0D2B-4251-96D9-27575DB4B2AA}" type="parTrans" cxnId="{B6A77E2B-EEB5-4D1C-A3A2-F11E1E9B6D24}">
      <dgm:prSet/>
      <dgm:spPr/>
      <dgm:t>
        <a:bodyPr/>
        <a:lstStyle/>
        <a:p>
          <a:endParaRPr lang="en-US"/>
        </a:p>
      </dgm:t>
    </dgm:pt>
    <dgm:pt modelId="{FA6AAE30-A769-4BFD-9CAE-04F900777D3A}" type="sibTrans" cxnId="{B6A77E2B-EEB5-4D1C-A3A2-F11E1E9B6D24}">
      <dgm:prSet/>
      <dgm:spPr/>
      <dgm:t>
        <a:bodyPr/>
        <a:lstStyle/>
        <a:p>
          <a:endParaRPr lang="en-US"/>
        </a:p>
      </dgm:t>
    </dgm:pt>
    <dgm:pt modelId="{842E9DE1-7C7A-4C5F-A54C-A3A7D917B3DE}">
      <dgm:prSet custT="1"/>
      <dgm:spPr/>
      <dgm:t>
        <a:bodyPr/>
        <a:lstStyle/>
        <a:p>
          <a:pPr>
            <a:lnSpc>
              <a:spcPct val="100000"/>
            </a:lnSpc>
          </a:pPr>
          <a:r>
            <a:rPr lang="en-GB" sz="2800" b="1">
              <a:latin typeface="Aptos"/>
            </a:rPr>
            <a:t>Layer 2: Knowing and doing</a:t>
          </a:r>
          <a:br>
            <a:rPr lang="en-GB" sz="1700" b="1">
              <a:latin typeface="Aptos"/>
            </a:rPr>
          </a:br>
          <a:r>
            <a:rPr lang="en-GB" sz="1700" b="1">
              <a:latin typeface="Aptos"/>
            </a:rPr>
            <a:t>What key conceptual knowledge and skills do all children and young people need to help their understanding?</a:t>
          </a:r>
          <a:endParaRPr lang="en-US" sz="1700" b="1">
            <a:latin typeface="Aptos"/>
          </a:endParaRPr>
        </a:p>
      </dgm:t>
    </dgm:pt>
    <dgm:pt modelId="{965E99F7-78DA-4797-BE80-C6193434B202}" type="parTrans" cxnId="{B9E901AC-7B94-4886-BA49-44686270DD4B}">
      <dgm:prSet/>
      <dgm:spPr/>
      <dgm:t>
        <a:bodyPr/>
        <a:lstStyle/>
        <a:p>
          <a:endParaRPr lang="en-GB"/>
        </a:p>
      </dgm:t>
    </dgm:pt>
    <dgm:pt modelId="{48E1A823-5FB2-4397-8447-98529833DEF9}" type="sibTrans" cxnId="{B9E901AC-7B94-4886-BA49-44686270DD4B}">
      <dgm:prSet/>
      <dgm:spPr/>
      <dgm:t>
        <a:bodyPr/>
        <a:lstStyle/>
        <a:p>
          <a:endParaRPr lang="en-GB"/>
        </a:p>
      </dgm:t>
    </dgm:pt>
    <dgm:pt modelId="{ECE43E10-E148-4F17-B349-5CD5159FAED2}">
      <dgm:prSet custT="1"/>
      <dgm:spPr/>
      <dgm:t>
        <a:bodyPr/>
        <a:lstStyle/>
        <a:p>
          <a:pPr>
            <a:lnSpc>
              <a:spcPct val="100000"/>
            </a:lnSpc>
          </a:pPr>
          <a:r>
            <a:rPr lang="en-GB" sz="2800" b="1">
              <a:latin typeface="Aptos"/>
            </a:rPr>
            <a:t>Layer 3: Progression in knowledge and skills </a:t>
          </a:r>
          <a:br>
            <a:rPr lang="en-GB" sz="1700" b="1">
              <a:latin typeface="Aptos"/>
            </a:rPr>
          </a:br>
          <a:r>
            <a:rPr lang="en-GB" sz="1700" b="1">
              <a:latin typeface="Aptos"/>
            </a:rPr>
            <a:t>What is the expected knowledge and skills required to help all children and young people make progress at each stage?</a:t>
          </a:r>
          <a:endParaRPr lang="en-US" sz="1700" b="1">
            <a:latin typeface="Aptos"/>
          </a:endParaRPr>
        </a:p>
      </dgm:t>
    </dgm:pt>
    <dgm:pt modelId="{1CE19512-2DB4-4108-9457-EAE7CF3AF03D}" type="parTrans" cxnId="{70D096BD-840C-4A4D-8BF9-85886026DEA8}">
      <dgm:prSet/>
      <dgm:spPr/>
      <dgm:t>
        <a:bodyPr/>
        <a:lstStyle/>
        <a:p>
          <a:endParaRPr lang="en-GB"/>
        </a:p>
      </dgm:t>
    </dgm:pt>
    <dgm:pt modelId="{6D38B879-27C1-4BEC-AF38-1F0AA60A6F43}" type="sibTrans" cxnId="{70D096BD-840C-4A4D-8BF9-85886026DEA8}">
      <dgm:prSet/>
      <dgm:spPr/>
      <dgm:t>
        <a:bodyPr/>
        <a:lstStyle/>
        <a:p>
          <a:endParaRPr lang="en-GB"/>
        </a:p>
      </dgm:t>
    </dgm:pt>
    <dgm:pt modelId="{122F19C2-6516-4069-9A0E-7E11FB02614E}">
      <dgm:prSet custT="1"/>
      <dgm:spPr/>
      <dgm:t>
        <a:bodyPr/>
        <a:lstStyle/>
        <a:p>
          <a:pPr>
            <a:lnSpc>
              <a:spcPct val="100000"/>
            </a:lnSpc>
          </a:pPr>
          <a:r>
            <a:rPr lang="en-GB" sz="2400" b="1">
              <a:latin typeface="Aptos"/>
            </a:rPr>
            <a:t>Layer 4: Pedagogy</a:t>
          </a:r>
          <a:br>
            <a:rPr lang="en-GB" sz="1700" b="1">
              <a:latin typeface="Aptos"/>
            </a:rPr>
          </a:br>
          <a:r>
            <a:rPr lang="en-GB" sz="1700" b="1">
              <a:latin typeface="Aptos"/>
            </a:rPr>
            <a:t>How should the interactions, experiences, spaces and time of learning environments be best organised and approached to allow all children and young people to flourish and develop their expected knowledge and skills? </a:t>
          </a:r>
          <a:endParaRPr lang="en-US" sz="1700" b="1">
            <a:latin typeface="Aptos"/>
          </a:endParaRPr>
        </a:p>
      </dgm:t>
    </dgm:pt>
    <dgm:pt modelId="{A5A152A8-3A61-4519-8786-4282E03CFC7F}" type="parTrans" cxnId="{3AF4F9D9-445D-4AD0-94E7-6E49B7C91ADB}">
      <dgm:prSet/>
      <dgm:spPr/>
      <dgm:t>
        <a:bodyPr/>
        <a:lstStyle/>
        <a:p>
          <a:endParaRPr lang="en-GB"/>
        </a:p>
      </dgm:t>
    </dgm:pt>
    <dgm:pt modelId="{E1C04D82-535D-4E2B-8337-7DC1C30E9806}" type="sibTrans" cxnId="{3AF4F9D9-445D-4AD0-94E7-6E49B7C91ADB}">
      <dgm:prSet/>
      <dgm:spPr/>
      <dgm:t>
        <a:bodyPr/>
        <a:lstStyle/>
        <a:p>
          <a:endParaRPr lang="en-GB"/>
        </a:p>
      </dgm:t>
    </dgm:pt>
    <dgm:pt modelId="{9EB3ABC0-D6C2-4F48-B9F3-2E8F1877A36C}" type="pres">
      <dgm:prSet presAssocID="{9AB0CE3B-68EE-4E9A-94D4-254A1F3A4147}" presName="root" presStyleCnt="0">
        <dgm:presLayoutVars>
          <dgm:dir/>
          <dgm:resizeHandles val="exact"/>
        </dgm:presLayoutVars>
      </dgm:prSet>
      <dgm:spPr/>
    </dgm:pt>
    <dgm:pt modelId="{4AF245B4-66F2-42C0-965D-B514DE97F4A3}" type="pres">
      <dgm:prSet presAssocID="{71A26A96-A556-42CC-A696-CA8120162E7F}" presName="compNode" presStyleCnt="0"/>
      <dgm:spPr/>
    </dgm:pt>
    <dgm:pt modelId="{FACC0478-13E4-446D-80E8-4D81700753DA}" type="pres">
      <dgm:prSet presAssocID="{71A26A96-A556-42CC-A696-CA8120162E7F}" presName="bgRect" presStyleLbl="bgShp" presStyleIdx="0" presStyleCnt="4"/>
      <dgm:spPr/>
    </dgm:pt>
    <dgm:pt modelId="{953796F4-DBED-49A9-B69C-5B6439778541}" type="pres">
      <dgm:prSet presAssocID="{71A26A96-A556-42CC-A696-CA8120162E7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bulb"/>
        </a:ext>
      </dgm:extLst>
    </dgm:pt>
    <dgm:pt modelId="{887997CB-891D-4B81-BADE-63FA0C49BE6E}" type="pres">
      <dgm:prSet presAssocID="{71A26A96-A556-42CC-A696-CA8120162E7F}" presName="spaceRect" presStyleCnt="0"/>
      <dgm:spPr/>
    </dgm:pt>
    <dgm:pt modelId="{2DA092E0-F976-444E-BF68-9393444E6798}" type="pres">
      <dgm:prSet presAssocID="{71A26A96-A556-42CC-A696-CA8120162E7F}" presName="parTx" presStyleLbl="revTx" presStyleIdx="0" presStyleCnt="4" custLinFactNeighborY="-1262">
        <dgm:presLayoutVars>
          <dgm:chMax val="0"/>
          <dgm:chPref val="0"/>
        </dgm:presLayoutVars>
      </dgm:prSet>
      <dgm:spPr/>
    </dgm:pt>
    <dgm:pt modelId="{4D739218-D3FC-40A3-9DFF-59BFC304B816}" type="pres">
      <dgm:prSet presAssocID="{FA6AAE30-A769-4BFD-9CAE-04F900777D3A}" presName="sibTrans" presStyleCnt="0"/>
      <dgm:spPr/>
    </dgm:pt>
    <dgm:pt modelId="{370AEA5A-9609-4A55-8924-E2E77F6A09CC}" type="pres">
      <dgm:prSet presAssocID="{842E9DE1-7C7A-4C5F-A54C-A3A7D917B3DE}" presName="compNode" presStyleCnt="0"/>
      <dgm:spPr/>
    </dgm:pt>
    <dgm:pt modelId="{E11CA94A-2D2E-43A1-A733-B2766DC8DA42}" type="pres">
      <dgm:prSet presAssocID="{842E9DE1-7C7A-4C5F-A54C-A3A7D917B3DE}" presName="bgRect" presStyleLbl="bgShp" presStyleIdx="1" presStyleCnt="4"/>
      <dgm:spPr/>
    </dgm:pt>
    <dgm:pt modelId="{C773722C-9FEF-47AD-9AAF-28D17B098162}" type="pres">
      <dgm:prSet presAssocID="{842E9DE1-7C7A-4C5F-A54C-A3A7D917B3DE}"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outline"/>
        </a:ext>
      </dgm:extLst>
    </dgm:pt>
    <dgm:pt modelId="{D4DC575C-CCF0-427B-8A66-30690850821F}" type="pres">
      <dgm:prSet presAssocID="{842E9DE1-7C7A-4C5F-A54C-A3A7D917B3DE}" presName="spaceRect" presStyleCnt="0"/>
      <dgm:spPr/>
    </dgm:pt>
    <dgm:pt modelId="{A807B380-865D-4F54-8ADE-104F2B6778E6}" type="pres">
      <dgm:prSet presAssocID="{842E9DE1-7C7A-4C5F-A54C-A3A7D917B3DE}" presName="parTx" presStyleLbl="revTx" presStyleIdx="1" presStyleCnt="4" custLinFactNeighborY="-3332">
        <dgm:presLayoutVars>
          <dgm:chMax val="0"/>
          <dgm:chPref val="0"/>
        </dgm:presLayoutVars>
      </dgm:prSet>
      <dgm:spPr/>
    </dgm:pt>
    <dgm:pt modelId="{8B5B1C1B-6574-4343-99E9-14B4E4D78899}" type="pres">
      <dgm:prSet presAssocID="{48E1A823-5FB2-4397-8447-98529833DEF9}" presName="sibTrans" presStyleCnt="0"/>
      <dgm:spPr/>
    </dgm:pt>
    <dgm:pt modelId="{4FA0B754-4B71-4E5F-BFD5-C5C63C986F6C}" type="pres">
      <dgm:prSet presAssocID="{ECE43E10-E148-4F17-B349-5CD5159FAED2}" presName="compNode" presStyleCnt="0"/>
      <dgm:spPr/>
    </dgm:pt>
    <dgm:pt modelId="{7BD76A90-1B1E-41A6-A4A9-DBC9C085CFA8}" type="pres">
      <dgm:prSet presAssocID="{ECE43E10-E148-4F17-B349-5CD5159FAED2}" presName="bgRect" presStyleLbl="bgShp" presStyleIdx="2" presStyleCnt="4"/>
      <dgm:spPr/>
    </dgm:pt>
    <dgm:pt modelId="{579FB873-9C95-483F-A41F-4C166EFA6FA0}" type="pres">
      <dgm:prSet presAssocID="{ECE43E10-E148-4F17-B349-5CD5159FAED2}"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vron arrows with solid fill"/>
        </a:ext>
      </dgm:extLst>
    </dgm:pt>
    <dgm:pt modelId="{3C1EBB86-9A3E-4941-B926-F59199669675}" type="pres">
      <dgm:prSet presAssocID="{ECE43E10-E148-4F17-B349-5CD5159FAED2}" presName="spaceRect" presStyleCnt="0"/>
      <dgm:spPr/>
    </dgm:pt>
    <dgm:pt modelId="{3F8BAFE3-BE32-4A15-B110-7B80C946C56B}" type="pres">
      <dgm:prSet presAssocID="{ECE43E10-E148-4F17-B349-5CD5159FAED2}" presName="parTx" presStyleLbl="revTx" presStyleIdx="2" presStyleCnt="4" custLinFactNeighborY="-4165">
        <dgm:presLayoutVars>
          <dgm:chMax val="0"/>
          <dgm:chPref val="0"/>
        </dgm:presLayoutVars>
      </dgm:prSet>
      <dgm:spPr/>
    </dgm:pt>
    <dgm:pt modelId="{95CD67C4-28A8-46FD-8A4C-480E5D21694E}" type="pres">
      <dgm:prSet presAssocID="{6D38B879-27C1-4BEC-AF38-1F0AA60A6F43}" presName="sibTrans" presStyleCnt="0"/>
      <dgm:spPr/>
    </dgm:pt>
    <dgm:pt modelId="{536A1BF1-E485-437A-A282-DE7F02A523F6}" type="pres">
      <dgm:prSet presAssocID="{122F19C2-6516-4069-9A0E-7E11FB02614E}" presName="compNode" presStyleCnt="0"/>
      <dgm:spPr/>
    </dgm:pt>
    <dgm:pt modelId="{1D3DDE40-5B31-4CD4-914D-E554F57E52E8}" type="pres">
      <dgm:prSet presAssocID="{122F19C2-6516-4069-9A0E-7E11FB02614E}" presName="bgRect" presStyleLbl="bgShp" presStyleIdx="3" presStyleCnt="4"/>
      <dgm:spPr/>
    </dgm:pt>
    <dgm:pt modelId="{DD957969-3A0F-489B-B7F3-8DEBE0FD150D}" type="pres">
      <dgm:prSet presAssocID="{122F19C2-6516-4069-9A0E-7E11FB02614E}"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lassroom outline"/>
        </a:ext>
      </dgm:extLst>
    </dgm:pt>
    <dgm:pt modelId="{5A8634A7-B283-4A18-9097-AB30C288EEB8}" type="pres">
      <dgm:prSet presAssocID="{122F19C2-6516-4069-9A0E-7E11FB02614E}" presName="spaceRect" presStyleCnt="0"/>
      <dgm:spPr/>
    </dgm:pt>
    <dgm:pt modelId="{D9241701-C1F1-4421-8E12-BDC813CDCF56}" type="pres">
      <dgm:prSet presAssocID="{122F19C2-6516-4069-9A0E-7E11FB02614E}" presName="parTx" presStyleLbl="revTx" presStyleIdx="3" presStyleCnt="4" custLinFactNeighborY="-4998">
        <dgm:presLayoutVars>
          <dgm:chMax val="0"/>
          <dgm:chPref val="0"/>
        </dgm:presLayoutVars>
      </dgm:prSet>
      <dgm:spPr/>
    </dgm:pt>
  </dgm:ptLst>
  <dgm:cxnLst>
    <dgm:cxn modelId="{9C95B00E-5BE7-45B3-A80A-D54A0D80922E}" type="presOf" srcId="{71A26A96-A556-42CC-A696-CA8120162E7F}" destId="{2DA092E0-F976-444E-BF68-9393444E6798}" srcOrd="0" destOrd="0" presId="urn:microsoft.com/office/officeart/2018/2/layout/IconVerticalSolidList"/>
    <dgm:cxn modelId="{B6A77E2B-EEB5-4D1C-A3A2-F11E1E9B6D24}" srcId="{9AB0CE3B-68EE-4E9A-94D4-254A1F3A4147}" destId="{71A26A96-A556-42CC-A696-CA8120162E7F}" srcOrd="0" destOrd="0" parTransId="{9C46EF7D-0D2B-4251-96D9-27575DB4B2AA}" sibTransId="{FA6AAE30-A769-4BFD-9CAE-04F900777D3A}"/>
    <dgm:cxn modelId="{54630757-CB29-4EB7-BC3C-CB724EA6C83F}" type="presOf" srcId="{842E9DE1-7C7A-4C5F-A54C-A3A7D917B3DE}" destId="{A807B380-865D-4F54-8ADE-104F2B6778E6}" srcOrd="0" destOrd="0" presId="urn:microsoft.com/office/officeart/2018/2/layout/IconVerticalSolidList"/>
    <dgm:cxn modelId="{DCE3059C-DD35-4CCE-B17A-80E28CB4CEB5}" type="presOf" srcId="{122F19C2-6516-4069-9A0E-7E11FB02614E}" destId="{D9241701-C1F1-4421-8E12-BDC813CDCF56}" srcOrd="0" destOrd="0" presId="urn:microsoft.com/office/officeart/2018/2/layout/IconVerticalSolidList"/>
    <dgm:cxn modelId="{B9E901AC-7B94-4886-BA49-44686270DD4B}" srcId="{9AB0CE3B-68EE-4E9A-94D4-254A1F3A4147}" destId="{842E9DE1-7C7A-4C5F-A54C-A3A7D917B3DE}" srcOrd="1" destOrd="0" parTransId="{965E99F7-78DA-4797-BE80-C6193434B202}" sibTransId="{48E1A823-5FB2-4397-8447-98529833DEF9}"/>
    <dgm:cxn modelId="{3D4FB7B7-FA96-4FF0-9646-C92D3D36E673}" type="presOf" srcId="{ECE43E10-E148-4F17-B349-5CD5159FAED2}" destId="{3F8BAFE3-BE32-4A15-B110-7B80C946C56B}" srcOrd="0" destOrd="0" presId="urn:microsoft.com/office/officeart/2018/2/layout/IconVerticalSolidList"/>
    <dgm:cxn modelId="{70D096BD-840C-4A4D-8BF9-85886026DEA8}" srcId="{9AB0CE3B-68EE-4E9A-94D4-254A1F3A4147}" destId="{ECE43E10-E148-4F17-B349-5CD5159FAED2}" srcOrd="2" destOrd="0" parTransId="{1CE19512-2DB4-4108-9457-EAE7CF3AF03D}" sibTransId="{6D38B879-27C1-4BEC-AF38-1F0AA60A6F43}"/>
    <dgm:cxn modelId="{53E8DAD9-989D-4CA0-AD2F-9EEC4D9BB620}" type="presOf" srcId="{9AB0CE3B-68EE-4E9A-94D4-254A1F3A4147}" destId="{9EB3ABC0-D6C2-4F48-B9F3-2E8F1877A36C}" srcOrd="0" destOrd="0" presId="urn:microsoft.com/office/officeart/2018/2/layout/IconVerticalSolidList"/>
    <dgm:cxn modelId="{3AF4F9D9-445D-4AD0-94E7-6E49B7C91ADB}" srcId="{9AB0CE3B-68EE-4E9A-94D4-254A1F3A4147}" destId="{122F19C2-6516-4069-9A0E-7E11FB02614E}" srcOrd="3" destOrd="0" parTransId="{A5A152A8-3A61-4519-8786-4282E03CFC7F}" sibTransId="{E1C04D82-535D-4E2B-8337-7DC1C30E9806}"/>
    <dgm:cxn modelId="{E918EC90-BC22-453B-9D6B-4705C2EF3492}" type="presParOf" srcId="{9EB3ABC0-D6C2-4F48-B9F3-2E8F1877A36C}" destId="{4AF245B4-66F2-42C0-965D-B514DE97F4A3}" srcOrd="0" destOrd="0" presId="urn:microsoft.com/office/officeart/2018/2/layout/IconVerticalSolidList"/>
    <dgm:cxn modelId="{AB98FA3B-E7F5-4B22-8853-94F559480D51}" type="presParOf" srcId="{4AF245B4-66F2-42C0-965D-B514DE97F4A3}" destId="{FACC0478-13E4-446D-80E8-4D81700753DA}" srcOrd="0" destOrd="0" presId="urn:microsoft.com/office/officeart/2018/2/layout/IconVerticalSolidList"/>
    <dgm:cxn modelId="{40C82670-3B09-49FE-951A-34BA07F233C7}" type="presParOf" srcId="{4AF245B4-66F2-42C0-965D-B514DE97F4A3}" destId="{953796F4-DBED-49A9-B69C-5B6439778541}" srcOrd="1" destOrd="0" presId="urn:microsoft.com/office/officeart/2018/2/layout/IconVerticalSolidList"/>
    <dgm:cxn modelId="{2A014DC4-328F-411A-B205-3C5F39D291F4}" type="presParOf" srcId="{4AF245B4-66F2-42C0-965D-B514DE97F4A3}" destId="{887997CB-891D-4B81-BADE-63FA0C49BE6E}" srcOrd="2" destOrd="0" presId="urn:microsoft.com/office/officeart/2018/2/layout/IconVerticalSolidList"/>
    <dgm:cxn modelId="{5D2EFF99-5054-40B2-B593-071FBC03EA21}" type="presParOf" srcId="{4AF245B4-66F2-42C0-965D-B514DE97F4A3}" destId="{2DA092E0-F976-444E-BF68-9393444E6798}" srcOrd="3" destOrd="0" presId="urn:microsoft.com/office/officeart/2018/2/layout/IconVerticalSolidList"/>
    <dgm:cxn modelId="{B4AA5BA8-DBF4-4C65-94E6-497A2D66962C}" type="presParOf" srcId="{9EB3ABC0-D6C2-4F48-B9F3-2E8F1877A36C}" destId="{4D739218-D3FC-40A3-9DFF-59BFC304B816}" srcOrd="1" destOrd="0" presId="urn:microsoft.com/office/officeart/2018/2/layout/IconVerticalSolidList"/>
    <dgm:cxn modelId="{38C3570E-374D-4DF3-8770-B535EBBF7940}" type="presParOf" srcId="{9EB3ABC0-D6C2-4F48-B9F3-2E8F1877A36C}" destId="{370AEA5A-9609-4A55-8924-E2E77F6A09CC}" srcOrd="2" destOrd="0" presId="urn:microsoft.com/office/officeart/2018/2/layout/IconVerticalSolidList"/>
    <dgm:cxn modelId="{CAC70374-0B84-4A5E-B62D-30E81EABFE9B}" type="presParOf" srcId="{370AEA5A-9609-4A55-8924-E2E77F6A09CC}" destId="{E11CA94A-2D2E-43A1-A733-B2766DC8DA42}" srcOrd="0" destOrd="0" presId="urn:microsoft.com/office/officeart/2018/2/layout/IconVerticalSolidList"/>
    <dgm:cxn modelId="{28973F86-6A0B-4522-A838-4E0C47ADA932}" type="presParOf" srcId="{370AEA5A-9609-4A55-8924-E2E77F6A09CC}" destId="{C773722C-9FEF-47AD-9AAF-28D17B098162}" srcOrd="1" destOrd="0" presId="urn:microsoft.com/office/officeart/2018/2/layout/IconVerticalSolidList"/>
    <dgm:cxn modelId="{12BCF047-2F9E-47A1-8ABC-B08E8CAD83B6}" type="presParOf" srcId="{370AEA5A-9609-4A55-8924-E2E77F6A09CC}" destId="{D4DC575C-CCF0-427B-8A66-30690850821F}" srcOrd="2" destOrd="0" presId="urn:microsoft.com/office/officeart/2018/2/layout/IconVerticalSolidList"/>
    <dgm:cxn modelId="{E4BF324C-DF9A-4683-98D6-05CE68E8C90E}" type="presParOf" srcId="{370AEA5A-9609-4A55-8924-E2E77F6A09CC}" destId="{A807B380-865D-4F54-8ADE-104F2B6778E6}" srcOrd="3" destOrd="0" presId="urn:microsoft.com/office/officeart/2018/2/layout/IconVerticalSolidList"/>
    <dgm:cxn modelId="{8FA52E75-F502-493E-A6B9-2BEBC526DD37}" type="presParOf" srcId="{9EB3ABC0-D6C2-4F48-B9F3-2E8F1877A36C}" destId="{8B5B1C1B-6574-4343-99E9-14B4E4D78899}" srcOrd="3" destOrd="0" presId="urn:microsoft.com/office/officeart/2018/2/layout/IconVerticalSolidList"/>
    <dgm:cxn modelId="{23723DFE-5A3A-48F0-B447-A1909C6A0994}" type="presParOf" srcId="{9EB3ABC0-D6C2-4F48-B9F3-2E8F1877A36C}" destId="{4FA0B754-4B71-4E5F-BFD5-C5C63C986F6C}" srcOrd="4" destOrd="0" presId="urn:microsoft.com/office/officeart/2018/2/layout/IconVerticalSolidList"/>
    <dgm:cxn modelId="{18CF0ED3-1F4A-49A5-BA7B-D643FBA116DD}" type="presParOf" srcId="{4FA0B754-4B71-4E5F-BFD5-C5C63C986F6C}" destId="{7BD76A90-1B1E-41A6-A4A9-DBC9C085CFA8}" srcOrd="0" destOrd="0" presId="urn:microsoft.com/office/officeart/2018/2/layout/IconVerticalSolidList"/>
    <dgm:cxn modelId="{D4626C30-CDB8-457C-9D27-586C61A15CBF}" type="presParOf" srcId="{4FA0B754-4B71-4E5F-BFD5-C5C63C986F6C}" destId="{579FB873-9C95-483F-A41F-4C166EFA6FA0}" srcOrd="1" destOrd="0" presId="urn:microsoft.com/office/officeart/2018/2/layout/IconVerticalSolidList"/>
    <dgm:cxn modelId="{009B0C48-9704-4743-8AFF-FF47B7011CF7}" type="presParOf" srcId="{4FA0B754-4B71-4E5F-BFD5-C5C63C986F6C}" destId="{3C1EBB86-9A3E-4941-B926-F59199669675}" srcOrd="2" destOrd="0" presId="urn:microsoft.com/office/officeart/2018/2/layout/IconVerticalSolidList"/>
    <dgm:cxn modelId="{D33141C9-BF52-40CB-BBF2-BD0A143DA69C}" type="presParOf" srcId="{4FA0B754-4B71-4E5F-BFD5-C5C63C986F6C}" destId="{3F8BAFE3-BE32-4A15-B110-7B80C946C56B}" srcOrd="3" destOrd="0" presId="urn:microsoft.com/office/officeart/2018/2/layout/IconVerticalSolidList"/>
    <dgm:cxn modelId="{A00EDF77-8E37-47F7-8B35-6B925B9862CA}" type="presParOf" srcId="{9EB3ABC0-D6C2-4F48-B9F3-2E8F1877A36C}" destId="{95CD67C4-28A8-46FD-8A4C-480E5D21694E}" srcOrd="5" destOrd="0" presId="urn:microsoft.com/office/officeart/2018/2/layout/IconVerticalSolidList"/>
    <dgm:cxn modelId="{548F57F6-6EAA-4123-B91A-3C5A03ACF731}" type="presParOf" srcId="{9EB3ABC0-D6C2-4F48-B9F3-2E8F1877A36C}" destId="{536A1BF1-E485-437A-A282-DE7F02A523F6}" srcOrd="6" destOrd="0" presId="urn:microsoft.com/office/officeart/2018/2/layout/IconVerticalSolidList"/>
    <dgm:cxn modelId="{BC2A7B99-3D65-4D0D-BB33-1669BAE07712}" type="presParOf" srcId="{536A1BF1-E485-437A-A282-DE7F02A523F6}" destId="{1D3DDE40-5B31-4CD4-914D-E554F57E52E8}" srcOrd="0" destOrd="0" presId="urn:microsoft.com/office/officeart/2018/2/layout/IconVerticalSolidList"/>
    <dgm:cxn modelId="{AA562813-80F0-4B15-AFBE-27A015B03F08}" type="presParOf" srcId="{536A1BF1-E485-437A-A282-DE7F02A523F6}" destId="{DD957969-3A0F-489B-B7F3-8DEBE0FD150D}" srcOrd="1" destOrd="0" presId="urn:microsoft.com/office/officeart/2018/2/layout/IconVerticalSolidList"/>
    <dgm:cxn modelId="{4269941D-2151-4614-8DB8-A8B2CAF4EF6D}" type="presParOf" srcId="{536A1BF1-E485-437A-A282-DE7F02A523F6}" destId="{5A8634A7-B283-4A18-9097-AB30C288EEB8}" srcOrd="2" destOrd="0" presId="urn:microsoft.com/office/officeart/2018/2/layout/IconVerticalSolidList"/>
    <dgm:cxn modelId="{DF0F49D3-9D2E-40AD-93E9-B01011C5220A}" type="presParOf" srcId="{536A1BF1-E485-437A-A282-DE7F02A523F6}" destId="{D9241701-C1F1-4421-8E12-BDC813CDCF5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0A7E7A-9122-49A8-838D-DAD3B6605AD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645A335-AADE-4834-86F1-99AA9BC5841B}">
      <dgm:prSet custT="1"/>
      <dgm:spPr/>
      <dgm:t>
        <a:bodyPr/>
        <a:lstStyle/>
        <a:p>
          <a:pPr>
            <a:lnSpc>
              <a:spcPct val="100000"/>
            </a:lnSpc>
          </a:pPr>
          <a:r>
            <a:rPr lang="en-GB" sz="2800"/>
            <a:t>Cut across all three big ideas</a:t>
          </a:r>
          <a:endParaRPr lang="en-US" sz="2800"/>
        </a:p>
      </dgm:t>
    </dgm:pt>
    <dgm:pt modelId="{9DC8E81E-19FA-4BF6-A890-EEC61439B434}" type="parTrans" cxnId="{2D3A4D01-0612-499F-8CCC-296069D2D70E}">
      <dgm:prSet/>
      <dgm:spPr/>
      <dgm:t>
        <a:bodyPr/>
        <a:lstStyle/>
        <a:p>
          <a:endParaRPr lang="en-US"/>
        </a:p>
      </dgm:t>
    </dgm:pt>
    <dgm:pt modelId="{E5D810AF-4DD1-4B5D-AD54-EA21496A7A50}" type="sibTrans" cxnId="{2D3A4D01-0612-499F-8CCC-296069D2D70E}">
      <dgm:prSet/>
      <dgm:spPr/>
      <dgm:t>
        <a:bodyPr/>
        <a:lstStyle/>
        <a:p>
          <a:endParaRPr lang="en-US"/>
        </a:p>
      </dgm:t>
    </dgm:pt>
    <dgm:pt modelId="{371C41A9-D2CA-490D-B720-4795B9247AB3}">
      <dgm:prSet custT="1"/>
      <dgm:spPr/>
      <dgm:t>
        <a:bodyPr/>
        <a:lstStyle/>
        <a:p>
          <a:pPr>
            <a:lnSpc>
              <a:spcPct val="100000"/>
            </a:lnSpc>
          </a:pPr>
          <a:r>
            <a:rPr lang="en-US" sz="2800"/>
            <a:t>Coherence from 3–18 – not fragmented topics.</a:t>
          </a:r>
        </a:p>
      </dgm:t>
    </dgm:pt>
    <dgm:pt modelId="{C06AA594-2A1C-4D5D-B412-FE04E1B936C5}" type="parTrans" cxnId="{5C1E8F33-AE19-40C8-AF05-2634CB1123F0}">
      <dgm:prSet/>
      <dgm:spPr/>
      <dgm:t>
        <a:bodyPr/>
        <a:lstStyle/>
        <a:p>
          <a:endParaRPr lang="en-US"/>
        </a:p>
      </dgm:t>
    </dgm:pt>
    <dgm:pt modelId="{B4B84D15-5285-4A26-A21E-471780F631F1}" type="sibTrans" cxnId="{5C1E8F33-AE19-40C8-AF05-2634CB1123F0}">
      <dgm:prSet/>
      <dgm:spPr/>
      <dgm:t>
        <a:bodyPr/>
        <a:lstStyle/>
        <a:p>
          <a:endParaRPr lang="en-US"/>
        </a:p>
      </dgm:t>
    </dgm:pt>
    <dgm:pt modelId="{CF289072-7083-4348-A690-7D68D56F1CD9}">
      <dgm:prSet custT="1"/>
      <dgm:spPr/>
      <dgm:t>
        <a:bodyPr/>
        <a:lstStyle/>
        <a:p>
          <a:pPr>
            <a:lnSpc>
              <a:spcPct val="100000"/>
            </a:lnSpc>
          </a:pPr>
          <a:r>
            <a:rPr lang="en-US" sz="2800"/>
            <a:t>Support understanding across science disciplines.</a:t>
          </a:r>
        </a:p>
      </dgm:t>
    </dgm:pt>
    <dgm:pt modelId="{2E433C7D-E346-43E2-A2D3-61AD69748E3F}" type="parTrans" cxnId="{20A919C1-0E57-4D1E-A9F9-A3A3534ECD33}">
      <dgm:prSet/>
      <dgm:spPr/>
      <dgm:t>
        <a:bodyPr/>
        <a:lstStyle/>
        <a:p>
          <a:endParaRPr lang="en-US"/>
        </a:p>
      </dgm:t>
    </dgm:pt>
    <dgm:pt modelId="{538EB795-1149-4385-9EF5-FEB394C684AA}" type="sibTrans" cxnId="{20A919C1-0E57-4D1E-A9F9-A3A3534ECD33}">
      <dgm:prSet/>
      <dgm:spPr/>
      <dgm:t>
        <a:bodyPr/>
        <a:lstStyle/>
        <a:p>
          <a:endParaRPr lang="en-US"/>
        </a:p>
      </dgm:t>
    </dgm:pt>
    <dgm:pt modelId="{FA162E8C-5FDD-411B-89B5-573CD5C1725B}">
      <dgm:prSet custT="1"/>
      <dgm:spPr/>
      <dgm:t>
        <a:bodyPr/>
        <a:lstStyle/>
        <a:p>
          <a:pPr>
            <a:lnSpc>
              <a:spcPct val="100000"/>
            </a:lnSpc>
          </a:pPr>
          <a:r>
            <a:rPr lang="en-US" sz="2800"/>
            <a:t>They are </a:t>
          </a:r>
          <a:r>
            <a:rPr lang="en-US" sz="2800" b="1"/>
            <a:t>NOT Big Ideas</a:t>
          </a:r>
          <a:r>
            <a:rPr lang="en-US" sz="2800"/>
            <a:t>; they </a:t>
          </a:r>
          <a:r>
            <a:rPr lang="en-US" sz="2800" b="1"/>
            <a:t>CONNECT the learning.</a:t>
          </a:r>
        </a:p>
      </dgm:t>
    </dgm:pt>
    <dgm:pt modelId="{A5C8DD60-5413-435E-9CB9-6D4DCB356601}" type="parTrans" cxnId="{F7DFEABC-A5ED-4182-BE27-2CA77836324E}">
      <dgm:prSet/>
      <dgm:spPr/>
      <dgm:t>
        <a:bodyPr/>
        <a:lstStyle/>
        <a:p>
          <a:endParaRPr lang="en-US"/>
        </a:p>
      </dgm:t>
    </dgm:pt>
    <dgm:pt modelId="{61A82BFA-E1E6-4F6E-B625-9B90F2FAB0BA}" type="sibTrans" cxnId="{F7DFEABC-A5ED-4182-BE27-2CA77836324E}">
      <dgm:prSet/>
      <dgm:spPr/>
      <dgm:t>
        <a:bodyPr/>
        <a:lstStyle/>
        <a:p>
          <a:endParaRPr lang="en-US"/>
        </a:p>
      </dgm:t>
    </dgm:pt>
    <dgm:pt modelId="{78D1A97B-F869-418A-99E4-3BF504511671}" type="pres">
      <dgm:prSet presAssocID="{030A7E7A-9122-49A8-838D-DAD3B6605ADD}" presName="root" presStyleCnt="0">
        <dgm:presLayoutVars>
          <dgm:dir/>
          <dgm:resizeHandles val="exact"/>
        </dgm:presLayoutVars>
      </dgm:prSet>
      <dgm:spPr/>
    </dgm:pt>
    <dgm:pt modelId="{6185AF17-E03C-4F73-993D-D3A233494A7F}" type="pres">
      <dgm:prSet presAssocID="{FA162E8C-5FDD-411B-89B5-573CD5C1725B}" presName="compNode" presStyleCnt="0"/>
      <dgm:spPr/>
    </dgm:pt>
    <dgm:pt modelId="{AE147482-E05E-4D57-9250-5A748581622F}" type="pres">
      <dgm:prSet presAssocID="{FA162E8C-5FDD-411B-89B5-573CD5C1725B}" presName="bgRect" presStyleLbl="bgShp" presStyleIdx="0" presStyleCnt="4"/>
      <dgm:spPr/>
    </dgm:pt>
    <dgm:pt modelId="{0A7252CC-2D92-4400-9D66-DB81545E7330}" type="pres">
      <dgm:prSet presAssocID="{FA162E8C-5FDD-411B-89B5-573CD5C1725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bulb"/>
        </a:ext>
      </dgm:extLst>
    </dgm:pt>
    <dgm:pt modelId="{EC83671C-91B0-43EF-B0A4-CBBBF94FBB37}" type="pres">
      <dgm:prSet presAssocID="{FA162E8C-5FDD-411B-89B5-573CD5C1725B}" presName="spaceRect" presStyleCnt="0"/>
      <dgm:spPr/>
    </dgm:pt>
    <dgm:pt modelId="{922DDC2C-3F09-4E80-A4FB-DBAFE6AFA2FF}" type="pres">
      <dgm:prSet presAssocID="{FA162E8C-5FDD-411B-89B5-573CD5C1725B}" presName="parTx" presStyleLbl="revTx" presStyleIdx="0" presStyleCnt="4">
        <dgm:presLayoutVars>
          <dgm:chMax val="0"/>
          <dgm:chPref val="0"/>
        </dgm:presLayoutVars>
      </dgm:prSet>
      <dgm:spPr/>
    </dgm:pt>
    <dgm:pt modelId="{6FAA65F6-37DE-43E8-98F0-EF24EB2D4005}" type="pres">
      <dgm:prSet presAssocID="{61A82BFA-E1E6-4F6E-B625-9B90F2FAB0BA}" presName="sibTrans" presStyleCnt="0"/>
      <dgm:spPr/>
    </dgm:pt>
    <dgm:pt modelId="{4112ED88-9B5C-4A1B-A152-3337DFB7FD2F}" type="pres">
      <dgm:prSet presAssocID="{8645A335-AADE-4834-86F1-99AA9BC5841B}" presName="compNode" presStyleCnt="0"/>
      <dgm:spPr/>
    </dgm:pt>
    <dgm:pt modelId="{05093F5A-2E86-4FEF-AC39-2D8EA741B752}" type="pres">
      <dgm:prSet presAssocID="{8645A335-AADE-4834-86F1-99AA9BC5841B}" presName="bgRect" presStyleLbl="bgShp" presStyleIdx="1" presStyleCnt="4"/>
      <dgm:spPr/>
    </dgm:pt>
    <dgm:pt modelId="{FC234A26-E1A0-4924-98D2-149B28EB1260}" type="pres">
      <dgm:prSet presAssocID="{8645A335-AADE-4834-86F1-99AA9BC5841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ning Tools"/>
        </a:ext>
      </dgm:extLst>
    </dgm:pt>
    <dgm:pt modelId="{F07FBB4B-0AB7-46E6-AD47-8117F3FB5B3F}" type="pres">
      <dgm:prSet presAssocID="{8645A335-AADE-4834-86F1-99AA9BC5841B}" presName="spaceRect" presStyleCnt="0"/>
      <dgm:spPr/>
    </dgm:pt>
    <dgm:pt modelId="{41D5A68B-4CB9-4E9C-B1EA-4595C2C120DC}" type="pres">
      <dgm:prSet presAssocID="{8645A335-AADE-4834-86F1-99AA9BC5841B}" presName="parTx" presStyleLbl="revTx" presStyleIdx="1" presStyleCnt="4">
        <dgm:presLayoutVars>
          <dgm:chMax val="0"/>
          <dgm:chPref val="0"/>
        </dgm:presLayoutVars>
      </dgm:prSet>
      <dgm:spPr/>
    </dgm:pt>
    <dgm:pt modelId="{30E0D08A-5659-4CAB-87A4-42CA7A09F5B3}" type="pres">
      <dgm:prSet presAssocID="{E5D810AF-4DD1-4B5D-AD54-EA21496A7A50}" presName="sibTrans" presStyleCnt="0"/>
      <dgm:spPr/>
    </dgm:pt>
    <dgm:pt modelId="{DDF25456-954B-43EB-9476-8469D6820EB9}" type="pres">
      <dgm:prSet presAssocID="{371C41A9-D2CA-490D-B720-4795B9247AB3}" presName="compNode" presStyleCnt="0"/>
      <dgm:spPr/>
    </dgm:pt>
    <dgm:pt modelId="{9D6C8F87-D4FE-4358-8B58-790B7178A0A6}" type="pres">
      <dgm:prSet presAssocID="{371C41A9-D2CA-490D-B720-4795B9247AB3}" presName="bgRect" presStyleLbl="bgShp" presStyleIdx="2" presStyleCnt="4"/>
      <dgm:spPr/>
    </dgm:pt>
    <dgm:pt modelId="{CEE9A9AF-50C9-4837-8E74-588930E8D493}" type="pres">
      <dgm:prSet presAssocID="{371C41A9-D2CA-490D-B720-4795B9247AB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s"/>
        </a:ext>
      </dgm:extLst>
    </dgm:pt>
    <dgm:pt modelId="{8EC737C5-9B63-4A75-9864-909ACE59F4F8}" type="pres">
      <dgm:prSet presAssocID="{371C41A9-D2CA-490D-B720-4795B9247AB3}" presName="spaceRect" presStyleCnt="0"/>
      <dgm:spPr/>
    </dgm:pt>
    <dgm:pt modelId="{C27A3742-F2B9-4CA0-929D-94C42159E964}" type="pres">
      <dgm:prSet presAssocID="{371C41A9-D2CA-490D-B720-4795B9247AB3}" presName="parTx" presStyleLbl="revTx" presStyleIdx="2" presStyleCnt="4">
        <dgm:presLayoutVars>
          <dgm:chMax val="0"/>
          <dgm:chPref val="0"/>
        </dgm:presLayoutVars>
      </dgm:prSet>
      <dgm:spPr/>
    </dgm:pt>
    <dgm:pt modelId="{122CAA40-58C9-496A-A76E-B579A2F757FD}" type="pres">
      <dgm:prSet presAssocID="{B4B84D15-5285-4A26-A21E-471780F631F1}" presName="sibTrans" presStyleCnt="0"/>
      <dgm:spPr/>
    </dgm:pt>
    <dgm:pt modelId="{6A0D9444-375A-49C6-92CA-F8582BF0EF40}" type="pres">
      <dgm:prSet presAssocID="{CF289072-7083-4348-A690-7D68D56F1CD9}" presName="compNode" presStyleCnt="0"/>
      <dgm:spPr/>
    </dgm:pt>
    <dgm:pt modelId="{6938959D-7106-4216-A23F-24B5978F9C8A}" type="pres">
      <dgm:prSet presAssocID="{CF289072-7083-4348-A690-7D68D56F1CD9}" presName="bgRect" presStyleLbl="bgShp" presStyleIdx="3" presStyleCnt="4"/>
      <dgm:spPr/>
    </dgm:pt>
    <dgm:pt modelId="{5CFDDBEE-0249-44A1-8E71-13325F6B4C02}" type="pres">
      <dgm:prSet presAssocID="{CF289072-7083-4348-A690-7D68D56F1CD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cientist"/>
        </a:ext>
      </dgm:extLst>
    </dgm:pt>
    <dgm:pt modelId="{1408E214-5670-42BF-B4D0-9361E9E62DE2}" type="pres">
      <dgm:prSet presAssocID="{CF289072-7083-4348-A690-7D68D56F1CD9}" presName="spaceRect" presStyleCnt="0"/>
      <dgm:spPr/>
    </dgm:pt>
    <dgm:pt modelId="{DD6C6D17-6716-4D5B-981B-F1400C21D374}" type="pres">
      <dgm:prSet presAssocID="{CF289072-7083-4348-A690-7D68D56F1CD9}" presName="parTx" presStyleLbl="revTx" presStyleIdx="3" presStyleCnt="4">
        <dgm:presLayoutVars>
          <dgm:chMax val="0"/>
          <dgm:chPref val="0"/>
        </dgm:presLayoutVars>
      </dgm:prSet>
      <dgm:spPr/>
    </dgm:pt>
  </dgm:ptLst>
  <dgm:cxnLst>
    <dgm:cxn modelId="{2D3A4D01-0612-499F-8CCC-296069D2D70E}" srcId="{030A7E7A-9122-49A8-838D-DAD3B6605ADD}" destId="{8645A335-AADE-4834-86F1-99AA9BC5841B}" srcOrd="1" destOrd="0" parTransId="{9DC8E81E-19FA-4BF6-A890-EEC61439B434}" sibTransId="{E5D810AF-4DD1-4B5D-AD54-EA21496A7A50}"/>
    <dgm:cxn modelId="{DEF2C21E-5B03-4D19-8378-BC302D0EC71A}" type="presOf" srcId="{8645A335-AADE-4834-86F1-99AA9BC5841B}" destId="{41D5A68B-4CB9-4E9C-B1EA-4595C2C120DC}" srcOrd="0" destOrd="0" presId="urn:microsoft.com/office/officeart/2018/2/layout/IconVerticalSolidList"/>
    <dgm:cxn modelId="{CA2BF129-5305-48EE-A6DC-3C8C3EC557DC}" type="presOf" srcId="{CF289072-7083-4348-A690-7D68D56F1CD9}" destId="{DD6C6D17-6716-4D5B-981B-F1400C21D374}" srcOrd="0" destOrd="0" presId="urn:microsoft.com/office/officeart/2018/2/layout/IconVerticalSolidList"/>
    <dgm:cxn modelId="{6638BE2F-39CC-406D-8DAB-304F688AC05C}" type="presOf" srcId="{030A7E7A-9122-49A8-838D-DAD3B6605ADD}" destId="{78D1A97B-F869-418A-99E4-3BF504511671}" srcOrd="0" destOrd="0" presId="urn:microsoft.com/office/officeart/2018/2/layout/IconVerticalSolidList"/>
    <dgm:cxn modelId="{5C1E8F33-AE19-40C8-AF05-2634CB1123F0}" srcId="{030A7E7A-9122-49A8-838D-DAD3B6605ADD}" destId="{371C41A9-D2CA-490D-B720-4795B9247AB3}" srcOrd="2" destOrd="0" parTransId="{C06AA594-2A1C-4D5D-B412-FE04E1B936C5}" sibTransId="{B4B84D15-5285-4A26-A21E-471780F631F1}"/>
    <dgm:cxn modelId="{826A6E5B-0160-4EF4-A745-39E9F6AD46F6}" type="presOf" srcId="{FA162E8C-5FDD-411B-89B5-573CD5C1725B}" destId="{922DDC2C-3F09-4E80-A4FB-DBAFE6AFA2FF}" srcOrd="0" destOrd="0" presId="urn:microsoft.com/office/officeart/2018/2/layout/IconVerticalSolidList"/>
    <dgm:cxn modelId="{5809DA9F-4A3B-4006-B8D0-8F92A378A227}" type="presOf" srcId="{371C41A9-D2CA-490D-B720-4795B9247AB3}" destId="{C27A3742-F2B9-4CA0-929D-94C42159E964}" srcOrd="0" destOrd="0" presId="urn:microsoft.com/office/officeart/2018/2/layout/IconVerticalSolidList"/>
    <dgm:cxn modelId="{F7DFEABC-A5ED-4182-BE27-2CA77836324E}" srcId="{030A7E7A-9122-49A8-838D-DAD3B6605ADD}" destId="{FA162E8C-5FDD-411B-89B5-573CD5C1725B}" srcOrd="0" destOrd="0" parTransId="{A5C8DD60-5413-435E-9CB9-6D4DCB356601}" sibTransId="{61A82BFA-E1E6-4F6E-B625-9B90F2FAB0BA}"/>
    <dgm:cxn modelId="{20A919C1-0E57-4D1E-A9F9-A3A3534ECD33}" srcId="{030A7E7A-9122-49A8-838D-DAD3B6605ADD}" destId="{CF289072-7083-4348-A690-7D68D56F1CD9}" srcOrd="3" destOrd="0" parTransId="{2E433C7D-E346-43E2-A2D3-61AD69748E3F}" sibTransId="{538EB795-1149-4385-9EF5-FEB394C684AA}"/>
    <dgm:cxn modelId="{F76B6C16-FA3F-47D7-A01F-F95766BCC99A}" type="presParOf" srcId="{78D1A97B-F869-418A-99E4-3BF504511671}" destId="{6185AF17-E03C-4F73-993D-D3A233494A7F}" srcOrd="0" destOrd="0" presId="urn:microsoft.com/office/officeart/2018/2/layout/IconVerticalSolidList"/>
    <dgm:cxn modelId="{929E8BD6-FF57-4DF0-9F20-C3457795490A}" type="presParOf" srcId="{6185AF17-E03C-4F73-993D-D3A233494A7F}" destId="{AE147482-E05E-4D57-9250-5A748581622F}" srcOrd="0" destOrd="0" presId="urn:microsoft.com/office/officeart/2018/2/layout/IconVerticalSolidList"/>
    <dgm:cxn modelId="{BB90F1C8-A934-428C-BA1B-10EC2C65CE81}" type="presParOf" srcId="{6185AF17-E03C-4F73-993D-D3A233494A7F}" destId="{0A7252CC-2D92-4400-9D66-DB81545E7330}" srcOrd="1" destOrd="0" presId="urn:microsoft.com/office/officeart/2018/2/layout/IconVerticalSolidList"/>
    <dgm:cxn modelId="{41F959AD-1E84-4E80-85BF-67741C27A90E}" type="presParOf" srcId="{6185AF17-E03C-4F73-993D-D3A233494A7F}" destId="{EC83671C-91B0-43EF-B0A4-CBBBF94FBB37}" srcOrd="2" destOrd="0" presId="urn:microsoft.com/office/officeart/2018/2/layout/IconVerticalSolidList"/>
    <dgm:cxn modelId="{2A55CC9C-141B-429D-A296-ED54ADDB301D}" type="presParOf" srcId="{6185AF17-E03C-4F73-993D-D3A233494A7F}" destId="{922DDC2C-3F09-4E80-A4FB-DBAFE6AFA2FF}" srcOrd="3" destOrd="0" presId="urn:microsoft.com/office/officeart/2018/2/layout/IconVerticalSolidList"/>
    <dgm:cxn modelId="{939A9835-9D92-4671-BCAE-8EE2B0F1DD97}" type="presParOf" srcId="{78D1A97B-F869-418A-99E4-3BF504511671}" destId="{6FAA65F6-37DE-43E8-98F0-EF24EB2D4005}" srcOrd="1" destOrd="0" presId="urn:microsoft.com/office/officeart/2018/2/layout/IconVerticalSolidList"/>
    <dgm:cxn modelId="{055DF73C-6E2E-4BDC-A1EA-4B73FB32E00E}" type="presParOf" srcId="{78D1A97B-F869-418A-99E4-3BF504511671}" destId="{4112ED88-9B5C-4A1B-A152-3337DFB7FD2F}" srcOrd="2" destOrd="0" presId="urn:microsoft.com/office/officeart/2018/2/layout/IconVerticalSolidList"/>
    <dgm:cxn modelId="{13E96F09-0E43-4BA2-ACF9-28302FD9D8CE}" type="presParOf" srcId="{4112ED88-9B5C-4A1B-A152-3337DFB7FD2F}" destId="{05093F5A-2E86-4FEF-AC39-2D8EA741B752}" srcOrd="0" destOrd="0" presId="urn:microsoft.com/office/officeart/2018/2/layout/IconVerticalSolidList"/>
    <dgm:cxn modelId="{0C0429C5-1076-4493-B034-EFE974FFC6B0}" type="presParOf" srcId="{4112ED88-9B5C-4A1B-A152-3337DFB7FD2F}" destId="{FC234A26-E1A0-4924-98D2-149B28EB1260}" srcOrd="1" destOrd="0" presId="urn:microsoft.com/office/officeart/2018/2/layout/IconVerticalSolidList"/>
    <dgm:cxn modelId="{2432A3A9-776B-41E6-B874-DE09838CBD78}" type="presParOf" srcId="{4112ED88-9B5C-4A1B-A152-3337DFB7FD2F}" destId="{F07FBB4B-0AB7-46E6-AD47-8117F3FB5B3F}" srcOrd="2" destOrd="0" presId="urn:microsoft.com/office/officeart/2018/2/layout/IconVerticalSolidList"/>
    <dgm:cxn modelId="{39E4B537-D150-42D0-859F-FB63384B948F}" type="presParOf" srcId="{4112ED88-9B5C-4A1B-A152-3337DFB7FD2F}" destId="{41D5A68B-4CB9-4E9C-B1EA-4595C2C120DC}" srcOrd="3" destOrd="0" presId="urn:microsoft.com/office/officeart/2018/2/layout/IconVerticalSolidList"/>
    <dgm:cxn modelId="{3F29020E-962C-400E-8A3A-4D1A8FFD7DCE}" type="presParOf" srcId="{78D1A97B-F869-418A-99E4-3BF504511671}" destId="{30E0D08A-5659-4CAB-87A4-42CA7A09F5B3}" srcOrd="3" destOrd="0" presId="urn:microsoft.com/office/officeart/2018/2/layout/IconVerticalSolidList"/>
    <dgm:cxn modelId="{688923F1-F4A1-45D3-B8D0-A89EB5A248EC}" type="presParOf" srcId="{78D1A97B-F869-418A-99E4-3BF504511671}" destId="{DDF25456-954B-43EB-9476-8469D6820EB9}" srcOrd="4" destOrd="0" presId="urn:microsoft.com/office/officeart/2018/2/layout/IconVerticalSolidList"/>
    <dgm:cxn modelId="{D1DEC6E1-2218-4A7A-9CBF-3891AFE1EE6D}" type="presParOf" srcId="{DDF25456-954B-43EB-9476-8469D6820EB9}" destId="{9D6C8F87-D4FE-4358-8B58-790B7178A0A6}" srcOrd="0" destOrd="0" presId="urn:microsoft.com/office/officeart/2018/2/layout/IconVerticalSolidList"/>
    <dgm:cxn modelId="{BF05E561-2D68-400D-B240-D66CD922BC9A}" type="presParOf" srcId="{DDF25456-954B-43EB-9476-8469D6820EB9}" destId="{CEE9A9AF-50C9-4837-8E74-588930E8D493}" srcOrd="1" destOrd="0" presId="urn:microsoft.com/office/officeart/2018/2/layout/IconVerticalSolidList"/>
    <dgm:cxn modelId="{AA266527-8486-4CEC-8204-7787AFAC73A7}" type="presParOf" srcId="{DDF25456-954B-43EB-9476-8469D6820EB9}" destId="{8EC737C5-9B63-4A75-9864-909ACE59F4F8}" srcOrd="2" destOrd="0" presId="urn:microsoft.com/office/officeart/2018/2/layout/IconVerticalSolidList"/>
    <dgm:cxn modelId="{59E83253-5CDA-43C9-8ED9-0D228DFB0C56}" type="presParOf" srcId="{DDF25456-954B-43EB-9476-8469D6820EB9}" destId="{C27A3742-F2B9-4CA0-929D-94C42159E964}" srcOrd="3" destOrd="0" presId="urn:microsoft.com/office/officeart/2018/2/layout/IconVerticalSolidList"/>
    <dgm:cxn modelId="{49A6410C-D588-48E9-BD61-E932569273A7}" type="presParOf" srcId="{78D1A97B-F869-418A-99E4-3BF504511671}" destId="{122CAA40-58C9-496A-A76E-B579A2F757FD}" srcOrd="5" destOrd="0" presId="urn:microsoft.com/office/officeart/2018/2/layout/IconVerticalSolidList"/>
    <dgm:cxn modelId="{6951B414-B06F-445F-96AE-5334A6540B64}" type="presParOf" srcId="{78D1A97B-F869-418A-99E4-3BF504511671}" destId="{6A0D9444-375A-49C6-92CA-F8582BF0EF40}" srcOrd="6" destOrd="0" presId="urn:microsoft.com/office/officeart/2018/2/layout/IconVerticalSolidList"/>
    <dgm:cxn modelId="{86856956-8131-4D99-B713-E45AE0D21821}" type="presParOf" srcId="{6A0D9444-375A-49C6-92CA-F8582BF0EF40}" destId="{6938959D-7106-4216-A23F-24B5978F9C8A}" srcOrd="0" destOrd="0" presId="urn:microsoft.com/office/officeart/2018/2/layout/IconVerticalSolidList"/>
    <dgm:cxn modelId="{DDA396C3-C15B-4BAD-8AA2-D7182EFEED2B}" type="presParOf" srcId="{6A0D9444-375A-49C6-92CA-F8582BF0EF40}" destId="{5CFDDBEE-0249-44A1-8E71-13325F6B4C02}" srcOrd="1" destOrd="0" presId="urn:microsoft.com/office/officeart/2018/2/layout/IconVerticalSolidList"/>
    <dgm:cxn modelId="{CAA5EAE7-965C-4C42-87C1-96ACA4FBB497}" type="presParOf" srcId="{6A0D9444-375A-49C6-92CA-F8582BF0EF40}" destId="{1408E214-5670-42BF-B4D0-9361E9E62DE2}" srcOrd="2" destOrd="0" presId="urn:microsoft.com/office/officeart/2018/2/layout/IconVerticalSolidList"/>
    <dgm:cxn modelId="{04833D03-FB4A-4D1D-9D86-0A1B5E7CD22D}" type="presParOf" srcId="{6A0D9444-375A-49C6-92CA-F8582BF0EF40}" destId="{DD6C6D17-6716-4D5B-981B-F1400C21D37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F45013-5F2A-4798-972E-028210DE968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360F172-A1DD-43D3-B583-AF10054895E0}">
      <dgm:prSet custT="1"/>
      <dgm:spPr/>
      <dgm:t>
        <a:bodyPr/>
        <a:lstStyle/>
        <a:p>
          <a:pPr>
            <a:lnSpc>
              <a:spcPct val="100000"/>
            </a:lnSpc>
          </a:pPr>
          <a:r>
            <a:rPr lang="en-US" sz="2400"/>
            <a:t>Benchmark Scotland against the highest performing science systems.</a:t>
          </a:r>
        </a:p>
      </dgm:t>
    </dgm:pt>
    <dgm:pt modelId="{3E662849-28CB-4B33-AB6D-43D755D03D8B}" type="parTrans" cxnId="{5C65BB96-A98A-41CE-A225-C1324C615F11}">
      <dgm:prSet/>
      <dgm:spPr/>
      <dgm:t>
        <a:bodyPr/>
        <a:lstStyle/>
        <a:p>
          <a:endParaRPr lang="en-US" sz="2400"/>
        </a:p>
      </dgm:t>
    </dgm:pt>
    <dgm:pt modelId="{50C1DF6F-474C-40FC-A8F8-78B6DC6B9033}" type="sibTrans" cxnId="{5C65BB96-A98A-41CE-A225-C1324C615F11}">
      <dgm:prSet/>
      <dgm:spPr/>
      <dgm:t>
        <a:bodyPr/>
        <a:lstStyle/>
        <a:p>
          <a:endParaRPr lang="en-US" sz="2400"/>
        </a:p>
      </dgm:t>
    </dgm:pt>
    <dgm:pt modelId="{AD805927-6170-4A86-9910-C9355740F55A}">
      <dgm:prSet custT="1"/>
      <dgm:spPr/>
      <dgm:t>
        <a:bodyPr/>
        <a:lstStyle/>
        <a:p>
          <a:pPr>
            <a:lnSpc>
              <a:spcPct val="100000"/>
            </a:lnSpc>
          </a:pPr>
          <a:r>
            <a:rPr lang="en-US" sz="2400"/>
            <a:t>Universal overarching scientific concepts.</a:t>
          </a:r>
        </a:p>
      </dgm:t>
    </dgm:pt>
    <dgm:pt modelId="{D98AA7FC-5EB6-4F7D-B3EF-58951C1BFD45}" type="parTrans" cxnId="{646B27D1-BBDD-4FE2-840E-E575A0CB3BDA}">
      <dgm:prSet/>
      <dgm:spPr/>
      <dgm:t>
        <a:bodyPr/>
        <a:lstStyle/>
        <a:p>
          <a:endParaRPr lang="en-US" sz="2400"/>
        </a:p>
      </dgm:t>
    </dgm:pt>
    <dgm:pt modelId="{3ADF2321-1D32-44F3-8168-DE73D62EED37}" type="sibTrans" cxnId="{646B27D1-BBDD-4FE2-840E-E575A0CB3BDA}">
      <dgm:prSet/>
      <dgm:spPr/>
      <dgm:t>
        <a:bodyPr/>
        <a:lstStyle/>
        <a:p>
          <a:endParaRPr lang="en-US" sz="2400"/>
        </a:p>
      </dgm:t>
    </dgm:pt>
    <dgm:pt modelId="{B277FAE2-1FF1-4D04-8490-A73A5D25794D}">
      <dgm:prSet custT="1"/>
      <dgm:spPr/>
      <dgm:t>
        <a:bodyPr/>
        <a:lstStyle/>
        <a:p>
          <a:pPr>
            <a:lnSpc>
              <a:spcPct val="100000"/>
            </a:lnSpc>
          </a:pPr>
          <a:r>
            <a:rPr lang="en-US" sz="2400"/>
            <a:t>Ensure global credibility and future alignment.</a:t>
          </a:r>
        </a:p>
      </dgm:t>
    </dgm:pt>
    <dgm:pt modelId="{47B12880-B041-403D-82A3-A9F5A02412A3}" type="parTrans" cxnId="{3E3DA11B-7103-4CE0-A923-90104D36C304}">
      <dgm:prSet/>
      <dgm:spPr/>
      <dgm:t>
        <a:bodyPr/>
        <a:lstStyle/>
        <a:p>
          <a:endParaRPr lang="en-US" sz="2400"/>
        </a:p>
      </dgm:t>
    </dgm:pt>
    <dgm:pt modelId="{59B57C26-C18F-4ABF-BEED-A6E95C78BEA2}" type="sibTrans" cxnId="{3E3DA11B-7103-4CE0-A923-90104D36C304}">
      <dgm:prSet/>
      <dgm:spPr/>
      <dgm:t>
        <a:bodyPr/>
        <a:lstStyle/>
        <a:p>
          <a:endParaRPr lang="en-US" sz="2400"/>
        </a:p>
      </dgm:t>
    </dgm:pt>
    <dgm:pt modelId="{0C738E26-9A0C-4C8E-BEA7-FACAB03DBA1F}">
      <dgm:prSet custT="1"/>
      <dgm:spPr/>
      <dgm:t>
        <a:bodyPr/>
        <a:lstStyle/>
        <a:p>
          <a:pPr>
            <a:lnSpc>
              <a:spcPct val="100000"/>
            </a:lnSpc>
          </a:pPr>
          <a:r>
            <a:rPr lang="en-US" sz="2400"/>
            <a:t>Match international surveys - PISA/TIMSS expectations for scientific literacy.</a:t>
          </a:r>
        </a:p>
      </dgm:t>
    </dgm:pt>
    <dgm:pt modelId="{2D307EF1-113C-479D-A450-6A8550E3BD5A}" type="parTrans" cxnId="{7677B903-7605-4326-9E22-E88276DFB0AA}">
      <dgm:prSet/>
      <dgm:spPr/>
      <dgm:t>
        <a:bodyPr/>
        <a:lstStyle/>
        <a:p>
          <a:endParaRPr lang="en-US" sz="2400"/>
        </a:p>
      </dgm:t>
    </dgm:pt>
    <dgm:pt modelId="{D8E9E548-7D11-4182-9BB9-D0F03794FB2A}" type="sibTrans" cxnId="{7677B903-7605-4326-9E22-E88276DFB0AA}">
      <dgm:prSet/>
      <dgm:spPr/>
      <dgm:t>
        <a:bodyPr/>
        <a:lstStyle/>
        <a:p>
          <a:endParaRPr lang="en-US" sz="2400"/>
        </a:p>
      </dgm:t>
    </dgm:pt>
    <dgm:pt modelId="{4C65A55D-1CE2-4257-BD85-2DC8DDBD20A3}">
      <dgm:prSet custT="1"/>
      <dgm:spPr/>
      <dgm:t>
        <a:bodyPr/>
        <a:lstStyle/>
        <a:p>
          <a:pPr>
            <a:lnSpc>
              <a:spcPct val="100000"/>
            </a:lnSpc>
          </a:pPr>
          <a:r>
            <a:rPr lang="en-US" sz="2400"/>
            <a:t>Support readiness for emerging &amp; complex scientific and societal challenges.</a:t>
          </a:r>
        </a:p>
      </dgm:t>
    </dgm:pt>
    <dgm:pt modelId="{B08ECE92-81F0-4F50-9067-471BD2C501F2}" type="parTrans" cxnId="{6422A9A5-53D5-489A-9A59-779EAD02E385}">
      <dgm:prSet/>
      <dgm:spPr/>
      <dgm:t>
        <a:bodyPr/>
        <a:lstStyle/>
        <a:p>
          <a:endParaRPr lang="en-US" sz="2400"/>
        </a:p>
      </dgm:t>
    </dgm:pt>
    <dgm:pt modelId="{91233A60-F57C-496A-81E5-9E2B60D92DAB}" type="sibTrans" cxnId="{6422A9A5-53D5-489A-9A59-779EAD02E385}">
      <dgm:prSet/>
      <dgm:spPr/>
      <dgm:t>
        <a:bodyPr/>
        <a:lstStyle/>
        <a:p>
          <a:endParaRPr lang="en-US" sz="2400"/>
        </a:p>
      </dgm:t>
    </dgm:pt>
    <dgm:pt modelId="{DEC8DDE8-0F84-41F3-A711-70D72197C3B2}" type="pres">
      <dgm:prSet presAssocID="{ADF45013-5F2A-4798-972E-028210DE968C}" presName="root" presStyleCnt="0">
        <dgm:presLayoutVars>
          <dgm:dir/>
          <dgm:resizeHandles val="exact"/>
        </dgm:presLayoutVars>
      </dgm:prSet>
      <dgm:spPr/>
    </dgm:pt>
    <dgm:pt modelId="{8F30C706-F702-444D-9A1E-9F62119EE41C}" type="pres">
      <dgm:prSet presAssocID="{AD805927-6170-4A86-9910-C9355740F55A}" presName="compNode" presStyleCnt="0"/>
      <dgm:spPr/>
    </dgm:pt>
    <dgm:pt modelId="{75E12B55-A94E-42F7-8E57-806414972A51}" type="pres">
      <dgm:prSet presAssocID="{AD805927-6170-4A86-9910-C9355740F55A}" presName="bgRect" presStyleLbl="bgShp" presStyleIdx="0" presStyleCnt="5"/>
      <dgm:spPr/>
    </dgm:pt>
    <dgm:pt modelId="{A3151B49-ECFC-4ED8-BA21-CE1D4703F8DF}" type="pres">
      <dgm:prSet presAssocID="{AD805927-6170-4A86-9910-C9355740F55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uzzle"/>
        </a:ext>
      </dgm:extLst>
    </dgm:pt>
    <dgm:pt modelId="{0F6E9271-4307-4BCA-84A1-C877C9D62004}" type="pres">
      <dgm:prSet presAssocID="{AD805927-6170-4A86-9910-C9355740F55A}" presName="spaceRect" presStyleCnt="0"/>
      <dgm:spPr/>
    </dgm:pt>
    <dgm:pt modelId="{8377B8DD-AF26-488E-9679-8ADCF1D7807B}" type="pres">
      <dgm:prSet presAssocID="{AD805927-6170-4A86-9910-C9355740F55A}" presName="parTx" presStyleLbl="revTx" presStyleIdx="0" presStyleCnt="5">
        <dgm:presLayoutVars>
          <dgm:chMax val="0"/>
          <dgm:chPref val="0"/>
        </dgm:presLayoutVars>
      </dgm:prSet>
      <dgm:spPr/>
    </dgm:pt>
    <dgm:pt modelId="{1E2B1BB4-096A-4AA7-B83C-3970C0FB2710}" type="pres">
      <dgm:prSet presAssocID="{3ADF2321-1D32-44F3-8168-DE73D62EED37}" presName="sibTrans" presStyleCnt="0"/>
      <dgm:spPr/>
    </dgm:pt>
    <dgm:pt modelId="{F44FBD9B-2192-4980-BC76-B70F5FC5AF5E}" type="pres">
      <dgm:prSet presAssocID="{B360F172-A1DD-43D3-B583-AF10054895E0}" presName="compNode" presStyleCnt="0"/>
      <dgm:spPr/>
    </dgm:pt>
    <dgm:pt modelId="{F1569D1D-3C16-4362-828B-41EA737F3430}" type="pres">
      <dgm:prSet presAssocID="{B360F172-A1DD-43D3-B583-AF10054895E0}" presName="bgRect" presStyleLbl="bgShp" presStyleIdx="1" presStyleCnt="5"/>
      <dgm:spPr/>
    </dgm:pt>
    <dgm:pt modelId="{AB082BF6-257A-476C-968A-51C17CC495DA}" type="pres">
      <dgm:prSet presAssocID="{B360F172-A1DD-43D3-B583-AF10054895E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mark"/>
        </a:ext>
      </dgm:extLst>
    </dgm:pt>
    <dgm:pt modelId="{3456F528-CB12-444D-A658-FC95C63C3166}" type="pres">
      <dgm:prSet presAssocID="{B360F172-A1DD-43D3-B583-AF10054895E0}" presName="spaceRect" presStyleCnt="0"/>
      <dgm:spPr/>
    </dgm:pt>
    <dgm:pt modelId="{C97FD7C3-C3EB-4A78-B0B2-603CDC117134}" type="pres">
      <dgm:prSet presAssocID="{B360F172-A1DD-43D3-B583-AF10054895E0}" presName="parTx" presStyleLbl="revTx" presStyleIdx="1" presStyleCnt="5">
        <dgm:presLayoutVars>
          <dgm:chMax val="0"/>
          <dgm:chPref val="0"/>
        </dgm:presLayoutVars>
      </dgm:prSet>
      <dgm:spPr/>
    </dgm:pt>
    <dgm:pt modelId="{E5FCA4F2-A4D4-437E-87A2-4CC2F0849228}" type="pres">
      <dgm:prSet presAssocID="{50C1DF6F-474C-40FC-A8F8-78B6DC6B9033}" presName="sibTrans" presStyleCnt="0"/>
      <dgm:spPr/>
    </dgm:pt>
    <dgm:pt modelId="{FC89ECDE-3165-42CC-80B3-40EE475A9BB6}" type="pres">
      <dgm:prSet presAssocID="{B277FAE2-1FF1-4D04-8490-A73A5D25794D}" presName="compNode" presStyleCnt="0"/>
      <dgm:spPr/>
    </dgm:pt>
    <dgm:pt modelId="{4D0ECF0B-F8B8-4BDE-ACBE-B2EEF0126847}" type="pres">
      <dgm:prSet presAssocID="{B277FAE2-1FF1-4D04-8490-A73A5D25794D}" presName="bgRect" presStyleLbl="bgShp" presStyleIdx="2" presStyleCnt="5"/>
      <dgm:spPr/>
    </dgm:pt>
    <dgm:pt modelId="{9081A11B-0542-4347-9ED2-23756DE9DCA6}" type="pres">
      <dgm:prSet presAssocID="{B277FAE2-1FF1-4D04-8490-A73A5D25794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arth Globe Americas"/>
        </a:ext>
      </dgm:extLst>
    </dgm:pt>
    <dgm:pt modelId="{7641EBAF-C543-4875-B39C-27CED5408BEC}" type="pres">
      <dgm:prSet presAssocID="{B277FAE2-1FF1-4D04-8490-A73A5D25794D}" presName="spaceRect" presStyleCnt="0"/>
      <dgm:spPr/>
    </dgm:pt>
    <dgm:pt modelId="{279DA58F-64F0-486B-9F43-F0D206D2BEFD}" type="pres">
      <dgm:prSet presAssocID="{B277FAE2-1FF1-4D04-8490-A73A5D25794D}" presName="parTx" presStyleLbl="revTx" presStyleIdx="2" presStyleCnt="5">
        <dgm:presLayoutVars>
          <dgm:chMax val="0"/>
          <dgm:chPref val="0"/>
        </dgm:presLayoutVars>
      </dgm:prSet>
      <dgm:spPr/>
    </dgm:pt>
    <dgm:pt modelId="{63420326-0045-4128-AA8D-2D9C1B571A3E}" type="pres">
      <dgm:prSet presAssocID="{59B57C26-C18F-4ABF-BEED-A6E95C78BEA2}" presName="sibTrans" presStyleCnt="0"/>
      <dgm:spPr/>
    </dgm:pt>
    <dgm:pt modelId="{071E2488-9035-44BA-BECB-3C4C70ED9217}" type="pres">
      <dgm:prSet presAssocID="{0C738E26-9A0C-4C8E-BEA7-FACAB03DBA1F}" presName="compNode" presStyleCnt="0"/>
      <dgm:spPr/>
    </dgm:pt>
    <dgm:pt modelId="{E6545100-20C7-43E7-98B2-2DDE451CBA1E}" type="pres">
      <dgm:prSet presAssocID="{0C738E26-9A0C-4C8E-BEA7-FACAB03DBA1F}" presName="bgRect" presStyleLbl="bgShp" presStyleIdx="3" presStyleCnt="5"/>
      <dgm:spPr/>
    </dgm:pt>
    <dgm:pt modelId="{6AAD3801-3376-4D66-9CE7-FEDEBE6A577B}" type="pres">
      <dgm:prSet presAssocID="{0C738E26-9A0C-4C8E-BEA7-FACAB03DBA1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stronaut"/>
        </a:ext>
      </dgm:extLst>
    </dgm:pt>
    <dgm:pt modelId="{85018E36-78E8-426F-9F3A-A26D784414A3}" type="pres">
      <dgm:prSet presAssocID="{0C738E26-9A0C-4C8E-BEA7-FACAB03DBA1F}" presName="spaceRect" presStyleCnt="0"/>
      <dgm:spPr/>
    </dgm:pt>
    <dgm:pt modelId="{11DB31B6-D4D5-43C0-9AF8-A51CFB913945}" type="pres">
      <dgm:prSet presAssocID="{0C738E26-9A0C-4C8E-BEA7-FACAB03DBA1F}" presName="parTx" presStyleLbl="revTx" presStyleIdx="3" presStyleCnt="5">
        <dgm:presLayoutVars>
          <dgm:chMax val="0"/>
          <dgm:chPref val="0"/>
        </dgm:presLayoutVars>
      </dgm:prSet>
      <dgm:spPr/>
    </dgm:pt>
    <dgm:pt modelId="{7F1C2BDB-F05B-4B36-8CF6-D254D7003ADE}" type="pres">
      <dgm:prSet presAssocID="{D8E9E548-7D11-4182-9BB9-D0F03794FB2A}" presName="sibTrans" presStyleCnt="0"/>
      <dgm:spPr/>
    </dgm:pt>
    <dgm:pt modelId="{9F6BF49A-CDF9-4BBA-AB18-A00BE25B8256}" type="pres">
      <dgm:prSet presAssocID="{4C65A55D-1CE2-4257-BD85-2DC8DDBD20A3}" presName="compNode" presStyleCnt="0"/>
      <dgm:spPr/>
    </dgm:pt>
    <dgm:pt modelId="{C074E1E9-18E8-4558-BCB7-C2AC634B81A3}" type="pres">
      <dgm:prSet presAssocID="{4C65A55D-1CE2-4257-BD85-2DC8DDBD20A3}" presName="bgRect" presStyleLbl="bgShp" presStyleIdx="4" presStyleCnt="5"/>
      <dgm:spPr/>
    </dgm:pt>
    <dgm:pt modelId="{C41EF642-5B7F-4CF8-9668-388639B2E3A4}" type="pres">
      <dgm:prSet presAssocID="{4C65A55D-1CE2-4257-BD85-2DC8DDBD20A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raduation Cap"/>
        </a:ext>
      </dgm:extLst>
    </dgm:pt>
    <dgm:pt modelId="{2A4600CF-A888-40E3-8647-8ADDA2781331}" type="pres">
      <dgm:prSet presAssocID="{4C65A55D-1CE2-4257-BD85-2DC8DDBD20A3}" presName="spaceRect" presStyleCnt="0"/>
      <dgm:spPr/>
    </dgm:pt>
    <dgm:pt modelId="{323DB966-55A5-42DD-AF23-F710A56B663F}" type="pres">
      <dgm:prSet presAssocID="{4C65A55D-1CE2-4257-BD85-2DC8DDBD20A3}" presName="parTx" presStyleLbl="revTx" presStyleIdx="4" presStyleCnt="5">
        <dgm:presLayoutVars>
          <dgm:chMax val="0"/>
          <dgm:chPref val="0"/>
        </dgm:presLayoutVars>
      </dgm:prSet>
      <dgm:spPr/>
    </dgm:pt>
  </dgm:ptLst>
  <dgm:cxnLst>
    <dgm:cxn modelId="{7677B903-7605-4326-9E22-E88276DFB0AA}" srcId="{ADF45013-5F2A-4798-972E-028210DE968C}" destId="{0C738E26-9A0C-4C8E-BEA7-FACAB03DBA1F}" srcOrd="3" destOrd="0" parTransId="{2D307EF1-113C-479D-A450-6A8550E3BD5A}" sibTransId="{D8E9E548-7D11-4182-9BB9-D0F03794FB2A}"/>
    <dgm:cxn modelId="{8548C80C-EA81-42E9-B03F-09A93402DD99}" type="presOf" srcId="{AD805927-6170-4A86-9910-C9355740F55A}" destId="{8377B8DD-AF26-488E-9679-8ADCF1D7807B}" srcOrd="0" destOrd="0" presId="urn:microsoft.com/office/officeart/2018/2/layout/IconVerticalSolidList"/>
    <dgm:cxn modelId="{3E3DA11B-7103-4CE0-A923-90104D36C304}" srcId="{ADF45013-5F2A-4798-972E-028210DE968C}" destId="{B277FAE2-1FF1-4D04-8490-A73A5D25794D}" srcOrd="2" destOrd="0" parTransId="{47B12880-B041-403D-82A3-A9F5A02412A3}" sibTransId="{59B57C26-C18F-4ABF-BEED-A6E95C78BEA2}"/>
    <dgm:cxn modelId="{C2762A5C-98D2-4BA6-BAF6-4E056853A0FE}" type="presOf" srcId="{B360F172-A1DD-43D3-B583-AF10054895E0}" destId="{C97FD7C3-C3EB-4A78-B0B2-603CDC117134}" srcOrd="0" destOrd="0" presId="urn:microsoft.com/office/officeart/2018/2/layout/IconVerticalSolidList"/>
    <dgm:cxn modelId="{7E22B66A-05C6-428D-BFF4-E45394FC66D1}" type="presOf" srcId="{4C65A55D-1CE2-4257-BD85-2DC8DDBD20A3}" destId="{323DB966-55A5-42DD-AF23-F710A56B663F}" srcOrd="0" destOrd="0" presId="urn:microsoft.com/office/officeart/2018/2/layout/IconVerticalSolidList"/>
    <dgm:cxn modelId="{8085DE4B-778E-4071-8029-9A4F9E1492FC}" type="presOf" srcId="{0C738E26-9A0C-4C8E-BEA7-FACAB03DBA1F}" destId="{11DB31B6-D4D5-43C0-9AF8-A51CFB913945}" srcOrd="0" destOrd="0" presId="urn:microsoft.com/office/officeart/2018/2/layout/IconVerticalSolidList"/>
    <dgm:cxn modelId="{84EA9B57-0702-45B2-80CA-B22874443FBE}" type="presOf" srcId="{ADF45013-5F2A-4798-972E-028210DE968C}" destId="{DEC8DDE8-0F84-41F3-A711-70D72197C3B2}" srcOrd="0" destOrd="0" presId="urn:microsoft.com/office/officeart/2018/2/layout/IconVerticalSolidList"/>
    <dgm:cxn modelId="{5C65BB96-A98A-41CE-A225-C1324C615F11}" srcId="{ADF45013-5F2A-4798-972E-028210DE968C}" destId="{B360F172-A1DD-43D3-B583-AF10054895E0}" srcOrd="1" destOrd="0" parTransId="{3E662849-28CB-4B33-AB6D-43D755D03D8B}" sibTransId="{50C1DF6F-474C-40FC-A8F8-78B6DC6B9033}"/>
    <dgm:cxn modelId="{967F46A5-7442-40C8-BD59-64D4DD5EF8BE}" type="presOf" srcId="{B277FAE2-1FF1-4D04-8490-A73A5D25794D}" destId="{279DA58F-64F0-486B-9F43-F0D206D2BEFD}" srcOrd="0" destOrd="0" presId="urn:microsoft.com/office/officeart/2018/2/layout/IconVerticalSolidList"/>
    <dgm:cxn modelId="{6422A9A5-53D5-489A-9A59-779EAD02E385}" srcId="{ADF45013-5F2A-4798-972E-028210DE968C}" destId="{4C65A55D-1CE2-4257-BD85-2DC8DDBD20A3}" srcOrd="4" destOrd="0" parTransId="{B08ECE92-81F0-4F50-9067-471BD2C501F2}" sibTransId="{91233A60-F57C-496A-81E5-9E2B60D92DAB}"/>
    <dgm:cxn modelId="{646B27D1-BBDD-4FE2-840E-E575A0CB3BDA}" srcId="{ADF45013-5F2A-4798-972E-028210DE968C}" destId="{AD805927-6170-4A86-9910-C9355740F55A}" srcOrd="0" destOrd="0" parTransId="{D98AA7FC-5EB6-4F7D-B3EF-58951C1BFD45}" sibTransId="{3ADF2321-1D32-44F3-8168-DE73D62EED37}"/>
    <dgm:cxn modelId="{03EFD185-14F4-44AB-83D8-2D567D15593D}" type="presParOf" srcId="{DEC8DDE8-0F84-41F3-A711-70D72197C3B2}" destId="{8F30C706-F702-444D-9A1E-9F62119EE41C}" srcOrd="0" destOrd="0" presId="urn:microsoft.com/office/officeart/2018/2/layout/IconVerticalSolidList"/>
    <dgm:cxn modelId="{1D5ED47F-A795-4318-856C-E4A19204EC7E}" type="presParOf" srcId="{8F30C706-F702-444D-9A1E-9F62119EE41C}" destId="{75E12B55-A94E-42F7-8E57-806414972A51}" srcOrd="0" destOrd="0" presId="urn:microsoft.com/office/officeart/2018/2/layout/IconVerticalSolidList"/>
    <dgm:cxn modelId="{67DA3682-BF94-4EA6-AA8E-F4BA9AE8F44F}" type="presParOf" srcId="{8F30C706-F702-444D-9A1E-9F62119EE41C}" destId="{A3151B49-ECFC-4ED8-BA21-CE1D4703F8DF}" srcOrd="1" destOrd="0" presId="urn:microsoft.com/office/officeart/2018/2/layout/IconVerticalSolidList"/>
    <dgm:cxn modelId="{B7512838-2327-4AC5-BC12-420A5E2F7CB5}" type="presParOf" srcId="{8F30C706-F702-444D-9A1E-9F62119EE41C}" destId="{0F6E9271-4307-4BCA-84A1-C877C9D62004}" srcOrd="2" destOrd="0" presId="urn:microsoft.com/office/officeart/2018/2/layout/IconVerticalSolidList"/>
    <dgm:cxn modelId="{BA35E565-A19C-4BB4-8EE4-7A9F2AA839B9}" type="presParOf" srcId="{8F30C706-F702-444D-9A1E-9F62119EE41C}" destId="{8377B8DD-AF26-488E-9679-8ADCF1D7807B}" srcOrd="3" destOrd="0" presId="urn:microsoft.com/office/officeart/2018/2/layout/IconVerticalSolidList"/>
    <dgm:cxn modelId="{9A2CAD19-BD5C-4A1E-8C58-0D667BB571C5}" type="presParOf" srcId="{DEC8DDE8-0F84-41F3-A711-70D72197C3B2}" destId="{1E2B1BB4-096A-4AA7-B83C-3970C0FB2710}" srcOrd="1" destOrd="0" presId="urn:microsoft.com/office/officeart/2018/2/layout/IconVerticalSolidList"/>
    <dgm:cxn modelId="{DB02C9DB-BDC7-4837-9AF9-FFA1064D9247}" type="presParOf" srcId="{DEC8DDE8-0F84-41F3-A711-70D72197C3B2}" destId="{F44FBD9B-2192-4980-BC76-B70F5FC5AF5E}" srcOrd="2" destOrd="0" presId="urn:microsoft.com/office/officeart/2018/2/layout/IconVerticalSolidList"/>
    <dgm:cxn modelId="{B7A4BFE5-0602-4B0D-B429-B16AC2AE6154}" type="presParOf" srcId="{F44FBD9B-2192-4980-BC76-B70F5FC5AF5E}" destId="{F1569D1D-3C16-4362-828B-41EA737F3430}" srcOrd="0" destOrd="0" presId="urn:microsoft.com/office/officeart/2018/2/layout/IconVerticalSolidList"/>
    <dgm:cxn modelId="{BD056C69-06E6-431B-8F48-8D4DB519F6EE}" type="presParOf" srcId="{F44FBD9B-2192-4980-BC76-B70F5FC5AF5E}" destId="{AB082BF6-257A-476C-968A-51C17CC495DA}" srcOrd="1" destOrd="0" presId="urn:microsoft.com/office/officeart/2018/2/layout/IconVerticalSolidList"/>
    <dgm:cxn modelId="{7C61D193-448B-4F9A-98AB-672817B19D46}" type="presParOf" srcId="{F44FBD9B-2192-4980-BC76-B70F5FC5AF5E}" destId="{3456F528-CB12-444D-A658-FC95C63C3166}" srcOrd="2" destOrd="0" presId="urn:microsoft.com/office/officeart/2018/2/layout/IconVerticalSolidList"/>
    <dgm:cxn modelId="{ED1E0389-2C55-449E-BE21-193330E9EF50}" type="presParOf" srcId="{F44FBD9B-2192-4980-BC76-B70F5FC5AF5E}" destId="{C97FD7C3-C3EB-4A78-B0B2-603CDC117134}" srcOrd="3" destOrd="0" presId="urn:microsoft.com/office/officeart/2018/2/layout/IconVerticalSolidList"/>
    <dgm:cxn modelId="{965D6B26-7740-4ABD-81EE-B58C481A1A1E}" type="presParOf" srcId="{DEC8DDE8-0F84-41F3-A711-70D72197C3B2}" destId="{E5FCA4F2-A4D4-437E-87A2-4CC2F0849228}" srcOrd="3" destOrd="0" presId="urn:microsoft.com/office/officeart/2018/2/layout/IconVerticalSolidList"/>
    <dgm:cxn modelId="{4FA214D3-9767-49ED-A95C-C5475D41718B}" type="presParOf" srcId="{DEC8DDE8-0F84-41F3-A711-70D72197C3B2}" destId="{FC89ECDE-3165-42CC-80B3-40EE475A9BB6}" srcOrd="4" destOrd="0" presId="urn:microsoft.com/office/officeart/2018/2/layout/IconVerticalSolidList"/>
    <dgm:cxn modelId="{50178480-0212-48EA-821A-612B7CEB512A}" type="presParOf" srcId="{FC89ECDE-3165-42CC-80B3-40EE475A9BB6}" destId="{4D0ECF0B-F8B8-4BDE-ACBE-B2EEF0126847}" srcOrd="0" destOrd="0" presId="urn:microsoft.com/office/officeart/2018/2/layout/IconVerticalSolidList"/>
    <dgm:cxn modelId="{29A32876-730F-4241-9BEC-9441B70E0C89}" type="presParOf" srcId="{FC89ECDE-3165-42CC-80B3-40EE475A9BB6}" destId="{9081A11B-0542-4347-9ED2-23756DE9DCA6}" srcOrd="1" destOrd="0" presId="urn:microsoft.com/office/officeart/2018/2/layout/IconVerticalSolidList"/>
    <dgm:cxn modelId="{E96A9B4F-6EA7-4125-8304-57633255E21B}" type="presParOf" srcId="{FC89ECDE-3165-42CC-80B3-40EE475A9BB6}" destId="{7641EBAF-C543-4875-B39C-27CED5408BEC}" srcOrd="2" destOrd="0" presId="urn:microsoft.com/office/officeart/2018/2/layout/IconVerticalSolidList"/>
    <dgm:cxn modelId="{81D4DABB-A195-4B01-97F6-4A48D6DB533C}" type="presParOf" srcId="{FC89ECDE-3165-42CC-80B3-40EE475A9BB6}" destId="{279DA58F-64F0-486B-9F43-F0D206D2BEFD}" srcOrd="3" destOrd="0" presId="urn:microsoft.com/office/officeart/2018/2/layout/IconVerticalSolidList"/>
    <dgm:cxn modelId="{9537FF12-F4CA-4D12-91C2-3A07037E530E}" type="presParOf" srcId="{DEC8DDE8-0F84-41F3-A711-70D72197C3B2}" destId="{63420326-0045-4128-AA8D-2D9C1B571A3E}" srcOrd="5" destOrd="0" presId="urn:microsoft.com/office/officeart/2018/2/layout/IconVerticalSolidList"/>
    <dgm:cxn modelId="{99EA0403-6067-4220-8F28-89A797F06AD8}" type="presParOf" srcId="{DEC8DDE8-0F84-41F3-A711-70D72197C3B2}" destId="{071E2488-9035-44BA-BECB-3C4C70ED9217}" srcOrd="6" destOrd="0" presId="urn:microsoft.com/office/officeart/2018/2/layout/IconVerticalSolidList"/>
    <dgm:cxn modelId="{E9EA0EBA-11AE-4E54-AD57-4C886EE3762E}" type="presParOf" srcId="{071E2488-9035-44BA-BECB-3C4C70ED9217}" destId="{E6545100-20C7-43E7-98B2-2DDE451CBA1E}" srcOrd="0" destOrd="0" presId="urn:microsoft.com/office/officeart/2018/2/layout/IconVerticalSolidList"/>
    <dgm:cxn modelId="{F4573358-70EB-4458-BF47-B176C5DF2BBE}" type="presParOf" srcId="{071E2488-9035-44BA-BECB-3C4C70ED9217}" destId="{6AAD3801-3376-4D66-9CE7-FEDEBE6A577B}" srcOrd="1" destOrd="0" presId="urn:microsoft.com/office/officeart/2018/2/layout/IconVerticalSolidList"/>
    <dgm:cxn modelId="{1D5BB097-4CC5-41F5-A209-DE6555631903}" type="presParOf" srcId="{071E2488-9035-44BA-BECB-3C4C70ED9217}" destId="{85018E36-78E8-426F-9F3A-A26D784414A3}" srcOrd="2" destOrd="0" presId="urn:microsoft.com/office/officeart/2018/2/layout/IconVerticalSolidList"/>
    <dgm:cxn modelId="{C84D72AF-97DD-4354-913C-D6AFEEC6CC4E}" type="presParOf" srcId="{071E2488-9035-44BA-BECB-3C4C70ED9217}" destId="{11DB31B6-D4D5-43C0-9AF8-A51CFB913945}" srcOrd="3" destOrd="0" presId="urn:microsoft.com/office/officeart/2018/2/layout/IconVerticalSolidList"/>
    <dgm:cxn modelId="{3D92E888-CF16-41E3-BACD-7F0FFA93F136}" type="presParOf" srcId="{DEC8DDE8-0F84-41F3-A711-70D72197C3B2}" destId="{7F1C2BDB-F05B-4B36-8CF6-D254D7003ADE}" srcOrd="7" destOrd="0" presId="urn:microsoft.com/office/officeart/2018/2/layout/IconVerticalSolidList"/>
    <dgm:cxn modelId="{3502B45E-CA41-40DE-9B90-0BE4265555A2}" type="presParOf" srcId="{DEC8DDE8-0F84-41F3-A711-70D72197C3B2}" destId="{9F6BF49A-CDF9-4BBA-AB18-A00BE25B8256}" srcOrd="8" destOrd="0" presId="urn:microsoft.com/office/officeart/2018/2/layout/IconVerticalSolidList"/>
    <dgm:cxn modelId="{58198235-313F-4C52-8749-AC3BFBCF4757}" type="presParOf" srcId="{9F6BF49A-CDF9-4BBA-AB18-A00BE25B8256}" destId="{C074E1E9-18E8-4558-BCB7-C2AC634B81A3}" srcOrd="0" destOrd="0" presId="urn:microsoft.com/office/officeart/2018/2/layout/IconVerticalSolidList"/>
    <dgm:cxn modelId="{72F8D08A-1A9B-46C3-814D-E18A32449DA1}" type="presParOf" srcId="{9F6BF49A-CDF9-4BBA-AB18-A00BE25B8256}" destId="{C41EF642-5B7F-4CF8-9668-388639B2E3A4}" srcOrd="1" destOrd="0" presId="urn:microsoft.com/office/officeart/2018/2/layout/IconVerticalSolidList"/>
    <dgm:cxn modelId="{A3EDB623-ED53-4CDE-97FB-236F5C3E4F2E}" type="presParOf" srcId="{9F6BF49A-CDF9-4BBA-AB18-A00BE25B8256}" destId="{2A4600CF-A888-40E3-8647-8ADDA2781331}" srcOrd="2" destOrd="0" presId="urn:microsoft.com/office/officeart/2018/2/layout/IconVerticalSolidList"/>
    <dgm:cxn modelId="{1F0A4DBB-6837-48A5-B25F-2C44D444FE1E}" type="presParOf" srcId="{9F6BF49A-CDF9-4BBA-AB18-A00BE25B8256}" destId="{323DB966-55A5-42DD-AF23-F710A56B663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26A335-4C95-40ED-A006-461CCDAE31BE}"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B9D692C7-92F1-4D35-86A5-E8A32C470518}">
      <dgm:prSet custT="1"/>
      <dgm:spPr/>
      <dgm:t>
        <a:bodyPr/>
        <a:lstStyle/>
        <a:p>
          <a:r>
            <a:rPr lang="en-US" sz="2000"/>
            <a:t>🔍 </a:t>
          </a:r>
          <a:r>
            <a:rPr lang="en-US" sz="2800"/>
            <a:t>Relationships and interactions</a:t>
          </a:r>
          <a:endParaRPr lang="en-US" sz="2000"/>
        </a:p>
      </dgm:t>
    </dgm:pt>
    <dgm:pt modelId="{71CD47E8-2B9E-44F3-9E33-F3520427C10C}" type="parTrans" cxnId="{686A8B3D-B353-4F87-BA74-7417C3BE2C96}">
      <dgm:prSet/>
      <dgm:spPr/>
      <dgm:t>
        <a:bodyPr/>
        <a:lstStyle/>
        <a:p>
          <a:endParaRPr lang="en-US"/>
        </a:p>
      </dgm:t>
    </dgm:pt>
    <dgm:pt modelId="{75FC6C8A-931B-4BED-8207-D440DD2AFDFE}" type="sibTrans" cxnId="{686A8B3D-B353-4F87-BA74-7417C3BE2C96}">
      <dgm:prSet/>
      <dgm:spPr/>
      <dgm:t>
        <a:bodyPr/>
        <a:lstStyle/>
        <a:p>
          <a:endParaRPr lang="en-US"/>
        </a:p>
      </dgm:t>
    </dgm:pt>
    <dgm:pt modelId="{33456FBC-EAB3-4071-BADB-65EBDCF32C44}">
      <dgm:prSet custT="1"/>
      <dgm:spPr/>
      <dgm:t>
        <a:bodyPr/>
        <a:lstStyle/>
        <a:p>
          <a:r>
            <a:rPr lang="en-US" sz="2300"/>
            <a:t>📊 </a:t>
          </a:r>
          <a:r>
            <a:rPr lang="en-US" sz="2800"/>
            <a:t>Patterns &amp; trends</a:t>
          </a:r>
          <a:endParaRPr lang="en-US" sz="2300"/>
        </a:p>
      </dgm:t>
    </dgm:pt>
    <dgm:pt modelId="{14B7030F-226D-4E56-94D0-B5A4565C57DA}" type="parTrans" cxnId="{3F137BD6-447E-40F0-A0EA-D738DC1A6437}">
      <dgm:prSet/>
      <dgm:spPr/>
      <dgm:t>
        <a:bodyPr/>
        <a:lstStyle/>
        <a:p>
          <a:endParaRPr lang="en-US"/>
        </a:p>
      </dgm:t>
    </dgm:pt>
    <dgm:pt modelId="{D17FD293-8D4A-4940-9979-30F1A42155A7}" type="sibTrans" cxnId="{3F137BD6-447E-40F0-A0EA-D738DC1A6437}">
      <dgm:prSet/>
      <dgm:spPr/>
      <dgm:t>
        <a:bodyPr/>
        <a:lstStyle/>
        <a:p>
          <a:endParaRPr lang="en-US"/>
        </a:p>
      </dgm:t>
    </dgm:pt>
    <dgm:pt modelId="{E26E1E6C-61D9-424C-8449-9163FA7CB213}">
      <dgm:prSet custT="1"/>
      <dgm:spPr/>
      <dgm:t>
        <a:bodyPr/>
        <a:lstStyle/>
        <a:p>
          <a:r>
            <a:rPr lang="en-US" sz="2300"/>
            <a:t>⚡ </a:t>
          </a:r>
          <a:r>
            <a:rPr lang="en-US" sz="2800"/>
            <a:t>Energy</a:t>
          </a:r>
          <a:endParaRPr lang="en-US" sz="2400"/>
        </a:p>
      </dgm:t>
    </dgm:pt>
    <dgm:pt modelId="{AF1C4FEA-BBED-4B78-A120-7374ACCFD1A0}" type="parTrans" cxnId="{B0A9B945-DACA-4F68-AD74-AA3818642166}">
      <dgm:prSet/>
      <dgm:spPr/>
      <dgm:t>
        <a:bodyPr/>
        <a:lstStyle/>
        <a:p>
          <a:endParaRPr lang="en-US"/>
        </a:p>
      </dgm:t>
    </dgm:pt>
    <dgm:pt modelId="{69F4EC12-E38B-4CD2-AE38-BA7494468478}" type="sibTrans" cxnId="{B0A9B945-DACA-4F68-AD74-AA3818642166}">
      <dgm:prSet/>
      <dgm:spPr/>
      <dgm:t>
        <a:bodyPr/>
        <a:lstStyle/>
        <a:p>
          <a:endParaRPr lang="en-US"/>
        </a:p>
      </dgm:t>
    </dgm:pt>
    <dgm:pt modelId="{4D6608CA-D232-4EC3-915A-70B98EEF41D5}">
      <dgm:prSet custT="1"/>
      <dgm:spPr/>
      <dgm:t>
        <a:bodyPr/>
        <a:lstStyle/>
        <a:p>
          <a:r>
            <a:rPr lang="en-US" sz="2300"/>
            <a:t>🔗 </a:t>
          </a:r>
          <a:r>
            <a:rPr lang="en-US" sz="2800"/>
            <a:t>Systems and cycles</a:t>
          </a:r>
          <a:endParaRPr lang="en-US" sz="2300"/>
        </a:p>
      </dgm:t>
    </dgm:pt>
    <dgm:pt modelId="{5EEEBCDE-AA7F-41AC-B519-A8495D7D70E1}" type="parTrans" cxnId="{40BAE4BD-53C5-4923-B94F-44CAD9A610AF}">
      <dgm:prSet/>
      <dgm:spPr/>
      <dgm:t>
        <a:bodyPr/>
        <a:lstStyle/>
        <a:p>
          <a:endParaRPr lang="en-US"/>
        </a:p>
      </dgm:t>
    </dgm:pt>
    <dgm:pt modelId="{11B29092-C408-44AF-9E25-653445C47201}" type="sibTrans" cxnId="{40BAE4BD-53C5-4923-B94F-44CAD9A610AF}">
      <dgm:prSet/>
      <dgm:spPr/>
      <dgm:t>
        <a:bodyPr/>
        <a:lstStyle/>
        <a:p>
          <a:endParaRPr lang="en-US"/>
        </a:p>
      </dgm:t>
    </dgm:pt>
    <dgm:pt modelId="{AE009F14-01C9-4BCA-9F1B-E1C1BDFC4D35}">
      <dgm:prSet custT="1"/>
      <dgm:spPr/>
      <dgm:t>
        <a:bodyPr/>
        <a:lstStyle/>
        <a:p>
          <a:r>
            <a:rPr lang="en-US" sz="2300"/>
            <a:t>📏 </a:t>
          </a:r>
          <a:r>
            <a:rPr lang="en-US" sz="2800"/>
            <a:t>Scale, proportion &amp; quantity</a:t>
          </a:r>
          <a:endParaRPr lang="en-US" sz="2300"/>
        </a:p>
      </dgm:t>
    </dgm:pt>
    <dgm:pt modelId="{D7FB4EC1-37B8-47ED-95F1-FE8D10A8306E}" type="parTrans" cxnId="{12ABB502-3322-4CF6-B37E-FAC5E52395C3}">
      <dgm:prSet/>
      <dgm:spPr/>
      <dgm:t>
        <a:bodyPr/>
        <a:lstStyle/>
        <a:p>
          <a:endParaRPr lang="en-US"/>
        </a:p>
      </dgm:t>
    </dgm:pt>
    <dgm:pt modelId="{5C191B55-8937-49CF-A5B2-FE3DDF5036DF}" type="sibTrans" cxnId="{12ABB502-3322-4CF6-B37E-FAC5E52395C3}">
      <dgm:prSet/>
      <dgm:spPr/>
      <dgm:t>
        <a:bodyPr/>
        <a:lstStyle/>
        <a:p>
          <a:endParaRPr lang="en-US"/>
        </a:p>
      </dgm:t>
    </dgm:pt>
    <dgm:pt modelId="{F07C9FFA-A922-4EE7-93DB-79D16EEDA72E}">
      <dgm:prSet custT="1"/>
      <dgm:spPr/>
      <dgm:t>
        <a:bodyPr/>
        <a:lstStyle/>
        <a:p>
          <a:r>
            <a:rPr lang="en-US" sz="2300"/>
            <a:t>🏗️ </a:t>
          </a:r>
          <a:r>
            <a:rPr lang="en-US" sz="2800"/>
            <a:t>Shape, structure &amp; function</a:t>
          </a:r>
          <a:endParaRPr lang="en-US" sz="2300"/>
        </a:p>
      </dgm:t>
    </dgm:pt>
    <dgm:pt modelId="{86E07819-2DDA-4782-84AD-9FBCFDF8B67E}" type="parTrans" cxnId="{9C4030F0-3E8E-42CE-BF51-39744AEA1472}">
      <dgm:prSet/>
      <dgm:spPr/>
      <dgm:t>
        <a:bodyPr/>
        <a:lstStyle/>
        <a:p>
          <a:endParaRPr lang="en-US"/>
        </a:p>
      </dgm:t>
    </dgm:pt>
    <dgm:pt modelId="{EA9A2496-66F9-4F4F-BD78-86EA93DEA061}" type="sibTrans" cxnId="{9C4030F0-3E8E-42CE-BF51-39744AEA1472}">
      <dgm:prSet/>
      <dgm:spPr/>
      <dgm:t>
        <a:bodyPr/>
        <a:lstStyle/>
        <a:p>
          <a:endParaRPr lang="en-US"/>
        </a:p>
      </dgm:t>
    </dgm:pt>
    <dgm:pt modelId="{92895947-1C69-403B-B8BC-877AF64095FC}">
      <dgm:prSet/>
      <dgm:spPr/>
      <dgm:t>
        <a:bodyPr/>
        <a:lstStyle/>
        <a:p>
          <a:r>
            <a:rPr lang="en-US"/>
            <a:t>🌱 Sustainability</a:t>
          </a:r>
        </a:p>
      </dgm:t>
    </dgm:pt>
    <dgm:pt modelId="{E6548729-732C-4A77-A4E6-75D6DABF8DE3}" type="parTrans" cxnId="{2EA66A0E-0F39-4FA4-8BEB-B247E3F29F51}">
      <dgm:prSet/>
      <dgm:spPr/>
      <dgm:t>
        <a:bodyPr/>
        <a:lstStyle/>
        <a:p>
          <a:endParaRPr lang="en-US"/>
        </a:p>
      </dgm:t>
    </dgm:pt>
    <dgm:pt modelId="{D4C6851D-F6AA-45B1-BF40-C0F4BEB75940}" type="sibTrans" cxnId="{2EA66A0E-0F39-4FA4-8BEB-B247E3F29F51}">
      <dgm:prSet/>
      <dgm:spPr/>
      <dgm:t>
        <a:bodyPr/>
        <a:lstStyle/>
        <a:p>
          <a:endParaRPr lang="en-US"/>
        </a:p>
      </dgm:t>
    </dgm:pt>
    <dgm:pt modelId="{E5358E15-5FD3-4C71-9642-1E8CE7B8C2AF}">
      <dgm:prSet/>
      <dgm:spPr/>
      <dgm:t>
        <a:bodyPr/>
        <a:lstStyle/>
        <a:p>
          <a:r>
            <a:rPr lang="en-US"/>
            <a:t>⚖️ Ethics</a:t>
          </a:r>
        </a:p>
      </dgm:t>
    </dgm:pt>
    <dgm:pt modelId="{AD70D3C4-D16B-463C-B648-EAC130E61E07}" type="parTrans" cxnId="{96014244-8036-4BB2-98EF-DAB65D684228}">
      <dgm:prSet/>
      <dgm:spPr/>
      <dgm:t>
        <a:bodyPr/>
        <a:lstStyle/>
        <a:p>
          <a:endParaRPr lang="en-US"/>
        </a:p>
      </dgm:t>
    </dgm:pt>
    <dgm:pt modelId="{0AFAECE6-BAB2-40AE-B0E8-222E61EA50B8}" type="sibTrans" cxnId="{96014244-8036-4BB2-98EF-DAB65D684228}">
      <dgm:prSet/>
      <dgm:spPr/>
      <dgm:t>
        <a:bodyPr/>
        <a:lstStyle/>
        <a:p>
          <a:endParaRPr lang="en-US"/>
        </a:p>
      </dgm:t>
    </dgm:pt>
    <dgm:pt modelId="{502FC0BC-0FD6-4607-A203-4A6904AB06DD}" type="pres">
      <dgm:prSet presAssocID="{0726A335-4C95-40ED-A006-461CCDAE31BE}" presName="diagram" presStyleCnt="0">
        <dgm:presLayoutVars>
          <dgm:dir/>
          <dgm:resizeHandles val="exact"/>
        </dgm:presLayoutVars>
      </dgm:prSet>
      <dgm:spPr/>
    </dgm:pt>
    <dgm:pt modelId="{90176FC6-6CB4-4FDC-9993-13AE7FCEF264}" type="pres">
      <dgm:prSet presAssocID="{B9D692C7-92F1-4D35-86A5-E8A32C470518}" presName="node" presStyleLbl="node1" presStyleIdx="0" presStyleCnt="8">
        <dgm:presLayoutVars>
          <dgm:bulletEnabled val="1"/>
        </dgm:presLayoutVars>
      </dgm:prSet>
      <dgm:spPr/>
    </dgm:pt>
    <dgm:pt modelId="{3D608C43-B67A-4C15-AAA2-4B5B9D98F7C9}" type="pres">
      <dgm:prSet presAssocID="{75FC6C8A-931B-4BED-8207-D440DD2AFDFE}" presName="sibTrans" presStyleCnt="0"/>
      <dgm:spPr/>
    </dgm:pt>
    <dgm:pt modelId="{7F0053D1-9A8B-448D-AACB-5E89BB32447C}" type="pres">
      <dgm:prSet presAssocID="{33456FBC-EAB3-4071-BADB-65EBDCF32C44}" presName="node" presStyleLbl="node1" presStyleIdx="1" presStyleCnt="8">
        <dgm:presLayoutVars>
          <dgm:bulletEnabled val="1"/>
        </dgm:presLayoutVars>
      </dgm:prSet>
      <dgm:spPr/>
    </dgm:pt>
    <dgm:pt modelId="{DF286364-9D72-4CA4-8A36-D34813C8104B}" type="pres">
      <dgm:prSet presAssocID="{D17FD293-8D4A-4940-9979-30F1A42155A7}" presName="sibTrans" presStyleCnt="0"/>
      <dgm:spPr/>
    </dgm:pt>
    <dgm:pt modelId="{D2B82ECA-25A6-48A9-AA93-82DF36A70024}" type="pres">
      <dgm:prSet presAssocID="{E26E1E6C-61D9-424C-8449-9163FA7CB213}" presName="node" presStyleLbl="node1" presStyleIdx="2" presStyleCnt="8">
        <dgm:presLayoutVars>
          <dgm:bulletEnabled val="1"/>
        </dgm:presLayoutVars>
      </dgm:prSet>
      <dgm:spPr/>
    </dgm:pt>
    <dgm:pt modelId="{7DD7B0FD-89F2-4307-BB06-8731E9C2971D}" type="pres">
      <dgm:prSet presAssocID="{69F4EC12-E38B-4CD2-AE38-BA7494468478}" presName="sibTrans" presStyleCnt="0"/>
      <dgm:spPr/>
    </dgm:pt>
    <dgm:pt modelId="{818E42FC-28A3-42B5-A89A-E5C5A2AA628F}" type="pres">
      <dgm:prSet presAssocID="{4D6608CA-D232-4EC3-915A-70B98EEF41D5}" presName="node" presStyleLbl="node1" presStyleIdx="3" presStyleCnt="8">
        <dgm:presLayoutVars>
          <dgm:bulletEnabled val="1"/>
        </dgm:presLayoutVars>
      </dgm:prSet>
      <dgm:spPr/>
    </dgm:pt>
    <dgm:pt modelId="{7DCB298C-BAC0-4A4C-B1A1-B2CD199BD02A}" type="pres">
      <dgm:prSet presAssocID="{11B29092-C408-44AF-9E25-653445C47201}" presName="sibTrans" presStyleCnt="0"/>
      <dgm:spPr/>
    </dgm:pt>
    <dgm:pt modelId="{E25105FC-FC15-47CA-A775-430F900734DE}" type="pres">
      <dgm:prSet presAssocID="{AE009F14-01C9-4BCA-9F1B-E1C1BDFC4D35}" presName="node" presStyleLbl="node1" presStyleIdx="4" presStyleCnt="8">
        <dgm:presLayoutVars>
          <dgm:bulletEnabled val="1"/>
        </dgm:presLayoutVars>
      </dgm:prSet>
      <dgm:spPr/>
    </dgm:pt>
    <dgm:pt modelId="{75AA14BC-AE2F-465F-80B4-98F37E6FDF14}" type="pres">
      <dgm:prSet presAssocID="{5C191B55-8937-49CF-A5B2-FE3DDF5036DF}" presName="sibTrans" presStyleCnt="0"/>
      <dgm:spPr/>
    </dgm:pt>
    <dgm:pt modelId="{A055AF7F-CD56-4BFF-9D0E-FB1B4ACE309B}" type="pres">
      <dgm:prSet presAssocID="{F07C9FFA-A922-4EE7-93DB-79D16EEDA72E}" presName="node" presStyleLbl="node1" presStyleIdx="5" presStyleCnt="8">
        <dgm:presLayoutVars>
          <dgm:bulletEnabled val="1"/>
        </dgm:presLayoutVars>
      </dgm:prSet>
      <dgm:spPr/>
    </dgm:pt>
    <dgm:pt modelId="{8C9A3478-CEDE-4B00-83A2-54BA2798A176}" type="pres">
      <dgm:prSet presAssocID="{EA9A2496-66F9-4F4F-BD78-86EA93DEA061}" presName="sibTrans" presStyleCnt="0"/>
      <dgm:spPr/>
    </dgm:pt>
    <dgm:pt modelId="{A2225E75-9213-4CE1-994D-695B633C3727}" type="pres">
      <dgm:prSet presAssocID="{92895947-1C69-403B-B8BC-877AF64095FC}" presName="node" presStyleLbl="node1" presStyleIdx="6" presStyleCnt="8">
        <dgm:presLayoutVars>
          <dgm:bulletEnabled val="1"/>
        </dgm:presLayoutVars>
      </dgm:prSet>
      <dgm:spPr/>
    </dgm:pt>
    <dgm:pt modelId="{874F8861-CAAF-4F8B-9159-AFBA95A83AEF}" type="pres">
      <dgm:prSet presAssocID="{D4C6851D-F6AA-45B1-BF40-C0F4BEB75940}" presName="sibTrans" presStyleCnt="0"/>
      <dgm:spPr/>
    </dgm:pt>
    <dgm:pt modelId="{3885BAC2-4909-493F-A070-990A2B5BD8BF}" type="pres">
      <dgm:prSet presAssocID="{E5358E15-5FD3-4C71-9642-1E8CE7B8C2AF}" presName="node" presStyleLbl="node1" presStyleIdx="7" presStyleCnt="8">
        <dgm:presLayoutVars>
          <dgm:bulletEnabled val="1"/>
        </dgm:presLayoutVars>
      </dgm:prSet>
      <dgm:spPr/>
    </dgm:pt>
  </dgm:ptLst>
  <dgm:cxnLst>
    <dgm:cxn modelId="{12ABB502-3322-4CF6-B37E-FAC5E52395C3}" srcId="{0726A335-4C95-40ED-A006-461CCDAE31BE}" destId="{AE009F14-01C9-4BCA-9F1B-E1C1BDFC4D35}" srcOrd="4" destOrd="0" parTransId="{D7FB4EC1-37B8-47ED-95F1-FE8D10A8306E}" sibTransId="{5C191B55-8937-49CF-A5B2-FE3DDF5036DF}"/>
    <dgm:cxn modelId="{380E9604-8CA1-46B5-A54C-3EEA9230B8BB}" type="presOf" srcId="{E26E1E6C-61D9-424C-8449-9163FA7CB213}" destId="{D2B82ECA-25A6-48A9-AA93-82DF36A70024}" srcOrd="0" destOrd="0" presId="urn:microsoft.com/office/officeart/2005/8/layout/default"/>
    <dgm:cxn modelId="{2EA66A0E-0F39-4FA4-8BEB-B247E3F29F51}" srcId="{0726A335-4C95-40ED-A006-461CCDAE31BE}" destId="{92895947-1C69-403B-B8BC-877AF64095FC}" srcOrd="6" destOrd="0" parTransId="{E6548729-732C-4A77-A4E6-75D6DABF8DE3}" sibTransId="{D4C6851D-F6AA-45B1-BF40-C0F4BEB75940}"/>
    <dgm:cxn modelId="{E1517010-F390-4C03-B22C-B64E32C730EA}" type="presOf" srcId="{33456FBC-EAB3-4071-BADB-65EBDCF32C44}" destId="{7F0053D1-9A8B-448D-AACB-5E89BB32447C}" srcOrd="0" destOrd="0" presId="urn:microsoft.com/office/officeart/2005/8/layout/default"/>
    <dgm:cxn modelId="{686A8B3D-B353-4F87-BA74-7417C3BE2C96}" srcId="{0726A335-4C95-40ED-A006-461CCDAE31BE}" destId="{B9D692C7-92F1-4D35-86A5-E8A32C470518}" srcOrd="0" destOrd="0" parTransId="{71CD47E8-2B9E-44F3-9E33-F3520427C10C}" sibTransId="{75FC6C8A-931B-4BED-8207-D440DD2AFDFE}"/>
    <dgm:cxn modelId="{96014244-8036-4BB2-98EF-DAB65D684228}" srcId="{0726A335-4C95-40ED-A006-461CCDAE31BE}" destId="{E5358E15-5FD3-4C71-9642-1E8CE7B8C2AF}" srcOrd="7" destOrd="0" parTransId="{AD70D3C4-D16B-463C-B648-EAC130E61E07}" sibTransId="{0AFAECE6-BAB2-40AE-B0E8-222E61EA50B8}"/>
    <dgm:cxn modelId="{B0A9B945-DACA-4F68-AD74-AA3818642166}" srcId="{0726A335-4C95-40ED-A006-461CCDAE31BE}" destId="{E26E1E6C-61D9-424C-8449-9163FA7CB213}" srcOrd="2" destOrd="0" parTransId="{AF1C4FEA-BBED-4B78-A120-7374ACCFD1A0}" sibTransId="{69F4EC12-E38B-4CD2-AE38-BA7494468478}"/>
    <dgm:cxn modelId="{7F5FEE6C-0AEE-4D49-A5D1-1A36A9334737}" type="presOf" srcId="{0726A335-4C95-40ED-A006-461CCDAE31BE}" destId="{502FC0BC-0FD6-4607-A203-4A6904AB06DD}" srcOrd="0" destOrd="0" presId="urn:microsoft.com/office/officeart/2005/8/layout/default"/>
    <dgm:cxn modelId="{D7D7E991-B931-4DC5-BF71-CF49DA580F8A}" type="presOf" srcId="{F07C9FFA-A922-4EE7-93DB-79D16EEDA72E}" destId="{A055AF7F-CD56-4BFF-9D0E-FB1B4ACE309B}" srcOrd="0" destOrd="0" presId="urn:microsoft.com/office/officeart/2005/8/layout/default"/>
    <dgm:cxn modelId="{5BCAA598-856F-4833-B841-9FEC97AC0393}" type="presOf" srcId="{AE009F14-01C9-4BCA-9F1B-E1C1BDFC4D35}" destId="{E25105FC-FC15-47CA-A775-430F900734DE}" srcOrd="0" destOrd="0" presId="urn:microsoft.com/office/officeart/2005/8/layout/default"/>
    <dgm:cxn modelId="{04E2FC9A-7BEF-4B3E-A75E-4FCF3FEADCBC}" type="presOf" srcId="{B9D692C7-92F1-4D35-86A5-E8A32C470518}" destId="{90176FC6-6CB4-4FDC-9993-13AE7FCEF264}" srcOrd="0" destOrd="0" presId="urn:microsoft.com/office/officeart/2005/8/layout/default"/>
    <dgm:cxn modelId="{40BAE4BD-53C5-4923-B94F-44CAD9A610AF}" srcId="{0726A335-4C95-40ED-A006-461CCDAE31BE}" destId="{4D6608CA-D232-4EC3-915A-70B98EEF41D5}" srcOrd="3" destOrd="0" parTransId="{5EEEBCDE-AA7F-41AC-B519-A8495D7D70E1}" sibTransId="{11B29092-C408-44AF-9E25-653445C47201}"/>
    <dgm:cxn modelId="{74F6DECF-A740-4B36-8AA7-8525FA9D3753}" type="presOf" srcId="{92895947-1C69-403B-B8BC-877AF64095FC}" destId="{A2225E75-9213-4CE1-994D-695B633C3727}" srcOrd="0" destOrd="0" presId="urn:microsoft.com/office/officeart/2005/8/layout/default"/>
    <dgm:cxn modelId="{3F137BD6-447E-40F0-A0EA-D738DC1A6437}" srcId="{0726A335-4C95-40ED-A006-461CCDAE31BE}" destId="{33456FBC-EAB3-4071-BADB-65EBDCF32C44}" srcOrd="1" destOrd="0" parTransId="{14B7030F-226D-4E56-94D0-B5A4565C57DA}" sibTransId="{D17FD293-8D4A-4940-9979-30F1A42155A7}"/>
    <dgm:cxn modelId="{29A942E2-49E1-4F4F-9019-1526B3906465}" type="presOf" srcId="{E5358E15-5FD3-4C71-9642-1E8CE7B8C2AF}" destId="{3885BAC2-4909-493F-A070-990A2B5BD8BF}" srcOrd="0" destOrd="0" presId="urn:microsoft.com/office/officeart/2005/8/layout/default"/>
    <dgm:cxn modelId="{5DADC2E2-243B-4F1A-A75C-6E1BCFF494D6}" type="presOf" srcId="{4D6608CA-D232-4EC3-915A-70B98EEF41D5}" destId="{818E42FC-28A3-42B5-A89A-E5C5A2AA628F}" srcOrd="0" destOrd="0" presId="urn:microsoft.com/office/officeart/2005/8/layout/default"/>
    <dgm:cxn modelId="{9C4030F0-3E8E-42CE-BF51-39744AEA1472}" srcId="{0726A335-4C95-40ED-A006-461CCDAE31BE}" destId="{F07C9FFA-A922-4EE7-93DB-79D16EEDA72E}" srcOrd="5" destOrd="0" parTransId="{86E07819-2DDA-4782-84AD-9FBCFDF8B67E}" sibTransId="{EA9A2496-66F9-4F4F-BD78-86EA93DEA061}"/>
    <dgm:cxn modelId="{0C30AAD7-E8D5-48E0-A70F-2E01350FC851}" type="presParOf" srcId="{502FC0BC-0FD6-4607-A203-4A6904AB06DD}" destId="{90176FC6-6CB4-4FDC-9993-13AE7FCEF264}" srcOrd="0" destOrd="0" presId="urn:microsoft.com/office/officeart/2005/8/layout/default"/>
    <dgm:cxn modelId="{68BD7A3F-7870-4E6B-A69B-F928B351BFA2}" type="presParOf" srcId="{502FC0BC-0FD6-4607-A203-4A6904AB06DD}" destId="{3D608C43-B67A-4C15-AAA2-4B5B9D98F7C9}" srcOrd="1" destOrd="0" presId="urn:microsoft.com/office/officeart/2005/8/layout/default"/>
    <dgm:cxn modelId="{AD59E543-8327-4AF0-93A3-6CE6A9F57940}" type="presParOf" srcId="{502FC0BC-0FD6-4607-A203-4A6904AB06DD}" destId="{7F0053D1-9A8B-448D-AACB-5E89BB32447C}" srcOrd="2" destOrd="0" presId="urn:microsoft.com/office/officeart/2005/8/layout/default"/>
    <dgm:cxn modelId="{15084A1E-F13C-404A-AB1A-8F8912449B44}" type="presParOf" srcId="{502FC0BC-0FD6-4607-A203-4A6904AB06DD}" destId="{DF286364-9D72-4CA4-8A36-D34813C8104B}" srcOrd="3" destOrd="0" presId="urn:microsoft.com/office/officeart/2005/8/layout/default"/>
    <dgm:cxn modelId="{113826D4-C83A-4B5E-8C83-63AE393E6221}" type="presParOf" srcId="{502FC0BC-0FD6-4607-A203-4A6904AB06DD}" destId="{D2B82ECA-25A6-48A9-AA93-82DF36A70024}" srcOrd="4" destOrd="0" presId="urn:microsoft.com/office/officeart/2005/8/layout/default"/>
    <dgm:cxn modelId="{1258A156-7F70-4D3F-89E6-7D5D64197BC9}" type="presParOf" srcId="{502FC0BC-0FD6-4607-A203-4A6904AB06DD}" destId="{7DD7B0FD-89F2-4307-BB06-8731E9C2971D}" srcOrd="5" destOrd="0" presId="urn:microsoft.com/office/officeart/2005/8/layout/default"/>
    <dgm:cxn modelId="{94733906-C92F-4BF0-BD31-A25F17E1186E}" type="presParOf" srcId="{502FC0BC-0FD6-4607-A203-4A6904AB06DD}" destId="{818E42FC-28A3-42B5-A89A-E5C5A2AA628F}" srcOrd="6" destOrd="0" presId="urn:microsoft.com/office/officeart/2005/8/layout/default"/>
    <dgm:cxn modelId="{27B5C7C3-AEC1-4250-B070-76D9C53C35FA}" type="presParOf" srcId="{502FC0BC-0FD6-4607-A203-4A6904AB06DD}" destId="{7DCB298C-BAC0-4A4C-B1A1-B2CD199BD02A}" srcOrd="7" destOrd="0" presId="urn:microsoft.com/office/officeart/2005/8/layout/default"/>
    <dgm:cxn modelId="{D3612E48-D56A-42F8-946F-69125BAFDC3A}" type="presParOf" srcId="{502FC0BC-0FD6-4607-A203-4A6904AB06DD}" destId="{E25105FC-FC15-47CA-A775-430F900734DE}" srcOrd="8" destOrd="0" presId="urn:microsoft.com/office/officeart/2005/8/layout/default"/>
    <dgm:cxn modelId="{D9367C7C-F353-4E0E-9823-BD9249C82E26}" type="presParOf" srcId="{502FC0BC-0FD6-4607-A203-4A6904AB06DD}" destId="{75AA14BC-AE2F-465F-80B4-98F37E6FDF14}" srcOrd="9" destOrd="0" presId="urn:microsoft.com/office/officeart/2005/8/layout/default"/>
    <dgm:cxn modelId="{F81029F6-83A7-4173-B715-F5848AC835A9}" type="presParOf" srcId="{502FC0BC-0FD6-4607-A203-4A6904AB06DD}" destId="{A055AF7F-CD56-4BFF-9D0E-FB1B4ACE309B}" srcOrd="10" destOrd="0" presId="urn:microsoft.com/office/officeart/2005/8/layout/default"/>
    <dgm:cxn modelId="{021FE2B3-2C40-445D-BE15-2C5854BE5C77}" type="presParOf" srcId="{502FC0BC-0FD6-4607-A203-4A6904AB06DD}" destId="{8C9A3478-CEDE-4B00-83A2-54BA2798A176}" srcOrd="11" destOrd="0" presId="urn:microsoft.com/office/officeart/2005/8/layout/default"/>
    <dgm:cxn modelId="{4F0444F0-A457-4F3F-B68E-45F01CF79876}" type="presParOf" srcId="{502FC0BC-0FD6-4607-A203-4A6904AB06DD}" destId="{A2225E75-9213-4CE1-994D-695B633C3727}" srcOrd="12" destOrd="0" presId="urn:microsoft.com/office/officeart/2005/8/layout/default"/>
    <dgm:cxn modelId="{B6B50D88-A942-4FF7-A47B-DE73311254E2}" type="presParOf" srcId="{502FC0BC-0FD6-4607-A203-4A6904AB06DD}" destId="{874F8861-CAAF-4F8B-9159-AFBA95A83AEF}" srcOrd="13" destOrd="0" presId="urn:microsoft.com/office/officeart/2005/8/layout/default"/>
    <dgm:cxn modelId="{2EC60B0A-7E36-4958-B0D3-6CFB00937E6D}" type="presParOf" srcId="{502FC0BC-0FD6-4607-A203-4A6904AB06DD}" destId="{3885BAC2-4909-493F-A070-990A2B5BD8BF}"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CC0478-13E4-446D-80E8-4D81700753DA}">
      <dsp:nvSpPr>
        <dsp:cNvPr id="0" name=""/>
        <dsp:cNvSpPr/>
      </dsp:nvSpPr>
      <dsp:spPr>
        <a:xfrm>
          <a:off x="0" y="5897"/>
          <a:ext cx="11044165" cy="1255026"/>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3796F4-DBED-49A9-B69C-5B6439778541}">
      <dsp:nvSpPr>
        <dsp:cNvPr id="0" name=""/>
        <dsp:cNvSpPr/>
      </dsp:nvSpPr>
      <dsp:spPr>
        <a:xfrm>
          <a:off x="379645" y="288278"/>
          <a:ext cx="690939" cy="69026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A092E0-F976-444E-BF68-9393444E6798}">
      <dsp:nvSpPr>
        <dsp:cNvPr id="0" name=""/>
        <dsp:cNvSpPr/>
      </dsp:nvSpPr>
      <dsp:spPr>
        <a:xfrm>
          <a:off x="1450230" y="0"/>
          <a:ext cx="9528416" cy="1372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276" tIns="145276" rIns="145276" bIns="145276" numCol="1" spcCol="1270" anchor="ctr" anchorCtr="0">
          <a:noAutofit/>
        </a:bodyPr>
        <a:lstStyle/>
        <a:p>
          <a:pPr marL="0" lvl="0" indent="0" algn="l" defTabSz="1244600">
            <a:lnSpc>
              <a:spcPct val="100000"/>
            </a:lnSpc>
            <a:spcBef>
              <a:spcPct val="0"/>
            </a:spcBef>
            <a:spcAft>
              <a:spcPct val="35000"/>
            </a:spcAft>
            <a:buNone/>
          </a:pPr>
          <a:r>
            <a:rPr lang="en-GB" sz="2800" b="1" kern="1200">
              <a:latin typeface="Aptos"/>
            </a:rPr>
            <a:t>Layer 1 : Big ideas &amp; concepts                          </a:t>
          </a:r>
          <a:br>
            <a:rPr lang="en-GB" sz="1700" b="1" kern="1200">
              <a:latin typeface="Aptos"/>
            </a:rPr>
          </a:br>
          <a:r>
            <a:rPr lang="en-GB" sz="1700" b="1" kern="1200">
              <a:latin typeface="Aptos"/>
            </a:rPr>
            <a:t>What do all children and young people need to understand across the curriculum to help them be individuals, contributors, citizens </a:t>
          </a:r>
          <a:r>
            <a:rPr lang="en-GB" sz="1700" b="1" kern="1200">
              <a:latin typeface="Aptos"/>
              <a:ea typeface="Calibri"/>
              <a:cs typeface="Calibri"/>
            </a:rPr>
            <a:t>and learners?</a:t>
          </a:r>
          <a:endParaRPr lang="en-US" sz="1700" b="1" kern="1200">
            <a:latin typeface="Aptos"/>
          </a:endParaRPr>
        </a:p>
      </dsp:txBody>
      <dsp:txXfrm>
        <a:off x="1450230" y="0"/>
        <a:ext cx="9528416" cy="1372685"/>
      </dsp:txXfrm>
    </dsp:sp>
    <dsp:sp modelId="{E11CA94A-2D2E-43A1-A733-B2766DC8DA42}">
      <dsp:nvSpPr>
        <dsp:cNvPr id="0" name=""/>
        <dsp:cNvSpPr/>
      </dsp:nvSpPr>
      <dsp:spPr>
        <a:xfrm>
          <a:off x="0" y="1721754"/>
          <a:ext cx="11044165" cy="1255026"/>
        </a:xfrm>
        <a:prstGeom prst="roundRect">
          <a:avLst>
            <a:gd name="adj" fmla="val 10000"/>
          </a:avLst>
        </a:prstGeom>
        <a:solidFill>
          <a:schemeClr val="accent5">
            <a:hueOff val="-4050717"/>
            <a:satOff val="-275"/>
            <a:lumOff val="654"/>
            <a:alphaOff val="0"/>
          </a:schemeClr>
        </a:solidFill>
        <a:ln>
          <a:noFill/>
        </a:ln>
        <a:effectLst/>
      </dsp:spPr>
      <dsp:style>
        <a:lnRef idx="0">
          <a:scrgbClr r="0" g="0" b="0"/>
        </a:lnRef>
        <a:fillRef idx="1">
          <a:scrgbClr r="0" g="0" b="0"/>
        </a:fillRef>
        <a:effectRef idx="0">
          <a:scrgbClr r="0" g="0" b="0"/>
        </a:effectRef>
        <a:fontRef idx="minor"/>
      </dsp:style>
    </dsp:sp>
    <dsp:sp modelId="{C773722C-9FEF-47AD-9AAF-28D17B098162}">
      <dsp:nvSpPr>
        <dsp:cNvPr id="0" name=""/>
        <dsp:cNvSpPr/>
      </dsp:nvSpPr>
      <dsp:spPr>
        <a:xfrm>
          <a:off x="379645" y="2004135"/>
          <a:ext cx="690939" cy="69026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07B380-865D-4F54-8ADE-104F2B6778E6}">
      <dsp:nvSpPr>
        <dsp:cNvPr id="0" name=""/>
        <dsp:cNvSpPr/>
      </dsp:nvSpPr>
      <dsp:spPr>
        <a:xfrm>
          <a:off x="1450230" y="1676016"/>
          <a:ext cx="9528416" cy="1372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276" tIns="145276" rIns="145276" bIns="145276" numCol="1" spcCol="1270" anchor="ctr" anchorCtr="0">
          <a:noAutofit/>
        </a:bodyPr>
        <a:lstStyle/>
        <a:p>
          <a:pPr marL="0" lvl="0" indent="0" algn="l" defTabSz="1244600">
            <a:lnSpc>
              <a:spcPct val="100000"/>
            </a:lnSpc>
            <a:spcBef>
              <a:spcPct val="0"/>
            </a:spcBef>
            <a:spcAft>
              <a:spcPct val="35000"/>
            </a:spcAft>
            <a:buNone/>
          </a:pPr>
          <a:r>
            <a:rPr lang="en-GB" sz="2800" b="1" kern="1200">
              <a:latin typeface="Aptos"/>
            </a:rPr>
            <a:t>Layer 2: Knowing and doing</a:t>
          </a:r>
          <a:br>
            <a:rPr lang="en-GB" sz="1700" b="1" kern="1200">
              <a:latin typeface="Aptos"/>
            </a:rPr>
          </a:br>
          <a:r>
            <a:rPr lang="en-GB" sz="1700" b="1" kern="1200">
              <a:latin typeface="Aptos"/>
            </a:rPr>
            <a:t>What key conceptual knowledge and skills do all children and young people need to help their understanding?</a:t>
          </a:r>
          <a:endParaRPr lang="en-US" sz="1700" b="1" kern="1200">
            <a:latin typeface="Aptos"/>
          </a:endParaRPr>
        </a:p>
      </dsp:txBody>
      <dsp:txXfrm>
        <a:off x="1450230" y="1676016"/>
        <a:ext cx="9528416" cy="1372685"/>
      </dsp:txXfrm>
    </dsp:sp>
    <dsp:sp modelId="{7BD76A90-1B1E-41A6-A4A9-DBC9C085CFA8}">
      <dsp:nvSpPr>
        <dsp:cNvPr id="0" name=""/>
        <dsp:cNvSpPr/>
      </dsp:nvSpPr>
      <dsp:spPr>
        <a:xfrm>
          <a:off x="0" y="3437611"/>
          <a:ext cx="11044165" cy="1255026"/>
        </a:xfrm>
        <a:prstGeom prst="roundRect">
          <a:avLst>
            <a:gd name="adj" fmla="val 10000"/>
          </a:avLst>
        </a:prstGeom>
        <a:solidFill>
          <a:schemeClr val="accent5">
            <a:hueOff val="-8101434"/>
            <a:satOff val="-551"/>
            <a:lumOff val="1307"/>
            <a:alphaOff val="0"/>
          </a:schemeClr>
        </a:solidFill>
        <a:ln>
          <a:noFill/>
        </a:ln>
        <a:effectLst/>
      </dsp:spPr>
      <dsp:style>
        <a:lnRef idx="0">
          <a:scrgbClr r="0" g="0" b="0"/>
        </a:lnRef>
        <a:fillRef idx="1">
          <a:scrgbClr r="0" g="0" b="0"/>
        </a:fillRef>
        <a:effectRef idx="0">
          <a:scrgbClr r="0" g="0" b="0"/>
        </a:effectRef>
        <a:fontRef idx="minor"/>
      </dsp:style>
    </dsp:sp>
    <dsp:sp modelId="{579FB873-9C95-483F-A41F-4C166EFA6FA0}">
      <dsp:nvSpPr>
        <dsp:cNvPr id="0" name=""/>
        <dsp:cNvSpPr/>
      </dsp:nvSpPr>
      <dsp:spPr>
        <a:xfrm>
          <a:off x="379645" y="3719992"/>
          <a:ext cx="690939" cy="69026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8BAFE3-BE32-4A15-B110-7B80C946C56B}">
      <dsp:nvSpPr>
        <dsp:cNvPr id="0" name=""/>
        <dsp:cNvSpPr/>
      </dsp:nvSpPr>
      <dsp:spPr>
        <a:xfrm>
          <a:off x="1450230" y="3380439"/>
          <a:ext cx="9528416" cy="1372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276" tIns="145276" rIns="145276" bIns="145276" numCol="1" spcCol="1270" anchor="ctr" anchorCtr="0">
          <a:noAutofit/>
        </a:bodyPr>
        <a:lstStyle/>
        <a:p>
          <a:pPr marL="0" lvl="0" indent="0" algn="l" defTabSz="1244600">
            <a:lnSpc>
              <a:spcPct val="100000"/>
            </a:lnSpc>
            <a:spcBef>
              <a:spcPct val="0"/>
            </a:spcBef>
            <a:spcAft>
              <a:spcPct val="35000"/>
            </a:spcAft>
            <a:buNone/>
          </a:pPr>
          <a:r>
            <a:rPr lang="en-GB" sz="2800" b="1" kern="1200">
              <a:latin typeface="Aptos"/>
            </a:rPr>
            <a:t>Layer 3: Progression in knowledge and skills </a:t>
          </a:r>
          <a:br>
            <a:rPr lang="en-GB" sz="1700" b="1" kern="1200">
              <a:latin typeface="Aptos"/>
            </a:rPr>
          </a:br>
          <a:r>
            <a:rPr lang="en-GB" sz="1700" b="1" kern="1200">
              <a:latin typeface="Aptos"/>
            </a:rPr>
            <a:t>What is the expected knowledge and skills required to help all children and young people make progress at each stage?</a:t>
          </a:r>
          <a:endParaRPr lang="en-US" sz="1700" b="1" kern="1200">
            <a:latin typeface="Aptos"/>
          </a:endParaRPr>
        </a:p>
      </dsp:txBody>
      <dsp:txXfrm>
        <a:off x="1450230" y="3380439"/>
        <a:ext cx="9528416" cy="1372685"/>
      </dsp:txXfrm>
    </dsp:sp>
    <dsp:sp modelId="{1D3DDE40-5B31-4CD4-914D-E554F57E52E8}">
      <dsp:nvSpPr>
        <dsp:cNvPr id="0" name=""/>
        <dsp:cNvSpPr/>
      </dsp:nvSpPr>
      <dsp:spPr>
        <a:xfrm>
          <a:off x="0" y="5153468"/>
          <a:ext cx="11044165" cy="1255026"/>
        </a:xfrm>
        <a:prstGeom prst="roundRect">
          <a:avLst>
            <a:gd name="adj" fmla="val 10000"/>
          </a:avLst>
        </a:prstGeom>
        <a:solidFill>
          <a:schemeClr val="accent5">
            <a:hueOff val="-12152150"/>
            <a:satOff val="-826"/>
            <a:lumOff val="1961"/>
            <a:alphaOff val="0"/>
          </a:schemeClr>
        </a:solidFill>
        <a:ln>
          <a:noFill/>
        </a:ln>
        <a:effectLst/>
      </dsp:spPr>
      <dsp:style>
        <a:lnRef idx="0">
          <a:scrgbClr r="0" g="0" b="0"/>
        </a:lnRef>
        <a:fillRef idx="1">
          <a:scrgbClr r="0" g="0" b="0"/>
        </a:fillRef>
        <a:effectRef idx="0">
          <a:scrgbClr r="0" g="0" b="0"/>
        </a:effectRef>
        <a:fontRef idx="minor"/>
      </dsp:style>
    </dsp:sp>
    <dsp:sp modelId="{DD957969-3A0F-489B-B7F3-8DEBE0FD150D}">
      <dsp:nvSpPr>
        <dsp:cNvPr id="0" name=""/>
        <dsp:cNvSpPr/>
      </dsp:nvSpPr>
      <dsp:spPr>
        <a:xfrm>
          <a:off x="380016" y="5435849"/>
          <a:ext cx="690939" cy="690264"/>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241701-C1F1-4421-8E12-BDC813CDCF56}">
      <dsp:nvSpPr>
        <dsp:cNvPr id="0" name=""/>
        <dsp:cNvSpPr/>
      </dsp:nvSpPr>
      <dsp:spPr>
        <a:xfrm>
          <a:off x="1450972" y="5084861"/>
          <a:ext cx="9457163" cy="1372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276" tIns="145276" rIns="145276" bIns="145276" numCol="1" spcCol="1270" anchor="ctr" anchorCtr="0">
          <a:noAutofit/>
        </a:bodyPr>
        <a:lstStyle/>
        <a:p>
          <a:pPr marL="0" lvl="0" indent="0" algn="l" defTabSz="1066800">
            <a:lnSpc>
              <a:spcPct val="100000"/>
            </a:lnSpc>
            <a:spcBef>
              <a:spcPct val="0"/>
            </a:spcBef>
            <a:spcAft>
              <a:spcPct val="35000"/>
            </a:spcAft>
            <a:buNone/>
          </a:pPr>
          <a:r>
            <a:rPr lang="en-GB" sz="2400" b="1" kern="1200">
              <a:latin typeface="Aptos"/>
            </a:rPr>
            <a:t>Layer 4: Pedagogy</a:t>
          </a:r>
          <a:br>
            <a:rPr lang="en-GB" sz="1700" b="1" kern="1200">
              <a:latin typeface="Aptos"/>
            </a:rPr>
          </a:br>
          <a:r>
            <a:rPr lang="en-GB" sz="1700" b="1" kern="1200">
              <a:latin typeface="Aptos"/>
            </a:rPr>
            <a:t>How should the interactions, experiences, spaces and time of learning environments be best organised and approached to allow all children and young people to flourish and develop their expected knowledge and skills? </a:t>
          </a:r>
          <a:endParaRPr lang="en-US" sz="1700" b="1" kern="1200">
            <a:latin typeface="Aptos"/>
          </a:endParaRPr>
        </a:p>
      </dsp:txBody>
      <dsp:txXfrm>
        <a:off x="1450972" y="5084861"/>
        <a:ext cx="9457163" cy="13726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147482-E05E-4D57-9250-5A748581622F}">
      <dsp:nvSpPr>
        <dsp:cNvPr id="0" name=""/>
        <dsp:cNvSpPr/>
      </dsp:nvSpPr>
      <dsp:spPr>
        <a:xfrm>
          <a:off x="0" y="2439"/>
          <a:ext cx="6301601" cy="123661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7252CC-2D92-4400-9D66-DB81545E7330}">
      <dsp:nvSpPr>
        <dsp:cNvPr id="0" name=""/>
        <dsp:cNvSpPr/>
      </dsp:nvSpPr>
      <dsp:spPr>
        <a:xfrm>
          <a:off x="374076" y="280678"/>
          <a:ext cx="680139" cy="6801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2DDC2C-3F09-4E80-A4FB-DBAFE6AFA2FF}">
      <dsp:nvSpPr>
        <dsp:cNvPr id="0" name=""/>
        <dsp:cNvSpPr/>
      </dsp:nvSpPr>
      <dsp:spPr>
        <a:xfrm>
          <a:off x="1428292" y="2439"/>
          <a:ext cx="4873308" cy="1236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75" tIns="130875" rIns="130875" bIns="130875" numCol="1" spcCol="1270" anchor="ctr" anchorCtr="0">
          <a:noAutofit/>
        </a:bodyPr>
        <a:lstStyle/>
        <a:p>
          <a:pPr marL="0" lvl="0" indent="0" algn="l" defTabSz="1244600">
            <a:lnSpc>
              <a:spcPct val="100000"/>
            </a:lnSpc>
            <a:spcBef>
              <a:spcPct val="0"/>
            </a:spcBef>
            <a:spcAft>
              <a:spcPct val="35000"/>
            </a:spcAft>
            <a:buNone/>
          </a:pPr>
          <a:r>
            <a:rPr lang="en-US" sz="2800" kern="1200"/>
            <a:t>They are </a:t>
          </a:r>
          <a:r>
            <a:rPr lang="en-US" sz="2800" b="1" kern="1200"/>
            <a:t>NOT Big Ideas</a:t>
          </a:r>
          <a:r>
            <a:rPr lang="en-US" sz="2800" kern="1200"/>
            <a:t>; they </a:t>
          </a:r>
          <a:r>
            <a:rPr lang="en-US" sz="2800" b="1" kern="1200"/>
            <a:t>CONNECT the learning.</a:t>
          </a:r>
        </a:p>
      </dsp:txBody>
      <dsp:txXfrm>
        <a:off x="1428292" y="2439"/>
        <a:ext cx="4873308" cy="1236616"/>
      </dsp:txXfrm>
    </dsp:sp>
    <dsp:sp modelId="{05093F5A-2E86-4FEF-AC39-2D8EA741B752}">
      <dsp:nvSpPr>
        <dsp:cNvPr id="0" name=""/>
        <dsp:cNvSpPr/>
      </dsp:nvSpPr>
      <dsp:spPr>
        <a:xfrm>
          <a:off x="0" y="1548210"/>
          <a:ext cx="6301601" cy="123661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234A26-E1A0-4924-98D2-149B28EB1260}">
      <dsp:nvSpPr>
        <dsp:cNvPr id="0" name=""/>
        <dsp:cNvSpPr/>
      </dsp:nvSpPr>
      <dsp:spPr>
        <a:xfrm>
          <a:off x="374076" y="1826449"/>
          <a:ext cx="680139" cy="6801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D5A68B-4CB9-4E9C-B1EA-4595C2C120DC}">
      <dsp:nvSpPr>
        <dsp:cNvPr id="0" name=""/>
        <dsp:cNvSpPr/>
      </dsp:nvSpPr>
      <dsp:spPr>
        <a:xfrm>
          <a:off x="1428292" y="1548210"/>
          <a:ext cx="4873308" cy="1236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75" tIns="130875" rIns="130875" bIns="130875" numCol="1" spcCol="1270" anchor="ctr" anchorCtr="0">
          <a:noAutofit/>
        </a:bodyPr>
        <a:lstStyle/>
        <a:p>
          <a:pPr marL="0" lvl="0" indent="0" algn="l" defTabSz="1244600">
            <a:lnSpc>
              <a:spcPct val="100000"/>
            </a:lnSpc>
            <a:spcBef>
              <a:spcPct val="0"/>
            </a:spcBef>
            <a:spcAft>
              <a:spcPct val="35000"/>
            </a:spcAft>
            <a:buNone/>
          </a:pPr>
          <a:r>
            <a:rPr lang="en-GB" sz="2800" kern="1200"/>
            <a:t>Cut across all three big ideas</a:t>
          </a:r>
          <a:endParaRPr lang="en-US" sz="2800" kern="1200"/>
        </a:p>
      </dsp:txBody>
      <dsp:txXfrm>
        <a:off x="1428292" y="1548210"/>
        <a:ext cx="4873308" cy="1236616"/>
      </dsp:txXfrm>
    </dsp:sp>
    <dsp:sp modelId="{9D6C8F87-D4FE-4358-8B58-790B7178A0A6}">
      <dsp:nvSpPr>
        <dsp:cNvPr id="0" name=""/>
        <dsp:cNvSpPr/>
      </dsp:nvSpPr>
      <dsp:spPr>
        <a:xfrm>
          <a:off x="0" y="3093981"/>
          <a:ext cx="6301601" cy="123661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E9A9AF-50C9-4837-8E74-588930E8D493}">
      <dsp:nvSpPr>
        <dsp:cNvPr id="0" name=""/>
        <dsp:cNvSpPr/>
      </dsp:nvSpPr>
      <dsp:spPr>
        <a:xfrm>
          <a:off x="374076" y="3372220"/>
          <a:ext cx="680139" cy="68013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7A3742-F2B9-4CA0-929D-94C42159E964}">
      <dsp:nvSpPr>
        <dsp:cNvPr id="0" name=""/>
        <dsp:cNvSpPr/>
      </dsp:nvSpPr>
      <dsp:spPr>
        <a:xfrm>
          <a:off x="1428292" y="3093981"/>
          <a:ext cx="4873308" cy="1236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75" tIns="130875" rIns="130875" bIns="130875" numCol="1" spcCol="1270" anchor="ctr" anchorCtr="0">
          <a:noAutofit/>
        </a:bodyPr>
        <a:lstStyle/>
        <a:p>
          <a:pPr marL="0" lvl="0" indent="0" algn="l" defTabSz="1244600">
            <a:lnSpc>
              <a:spcPct val="100000"/>
            </a:lnSpc>
            <a:spcBef>
              <a:spcPct val="0"/>
            </a:spcBef>
            <a:spcAft>
              <a:spcPct val="35000"/>
            </a:spcAft>
            <a:buNone/>
          </a:pPr>
          <a:r>
            <a:rPr lang="en-US" sz="2800" kern="1200"/>
            <a:t>Coherence from 3–18 – not fragmented topics.</a:t>
          </a:r>
        </a:p>
      </dsp:txBody>
      <dsp:txXfrm>
        <a:off x="1428292" y="3093981"/>
        <a:ext cx="4873308" cy="1236616"/>
      </dsp:txXfrm>
    </dsp:sp>
    <dsp:sp modelId="{6938959D-7106-4216-A23F-24B5978F9C8A}">
      <dsp:nvSpPr>
        <dsp:cNvPr id="0" name=""/>
        <dsp:cNvSpPr/>
      </dsp:nvSpPr>
      <dsp:spPr>
        <a:xfrm>
          <a:off x="0" y="4639752"/>
          <a:ext cx="6301601" cy="123661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FDDBEE-0249-44A1-8E71-13325F6B4C02}">
      <dsp:nvSpPr>
        <dsp:cNvPr id="0" name=""/>
        <dsp:cNvSpPr/>
      </dsp:nvSpPr>
      <dsp:spPr>
        <a:xfrm>
          <a:off x="374076" y="4917991"/>
          <a:ext cx="680139" cy="68013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6C6D17-6716-4D5B-981B-F1400C21D374}">
      <dsp:nvSpPr>
        <dsp:cNvPr id="0" name=""/>
        <dsp:cNvSpPr/>
      </dsp:nvSpPr>
      <dsp:spPr>
        <a:xfrm>
          <a:off x="1428292" y="4639752"/>
          <a:ext cx="4873308" cy="1236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75" tIns="130875" rIns="130875" bIns="130875" numCol="1" spcCol="1270" anchor="ctr" anchorCtr="0">
          <a:noAutofit/>
        </a:bodyPr>
        <a:lstStyle/>
        <a:p>
          <a:pPr marL="0" lvl="0" indent="0" algn="l" defTabSz="1244600">
            <a:lnSpc>
              <a:spcPct val="100000"/>
            </a:lnSpc>
            <a:spcBef>
              <a:spcPct val="0"/>
            </a:spcBef>
            <a:spcAft>
              <a:spcPct val="35000"/>
            </a:spcAft>
            <a:buNone/>
          </a:pPr>
          <a:r>
            <a:rPr lang="en-US" sz="2800" kern="1200"/>
            <a:t>Support understanding across science disciplines.</a:t>
          </a:r>
        </a:p>
      </dsp:txBody>
      <dsp:txXfrm>
        <a:off x="1428292" y="4639752"/>
        <a:ext cx="4873308" cy="12366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E12B55-A94E-42F7-8E57-806414972A51}">
      <dsp:nvSpPr>
        <dsp:cNvPr id="0" name=""/>
        <dsp:cNvSpPr/>
      </dsp:nvSpPr>
      <dsp:spPr>
        <a:xfrm>
          <a:off x="0" y="6773"/>
          <a:ext cx="7019400" cy="8353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151B49-ECFC-4ED8-BA21-CE1D4703F8DF}">
      <dsp:nvSpPr>
        <dsp:cNvPr id="0" name=""/>
        <dsp:cNvSpPr/>
      </dsp:nvSpPr>
      <dsp:spPr>
        <a:xfrm>
          <a:off x="252686" y="194722"/>
          <a:ext cx="459879" cy="4594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77B8DD-AF26-488E-9679-8ADCF1D7807B}">
      <dsp:nvSpPr>
        <dsp:cNvPr id="0" name=""/>
        <dsp:cNvSpPr/>
      </dsp:nvSpPr>
      <dsp:spPr>
        <a:xfrm>
          <a:off x="965253" y="6773"/>
          <a:ext cx="6024910" cy="88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931" tIns="93931" rIns="93931" bIns="93931" numCol="1" spcCol="1270" anchor="ctr" anchorCtr="0">
          <a:noAutofit/>
        </a:bodyPr>
        <a:lstStyle/>
        <a:p>
          <a:pPr marL="0" lvl="0" indent="0" algn="l" defTabSz="1066800">
            <a:lnSpc>
              <a:spcPct val="100000"/>
            </a:lnSpc>
            <a:spcBef>
              <a:spcPct val="0"/>
            </a:spcBef>
            <a:spcAft>
              <a:spcPct val="35000"/>
            </a:spcAft>
            <a:buNone/>
          </a:pPr>
          <a:r>
            <a:rPr lang="en-US" sz="2400" kern="1200"/>
            <a:t>Universal overarching scientific concepts.</a:t>
          </a:r>
        </a:p>
      </dsp:txBody>
      <dsp:txXfrm>
        <a:off x="965253" y="6773"/>
        <a:ext cx="6024910" cy="887536"/>
      </dsp:txXfrm>
    </dsp:sp>
    <dsp:sp modelId="{F1569D1D-3C16-4362-828B-41EA737F3430}">
      <dsp:nvSpPr>
        <dsp:cNvPr id="0" name=""/>
        <dsp:cNvSpPr/>
      </dsp:nvSpPr>
      <dsp:spPr>
        <a:xfrm>
          <a:off x="0" y="1116193"/>
          <a:ext cx="7019400" cy="8353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082BF6-257A-476C-968A-51C17CC495DA}">
      <dsp:nvSpPr>
        <dsp:cNvPr id="0" name=""/>
        <dsp:cNvSpPr/>
      </dsp:nvSpPr>
      <dsp:spPr>
        <a:xfrm>
          <a:off x="252686" y="1304142"/>
          <a:ext cx="459879" cy="4594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7FD7C3-C3EB-4A78-B0B2-603CDC117134}">
      <dsp:nvSpPr>
        <dsp:cNvPr id="0" name=""/>
        <dsp:cNvSpPr/>
      </dsp:nvSpPr>
      <dsp:spPr>
        <a:xfrm>
          <a:off x="965253" y="1116193"/>
          <a:ext cx="6024910" cy="88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931" tIns="93931" rIns="93931" bIns="93931" numCol="1" spcCol="1270" anchor="ctr" anchorCtr="0">
          <a:noAutofit/>
        </a:bodyPr>
        <a:lstStyle/>
        <a:p>
          <a:pPr marL="0" lvl="0" indent="0" algn="l" defTabSz="1066800">
            <a:lnSpc>
              <a:spcPct val="100000"/>
            </a:lnSpc>
            <a:spcBef>
              <a:spcPct val="0"/>
            </a:spcBef>
            <a:spcAft>
              <a:spcPct val="35000"/>
            </a:spcAft>
            <a:buNone/>
          </a:pPr>
          <a:r>
            <a:rPr lang="en-US" sz="2400" kern="1200"/>
            <a:t>Benchmark Scotland against the highest performing science systems.</a:t>
          </a:r>
        </a:p>
      </dsp:txBody>
      <dsp:txXfrm>
        <a:off x="965253" y="1116193"/>
        <a:ext cx="6024910" cy="887536"/>
      </dsp:txXfrm>
    </dsp:sp>
    <dsp:sp modelId="{4D0ECF0B-F8B8-4BDE-ACBE-B2EEF0126847}">
      <dsp:nvSpPr>
        <dsp:cNvPr id="0" name=""/>
        <dsp:cNvSpPr/>
      </dsp:nvSpPr>
      <dsp:spPr>
        <a:xfrm>
          <a:off x="0" y="2225613"/>
          <a:ext cx="7019400" cy="8353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81A11B-0542-4347-9ED2-23756DE9DCA6}">
      <dsp:nvSpPr>
        <dsp:cNvPr id="0" name=""/>
        <dsp:cNvSpPr/>
      </dsp:nvSpPr>
      <dsp:spPr>
        <a:xfrm>
          <a:off x="252686" y="2413562"/>
          <a:ext cx="459879" cy="4594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9DA58F-64F0-486B-9F43-F0D206D2BEFD}">
      <dsp:nvSpPr>
        <dsp:cNvPr id="0" name=""/>
        <dsp:cNvSpPr/>
      </dsp:nvSpPr>
      <dsp:spPr>
        <a:xfrm>
          <a:off x="965253" y="2225613"/>
          <a:ext cx="6024910" cy="88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931" tIns="93931" rIns="93931" bIns="93931" numCol="1" spcCol="1270" anchor="ctr" anchorCtr="0">
          <a:noAutofit/>
        </a:bodyPr>
        <a:lstStyle/>
        <a:p>
          <a:pPr marL="0" lvl="0" indent="0" algn="l" defTabSz="1066800">
            <a:lnSpc>
              <a:spcPct val="100000"/>
            </a:lnSpc>
            <a:spcBef>
              <a:spcPct val="0"/>
            </a:spcBef>
            <a:spcAft>
              <a:spcPct val="35000"/>
            </a:spcAft>
            <a:buNone/>
          </a:pPr>
          <a:r>
            <a:rPr lang="en-US" sz="2400" kern="1200"/>
            <a:t>Ensure global credibility and future alignment.</a:t>
          </a:r>
        </a:p>
      </dsp:txBody>
      <dsp:txXfrm>
        <a:off x="965253" y="2225613"/>
        <a:ext cx="6024910" cy="887536"/>
      </dsp:txXfrm>
    </dsp:sp>
    <dsp:sp modelId="{E6545100-20C7-43E7-98B2-2DDE451CBA1E}">
      <dsp:nvSpPr>
        <dsp:cNvPr id="0" name=""/>
        <dsp:cNvSpPr/>
      </dsp:nvSpPr>
      <dsp:spPr>
        <a:xfrm>
          <a:off x="0" y="3335034"/>
          <a:ext cx="7019400" cy="8353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AD3801-3376-4D66-9CE7-FEDEBE6A577B}">
      <dsp:nvSpPr>
        <dsp:cNvPr id="0" name=""/>
        <dsp:cNvSpPr/>
      </dsp:nvSpPr>
      <dsp:spPr>
        <a:xfrm>
          <a:off x="252686" y="3522982"/>
          <a:ext cx="459879" cy="4594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1DB31B6-D4D5-43C0-9AF8-A51CFB913945}">
      <dsp:nvSpPr>
        <dsp:cNvPr id="0" name=""/>
        <dsp:cNvSpPr/>
      </dsp:nvSpPr>
      <dsp:spPr>
        <a:xfrm>
          <a:off x="965253" y="3335034"/>
          <a:ext cx="6024910" cy="88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931" tIns="93931" rIns="93931" bIns="93931" numCol="1" spcCol="1270" anchor="ctr" anchorCtr="0">
          <a:noAutofit/>
        </a:bodyPr>
        <a:lstStyle/>
        <a:p>
          <a:pPr marL="0" lvl="0" indent="0" algn="l" defTabSz="1066800">
            <a:lnSpc>
              <a:spcPct val="100000"/>
            </a:lnSpc>
            <a:spcBef>
              <a:spcPct val="0"/>
            </a:spcBef>
            <a:spcAft>
              <a:spcPct val="35000"/>
            </a:spcAft>
            <a:buNone/>
          </a:pPr>
          <a:r>
            <a:rPr lang="en-US" sz="2400" kern="1200"/>
            <a:t>Match international surveys - PISA/TIMSS expectations for scientific literacy.</a:t>
          </a:r>
        </a:p>
      </dsp:txBody>
      <dsp:txXfrm>
        <a:off x="965253" y="3335034"/>
        <a:ext cx="6024910" cy="887536"/>
      </dsp:txXfrm>
    </dsp:sp>
    <dsp:sp modelId="{C074E1E9-18E8-4558-BCB7-C2AC634B81A3}">
      <dsp:nvSpPr>
        <dsp:cNvPr id="0" name=""/>
        <dsp:cNvSpPr/>
      </dsp:nvSpPr>
      <dsp:spPr>
        <a:xfrm>
          <a:off x="0" y="4444454"/>
          <a:ext cx="7019400" cy="8353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1EF642-5B7F-4CF8-9668-388639B2E3A4}">
      <dsp:nvSpPr>
        <dsp:cNvPr id="0" name=""/>
        <dsp:cNvSpPr/>
      </dsp:nvSpPr>
      <dsp:spPr>
        <a:xfrm>
          <a:off x="252686" y="4632403"/>
          <a:ext cx="459879" cy="45943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3DB966-55A5-42DD-AF23-F710A56B663F}">
      <dsp:nvSpPr>
        <dsp:cNvPr id="0" name=""/>
        <dsp:cNvSpPr/>
      </dsp:nvSpPr>
      <dsp:spPr>
        <a:xfrm>
          <a:off x="965253" y="4444454"/>
          <a:ext cx="6024910" cy="88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931" tIns="93931" rIns="93931" bIns="93931" numCol="1" spcCol="1270" anchor="ctr" anchorCtr="0">
          <a:noAutofit/>
        </a:bodyPr>
        <a:lstStyle/>
        <a:p>
          <a:pPr marL="0" lvl="0" indent="0" algn="l" defTabSz="1066800">
            <a:lnSpc>
              <a:spcPct val="100000"/>
            </a:lnSpc>
            <a:spcBef>
              <a:spcPct val="0"/>
            </a:spcBef>
            <a:spcAft>
              <a:spcPct val="35000"/>
            </a:spcAft>
            <a:buNone/>
          </a:pPr>
          <a:r>
            <a:rPr lang="en-US" sz="2400" kern="1200"/>
            <a:t>Support readiness for emerging &amp; complex scientific and societal challenges.</a:t>
          </a:r>
        </a:p>
      </dsp:txBody>
      <dsp:txXfrm>
        <a:off x="965253" y="4444454"/>
        <a:ext cx="6024910" cy="8875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176FC6-6CB4-4FDC-9993-13AE7FCEF264}">
      <dsp:nvSpPr>
        <dsp:cNvPr id="0" name=""/>
        <dsp:cNvSpPr/>
      </dsp:nvSpPr>
      <dsp:spPr>
        <a:xfrm>
          <a:off x="870000" y="57"/>
          <a:ext cx="2405405" cy="144324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 </a:t>
          </a:r>
          <a:r>
            <a:rPr lang="en-US" sz="2800" kern="1200"/>
            <a:t>Relationships and interactions</a:t>
          </a:r>
          <a:endParaRPr lang="en-US" sz="2000" kern="1200"/>
        </a:p>
      </dsp:txBody>
      <dsp:txXfrm>
        <a:off x="870000" y="57"/>
        <a:ext cx="2405405" cy="1443243"/>
      </dsp:txXfrm>
    </dsp:sp>
    <dsp:sp modelId="{7F0053D1-9A8B-448D-AACB-5E89BB32447C}">
      <dsp:nvSpPr>
        <dsp:cNvPr id="0" name=""/>
        <dsp:cNvSpPr/>
      </dsp:nvSpPr>
      <dsp:spPr>
        <a:xfrm>
          <a:off x="3515946" y="57"/>
          <a:ext cx="2405405" cy="1443243"/>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 </a:t>
          </a:r>
          <a:r>
            <a:rPr lang="en-US" sz="2800" kern="1200"/>
            <a:t>Patterns &amp; trends</a:t>
          </a:r>
          <a:endParaRPr lang="en-US" sz="2300" kern="1200"/>
        </a:p>
      </dsp:txBody>
      <dsp:txXfrm>
        <a:off x="3515946" y="57"/>
        <a:ext cx="2405405" cy="1443243"/>
      </dsp:txXfrm>
    </dsp:sp>
    <dsp:sp modelId="{D2B82ECA-25A6-48A9-AA93-82DF36A70024}">
      <dsp:nvSpPr>
        <dsp:cNvPr id="0" name=""/>
        <dsp:cNvSpPr/>
      </dsp:nvSpPr>
      <dsp:spPr>
        <a:xfrm>
          <a:off x="6161892" y="57"/>
          <a:ext cx="2405405" cy="1443243"/>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 </a:t>
          </a:r>
          <a:r>
            <a:rPr lang="en-US" sz="2800" kern="1200"/>
            <a:t>Energy</a:t>
          </a:r>
          <a:endParaRPr lang="en-US" sz="2400" kern="1200"/>
        </a:p>
      </dsp:txBody>
      <dsp:txXfrm>
        <a:off x="6161892" y="57"/>
        <a:ext cx="2405405" cy="1443243"/>
      </dsp:txXfrm>
    </dsp:sp>
    <dsp:sp modelId="{818E42FC-28A3-42B5-A89A-E5C5A2AA628F}">
      <dsp:nvSpPr>
        <dsp:cNvPr id="0" name=""/>
        <dsp:cNvSpPr/>
      </dsp:nvSpPr>
      <dsp:spPr>
        <a:xfrm>
          <a:off x="870000" y="1683841"/>
          <a:ext cx="2405405" cy="1443243"/>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 </a:t>
          </a:r>
          <a:r>
            <a:rPr lang="en-US" sz="2800" kern="1200"/>
            <a:t>Systems and cycles</a:t>
          </a:r>
          <a:endParaRPr lang="en-US" sz="2300" kern="1200"/>
        </a:p>
      </dsp:txBody>
      <dsp:txXfrm>
        <a:off x="870000" y="1683841"/>
        <a:ext cx="2405405" cy="1443243"/>
      </dsp:txXfrm>
    </dsp:sp>
    <dsp:sp modelId="{E25105FC-FC15-47CA-A775-430F900734DE}">
      <dsp:nvSpPr>
        <dsp:cNvPr id="0" name=""/>
        <dsp:cNvSpPr/>
      </dsp:nvSpPr>
      <dsp:spPr>
        <a:xfrm>
          <a:off x="3515946" y="1683841"/>
          <a:ext cx="2405405" cy="1443243"/>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 </a:t>
          </a:r>
          <a:r>
            <a:rPr lang="en-US" sz="2800" kern="1200"/>
            <a:t>Scale, proportion &amp; quantity</a:t>
          </a:r>
          <a:endParaRPr lang="en-US" sz="2300" kern="1200"/>
        </a:p>
      </dsp:txBody>
      <dsp:txXfrm>
        <a:off x="3515946" y="1683841"/>
        <a:ext cx="2405405" cy="1443243"/>
      </dsp:txXfrm>
    </dsp:sp>
    <dsp:sp modelId="{A055AF7F-CD56-4BFF-9D0E-FB1B4ACE309B}">
      <dsp:nvSpPr>
        <dsp:cNvPr id="0" name=""/>
        <dsp:cNvSpPr/>
      </dsp:nvSpPr>
      <dsp:spPr>
        <a:xfrm>
          <a:off x="6161892" y="1683841"/>
          <a:ext cx="2405405" cy="144324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 </a:t>
          </a:r>
          <a:r>
            <a:rPr lang="en-US" sz="2800" kern="1200"/>
            <a:t>Shape, structure &amp; function</a:t>
          </a:r>
          <a:endParaRPr lang="en-US" sz="2300" kern="1200"/>
        </a:p>
      </dsp:txBody>
      <dsp:txXfrm>
        <a:off x="6161892" y="1683841"/>
        <a:ext cx="2405405" cy="1443243"/>
      </dsp:txXfrm>
    </dsp:sp>
    <dsp:sp modelId="{A2225E75-9213-4CE1-994D-695B633C3727}">
      <dsp:nvSpPr>
        <dsp:cNvPr id="0" name=""/>
        <dsp:cNvSpPr/>
      </dsp:nvSpPr>
      <dsp:spPr>
        <a:xfrm>
          <a:off x="2192973" y="3367625"/>
          <a:ext cx="2405405" cy="1443243"/>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 Sustainability</a:t>
          </a:r>
        </a:p>
      </dsp:txBody>
      <dsp:txXfrm>
        <a:off x="2192973" y="3367625"/>
        <a:ext cx="2405405" cy="1443243"/>
      </dsp:txXfrm>
    </dsp:sp>
    <dsp:sp modelId="{3885BAC2-4909-493F-A070-990A2B5BD8BF}">
      <dsp:nvSpPr>
        <dsp:cNvPr id="0" name=""/>
        <dsp:cNvSpPr/>
      </dsp:nvSpPr>
      <dsp:spPr>
        <a:xfrm>
          <a:off x="4838919" y="3367625"/>
          <a:ext cx="2405405" cy="1443243"/>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 Ethics</a:t>
          </a:r>
        </a:p>
      </dsp:txBody>
      <dsp:txXfrm>
        <a:off x="4838919" y="3367625"/>
        <a:ext cx="2405405" cy="144324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17FDBC-0A4B-45B2-B39A-345E42EF7B1A}" type="datetimeFigureOut">
              <a:rPr lang="en-GB" smtClean="0"/>
              <a:t>15/12/2025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6F5F98-C54B-4779-84EC-C26C1C84FBEE}" type="slidenum">
              <a:rPr lang="en-GB" smtClean="0"/>
              <a:t>‹#›</a:t>
            </a:fld>
            <a:endParaRPr lang="en-GB"/>
          </a:p>
        </p:txBody>
      </p:sp>
    </p:spTree>
    <p:extLst>
      <p:ext uri="{BB962C8B-B14F-4D97-AF65-F5344CB8AC3E}">
        <p14:creationId xmlns:p14="http://schemas.microsoft.com/office/powerpoint/2010/main" val="841899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overarching concepts are very much part of layer 1, along with the big ideas.</a:t>
            </a:r>
          </a:p>
          <a:p>
            <a:r>
              <a:rPr lang="en-GB" dirty="0"/>
              <a:t>This layer is our immediate focus.</a:t>
            </a:r>
          </a:p>
          <a:p>
            <a:r>
              <a:rPr lang="en-GB" dirty="0"/>
              <a:t>Once these have been firmed up, we will start to progress development work on the other layers.</a:t>
            </a:r>
          </a:p>
          <a:p>
            <a:r>
              <a:rPr lang="en-GB" dirty="0"/>
              <a:t>This next stage is due to commence from January 2026.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275D-C9E2-40C0-A06B-C5833E3C6DE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1960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These are the descriptors that Core Group members have developed for the eight emerging overarching concepts.</a:t>
            </a:r>
          </a:p>
        </p:txBody>
      </p:sp>
      <p:sp>
        <p:nvSpPr>
          <p:cNvPr id="4" name="Slide Number Placeholder 3"/>
          <p:cNvSpPr>
            <a:spLocks noGrp="1"/>
          </p:cNvSpPr>
          <p:nvPr>
            <p:ph type="sldNum" sz="quarter" idx="5"/>
          </p:nvPr>
        </p:nvSpPr>
        <p:spPr/>
        <p:txBody>
          <a:bodyPr/>
          <a:lstStyle/>
          <a:p>
            <a:fld id="{AA6F5F98-C54B-4779-84EC-C26C1C84FBEE}" type="slidenum">
              <a:rPr lang="en-GB" smtClean="0"/>
              <a:t>11</a:t>
            </a:fld>
            <a:endParaRPr lang="en-GB"/>
          </a:p>
        </p:txBody>
      </p:sp>
    </p:spTree>
    <p:extLst>
      <p:ext uri="{BB962C8B-B14F-4D97-AF65-F5344CB8AC3E}">
        <p14:creationId xmlns:p14="http://schemas.microsoft.com/office/powerpoint/2010/main" val="937699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During the meeting, attendees we asked the following for each concept</a:t>
            </a:r>
          </a:p>
          <a:p>
            <a:r>
              <a:rPr lang="en-US" dirty="0">
                <a:latin typeface="Calibri"/>
                <a:ea typeface="Calibri"/>
                <a:cs typeface="Calibri"/>
              </a:rPr>
              <a:t>'Where might you encounter each overarching concept within the curriculum?'</a:t>
            </a:r>
          </a:p>
          <a:p>
            <a:endParaRPr lang="en-US" dirty="0">
              <a:latin typeface="Calibri"/>
              <a:ea typeface="Calibri"/>
              <a:cs typeface="Calibri"/>
            </a:endParaRPr>
          </a:p>
          <a:p>
            <a:r>
              <a:rPr lang="en-US" dirty="0">
                <a:latin typeface="Calibri"/>
                <a:ea typeface="Calibri"/>
                <a:cs typeface="Calibri"/>
              </a:rPr>
              <a:t>Each concept was covered in turn, and feedback captured via the chat pane.</a:t>
            </a:r>
          </a:p>
          <a:p>
            <a:r>
              <a:rPr lang="en-US" dirty="0">
                <a:latin typeface="Calibri"/>
                <a:ea typeface="Calibri"/>
                <a:cs typeface="Calibri"/>
              </a:rPr>
              <a:t>This activity can be repeated within settings and departments to build understanding of each of the overarching concepts and where they may connect to and support learning.</a:t>
            </a:r>
          </a:p>
        </p:txBody>
      </p:sp>
      <p:sp>
        <p:nvSpPr>
          <p:cNvPr id="4" name="Slide Number Placeholder 3"/>
          <p:cNvSpPr>
            <a:spLocks noGrp="1"/>
          </p:cNvSpPr>
          <p:nvPr>
            <p:ph type="sldNum" sz="quarter" idx="5"/>
          </p:nvPr>
        </p:nvSpPr>
        <p:spPr/>
        <p:txBody>
          <a:bodyPr/>
          <a:lstStyle/>
          <a:p>
            <a:fld id="{AA6F5F98-C54B-4779-84EC-C26C1C84FBEE}" type="slidenum">
              <a:rPr lang="en-GB" smtClean="0"/>
              <a:t>12</a:t>
            </a:fld>
            <a:endParaRPr lang="en-GB"/>
          </a:p>
        </p:txBody>
      </p:sp>
    </p:spTree>
    <p:extLst>
      <p:ext uri="{BB962C8B-B14F-4D97-AF65-F5344CB8AC3E}">
        <p14:creationId xmlns:p14="http://schemas.microsoft.com/office/powerpoint/2010/main" val="3798843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When doing work around the concepts, some were emerging that felt more like topics or units of work </a:t>
            </a:r>
            <a:r>
              <a:rPr lang="en-US" dirty="0" err="1">
                <a:latin typeface="Calibri"/>
                <a:ea typeface="Calibri"/>
                <a:cs typeface="Calibri"/>
              </a:rPr>
              <a:t>eg</a:t>
            </a:r>
            <a:r>
              <a:rPr lang="en-US" dirty="0">
                <a:latin typeface="Calibri"/>
                <a:ea typeface="Calibri"/>
                <a:cs typeface="Calibri"/>
              </a:rPr>
              <a:t> oceans and life on land. </a:t>
            </a:r>
          </a:p>
          <a:p>
            <a:r>
              <a:rPr lang="en-US" dirty="0">
                <a:latin typeface="Calibri"/>
                <a:ea typeface="Calibri"/>
                <a:cs typeface="Calibri"/>
              </a:rPr>
              <a:t>Our focus has been in identifying the overarching concepts, which are different from topic headers.</a:t>
            </a:r>
          </a:p>
        </p:txBody>
      </p:sp>
      <p:sp>
        <p:nvSpPr>
          <p:cNvPr id="4" name="Slide Number Placeholder 3"/>
          <p:cNvSpPr>
            <a:spLocks noGrp="1"/>
          </p:cNvSpPr>
          <p:nvPr>
            <p:ph type="sldNum" sz="quarter" idx="5"/>
          </p:nvPr>
        </p:nvSpPr>
        <p:spPr/>
        <p:txBody>
          <a:bodyPr/>
          <a:lstStyle/>
          <a:p>
            <a:fld id="{AA6F5F98-C54B-4779-84EC-C26C1C84FBEE}" type="slidenum">
              <a:rPr lang="en-GB" smtClean="0"/>
              <a:t>2</a:t>
            </a:fld>
            <a:endParaRPr lang="en-GB"/>
          </a:p>
        </p:txBody>
      </p:sp>
    </p:spTree>
    <p:extLst>
      <p:ext uri="{BB962C8B-B14F-4D97-AF65-F5344CB8AC3E}">
        <p14:creationId xmlns:p14="http://schemas.microsoft.com/office/powerpoint/2010/main" val="2170683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C7526-6B02-49B5-AF35-78A402D9F53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94937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C7526-6B02-49B5-AF35-78A402D9F53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3041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C7526-6B02-49B5-AF35-78A402D9F53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19833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Example of how overarching concepts may be used to support learning:</a:t>
            </a:r>
          </a:p>
          <a:p>
            <a:r>
              <a:rPr lang="en-US" dirty="0"/>
              <a:t>Example: </a:t>
            </a:r>
            <a:r>
              <a:rPr lang="en-US" b="1" dirty="0"/>
              <a:t>Early learning with ecosystems</a:t>
            </a:r>
            <a:r>
              <a:rPr lang="en-US" dirty="0"/>
              <a:t> – even at early stages, learners can explore small-scale ecosystems, e.g., a garden or local green space.</a:t>
            </a:r>
          </a:p>
          <a:p>
            <a:r>
              <a:rPr lang="en-US" dirty="0"/>
              <a:t>Learners </a:t>
            </a:r>
            <a:r>
              <a:rPr lang="en-US" b="1" dirty="0"/>
              <a:t>build on prior knowledge</a:t>
            </a:r>
            <a:r>
              <a:rPr lang="en-US" dirty="0"/>
              <a:t> from previous experiences with other ecosystems.</a:t>
            </a:r>
          </a:p>
          <a:p>
            <a:r>
              <a:rPr lang="en-US" dirty="0"/>
              <a:t>Focus on </a:t>
            </a:r>
            <a:r>
              <a:rPr lang="en-US" b="1" dirty="0"/>
              <a:t>key features and interdependencies</a:t>
            </a:r>
            <a:r>
              <a:rPr lang="en-US" dirty="0"/>
              <a:t> within ecosystems, which can then be applied to </a:t>
            </a:r>
            <a:r>
              <a:rPr lang="en-US" b="1" dirty="0"/>
              <a:t>new and unfamiliar contexts</a:t>
            </a:r>
            <a:r>
              <a:rPr lang="en-US" dirty="0"/>
              <a:t>.</a:t>
            </a:r>
          </a:p>
          <a:p>
            <a:r>
              <a:rPr lang="en-US" dirty="0"/>
              <a:t>Polar bear habitats illustrate a </a:t>
            </a:r>
            <a:r>
              <a:rPr lang="en-US" b="1" dirty="0"/>
              <a:t>different ecosystem</a:t>
            </a:r>
            <a:r>
              <a:rPr lang="en-US" dirty="0"/>
              <a:t>, but learners can </a:t>
            </a:r>
            <a:r>
              <a:rPr lang="en-US" b="1" dirty="0"/>
              <a:t>transfer understanding</a:t>
            </a:r>
            <a:r>
              <a:rPr lang="en-US" dirty="0"/>
              <a:t> of systems and interdependencies across contexts.</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AA6F5F98-C54B-4779-84EC-C26C1C84FBEE}" type="slidenum">
              <a:rPr lang="en-GB" smtClean="0"/>
              <a:t>7</a:t>
            </a:fld>
            <a:endParaRPr lang="en-GB"/>
          </a:p>
        </p:txBody>
      </p:sp>
    </p:spTree>
    <p:extLst>
      <p:ext uri="{BB962C8B-B14F-4D97-AF65-F5344CB8AC3E}">
        <p14:creationId xmlns:p14="http://schemas.microsoft.com/office/powerpoint/2010/main" val="1116736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Exploring systems contd.</a:t>
            </a:r>
          </a:p>
          <a:p>
            <a:r>
              <a:rPr lang="en-US" dirty="0"/>
              <a:t>Learners also explore </a:t>
            </a:r>
            <a:r>
              <a:rPr lang="en-US" b="1" dirty="0"/>
              <a:t>different types of systems</a:t>
            </a:r>
            <a:r>
              <a:rPr lang="en-US" dirty="0"/>
              <a:t>, e.g., organ systems, planetary systems, water and garden cycles.</a:t>
            </a:r>
          </a:p>
          <a:p>
            <a:r>
              <a:rPr lang="en-US" dirty="0"/>
              <a:t>Helps learners </a:t>
            </a:r>
            <a:r>
              <a:rPr lang="en-US" b="1" dirty="0"/>
              <a:t>identify core features of systems</a:t>
            </a:r>
            <a:r>
              <a:rPr lang="en-US" dirty="0"/>
              <a:t> and understand how these features apply across very different contexts.</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AA6F5F98-C54B-4779-84EC-C26C1C84FBEE}" type="slidenum">
              <a:rPr lang="en-GB" smtClean="0"/>
              <a:t>8</a:t>
            </a:fld>
            <a:endParaRPr lang="en-GB"/>
          </a:p>
        </p:txBody>
      </p:sp>
    </p:spTree>
    <p:extLst>
      <p:ext uri="{BB962C8B-B14F-4D97-AF65-F5344CB8AC3E}">
        <p14:creationId xmlns:p14="http://schemas.microsoft.com/office/powerpoint/2010/main" val="3668323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Idea/suggestion - </a:t>
            </a:r>
            <a:r>
              <a:rPr lang="en-US" b="1" dirty="0"/>
              <a:t>“Concept Passports”</a:t>
            </a:r>
            <a:r>
              <a:rPr lang="en-US" dirty="0"/>
              <a:t>:</a:t>
            </a:r>
            <a:endParaRPr lang="en-GB" dirty="0"/>
          </a:p>
          <a:p>
            <a:endParaRPr lang="en-US" dirty="0"/>
          </a:p>
          <a:p>
            <a:r>
              <a:rPr lang="en-US" dirty="0"/>
              <a:t>As learners encounter new systems or cycles within the curriculum, they receive a “stamp” each time they encounter a concept.</a:t>
            </a:r>
            <a:endParaRPr lang="en-GB" dirty="0"/>
          </a:p>
          <a:p>
            <a:r>
              <a:rPr lang="en-US" dirty="0"/>
              <a:t>This builds a </a:t>
            </a:r>
            <a:r>
              <a:rPr lang="en-US" b="1" dirty="0"/>
              <a:t>progressive understanding</a:t>
            </a:r>
            <a:r>
              <a:rPr lang="en-US" dirty="0"/>
              <a:t> of concepts from ages 3–18.</a:t>
            </a:r>
            <a:endParaRPr lang="en-GB" dirty="0"/>
          </a:p>
          <a:p>
            <a:r>
              <a:rPr lang="en-US" dirty="0"/>
              <a:t>This also encourages learners to </a:t>
            </a:r>
            <a:r>
              <a:rPr lang="en-US" b="1" dirty="0"/>
              <a:t>transfer knowledge</a:t>
            </a:r>
            <a:r>
              <a:rPr lang="en-US" dirty="0"/>
              <a:t> to new and unfamiliar contexts, reinforcing conceptual understanding.</a:t>
            </a:r>
            <a:endParaRPr lang="en-GB" dirty="0"/>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AA6F5F98-C54B-4779-84EC-C26C1C84FBEE}" type="slidenum">
              <a:rPr lang="en-GB" smtClean="0"/>
              <a:t>9</a:t>
            </a:fld>
            <a:endParaRPr lang="en-GB"/>
          </a:p>
        </p:txBody>
      </p:sp>
    </p:spTree>
    <p:extLst>
      <p:ext uri="{BB962C8B-B14F-4D97-AF65-F5344CB8AC3E}">
        <p14:creationId xmlns:p14="http://schemas.microsoft.com/office/powerpoint/2010/main" val="2796137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This slide shows the eight emerging overarching concepts the core and collaboration groups have identified as being relevant for the 3-18 sciences curriculum. </a:t>
            </a:r>
          </a:p>
        </p:txBody>
      </p:sp>
      <p:sp>
        <p:nvSpPr>
          <p:cNvPr id="4" name="Slide Number Placeholder 3"/>
          <p:cNvSpPr>
            <a:spLocks noGrp="1"/>
          </p:cNvSpPr>
          <p:nvPr>
            <p:ph type="sldNum" sz="quarter" idx="5"/>
          </p:nvPr>
        </p:nvSpPr>
        <p:spPr/>
        <p:txBody>
          <a:bodyPr/>
          <a:lstStyle/>
          <a:p>
            <a:fld id="{AA6F5F98-C54B-4779-84EC-C26C1C84FBEE}" type="slidenum">
              <a:rPr lang="en-GB" smtClean="0"/>
              <a:t>10</a:t>
            </a:fld>
            <a:endParaRPr lang="en-GB"/>
          </a:p>
        </p:txBody>
      </p:sp>
    </p:spTree>
    <p:extLst>
      <p:ext uri="{BB962C8B-B14F-4D97-AF65-F5344CB8AC3E}">
        <p14:creationId xmlns:p14="http://schemas.microsoft.com/office/powerpoint/2010/main" val="1602855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15/12/2025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530032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55369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67822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D1EA66-FC22-AEFF-BDCF-DE9249E05616}"/>
              </a:ext>
            </a:extLst>
          </p:cNvPr>
          <p:cNvPicPr>
            <a:picLocks noChangeAspect="1"/>
          </p:cNvPicPr>
          <p:nvPr userDrawn="1"/>
        </p:nvPicPr>
        <p:blipFill>
          <a:blip r:embed="rId2"/>
          <a:stretch>
            <a:fillRect/>
          </a:stretch>
        </p:blipFill>
        <p:spPr>
          <a:xfrm>
            <a:off x="477879" y="6310851"/>
            <a:ext cx="6567055" cy="495804"/>
          </a:xfrm>
          <a:prstGeom prst="rect">
            <a:avLst/>
          </a:prstGeom>
        </p:spPr>
      </p:pic>
    </p:spTree>
    <p:extLst>
      <p:ext uri="{BB962C8B-B14F-4D97-AF65-F5344CB8AC3E}">
        <p14:creationId xmlns:p14="http://schemas.microsoft.com/office/powerpoint/2010/main" val="16910465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BB2543-A890-D21A-9A3E-4CCD2814A1C3}"/>
              </a:ext>
            </a:extLst>
          </p:cNvPr>
          <p:cNvSpPr>
            <a:spLocks noGrp="1"/>
          </p:cNvSpPr>
          <p:nvPr>
            <p:ph idx="1"/>
          </p:nvPr>
        </p:nvSpPr>
        <p:spPr/>
        <p:txBody>
          <a:bodyPr/>
          <a:lstStyle/>
          <a:p>
            <a:pPr lvl="0"/>
            <a:endParaRPr lang="en-GB"/>
          </a:p>
        </p:txBody>
      </p:sp>
    </p:spTree>
    <p:extLst>
      <p:ext uri="{BB962C8B-B14F-4D97-AF65-F5344CB8AC3E}">
        <p14:creationId xmlns:p14="http://schemas.microsoft.com/office/powerpoint/2010/main" val="21435917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7040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BB2543-A890-D21A-9A3E-4CCD2814A1C3}"/>
              </a:ext>
            </a:extLst>
          </p:cNvPr>
          <p:cNvSpPr>
            <a:spLocks noGrp="1"/>
          </p:cNvSpPr>
          <p:nvPr>
            <p:ph idx="1"/>
          </p:nvPr>
        </p:nvSpPr>
        <p:spPr/>
        <p:txBody>
          <a:bodyPr/>
          <a:lstStyle/>
          <a:p>
            <a:pPr lvl="0"/>
            <a:endParaRPr lang="en-GB"/>
          </a:p>
        </p:txBody>
      </p:sp>
    </p:spTree>
    <p:extLst>
      <p:ext uri="{BB962C8B-B14F-4D97-AF65-F5344CB8AC3E}">
        <p14:creationId xmlns:p14="http://schemas.microsoft.com/office/powerpoint/2010/main" val="1605882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15960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03960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15/12/2025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513345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15/12/2025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41998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15/12/2025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32499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15/12/2025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762560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15/12/2025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124895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15/12/2025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489568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1.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15/12/2025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36027831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8" name="Picture 27" descr="A close-up of a logo&#10;&#10;Description automatically generated">
            <a:extLst>
              <a:ext uri="{FF2B5EF4-FFF2-40B4-BE49-F238E27FC236}">
                <a16:creationId xmlns:a16="http://schemas.microsoft.com/office/drawing/2014/main" id="{1677FD2A-321C-4EF1-E066-FCE422F65A6A}"/>
              </a:ext>
            </a:extLst>
          </p:cNvPr>
          <p:cNvPicPr>
            <a:picLocks noChangeAspect="1"/>
          </p:cNvPicPr>
          <p:nvPr userDrawn="1"/>
        </p:nvPicPr>
        <p:blipFill>
          <a:blip r:embed="rId4"/>
          <a:stretch>
            <a:fillRect/>
          </a:stretch>
        </p:blipFill>
        <p:spPr>
          <a:xfrm>
            <a:off x="8534400" y="5105400"/>
            <a:ext cx="3574846" cy="1575977"/>
          </a:xfrm>
          <a:prstGeom prst="rect">
            <a:avLst/>
          </a:prstGeom>
        </p:spPr>
      </p:pic>
      <p:pic>
        <p:nvPicPr>
          <p:cNvPr id="2" name="Picture 1">
            <a:extLst>
              <a:ext uri="{FF2B5EF4-FFF2-40B4-BE49-F238E27FC236}">
                <a16:creationId xmlns:a16="http://schemas.microsoft.com/office/drawing/2014/main" id="{554176A8-3685-9D66-E7CD-8B9244500290}"/>
              </a:ext>
            </a:extLst>
          </p:cNvPr>
          <p:cNvPicPr>
            <a:picLocks noChangeAspect="1"/>
          </p:cNvPicPr>
          <p:nvPr userDrawn="1"/>
        </p:nvPicPr>
        <p:blipFill>
          <a:blip r:embed="rId5"/>
          <a:stretch>
            <a:fillRect/>
          </a:stretch>
        </p:blipFill>
        <p:spPr>
          <a:xfrm>
            <a:off x="477879" y="6310851"/>
            <a:ext cx="6567055" cy="495804"/>
          </a:xfrm>
          <a:prstGeom prst="rect">
            <a:avLst/>
          </a:prstGeom>
        </p:spPr>
      </p:pic>
    </p:spTree>
    <p:extLst>
      <p:ext uri="{BB962C8B-B14F-4D97-AF65-F5344CB8AC3E}">
        <p14:creationId xmlns:p14="http://schemas.microsoft.com/office/powerpoint/2010/main" val="3061155531"/>
      </p:ext>
    </p:extLst>
  </p:cSld>
  <p:clrMap bg1="lt1" tx1="dk1" bg2="lt2" tx2="dk2" accent1="accent1" accent2="accent2" accent3="accent3" accent4="accent4" accent5="accent5" accent6="accent6" hlink="hlink" folHlink="folHlink"/>
  <p:sldLayoutIdLst>
    <p:sldLayoutId id="2147483716" r:id="rId1"/>
    <p:sldLayoutId id="2147483717" r:id="rId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1.jpeg"/><Relationship Id="rId7" Type="http://schemas.openxmlformats.org/officeDocument/2006/relationships/diagramColors" Target="../diagrams/colors4.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sv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42A04-E7FB-6213-C8BD-122802F02FA4}"/>
            </a:ext>
          </a:extLst>
        </p:cNvPr>
        <p:cNvGrpSpPr/>
        <p:nvPr/>
      </p:nvGrpSpPr>
      <p:grpSpPr>
        <a:xfrm>
          <a:off x="0" y="0"/>
          <a:ext cx="0" cy="0"/>
          <a:chOff x="0" y="0"/>
          <a:chExt cx="0" cy="0"/>
        </a:xfrm>
      </p:grpSpPr>
      <p:graphicFrame>
        <p:nvGraphicFramePr>
          <p:cNvPr id="132" name="TextBox 126">
            <a:extLst>
              <a:ext uri="{FF2B5EF4-FFF2-40B4-BE49-F238E27FC236}">
                <a16:creationId xmlns:a16="http://schemas.microsoft.com/office/drawing/2014/main" id="{B0C859DA-4607-270B-E9DD-36E64096A170}"/>
              </a:ext>
            </a:extLst>
          </p:cNvPr>
          <p:cNvGraphicFramePr/>
          <p:nvPr/>
        </p:nvGraphicFramePr>
        <p:xfrm>
          <a:off x="696686" y="162974"/>
          <a:ext cx="11044165" cy="65320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98626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White structure">
            <a:extLst>
              <a:ext uri="{FF2B5EF4-FFF2-40B4-BE49-F238E27FC236}">
                <a16:creationId xmlns:a16="http://schemas.microsoft.com/office/drawing/2014/main" id="{0BCF2659-3BC7-90DD-E9C0-595831ED3CE4}"/>
              </a:ext>
            </a:extLst>
          </p:cNvPr>
          <p:cNvPicPr>
            <a:picLocks noChangeAspect="1"/>
          </p:cNvPicPr>
          <p:nvPr/>
        </p:nvPicPr>
        <p:blipFill>
          <a:blip r:embed="rId3">
            <a:extLst>
              <a:ext uri="{28A0092B-C50C-407E-A947-70E740481C1C}">
                <a14:useLocalDpi xmlns:a14="http://schemas.microsoft.com/office/drawing/2010/main" val="0"/>
              </a:ext>
            </a:extLst>
          </a:blip>
          <a:srcRect b="29020"/>
          <a:stretch>
            <a:fillRect/>
          </a:stretch>
        </p:blipFill>
        <p:spPr>
          <a:xfrm>
            <a:off x="457200" y="457200"/>
            <a:ext cx="11277600" cy="5943600"/>
          </a:xfrm>
          <a:prstGeom prst="rect">
            <a:avLst/>
          </a:prstGeom>
        </p:spPr>
      </p:pic>
      <p:sp>
        <p:nvSpPr>
          <p:cNvPr id="13" name="TextBox 12">
            <a:extLst>
              <a:ext uri="{FF2B5EF4-FFF2-40B4-BE49-F238E27FC236}">
                <a16:creationId xmlns:a16="http://schemas.microsoft.com/office/drawing/2014/main" id="{242E7F55-DFB7-FBB2-9638-45DA9B5BEDC5}"/>
              </a:ext>
            </a:extLst>
          </p:cNvPr>
          <p:cNvSpPr txBox="1"/>
          <p:nvPr/>
        </p:nvSpPr>
        <p:spPr>
          <a:xfrm>
            <a:off x="620268" y="295640"/>
            <a:ext cx="11571732"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a:ln>
                  <a:noFill/>
                </a:ln>
                <a:solidFill>
                  <a:schemeClr val="accent1">
                    <a:lumMod val="75000"/>
                  </a:schemeClr>
                </a:solidFill>
                <a:effectLst/>
                <a:uLnTx/>
                <a:uFillTx/>
                <a:latin typeface="Aptos Display" panose="020F0302020204030204"/>
                <a:ea typeface="+mn-ea"/>
                <a:cs typeface="+mn-cs"/>
              </a:rPr>
              <a:t>Over-arching concepts for 3–18 sciences curriculum</a:t>
            </a:r>
          </a:p>
        </p:txBody>
      </p:sp>
      <p:graphicFrame>
        <p:nvGraphicFramePr>
          <p:cNvPr id="15" name="TextBox 2">
            <a:extLst>
              <a:ext uri="{FF2B5EF4-FFF2-40B4-BE49-F238E27FC236}">
                <a16:creationId xmlns:a16="http://schemas.microsoft.com/office/drawing/2014/main" id="{C68FD027-B33E-58B6-F210-D91D45877FA5}"/>
              </a:ext>
            </a:extLst>
          </p:cNvPr>
          <p:cNvGraphicFramePr/>
          <p:nvPr>
            <p:extLst>
              <p:ext uri="{D42A27DB-BD31-4B8C-83A1-F6EECF244321}">
                <p14:modId xmlns:p14="http://schemas.microsoft.com/office/powerpoint/2010/main" val="2181889059"/>
              </p:ext>
            </p:extLst>
          </p:nvPr>
        </p:nvGraphicFramePr>
        <p:xfrm>
          <a:off x="1376968" y="1341037"/>
          <a:ext cx="9437298" cy="48109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41236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A48FB6-3519-02A6-5DCD-923C9228F3AB}"/>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2FA7E0E1-D406-6D2D-5807-204B8916B9B8}"/>
              </a:ext>
            </a:extLst>
          </p:cNvPr>
          <p:cNvSpPr txBox="1"/>
          <p:nvPr/>
        </p:nvSpPr>
        <p:spPr>
          <a:xfrm>
            <a:off x="338328" y="246888"/>
            <a:ext cx="10753344" cy="369332"/>
          </a:xfrm>
          <a:prstGeom prst="rect">
            <a:avLst/>
          </a:prstGeom>
          <a:noFill/>
        </p:spPr>
        <p:txBody>
          <a:bodyPr wrap="square" rtlCol="0">
            <a:spAutoFit/>
          </a:bodyPr>
          <a:lstStyle/>
          <a:p>
            <a:r>
              <a:rPr lang="en-GB">
                <a:highlight>
                  <a:srgbClr val="FFFF00"/>
                </a:highlight>
              </a:rPr>
              <a:t> </a:t>
            </a:r>
          </a:p>
        </p:txBody>
      </p:sp>
      <p:graphicFrame>
        <p:nvGraphicFramePr>
          <p:cNvPr id="3" name="Table 2">
            <a:extLst>
              <a:ext uri="{FF2B5EF4-FFF2-40B4-BE49-F238E27FC236}">
                <a16:creationId xmlns:a16="http://schemas.microsoft.com/office/drawing/2014/main" id="{23D77809-D035-6D82-890F-1234FB3977A9}"/>
              </a:ext>
            </a:extLst>
          </p:cNvPr>
          <p:cNvGraphicFramePr>
            <a:graphicFrameLocks noGrp="1"/>
          </p:cNvGraphicFramePr>
          <p:nvPr>
            <p:extLst>
              <p:ext uri="{D42A27DB-BD31-4B8C-83A1-F6EECF244321}">
                <p14:modId xmlns:p14="http://schemas.microsoft.com/office/powerpoint/2010/main" val="1543178617"/>
              </p:ext>
            </p:extLst>
          </p:nvPr>
        </p:nvGraphicFramePr>
        <p:xfrm>
          <a:off x="338328" y="246888"/>
          <a:ext cx="11515344" cy="6358336"/>
        </p:xfrm>
        <a:graphic>
          <a:graphicData uri="http://schemas.openxmlformats.org/drawingml/2006/table">
            <a:tbl>
              <a:tblPr/>
              <a:tblGrid>
                <a:gridCol w="3120043">
                  <a:extLst>
                    <a:ext uri="{9D8B030D-6E8A-4147-A177-3AD203B41FA5}">
                      <a16:colId xmlns:a16="http://schemas.microsoft.com/office/drawing/2014/main" val="3582356874"/>
                    </a:ext>
                  </a:extLst>
                </a:gridCol>
                <a:gridCol w="8395301">
                  <a:extLst>
                    <a:ext uri="{9D8B030D-6E8A-4147-A177-3AD203B41FA5}">
                      <a16:colId xmlns:a16="http://schemas.microsoft.com/office/drawing/2014/main" val="1799414197"/>
                    </a:ext>
                  </a:extLst>
                </a:gridCol>
              </a:tblGrid>
              <a:tr h="1147621">
                <a:tc>
                  <a:txBody>
                    <a:bodyPr/>
                    <a:lstStyle/>
                    <a:p>
                      <a:pPr algn="ctr" rtl="0" fontAlgn="base">
                        <a:lnSpc>
                          <a:spcPts val="1700"/>
                        </a:lnSpc>
                        <a:buNone/>
                      </a:pPr>
                      <a:r>
                        <a:rPr lang="en-GB" sz="1800" b="1" i="0">
                          <a:effectLst/>
                          <a:latin typeface="Arial" panose="020B0604020202020204" pitchFamily="34" charset="0"/>
                        </a:rPr>
                        <a:t>Scale, proportion &amp; quantity</a:t>
                      </a:r>
                      <a:r>
                        <a:rPr lang="en-GB" sz="1800" b="0" i="0">
                          <a:effectLst/>
                          <a:latin typeface="Arial" panose="020B0604020202020204" pitchFamily="34" charset="0"/>
                        </a:rPr>
                        <a:t>  </a:t>
                      </a:r>
                      <a:endParaRPr lang="en-GB" sz="2400" b="0" i="0">
                        <a:effectLst/>
                      </a:endParaRPr>
                    </a:p>
                  </a:txBody>
                  <a:tcPr marL="40678" marR="40678" marT="20339" marB="203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rtl="0" fontAlgn="base">
                        <a:lnSpc>
                          <a:spcPts val="1700"/>
                        </a:lnSpc>
                        <a:buNone/>
                      </a:pPr>
                      <a:r>
                        <a:rPr lang="en-GB" sz="1800" b="0" i="0">
                          <a:effectLst/>
                          <a:latin typeface="Arial" panose="020B0604020202020204" pitchFamily="34" charset="0"/>
                        </a:rPr>
                        <a:t>The sciences help us measure and compare the properties of the world, from the smallest of particles to the vastness of the Universe. Understanding scale, proportion and quantity helps us describe numerical relationships and undertake scientific calculations.  </a:t>
                      </a:r>
                      <a:endParaRPr lang="en-GB" sz="2400" b="0" i="0">
                        <a:effectLst/>
                      </a:endParaRPr>
                    </a:p>
                  </a:txBody>
                  <a:tcPr marL="40678" marR="40678" marT="20339" marB="203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15623894"/>
                  </a:ext>
                </a:extLst>
              </a:tr>
              <a:tr h="983931">
                <a:tc>
                  <a:txBody>
                    <a:bodyPr/>
                    <a:lstStyle/>
                    <a:p>
                      <a:pPr algn="ctr" rtl="0" fontAlgn="base">
                        <a:lnSpc>
                          <a:spcPts val="1700"/>
                        </a:lnSpc>
                        <a:buNone/>
                      </a:pPr>
                      <a:r>
                        <a:rPr lang="en-GB" sz="1800" b="1" i="0">
                          <a:effectLst/>
                          <a:latin typeface="Arial" panose="020B0604020202020204" pitchFamily="34" charset="0"/>
                        </a:rPr>
                        <a:t>Systems &amp; cycles </a:t>
                      </a:r>
                      <a:r>
                        <a:rPr lang="en-GB" sz="1800" b="0" i="0">
                          <a:effectLst/>
                          <a:latin typeface="Arial" panose="020B0604020202020204" pitchFamily="34" charset="0"/>
                        </a:rPr>
                        <a:t> </a:t>
                      </a:r>
                      <a:endParaRPr lang="en-GB" sz="2400" b="0" i="0">
                        <a:effectLst/>
                      </a:endParaRPr>
                    </a:p>
                  </a:txBody>
                  <a:tcPr marL="40678" marR="40678" marT="20339" marB="203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rtl="0" fontAlgn="base">
                        <a:lnSpc>
                          <a:spcPts val="1700"/>
                        </a:lnSpc>
                        <a:buNone/>
                      </a:pPr>
                      <a:r>
                        <a:rPr lang="en-GB" sz="1800" b="0" i="0">
                          <a:effectLst/>
                          <a:latin typeface="Arial" panose="020B0604020202020204" pitchFamily="34" charset="0"/>
                        </a:rPr>
                        <a:t>Many natural and human-made processes can be understood as a series of systems and cycles. Some operate in repeatable and predictable ways which help us make sense of our ourselves and the world around us.  </a:t>
                      </a:r>
                      <a:endParaRPr lang="en-GB" sz="2400" b="0" i="0">
                        <a:effectLst/>
                      </a:endParaRPr>
                    </a:p>
                  </a:txBody>
                  <a:tcPr marL="40678" marR="40678" marT="20339" marB="203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0807718"/>
                  </a:ext>
                </a:extLst>
              </a:tr>
              <a:tr h="838373">
                <a:tc>
                  <a:txBody>
                    <a:bodyPr/>
                    <a:lstStyle/>
                    <a:p>
                      <a:pPr algn="ctr" rtl="0" fontAlgn="base">
                        <a:lnSpc>
                          <a:spcPts val="1700"/>
                        </a:lnSpc>
                        <a:buNone/>
                      </a:pPr>
                      <a:r>
                        <a:rPr lang="en-GB" sz="1800" b="1" i="0">
                          <a:effectLst/>
                          <a:latin typeface="Arial" panose="020B0604020202020204" pitchFamily="34" charset="0"/>
                        </a:rPr>
                        <a:t>Patterns &amp; trends </a:t>
                      </a:r>
                      <a:r>
                        <a:rPr lang="en-GB" sz="1800" b="0" i="0">
                          <a:effectLst/>
                          <a:latin typeface="Arial" panose="020B0604020202020204" pitchFamily="34" charset="0"/>
                        </a:rPr>
                        <a:t> </a:t>
                      </a:r>
                      <a:endParaRPr lang="en-GB" sz="2400" b="0" i="0">
                        <a:effectLst/>
                      </a:endParaRPr>
                    </a:p>
                  </a:txBody>
                  <a:tcPr marL="40678" marR="40678" marT="20339" marB="203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rtl="0" fontAlgn="base">
                        <a:lnSpc>
                          <a:spcPts val="1700"/>
                        </a:lnSpc>
                        <a:buNone/>
                      </a:pPr>
                      <a:r>
                        <a:rPr lang="en-GB" sz="1800" b="0" i="0">
                          <a:effectLst/>
                          <a:latin typeface="Arial" panose="020B0604020202020204" pitchFamily="34" charset="0"/>
                        </a:rPr>
                        <a:t>Patterns and trends help us to notice what stays the same and what changes, so we can compare, explain and make predictions.  </a:t>
                      </a:r>
                      <a:endParaRPr lang="en-GB" sz="2400" b="0" i="0">
                        <a:effectLst/>
                      </a:endParaRPr>
                    </a:p>
                  </a:txBody>
                  <a:tcPr marL="40678" marR="40678" marT="20339" marB="203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18642447"/>
                  </a:ext>
                </a:extLst>
              </a:tr>
              <a:tr h="682907">
                <a:tc>
                  <a:txBody>
                    <a:bodyPr/>
                    <a:lstStyle/>
                    <a:p>
                      <a:pPr algn="ctr" rtl="0" fontAlgn="base">
                        <a:lnSpc>
                          <a:spcPts val="1700"/>
                        </a:lnSpc>
                        <a:buNone/>
                      </a:pPr>
                      <a:r>
                        <a:rPr lang="en-GB" sz="1800" b="1" i="0">
                          <a:effectLst/>
                          <a:latin typeface="Arial" panose="020B0604020202020204" pitchFamily="34" charset="0"/>
                        </a:rPr>
                        <a:t>Relationships &amp; interactions </a:t>
                      </a:r>
                      <a:r>
                        <a:rPr lang="en-GB" sz="1800" b="0" i="0">
                          <a:effectLst/>
                          <a:latin typeface="Arial" panose="020B0604020202020204" pitchFamily="34" charset="0"/>
                        </a:rPr>
                        <a:t> </a:t>
                      </a:r>
                      <a:endParaRPr lang="en-GB" sz="2400" b="0" i="0">
                        <a:effectLst/>
                      </a:endParaRPr>
                    </a:p>
                  </a:txBody>
                  <a:tcPr marL="40678" marR="40678" marT="20339" marB="203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rtl="0" fontAlgn="base">
                        <a:lnSpc>
                          <a:spcPts val="1700"/>
                        </a:lnSpc>
                        <a:buNone/>
                      </a:pPr>
                      <a:r>
                        <a:rPr lang="en-GB" sz="1800" b="0" i="0">
                          <a:effectLst/>
                          <a:latin typeface="Arial" panose="020B0604020202020204" pitchFamily="34" charset="0"/>
                        </a:rPr>
                        <a:t>Relationships and interactions help us make connections and explain the causes and effects we observe.   </a:t>
                      </a:r>
                      <a:endParaRPr lang="en-GB" sz="2400" b="0" i="0">
                        <a:effectLst/>
                      </a:endParaRPr>
                    </a:p>
                  </a:txBody>
                  <a:tcPr marL="40678" marR="40678" marT="20339" marB="203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2658679"/>
                  </a:ext>
                </a:extLst>
              </a:tr>
              <a:tr h="682907">
                <a:tc>
                  <a:txBody>
                    <a:bodyPr/>
                    <a:lstStyle/>
                    <a:p>
                      <a:pPr algn="ctr" rtl="0" fontAlgn="base">
                        <a:lnSpc>
                          <a:spcPts val="1700"/>
                        </a:lnSpc>
                        <a:buNone/>
                      </a:pPr>
                      <a:r>
                        <a:rPr lang="en-GB" sz="1800" b="1" i="0">
                          <a:effectLst/>
                          <a:latin typeface="Arial" panose="020B0604020202020204" pitchFamily="34" charset="0"/>
                        </a:rPr>
                        <a:t>Shape, structure &amp; function </a:t>
                      </a:r>
                      <a:r>
                        <a:rPr lang="en-GB" sz="1800" b="0" i="0">
                          <a:effectLst/>
                          <a:latin typeface="Arial" panose="020B0604020202020204" pitchFamily="34" charset="0"/>
                        </a:rPr>
                        <a:t> </a:t>
                      </a:r>
                      <a:endParaRPr lang="en-GB" sz="2400" b="0" i="0">
                        <a:effectLst/>
                      </a:endParaRPr>
                    </a:p>
                  </a:txBody>
                  <a:tcPr marL="40678" marR="40678" marT="20339" marB="203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rtl="0" fontAlgn="base">
                        <a:lnSpc>
                          <a:spcPts val="1700"/>
                        </a:lnSpc>
                        <a:buNone/>
                      </a:pPr>
                      <a:r>
                        <a:rPr lang="en-GB" sz="1800" b="0" i="0">
                          <a:effectLst/>
                          <a:latin typeface="Arial" panose="020B0604020202020204" pitchFamily="34" charset="0"/>
                        </a:rPr>
                        <a:t>The way something is shaped and structured determines its properties, how it works, and what it can be used for.  </a:t>
                      </a:r>
                      <a:endParaRPr lang="en-GB" sz="2400" b="0" i="0">
                        <a:effectLst/>
                      </a:endParaRPr>
                    </a:p>
                  </a:txBody>
                  <a:tcPr marL="40678" marR="40678" marT="20339" marB="203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55151086"/>
                  </a:ext>
                </a:extLst>
              </a:tr>
              <a:tr h="577289">
                <a:tc>
                  <a:txBody>
                    <a:bodyPr/>
                    <a:lstStyle/>
                    <a:p>
                      <a:pPr algn="ctr" rtl="0" fontAlgn="base">
                        <a:lnSpc>
                          <a:spcPts val="1700"/>
                        </a:lnSpc>
                        <a:buNone/>
                      </a:pPr>
                      <a:r>
                        <a:rPr lang="en-GB" sz="1800" b="1" i="0">
                          <a:effectLst/>
                          <a:latin typeface="Arial" panose="020B0604020202020204" pitchFamily="34" charset="0"/>
                        </a:rPr>
                        <a:t>Energy </a:t>
                      </a:r>
                      <a:r>
                        <a:rPr lang="en-GB" sz="1800" b="0" i="0">
                          <a:effectLst/>
                          <a:latin typeface="Arial" panose="020B0604020202020204" pitchFamily="34" charset="0"/>
                        </a:rPr>
                        <a:t> </a:t>
                      </a:r>
                      <a:endParaRPr lang="en-GB" sz="2400" b="0" i="0">
                        <a:effectLst/>
                      </a:endParaRPr>
                    </a:p>
                  </a:txBody>
                  <a:tcPr marL="40678" marR="40678" marT="20339" marB="203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rtl="0" fontAlgn="base">
                        <a:lnSpc>
                          <a:spcPts val="1700"/>
                        </a:lnSpc>
                        <a:buNone/>
                      </a:pPr>
                      <a:r>
                        <a:rPr lang="en-GB" sz="1800" b="0" i="0">
                          <a:effectLst/>
                          <a:latin typeface="Arial" panose="020B0604020202020204" pitchFamily="34" charset="0"/>
                        </a:rPr>
                        <a:t>Energy is an indication that change can happen.  Energy can be stored and transferred and helps us to describe and understand change. </a:t>
                      </a:r>
                      <a:endParaRPr lang="en-GB" sz="2400" b="0" i="0">
                        <a:effectLst/>
                      </a:endParaRPr>
                    </a:p>
                  </a:txBody>
                  <a:tcPr marL="40678" marR="40678" marT="20339" marB="203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0215820"/>
                  </a:ext>
                </a:extLst>
              </a:tr>
              <a:tr h="707484">
                <a:tc>
                  <a:txBody>
                    <a:bodyPr/>
                    <a:lstStyle/>
                    <a:p>
                      <a:pPr algn="ctr" rtl="0" fontAlgn="base">
                        <a:lnSpc>
                          <a:spcPts val="1700"/>
                        </a:lnSpc>
                        <a:buNone/>
                      </a:pPr>
                      <a:r>
                        <a:rPr lang="en-GB" sz="1800" b="1" i="0">
                          <a:effectLst/>
                          <a:latin typeface="Arial" panose="020B0604020202020204" pitchFamily="34" charset="0"/>
                        </a:rPr>
                        <a:t>Ethics </a:t>
                      </a:r>
                      <a:r>
                        <a:rPr lang="en-GB" sz="1800" b="0" i="0">
                          <a:effectLst/>
                          <a:latin typeface="Arial" panose="020B0604020202020204" pitchFamily="34" charset="0"/>
                        </a:rPr>
                        <a:t> </a:t>
                      </a:r>
                      <a:endParaRPr lang="en-GB" sz="2400" b="0" i="0">
                        <a:effectLst/>
                      </a:endParaRPr>
                    </a:p>
                  </a:txBody>
                  <a:tcPr marL="40678" marR="40678" marT="20339" marB="203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rtl="0" fontAlgn="base">
                        <a:lnSpc>
                          <a:spcPts val="1700"/>
                        </a:lnSpc>
                        <a:buNone/>
                      </a:pPr>
                      <a:r>
                        <a:rPr lang="en-GB" sz="1800" b="0" i="0">
                          <a:effectLst/>
                          <a:latin typeface="Arial" panose="020B0604020202020204" pitchFamily="34" charset="0"/>
                        </a:rPr>
                        <a:t>Ethics in the sciences are the principles that guide us to make informed and responsible decisions based on evidence, reasoning and values.  </a:t>
                      </a:r>
                      <a:endParaRPr lang="en-GB" sz="2400" b="0" i="0">
                        <a:effectLst/>
                      </a:endParaRPr>
                    </a:p>
                  </a:txBody>
                  <a:tcPr marL="40678" marR="40678" marT="20339" marB="203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9279934"/>
                  </a:ext>
                </a:extLst>
              </a:tr>
              <a:tr h="737824">
                <a:tc>
                  <a:txBody>
                    <a:bodyPr/>
                    <a:lstStyle/>
                    <a:p>
                      <a:pPr marL="0" algn="ctr" defTabSz="914400" rtl="0" eaLnBrk="1" fontAlgn="base" latinLnBrk="0" hangingPunct="1">
                        <a:lnSpc>
                          <a:spcPts val="1700"/>
                        </a:lnSpc>
                        <a:buNone/>
                      </a:pPr>
                      <a:r>
                        <a:rPr lang="en-GB" sz="1800" b="1" i="0" kern="1200">
                          <a:solidFill>
                            <a:schemeClr val="tx1"/>
                          </a:solidFill>
                          <a:effectLst/>
                          <a:latin typeface="Arial" panose="020B0604020202020204" pitchFamily="34" charset="0"/>
                          <a:ea typeface="+mn-ea"/>
                          <a:cs typeface="+mn-cs"/>
                        </a:rPr>
                        <a:t>Sustainability</a:t>
                      </a:r>
                    </a:p>
                  </a:txBody>
                  <a:tcPr marL="40678" marR="40678" marT="20339" marB="203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rtl="0" fontAlgn="base">
                        <a:lnSpc>
                          <a:spcPts val="1700"/>
                        </a:lnSpc>
                        <a:buNone/>
                      </a:pPr>
                      <a:r>
                        <a:rPr lang="en-GB" sz="1800" b="0" i="0" kern="1200">
                          <a:solidFill>
                            <a:schemeClr val="tx1"/>
                          </a:solidFill>
                          <a:effectLst/>
                          <a:latin typeface="Arial" panose="020B0604020202020204" pitchFamily="34" charset="0"/>
                          <a:ea typeface="+mn-ea"/>
                          <a:cs typeface="+mn-cs"/>
                        </a:rPr>
                        <a:t>Sustainability is about using Earth’s resources responsibly so that people and nature can thrive now and in the future. Sustainability helps us to address local and global challenges.</a:t>
                      </a:r>
                    </a:p>
                  </a:txBody>
                  <a:tcPr marL="40678" marR="40678" marT="20339" marB="203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53660466"/>
                  </a:ext>
                </a:extLst>
              </a:tr>
            </a:tbl>
          </a:graphicData>
        </a:graphic>
      </p:graphicFrame>
    </p:spTree>
    <p:extLst>
      <p:ext uri="{BB962C8B-B14F-4D97-AF65-F5344CB8AC3E}">
        <p14:creationId xmlns:p14="http://schemas.microsoft.com/office/powerpoint/2010/main" val="4108357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Minoh waterfall in autumn">
            <a:extLst>
              <a:ext uri="{FF2B5EF4-FFF2-40B4-BE49-F238E27FC236}">
                <a16:creationId xmlns:a16="http://schemas.microsoft.com/office/drawing/2014/main" id="{00B15933-AAFE-8A54-4F78-394CF74D8BDB}"/>
              </a:ext>
            </a:extLst>
          </p:cNvPr>
          <p:cNvPicPr>
            <a:picLocks noChangeAspect="1"/>
          </p:cNvPicPr>
          <p:nvPr/>
        </p:nvPicPr>
        <p:blipFill>
          <a:blip r:embed="rId3">
            <a:extLst>
              <a:ext uri="{28A0092B-C50C-407E-A947-70E740481C1C}">
                <a14:useLocalDpi xmlns:a14="http://schemas.microsoft.com/office/drawing/2010/main" val="0"/>
              </a:ext>
            </a:extLst>
          </a:blip>
          <a:srcRect b="15746"/>
          <a:stretch>
            <a:fillRect/>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9D487C9-128C-62CA-AB70-6F03B672996E}"/>
              </a:ext>
            </a:extLst>
          </p:cNvPr>
          <p:cNvSpPr txBox="1"/>
          <p:nvPr/>
        </p:nvSpPr>
        <p:spPr>
          <a:xfrm>
            <a:off x="336169" y="3632258"/>
            <a:ext cx="4573288" cy="3046988"/>
          </a:xfrm>
          <a:prstGeom prst="rect">
            <a:avLst/>
          </a:prstGeom>
          <a:solidFill>
            <a:srgbClr val="CA3233"/>
          </a:solidFill>
        </p:spPr>
        <p:txBody>
          <a:bodyPr wrap="square" rtlCol="0">
            <a:spAutoFit/>
          </a:bodyPr>
          <a:lstStyle/>
          <a:p>
            <a:pPr marL="358775" marR="0" lvl="0" indent="-358775"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1" i="0" u="none" strike="noStrike" kern="1200" cap="none" spc="0" normalizeH="0" baseline="0" noProof="0">
                <a:ln>
                  <a:noFill/>
                </a:ln>
                <a:solidFill>
                  <a:prstClr val="white"/>
                </a:solidFill>
                <a:effectLst/>
                <a:uLnTx/>
                <a:uFillTx/>
                <a:latin typeface="Aptos" panose="02110004020202020204"/>
                <a:ea typeface="+mn-ea"/>
                <a:cs typeface="+mn-cs"/>
              </a:rPr>
              <a:t>Scale, proportion &amp; quantity</a:t>
            </a:r>
          </a:p>
          <a:p>
            <a:pPr marL="358775" marR="0" lvl="0" indent="-358775" defTabSz="914400" rtl="0" eaLnBrk="1" fontAlgn="auto" latinLnBrk="0" hangingPunct="1">
              <a:lnSpc>
                <a:spcPct val="100000"/>
              </a:lnSpc>
              <a:spcBef>
                <a:spcPts val="0"/>
              </a:spcBef>
              <a:spcAft>
                <a:spcPts val="0"/>
              </a:spcAft>
              <a:buClrTx/>
              <a:buSzTx/>
              <a:buFont typeface="+mj-lt"/>
              <a:buAutoNum type="arabicPeriod"/>
              <a:tabLst/>
              <a:defRPr/>
            </a:pPr>
            <a:r>
              <a:rPr lang="en-GB" sz="2400" b="1">
                <a:solidFill>
                  <a:prstClr val="white"/>
                </a:solidFill>
                <a:latin typeface="Aptos" panose="02110004020202020204"/>
              </a:rPr>
              <a:t>Systems &amp; cycles</a:t>
            </a:r>
          </a:p>
          <a:p>
            <a:pPr marL="358775" marR="0" lvl="0" indent="-358775"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1" i="0" u="none" strike="noStrike" kern="1200" cap="none" spc="0" normalizeH="0" baseline="0" noProof="0">
                <a:ln>
                  <a:noFill/>
                </a:ln>
                <a:solidFill>
                  <a:prstClr val="white"/>
                </a:solidFill>
                <a:effectLst/>
                <a:uLnTx/>
                <a:uFillTx/>
                <a:latin typeface="Aptos" panose="02110004020202020204"/>
                <a:ea typeface="+mn-ea"/>
                <a:cs typeface="+mn-cs"/>
              </a:rPr>
              <a:t>Patterns &amp; trends</a:t>
            </a:r>
          </a:p>
          <a:p>
            <a:pPr marL="358775" indent="-358775">
              <a:buFont typeface="+mj-lt"/>
              <a:buAutoNum type="arabicPeriod"/>
            </a:pPr>
            <a:r>
              <a:rPr lang="en-GB" sz="2400" b="1">
                <a:solidFill>
                  <a:prstClr val="white"/>
                </a:solidFill>
                <a:latin typeface="Aptos" panose="02110004020202020204"/>
              </a:rPr>
              <a:t>Relationships &amp; interactions</a:t>
            </a:r>
          </a:p>
          <a:p>
            <a:pPr marL="358775" indent="-358775">
              <a:buFont typeface="+mj-lt"/>
              <a:buAutoNum type="arabicPeriod"/>
            </a:pPr>
            <a:r>
              <a:rPr lang="en-GB" sz="2400" b="1">
                <a:solidFill>
                  <a:prstClr val="white"/>
                </a:solidFill>
                <a:latin typeface="Aptos" panose="02110004020202020204"/>
              </a:rPr>
              <a:t>Shape, structure &amp; function</a:t>
            </a:r>
          </a:p>
          <a:p>
            <a:pPr marL="358775" indent="-358775">
              <a:buFont typeface="+mj-lt"/>
              <a:buAutoNum type="arabicPeriod"/>
            </a:pPr>
            <a:r>
              <a:rPr lang="en-GB" sz="2400" b="1">
                <a:solidFill>
                  <a:prstClr val="white"/>
                </a:solidFill>
                <a:latin typeface="Aptos" panose="02110004020202020204"/>
              </a:rPr>
              <a:t>Energy</a:t>
            </a:r>
          </a:p>
          <a:p>
            <a:pPr marL="358775" indent="-358775">
              <a:buFont typeface="+mj-lt"/>
              <a:buAutoNum type="arabicPeriod"/>
            </a:pPr>
            <a:r>
              <a:rPr lang="en-GB" sz="2400" b="1">
                <a:solidFill>
                  <a:prstClr val="white"/>
                </a:solidFill>
                <a:latin typeface="Aptos" panose="02110004020202020204"/>
              </a:rPr>
              <a:t>Ethics</a:t>
            </a:r>
          </a:p>
          <a:p>
            <a:pPr marL="358775" indent="-358775">
              <a:buFont typeface="+mj-lt"/>
              <a:buAutoNum type="arabicPeriod"/>
            </a:pPr>
            <a:r>
              <a:rPr lang="en-GB" sz="2400" b="1">
                <a:solidFill>
                  <a:prstClr val="white"/>
                </a:solidFill>
                <a:latin typeface="Aptos" panose="02110004020202020204"/>
              </a:rPr>
              <a:t>Sustainability</a:t>
            </a:r>
          </a:p>
        </p:txBody>
      </p:sp>
      <p:sp>
        <p:nvSpPr>
          <p:cNvPr id="5" name="TextBox 4">
            <a:extLst>
              <a:ext uri="{FF2B5EF4-FFF2-40B4-BE49-F238E27FC236}">
                <a16:creationId xmlns:a16="http://schemas.microsoft.com/office/drawing/2014/main" id="{3A6374D3-DE59-1BFE-8ABE-1AA621786A11}"/>
              </a:ext>
            </a:extLst>
          </p:cNvPr>
          <p:cNvSpPr txBox="1"/>
          <p:nvPr/>
        </p:nvSpPr>
        <p:spPr>
          <a:xfrm>
            <a:off x="228600" y="276726"/>
            <a:ext cx="3982453" cy="1323439"/>
          </a:xfrm>
          <a:prstGeom prst="rect">
            <a:avLst/>
          </a:prstGeom>
          <a:solidFill>
            <a:srgbClr val="CA323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Aptos" panose="02110004020202020204"/>
                <a:ea typeface="+mn-ea"/>
                <a:cs typeface="+mn-cs"/>
              </a:rPr>
              <a:t>Waterfall: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a:ln>
                  <a:noFill/>
                </a:ln>
                <a:solidFill>
                  <a:prstClr val="white"/>
                </a:solidFill>
                <a:effectLst/>
                <a:uLnTx/>
                <a:uFillTx/>
                <a:latin typeface="Aptos" panose="02110004020202020204"/>
                <a:ea typeface="+mn-ea"/>
                <a:cs typeface="+mn-cs"/>
              </a:rPr>
              <a:t>In the chat pane</a:t>
            </a:r>
          </a:p>
        </p:txBody>
      </p:sp>
    </p:spTree>
    <p:extLst>
      <p:ext uri="{BB962C8B-B14F-4D97-AF65-F5344CB8AC3E}">
        <p14:creationId xmlns:p14="http://schemas.microsoft.com/office/powerpoint/2010/main" val="151175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0D7ABA-4F02-4504-9C18-8AC61DB88B22}"/>
              </a:ext>
            </a:extLst>
          </p:cNvPr>
          <p:cNvSpPr txBox="1"/>
          <p:nvPr/>
        </p:nvSpPr>
        <p:spPr>
          <a:xfrm>
            <a:off x="0" y="5598605"/>
            <a:ext cx="12191999" cy="584775"/>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ptos" panose="020B0004020202020204"/>
                <a:ea typeface="+mn-ea"/>
                <a:cs typeface="+mn-cs"/>
              </a:rPr>
              <a:t>Concepts ≠ topics/units of work</a:t>
            </a:r>
          </a:p>
        </p:txBody>
      </p:sp>
      <p:sp>
        <p:nvSpPr>
          <p:cNvPr id="3" name="TextBox 2">
            <a:extLst>
              <a:ext uri="{FF2B5EF4-FFF2-40B4-BE49-F238E27FC236}">
                <a16:creationId xmlns:a16="http://schemas.microsoft.com/office/drawing/2014/main" id="{56E58356-C8AA-2C74-6035-69229A6E65A6}"/>
              </a:ext>
            </a:extLst>
          </p:cNvPr>
          <p:cNvSpPr txBox="1"/>
          <p:nvPr/>
        </p:nvSpPr>
        <p:spPr>
          <a:xfrm>
            <a:off x="493776" y="811780"/>
            <a:ext cx="2816352" cy="1754326"/>
          </a:xfrm>
          <a:prstGeom prst="rect">
            <a:avLst/>
          </a:prstGeom>
          <a:solidFill>
            <a:schemeClr val="bg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Aptos" panose="020B0004020202020204"/>
                <a:ea typeface="+mn-ea"/>
                <a:cs typeface="+mn-cs"/>
              </a:rPr>
              <a:t>Energy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a:ln>
                <a:noFill/>
              </a:ln>
              <a:solidFill>
                <a:prstClr val="white"/>
              </a:solidFill>
              <a:effectLst/>
              <a:uLnTx/>
              <a:uFillTx/>
              <a:latin typeface="Aptos" panose="020B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Aptos" panose="020B0004020202020204"/>
                <a:ea typeface="+mn-ea"/>
                <a:cs typeface="+mn-cs"/>
              </a:rPr>
              <a:t>Interactions</a:t>
            </a:r>
          </a:p>
        </p:txBody>
      </p:sp>
      <p:sp>
        <p:nvSpPr>
          <p:cNvPr id="4" name="TextBox 3">
            <a:extLst>
              <a:ext uri="{FF2B5EF4-FFF2-40B4-BE49-F238E27FC236}">
                <a16:creationId xmlns:a16="http://schemas.microsoft.com/office/drawing/2014/main" id="{093360CC-69F2-3F72-D755-31BF9CCEF777}"/>
              </a:ext>
            </a:extLst>
          </p:cNvPr>
          <p:cNvSpPr txBox="1"/>
          <p:nvPr/>
        </p:nvSpPr>
        <p:spPr>
          <a:xfrm>
            <a:off x="8784336" y="674620"/>
            <a:ext cx="2816352" cy="1754326"/>
          </a:xfrm>
          <a:prstGeom prst="rect">
            <a:avLst/>
          </a:prstGeom>
          <a:solidFill>
            <a:schemeClr val="bg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Aptos" panose="020B0004020202020204"/>
                <a:ea typeface="+mn-ea"/>
                <a:cs typeface="+mn-cs"/>
              </a:rPr>
              <a:t>Oceans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a:ln>
                <a:noFill/>
              </a:ln>
              <a:solidFill>
                <a:prstClr val="white"/>
              </a:solidFill>
              <a:effectLst/>
              <a:uLnTx/>
              <a:uFillTx/>
              <a:latin typeface="Aptos" panose="020B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Aptos" panose="020B0004020202020204"/>
                <a:ea typeface="+mn-ea"/>
                <a:cs typeface="+mn-cs"/>
              </a:rPr>
              <a:t>Life on land</a:t>
            </a:r>
          </a:p>
        </p:txBody>
      </p:sp>
    </p:spTree>
    <p:extLst>
      <p:ext uri="{BB962C8B-B14F-4D97-AF65-F5344CB8AC3E}">
        <p14:creationId xmlns:p14="http://schemas.microsoft.com/office/powerpoint/2010/main" val="2075466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2196E0-8DB0-327B-52E5-8E73AD8BF0FF}"/>
              </a:ext>
            </a:extLst>
          </p:cNvPr>
          <p:cNvSpPr txBox="1"/>
          <p:nvPr/>
        </p:nvSpPr>
        <p:spPr>
          <a:xfrm>
            <a:off x="0" y="0"/>
            <a:ext cx="12192000" cy="6858000"/>
          </a:xfrm>
          <a:prstGeom prst="rect">
            <a:avLst/>
          </a:prstGeom>
          <a:solidFill>
            <a:srgbClr val="01306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 name="TextBox 1">
            <a:extLst>
              <a:ext uri="{FF2B5EF4-FFF2-40B4-BE49-F238E27FC236}">
                <a16:creationId xmlns:a16="http://schemas.microsoft.com/office/drawing/2014/main" id="{B72A1438-D137-B310-42E0-EA37719E1A1A}"/>
              </a:ext>
            </a:extLst>
          </p:cNvPr>
          <p:cNvSpPr txBox="1"/>
          <p:nvPr/>
        </p:nvSpPr>
        <p:spPr>
          <a:xfrm>
            <a:off x="528638" y="400050"/>
            <a:ext cx="84582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FFFF00"/>
                </a:solidFill>
                <a:effectLst/>
                <a:uLnTx/>
                <a:uFillTx/>
                <a:latin typeface="Aptos" panose="020B0004020202020204"/>
                <a:ea typeface="+mn-ea"/>
                <a:cs typeface="+mn-cs"/>
              </a:rPr>
              <a:t>What is a concept</a:t>
            </a:r>
            <a:r>
              <a:rPr kumimoji="0" lang="en-GB" sz="4400" b="1" i="0" u="none" strike="noStrike" kern="1200" cap="none" spc="0" normalizeH="0" baseline="0" noProof="0">
                <a:ln>
                  <a:noFill/>
                </a:ln>
                <a:solidFill>
                  <a:srgbClr val="FFFF00"/>
                </a:solidFill>
                <a:effectLst/>
                <a:uLnTx/>
                <a:uFillTx/>
                <a:latin typeface="Aptos" panose="020B0004020202020204"/>
                <a:ea typeface="+mn-ea"/>
                <a:cs typeface="+mn-cs"/>
              </a:rPr>
              <a:t>?</a:t>
            </a:r>
            <a:endParaRPr kumimoji="0" lang="en-GB" sz="1800" b="1" i="0" u="none" strike="noStrike" kern="1200" cap="none" spc="0" normalizeH="0" baseline="0" noProof="0">
              <a:ln>
                <a:noFill/>
              </a:ln>
              <a:solidFill>
                <a:srgbClr val="FFFF00"/>
              </a:solidFill>
              <a:effectLst/>
              <a:uLnTx/>
              <a:uFillTx/>
              <a:latin typeface="Aptos" panose="020B0004020202020204"/>
              <a:ea typeface="+mn-ea"/>
              <a:cs typeface="+mn-cs"/>
            </a:endParaRPr>
          </a:p>
        </p:txBody>
      </p:sp>
      <p:sp>
        <p:nvSpPr>
          <p:cNvPr id="4" name="TextBox 3">
            <a:extLst>
              <a:ext uri="{FF2B5EF4-FFF2-40B4-BE49-F238E27FC236}">
                <a16:creationId xmlns:a16="http://schemas.microsoft.com/office/drawing/2014/main" id="{A10CB631-D14A-9AD3-6070-45523FE3694E}"/>
              </a:ext>
            </a:extLst>
          </p:cNvPr>
          <p:cNvSpPr txBox="1"/>
          <p:nvPr/>
        </p:nvSpPr>
        <p:spPr>
          <a:xfrm>
            <a:off x="8461184" y="646271"/>
            <a:ext cx="60936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a:ln>
                  <a:noFill/>
                </a:ln>
                <a:solidFill>
                  <a:prstClr val="white"/>
                </a:solidFill>
                <a:effectLst/>
                <a:uLnTx/>
                <a:uFillTx/>
                <a:latin typeface="Aptos" panose="020B0004020202020204" pitchFamily="34" charset="0"/>
                <a:ea typeface="+mn-ea"/>
                <a:cs typeface="+mn-cs"/>
              </a:rPr>
              <a:t>Mary Myatt </a:t>
            </a:r>
            <a:r>
              <a:rPr kumimoji="0" lang="en-GB" sz="2800" b="0" i="1" u="none" strike="noStrike" kern="1200" cap="none" spc="0" normalizeH="0" baseline="0" noProof="0">
                <a:ln>
                  <a:noFill/>
                </a:ln>
                <a:solidFill>
                  <a:prstClr val="white"/>
                </a:solidFill>
                <a:effectLst/>
                <a:uLnTx/>
                <a:uFillTx/>
                <a:latin typeface="Aptos" panose="020B0004020202020204" pitchFamily="34" charset="0"/>
                <a:ea typeface="+mn-ea"/>
                <a:cs typeface="+mn-cs"/>
              </a:rPr>
              <a:t> </a:t>
            </a:r>
            <a:endParaRPr kumimoji="0" lang="en-GB" sz="2800" b="0" i="1"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5" name="TextBox 4">
            <a:extLst>
              <a:ext uri="{FF2B5EF4-FFF2-40B4-BE49-F238E27FC236}">
                <a16:creationId xmlns:a16="http://schemas.microsoft.com/office/drawing/2014/main" id="{4462D6F5-E82D-FB54-B73D-D248C7CB197F}"/>
              </a:ext>
            </a:extLst>
          </p:cNvPr>
          <p:cNvSpPr txBox="1"/>
          <p:nvPr/>
        </p:nvSpPr>
        <p:spPr>
          <a:xfrm>
            <a:off x="528638" y="1382286"/>
            <a:ext cx="9929813"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a:ln>
                  <a:noFill/>
                </a:ln>
                <a:solidFill>
                  <a:prstClr val="white"/>
                </a:solidFill>
                <a:effectLst/>
                <a:uLnTx/>
                <a:uFillTx/>
                <a:latin typeface="Aptos" panose="020B0004020202020204"/>
                <a:ea typeface="+mn-ea"/>
                <a:cs typeface="+mn-cs"/>
              </a:rPr>
              <a:t>Concepts:</a:t>
            </a:r>
          </a:p>
          <a:p>
            <a:pPr marL="457200" marR="0" lvl="0" indent="-45720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GB" sz="2800" b="0" i="0" u="none" strike="noStrike" kern="1200" cap="none" spc="0" normalizeH="0" baseline="0" noProof="0">
                <a:ln>
                  <a:noFill/>
                </a:ln>
                <a:solidFill>
                  <a:prstClr val="white"/>
                </a:solidFill>
                <a:effectLst/>
                <a:uLnTx/>
                <a:uFillTx/>
                <a:latin typeface="Aptos" panose="020B0004020202020204"/>
                <a:ea typeface="+mn-ea"/>
                <a:cs typeface="+mn-cs"/>
              </a:rPr>
              <a:t>provide the threads of a journey through the content matter. </a:t>
            </a:r>
          </a:p>
          <a:p>
            <a:pPr marL="457200" marR="0" lvl="0" indent="-45720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GB" sz="2800" b="0" i="0" u="none" strike="noStrike" kern="1200" cap="none" spc="0" normalizeH="0" baseline="0" noProof="0">
                <a:ln>
                  <a:noFill/>
                </a:ln>
                <a:solidFill>
                  <a:prstClr val="white"/>
                </a:solidFill>
                <a:effectLst/>
                <a:uLnTx/>
                <a:uFillTx/>
                <a:latin typeface="Aptos" panose="020B0004020202020204"/>
                <a:ea typeface="+mn-ea"/>
                <a:cs typeface="+mn-cs"/>
              </a:rPr>
              <a:t>signpost the underlying structures. </a:t>
            </a:r>
          </a:p>
          <a:p>
            <a:pPr marL="457200" marR="0" lvl="0" indent="-45720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GB" sz="2800" b="0" i="0" u="none" strike="noStrike" kern="1200" cap="none" spc="0" normalizeH="0" baseline="0" noProof="0">
                <a:ln>
                  <a:noFill/>
                </a:ln>
                <a:solidFill>
                  <a:prstClr val="white"/>
                </a:solidFill>
                <a:effectLst/>
                <a:uLnTx/>
                <a:uFillTx/>
                <a:latin typeface="Aptos" panose="020B0004020202020204"/>
                <a:ea typeface="+mn-ea"/>
                <a:cs typeface="+mn-cs"/>
              </a:rPr>
              <a:t>act as holding baskets for lots of information.</a:t>
            </a:r>
          </a:p>
          <a:p>
            <a:pPr marL="457200" marR="0" lvl="0" indent="-45720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GB" sz="2800" b="0" i="0" u="none" strike="noStrike" kern="1200" cap="none" spc="0" normalizeH="0" baseline="0" noProof="0">
                <a:ln>
                  <a:noFill/>
                </a:ln>
                <a:solidFill>
                  <a:prstClr val="white"/>
                </a:solidFill>
                <a:effectLst/>
                <a:uLnTx/>
                <a:uFillTx/>
                <a:latin typeface="Aptos" panose="020B0004020202020204"/>
                <a:ea typeface="+mn-ea"/>
                <a:cs typeface="+mn-cs"/>
              </a:rPr>
              <a:t>make learning more efficient for our pupils. </a:t>
            </a:r>
          </a:p>
          <a:p>
            <a:pPr marL="457200" marR="0" lvl="0" indent="-45720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GB" sz="2800" b="0" i="0" u="none" strike="noStrike" kern="1200" cap="none" spc="0" normalizeH="0" baseline="0" noProof="0">
                <a:ln>
                  <a:noFill/>
                </a:ln>
                <a:solidFill>
                  <a:prstClr val="white"/>
                </a:solidFill>
                <a:effectLst/>
                <a:uLnTx/>
                <a:uFillTx/>
                <a:latin typeface="Aptos" panose="020B0004020202020204"/>
                <a:ea typeface="+mn-ea"/>
                <a:cs typeface="+mn-cs"/>
              </a:rPr>
              <a:t>Support meaning and strengthen memory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6" name="TextBox 5">
            <a:extLst>
              <a:ext uri="{FF2B5EF4-FFF2-40B4-BE49-F238E27FC236}">
                <a16:creationId xmlns:a16="http://schemas.microsoft.com/office/drawing/2014/main" id="{E664ABF4-1948-115F-370B-503BDE972233}"/>
              </a:ext>
            </a:extLst>
          </p:cNvPr>
          <p:cNvSpPr txBox="1"/>
          <p:nvPr/>
        </p:nvSpPr>
        <p:spPr>
          <a:xfrm>
            <a:off x="604598" y="5194653"/>
            <a:ext cx="11138642" cy="1292662"/>
          </a:xfrm>
          <a:prstGeom prst="rect">
            <a:avLst/>
          </a:prstGeom>
          <a:solidFill>
            <a:schemeClr val="accent1">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a:ln>
                  <a:noFill/>
                </a:ln>
                <a:solidFill>
                  <a:prstClr val="black"/>
                </a:solidFill>
                <a:effectLst/>
                <a:uLnTx/>
                <a:uFillTx/>
                <a:latin typeface="Aptos" panose="020B0004020202020204"/>
                <a:ea typeface="+mn-ea"/>
                <a:cs typeface="+mn-cs"/>
              </a:rPr>
              <a:t>We cannot teach everything! If I understand a concept then new material relating to that concept becomes much stickier and is easier to make sense of. </a:t>
            </a:r>
          </a:p>
        </p:txBody>
      </p:sp>
    </p:spTree>
    <p:extLst>
      <p:ext uri="{BB962C8B-B14F-4D97-AF65-F5344CB8AC3E}">
        <p14:creationId xmlns:p14="http://schemas.microsoft.com/office/powerpoint/2010/main" val="471413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C541B88-1AE9-40C3-AFD5-967787C19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1" name="Rectangle 10">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9059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 name="Title 1"/>
          <p:cNvSpPr>
            <a:spLocks noGrp="1"/>
          </p:cNvSpPr>
          <p:nvPr>
            <p:ph type="title"/>
          </p:nvPr>
        </p:nvSpPr>
        <p:spPr>
          <a:xfrm>
            <a:off x="838200" y="1195697"/>
            <a:ext cx="3200400" cy="4238118"/>
          </a:xfrm>
        </p:spPr>
        <p:txBody>
          <a:bodyPr>
            <a:normAutofit/>
          </a:bodyPr>
          <a:lstStyle/>
          <a:p>
            <a:r>
              <a:rPr lang="en-GB">
                <a:solidFill>
                  <a:schemeClr val="bg1"/>
                </a:solidFill>
              </a:rPr>
              <a:t>What are overarching concepts?</a:t>
            </a:r>
          </a:p>
        </p:txBody>
      </p:sp>
      <p:grpSp>
        <p:nvGrpSpPr>
          <p:cNvPr id="13"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bg1"/>
          </a:solidFill>
        </p:grpSpPr>
        <p:sp>
          <p:nvSpPr>
            <p:cNvPr id="14" name="Freeform: Shape 13">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5" name="Freeform: Shape 14">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sp>
        <p:nvSpPr>
          <p:cNvPr id="17" name="Oval 16">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9" name="Oval 18">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grpSp>
        <p:nvGrpSpPr>
          <p:cNvPr id="21"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5539934"/>
            <a:ext cx="975169" cy="975171"/>
            <a:chOff x="5829300" y="3162300"/>
            <a:chExt cx="532256" cy="532257"/>
          </a:xfrm>
          <a:solidFill>
            <a:schemeClr val="bg1"/>
          </a:solidFill>
        </p:grpSpPr>
        <p:sp>
          <p:nvSpPr>
            <p:cNvPr id="22" name="Freeform: Shape 21">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3" name="Freeform: Shape 22">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4" name="Freeform: Shape 23">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5" name="Freeform: Shape 24">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6" name="Freeform: Shape 25">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7" name="Freeform: Shape 26">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8" name="Freeform: Shape 27">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9" name="Freeform: Shape 28">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0" name="Freeform: Shape 29">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1" name="Freeform: Shape 30">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2" name="Freeform: Shape 31">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3" name="Freeform: Shape 32">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4" name="Freeform: Shape 33">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grpSp>
      <p:graphicFrame>
        <p:nvGraphicFramePr>
          <p:cNvPr id="5" name="Content Placeholder 2">
            <a:extLst>
              <a:ext uri="{FF2B5EF4-FFF2-40B4-BE49-F238E27FC236}">
                <a16:creationId xmlns:a16="http://schemas.microsoft.com/office/drawing/2014/main" id="{44AB8FFA-13D8-3F9C-C3DC-8F09D17900DF}"/>
              </a:ext>
            </a:extLst>
          </p:cNvPr>
          <p:cNvGraphicFramePr>
            <a:graphicFrameLocks noGrp="1"/>
          </p:cNvGraphicFramePr>
          <p:nvPr>
            <p:ph idx="1"/>
            <p:extLst>
              <p:ext uri="{D42A27DB-BD31-4B8C-83A1-F6EECF244321}">
                <p14:modId xmlns:p14="http://schemas.microsoft.com/office/powerpoint/2010/main" val="471001684"/>
              </p:ext>
            </p:extLst>
          </p:nvPr>
        </p:nvGraphicFramePr>
        <p:xfrm>
          <a:off x="5484139" y="477540"/>
          <a:ext cx="6301601" cy="58788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DED6BC-9A3E-48D4-AD7C-A56D63F54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1" name="Freeform: Shape 10">
            <a:extLst>
              <a:ext uri="{FF2B5EF4-FFF2-40B4-BE49-F238E27FC236}">
                <a16:creationId xmlns:a16="http://schemas.microsoft.com/office/drawing/2014/main" id="{6B6E033A-DB2E-49B8-B600-B38E0C280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235" y="1371600"/>
            <a:ext cx="4529312" cy="3589977"/>
          </a:xfrm>
          <a:custGeom>
            <a:avLst/>
            <a:gdLst>
              <a:gd name="connsiteX0" fmla="*/ 5462602 w 5470628"/>
              <a:gd name="connsiteY0" fmla="*/ 1413608 h 3193741"/>
              <a:gd name="connsiteX1" fmla="*/ 5465724 w 5470628"/>
              <a:gd name="connsiteY1" fmla="*/ 1421881 h 3193741"/>
              <a:gd name="connsiteX2" fmla="*/ 5465025 w 5470628"/>
              <a:gd name="connsiteY2" fmla="*/ 1466556 h 3193741"/>
              <a:gd name="connsiteX3" fmla="*/ 5463208 w 5470628"/>
              <a:gd name="connsiteY3" fmla="*/ 1466226 h 3193741"/>
              <a:gd name="connsiteX4" fmla="*/ 5463242 w 5470628"/>
              <a:gd name="connsiteY4" fmla="*/ 1451866 h 3193741"/>
              <a:gd name="connsiteX5" fmla="*/ 5462894 w 5470628"/>
              <a:gd name="connsiteY5" fmla="*/ 1423194 h 3193741"/>
              <a:gd name="connsiteX6" fmla="*/ 5461417 w 5470628"/>
              <a:gd name="connsiteY6" fmla="*/ 1391849 h 3193741"/>
              <a:gd name="connsiteX7" fmla="*/ 5462246 w 5470628"/>
              <a:gd name="connsiteY7" fmla="*/ 1401944 h 3193741"/>
              <a:gd name="connsiteX8" fmla="*/ 5462602 w 5470628"/>
              <a:gd name="connsiteY8" fmla="*/ 1413608 h 3193741"/>
              <a:gd name="connsiteX9" fmla="*/ 5459078 w 5470628"/>
              <a:gd name="connsiteY9" fmla="*/ 1404268 h 3193741"/>
              <a:gd name="connsiteX10" fmla="*/ 5460137 w 5470628"/>
              <a:gd name="connsiteY10" fmla="*/ 1393780 h 3193741"/>
              <a:gd name="connsiteX11" fmla="*/ 5461417 w 5470628"/>
              <a:gd name="connsiteY11" fmla="*/ 1391849 h 3193741"/>
              <a:gd name="connsiteX12" fmla="*/ 614271 w 5470628"/>
              <a:gd name="connsiteY12" fmla="*/ 1052206 h 3193741"/>
              <a:gd name="connsiteX13" fmla="*/ 611497 w 5470628"/>
              <a:gd name="connsiteY13" fmla="*/ 1055389 h 3193741"/>
              <a:gd name="connsiteX14" fmla="*/ 630277 w 5470628"/>
              <a:gd name="connsiteY14" fmla="*/ 1065215 h 3193741"/>
              <a:gd name="connsiteX15" fmla="*/ 651856 w 5470628"/>
              <a:gd name="connsiteY15" fmla="*/ 1067584 h 3193741"/>
              <a:gd name="connsiteX16" fmla="*/ 614271 w 5470628"/>
              <a:gd name="connsiteY16" fmla="*/ 1052206 h 3193741"/>
              <a:gd name="connsiteX17" fmla="*/ 810628 w 5470628"/>
              <a:gd name="connsiteY17" fmla="*/ 695550 h 3193741"/>
              <a:gd name="connsiteX18" fmla="*/ 1033084 w 5470628"/>
              <a:gd name="connsiteY18" fmla="*/ 791270 h 3193741"/>
              <a:gd name="connsiteX19" fmla="*/ 1036153 w 5470628"/>
              <a:gd name="connsiteY19" fmla="*/ 788050 h 3193741"/>
              <a:gd name="connsiteX20" fmla="*/ 810628 w 5470628"/>
              <a:gd name="connsiteY20" fmla="*/ 695550 h 3193741"/>
              <a:gd name="connsiteX21" fmla="*/ 4850908 w 5470628"/>
              <a:gd name="connsiteY21" fmla="*/ 727 h 3193741"/>
              <a:gd name="connsiteX22" fmla="*/ 4858584 w 5470628"/>
              <a:gd name="connsiteY22" fmla="*/ 13795 h 3193741"/>
              <a:gd name="connsiteX23" fmla="*/ 4843408 w 5470628"/>
              <a:gd name="connsiteY23" fmla="*/ 37224 h 3193741"/>
              <a:gd name="connsiteX24" fmla="*/ 4871062 w 5470628"/>
              <a:gd name="connsiteY24" fmla="*/ 78954 h 3193741"/>
              <a:gd name="connsiteX25" fmla="*/ 4989038 w 5470628"/>
              <a:gd name="connsiteY25" fmla="*/ 66799 h 3193741"/>
              <a:gd name="connsiteX26" fmla="*/ 5002636 w 5470628"/>
              <a:gd name="connsiteY26" fmla="*/ 79388 h 3193741"/>
              <a:gd name="connsiteX27" fmla="*/ 5008332 w 5470628"/>
              <a:gd name="connsiteY27" fmla="*/ 140859 h 3193741"/>
              <a:gd name="connsiteX28" fmla="*/ 5014326 w 5470628"/>
              <a:gd name="connsiteY28" fmla="*/ 155555 h 3193741"/>
              <a:gd name="connsiteX29" fmla="*/ 5030704 w 5470628"/>
              <a:gd name="connsiteY29" fmla="*/ 221190 h 3193741"/>
              <a:gd name="connsiteX30" fmla="*/ 5097262 w 5470628"/>
              <a:gd name="connsiteY30" fmla="*/ 317759 h 3193741"/>
              <a:gd name="connsiteX31" fmla="*/ 5165084 w 5470628"/>
              <a:gd name="connsiteY31" fmla="*/ 373367 h 3193741"/>
              <a:gd name="connsiteX32" fmla="*/ 5174137 w 5470628"/>
              <a:gd name="connsiteY32" fmla="*/ 389353 h 3193741"/>
              <a:gd name="connsiteX33" fmla="*/ 5192507 w 5470628"/>
              <a:gd name="connsiteY33" fmla="*/ 453561 h 3193741"/>
              <a:gd name="connsiteX34" fmla="*/ 5187160 w 5470628"/>
              <a:gd name="connsiteY34" fmla="*/ 467732 h 3193741"/>
              <a:gd name="connsiteX35" fmla="*/ 5160106 w 5470628"/>
              <a:gd name="connsiteY35" fmla="*/ 486904 h 3193741"/>
              <a:gd name="connsiteX36" fmla="*/ 5138948 w 5470628"/>
              <a:gd name="connsiteY36" fmla="*/ 528614 h 3193741"/>
              <a:gd name="connsiteX37" fmla="*/ 5097016 w 5470628"/>
              <a:gd name="connsiteY37" fmla="*/ 589923 h 3193741"/>
              <a:gd name="connsiteX38" fmla="*/ 5075869 w 5470628"/>
              <a:gd name="connsiteY38" fmla="*/ 608381 h 3193741"/>
              <a:gd name="connsiteX39" fmla="*/ 5093172 w 5470628"/>
              <a:gd name="connsiteY39" fmla="*/ 618385 h 3193741"/>
              <a:gd name="connsiteX40" fmla="*/ 5153518 w 5470628"/>
              <a:gd name="connsiteY40" fmla="*/ 687474 h 3193741"/>
              <a:gd name="connsiteX41" fmla="*/ 5074984 w 5470628"/>
              <a:gd name="connsiteY41" fmla="*/ 776941 h 3193741"/>
              <a:gd name="connsiteX42" fmla="*/ 5033348 w 5470628"/>
              <a:gd name="connsiteY42" fmla="*/ 805473 h 3193741"/>
              <a:gd name="connsiteX43" fmla="*/ 5116847 w 5470628"/>
              <a:gd name="connsiteY43" fmla="*/ 803426 h 3193741"/>
              <a:gd name="connsiteX44" fmla="*/ 5147902 w 5470628"/>
              <a:gd name="connsiteY44" fmla="*/ 833118 h 3193741"/>
              <a:gd name="connsiteX45" fmla="*/ 5161665 w 5470628"/>
              <a:gd name="connsiteY45" fmla="*/ 848297 h 3193741"/>
              <a:gd name="connsiteX46" fmla="*/ 5246520 w 5470628"/>
              <a:gd name="connsiteY46" fmla="*/ 942412 h 3193741"/>
              <a:gd name="connsiteX47" fmla="*/ 5235368 w 5470628"/>
              <a:gd name="connsiteY47" fmla="*/ 972946 h 3193741"/>
              <a:gd name="connsiteX48" fmla="*/ 5113739 w 5470628"/>
              <a:gd name="connsiteY48" fmla="*/ 1128845 h 3193741"/>
              <a:gd name="connsiteX49" fmla="*/ 5255034 w 5470628"/>
              <a:gd name="connsiteY49" fmla="*/ 1151117 h 3193741"/>
              <a:gd name="connsiteX50" fmla="*/ 5267513 w 5470628"/>
              <a:gd name="connsiteY50" fmla="*/ 1216275 h 3193741"/>
              <a:gd name="connsiteX51" fmla="*/ 5343113 w 5470628"/>
              <a:gd name="connsiteY51" fmla="*/ 1281854 h 3193741"/>
              <a:gd name="connsiteX52" fmla="*/ 5452014 w 5470628"/>
              <a:gd name="connsiteY52" fmla="*/ 1385543 h 3193741"/>
              <a:gd name="connsiteX53" fmla="*/ 5459078 w 5470628"/>
              <a:gd name="connsiteY53" fmla="*/ 1404268 h 3193741"/>
              <a:gd name="connsiteX54" fmla="*/ 5458838 w 5470628"/>
              <a:gd name="connsiteY54" fmla="*/ 1406644 h 3193741"/>
              <a:gd name="connsiteX55" fmla="*/ 5455752 w 5470628"/>
              <a:gd name="connsiteY55" fmla="*/ 1450751 h 3193741"/>
              <a:gd name="connsiteX56" fmla="*/ 5454594 w 5470628"/>
              <a:gd name="connsiteY56" fmla="*/ 1464662 h 3193741"/>
              <a:gd name="connsiteX57" fmla="*/ 5447215 w 5470628"/>
              <a:gd name="connsiteY57" fmla="*/ 1463321 h 3193741"/>
              <a:gd name="connsiteX58" fmla="*/ 5433934 w 5470628"/>
              <a:gd name="connsiteY58" fmla="*/ 1458428 h 3193741"/>
              <a:gd name="connsiteX59" fmla="*/ 5424276 w 5470628"/>
              <a:gd name="connsiteY59" fmla="*/ 1477014 h 3193741"/>
              <a:gd name="connsiteX60" fmla="*/ 5444628 w 5470628"/>
              <a:gd name="connsiteY60" fmla="*/ 1511562 h 3193741"/>
              <a:gd name="connsiteX61" fmla="*/ 5453752 w 5470628"/>
              <a:gd name="connsiteY61" fmla="*/ 1474786 h 3193741"/>
              <a:gd name="connsiteX62" fmla="*/ 5454594 w 5470628"/>
              <a:gd name="connsiteY62" fmla="*/ 1464662 h 3193741"/>
              <a:gd name="connsiteX63" fmla="*/ 5463208 w 5470628"/>
              <a:gd name="connsiteY63" fmla="*/ 1466226 h 3193741"/>
              <a:gd name="connsiteX64" fmla="*/ 5463164 w 5470628"/>
              <a:gd name="connsiteY64" fmla="*/ 1484226 h 3193741"/>
              <a:gd name="connsiteX65" fmla="*/ 5456160 w 5470628"/>
              <a:gd name="connsiteY65" fmla="*/ 1575885 h 3193741"/>
              <a:gd name="connsiteX66" fmla="*/ 5345636 w 5470628"/>
              <a:gd name="connsiteY66" fmla="*/ 1714543 h 3193741"/>
              <a:gd name="connsiteX67" fmla="*/ 5251319 w 5470628"/>
              <a:gd name="connsiteY67" fmla="*/ 1775792 h 3193741"/>
              <a:gd name="connsiteX68" fmla="*/ 5043512 w 5470628"/>
              <a:gd name="connsiteY68" fmla="*/ 2027305 h 3193741"/>
              <a:gd name="connsiteX69" fmla="*/ 4978144 w 5470628"/>
              <a:gd name="connsiteY69" fmla="*/ 2108535 h 3193741"/>
              <a:gd name="connsiteX70" fmla="*/ 5031476 w 5470628"/>
              <a:gd name="connsiteY70" fmla="*/ 2128173 h 3193741"/>
              <a:gd name="connsiteX71" fmla="*/ 4937389 w 5470628"/>
              <a:gd name="connsiteY71" fmla="*/ 2216441 h 3193741"/>
              <a:gd name="connsiteX72" fmla="*/ 4826122 w 5470628"/>
              <a:gd name="connsiteY72" fmla="*/ 2315331 h 3193741"/>
              <a:gd name="connsiteX73" fmla="*/ 2544647 w 5470628"/>
              <a:gd name="connsiteY73" fmla="*/ 3190975 h 3193741"/>
              <a:gd name="connsiteX74" fmla="*/ 1328257 w 5470628"/>
              <a:gd name="connsiteY74" fmla="*/ 3153006 h 3193741"/>
              <a:gd name="connsiteX75" fmla="*/ 977943 w 5470628"/>
              <a:gd name="connsiteY75" fmla="*/ 3082502 h 3193741"/>
              <a:gd name="connsiteX76" fmla="*/ 854473 w 5470628"/>
              <a:gd name="connsiteY76" fmla="*/ 2994250 h 3193741"/>
              <a:gd name="connsiteX77" fmla="*/ 811593 w 5470628"/>
              <a:gd name="connsiteY77" fmla="*/ 2970498 h 3193741"/>
              <a:gd name="connsiteX78" fmla="*/ 707024 w 5470628"/>
              <a:gd name="connsiteY78" fmla="*/ 2945439 h 3193741"/>
              <a:gd name="connsiteX79" fmla="*/ 523487 w 5470628"/>
              <a:gd name="connsiteY79" fmla="*/ 2886053 h 3193741"/>
              <a:gd name="connsiteX80" fmla="*/ 587884 w 5470628"/>
              <a:gd name="connsiteY80" fmla="*/ 2859746 h 3193741"/>
              <a:gd name="connsiteX81" fmla="*/ 779426 w 5470628"/>
              <a:gd name="connsiteY81" fmla="*/ 2885897 h 3193741"/>
              <a:gd name="connsiteX82" fmla="*/ 917288 w 5470628"/>
              <a:gd name="connsiteY82" fmla="*/ 2882248 h 3193741"/>
              <a:gd name="connsiteX83" fmla="*/ 718684 w 5470628"/>
              <a:gd name="connsiteY83" fmla="*/ 2819941 h 3193741"/>
              <a:gd name="connsiteX84" fmla="*/ 524650 w 5470628"/>
              <a:gd name="connsiteY84" fmla="*/ 2731220 h 3193741"/>
              <a:gd name="connsiteX85" fmla="*/ 670138 w 5470628"/>
              <a:gd name="connsiteY85" fmla="*/ 2735189 h 3193741"/>
              <a:gd name="connsiteX86" fmla="*/ 675382 w 5470628"/>
              <a:gd name="connsiteY86" fmla="*/ 2719369 h 3193741"/>
              <a:gd name="connsiteX87" fmla="*/ 542021 w 5470628"/>
              <a:gd name="connsiteY87" fmla="*/ 2601946 h 3193741"/>
              <a:gd name="connsiteX88" fmla="*/ 476895 w 5470628"/>
              <a:gd name="connsiteY88" fmla="*/ 2555976 h 3193741"/>
              <a:gd name="connsiteX89" fmla="*/ 188751 w 5470628"/>
              <a:gd name="connsiteY89" fmla="*/ 2428830 h 3193741"/>
              <a:gd name="connsiteX90" fmla="*/ 456762 w 5470628"/>
              <a:gd name="connsiteY90" fmla="*/ 2468731 h 3193741"/>
              <a:gd name="connsiteX91" fmla="*/ 174514 w 5470628"/>
              <a:gd name="connsiteY91" fmla="*/ 2345378 h 3193741"/>
              <a:gd name="connsiteX92" fmla="*/ 38827 w 5470628"/>
              <a:gd name="connsiteY92" fmla="*/ 2303685 h 3193741"/>
              <a:gd name="connsiteX93" fmla="*/ 3281 w 5470628"/>
              <a:gd name="connsiteY93" fmla="*/ 2273587 h 3193741"/>
              <a:gd name="connsiteX94" fmla="*/ 61590 w 5470628"/>
              <a:gd name="connsiteY94" fmla="*/ 2259170 h 3193741"/>
              <a:gd name="connsiteX95" fmla="*/ 242291 w 5470628"/>
              <a:gd name="connsiteY95" fmla="*/ 2250569 h 3193741"/>
              <a:gd name="connsiteX96" fmla="*/ 13205 w 5470628"/>
              <a:gd name="connsiteY96" fmla="*/ 2172263 h 3193741"/>
              <a:gd name="connsiteX97" fmla="*/ 180810 w 5470628"/>
              <a:gd name="connsiteY97" fmla="*/ 2168333 h 3193741"/>
              <a:gd name="connsiteX98" fmla="*/ 226020 w 5470628"/>
              <a:gd name="connsiteY98" fmla="*/ 2121100 h 3193741"/>
              <a:gd name="connsiteX99" fmla="*/ 299145 w 5470628"/>
              <a:gd name="connsiteY99" fmla="*/ 2044862 h 3193741"/>
              <a:gd name="connsiteX100" fmla="*/ 350236 w 5470628"/>
              <a:gd name="connsiteY100" fmla="*/ 2001187 h 3193741"/>
              <a:gd name="connsiteX101" fmla="*/ 365223 w 5470628"/>
              <a:gd name="connsiteY101" fmla="*/ 1881218 h 3193741"/>
              <a:gd name="connsiteX102" fmla="*/ 310707 w 5470628"/>
              <a:gd name="connsiteY102" fmla="*/ 1758752 h 3193741"/>
              <a:gd name="connsiteX103" fmla="*/ 181659 w 5470628"/>
              <a:gd name="connsiteY103" fmla="*/ 1709137 h 3193741"/>
              <a:gd name="connsiteX104" fmla="*/ 213063 w 5470628"/>
              <a:gd name="connsiteY104" fmla="*/ 1632021 h 3193741"/>
              <a:gd name="connsiteX105" fmla="*/ 481390 w 5470628"/>
              <a:gd name="connsiteY105" fmla="*/ 1644125 h 3193741"/>
              <a:gd name="connsiteX106" fmla="*/ 68930 w 5470628"/>
              <a:gd name="connsiteY106" fmla="*/ 1457537 h 3193741"/>
              <a:gd name="connsiteX107" fmla="*/ 135138 w 5470628"/>
              <a:gd name="connsiteY107" fmla="*/ 1440976 h 3193741"/>
              <a:gd name="connsiteX108" fmla="*/ 131611 w 5470628"/>
              <a:gd name="connsiteY108" fmla="*/ 1427642 h 3193741"/>
              <a:gd name="connsiteX109" fmla="*/ 130443 w 5470628"/>
              <a:gd name="connsiteY109" fmla="*/ 1343795 h 3193741"/>
              <a:gd name="connsiteX110" fmla="*/ 138930 w 5470628"/>
              <a:gd name="connsiteY110" fmla="*/ 1304094 h 3193741"/>
              <a:gd name="connsiteX111" fmla="*/ 118409 w 5470628"/>
              <a:gd name="connsiteY111" fmla="*/ 1262212 h 3193741"/>
              <a:gd name="connsiteX112" fmla="*/ 421410 w 5470628"/>
              <a:gd name="connsiteY112" fmla="*/ 1304757 h 3193741"/>
              <a:gd name="connsiteX113" fmla="*/ 655702 w 5470628"/>
              <a:gd name="connsiteY113" fmla="*/ 1291801 h 3193741"/>
              <a:gd name="connsiteX114" fmla="*/ 648299 w 5470628"/>
              <a:gd name="connsiteY114" fmla="*/ 1287715 h 3193741"/>
              <a:gd name="connsiteX115" fmla="*/ 531027 w 5470628"/>
              <a:gd name="connsiteY115" fmla="*/ 1193967 h 3193741"/>
              <a:gd name="connsiteX116" fmla="*/ 526433 w 5470628"/>
              <a:gd name="connsiteY116" fmla="*/ 1191913 h 3193741"/>
              <a:gd name="connsiteX117" fmla="*/ 504666 w 5470628"/>
              <a:gd name="connsiteY117" fmla="*/ 1177230 h 3193741"/>
              <a:gd name="connsiteX118" fmla="*/ 482307 w 5470628"/>
              <a:gd name="connsiteY118" fmla="*/ 1162618 h 3193741"/>
              <a:gd name="connsiteX119" fmla="*/ 479029 w 5470628"/>
              <a:gd name="connsiteY119" fmla="*/ 1162540 h 3193741"/>
              <a:gd name="connsiteX120" fmla="*/ 447663 w 5470628"/>
              <a:gd name="connsiteY120" fmla="*/ 1132649 h 3193741"/>
              <a:gd name="connsiteX121" fmla="*/ 438547 w 5470628"/>
              <a:gd name="connsiteY121" fmla="*/ 1110977 h 3193741"/>
              <a:gd name="connsiteX122" fmla="*/ 405343 w 5470628"/>
              <a:gd name="connsiteY122" fmla="*/ 1089612 h 3193741"/>
              <a:gd name="connsiteX123" fmla="*/ 371373 w 5470628"/>
              <a:gd name="connsiteY123" fmla="*/ 1070238 h 3193741"/>
              <a:gd name="connsiteX124" fmla="*/ 290358 w 5470628"/>
              <a:gd name="connsiteY124" fmla="*/ 1059884 h 3193741"/>
              <a:gd name="connsiteX125" fmla="*/ 235140 w 5470628"/>
              <a:gd name="connsiteY125" fmla="*/ 1029322 h 3193741"/>
              <a:gd name="connsiteX126" fmla="*/ 300494 w 5470628"/>
              <a:gd name="connsiteY126" fmla="*/ 1032083 h 3193741"/>
              <a:gd name="connsiteX127" fmla="*/ 239661 w 5470628"/>
              <a:gd name="connsiteY127" fmla="*/ 997457 h 3193741"/>
              <a:gd name="connsiteX128" fmla="*/ 204788 w 5470628"/>
              <a:gd name="connsiteY128" fmla="*/ 959211 h 3193741"/>
              <a:gd name="connsiteX129" fmla="*/ 207583 w 5470628"/>
              <a:gd name="connsiteY129" fmla="*/ 947009 h 3193741"/>
              <a:gd name="connsiteX130" fmla="*/ 223061 w 5470628"/>
              <a:gd name="connsiteY130" fmla="*/ 947033 h 3193741"/>
              <a:gd name="connsiteX131" fmla="*/ 280015 w 5470628"/>
              <a:gd name="connsiteY131" fmla="*/ 972164 h 3193741"/>
              <a:gd name="connsiteX132" fmla="*/ 353948 w 5470628"/>
              <a:gd name="connsiteY132" fmla="*/ 1006865 h 3193741"/>
              <a:gd name="connsiteX133" fmla="*/ 240466 w 5470628"/>
              <a:gd name="connsiteY133" fmla="*/ 939943 h 3193741"/>
              <a:gd name="connsiteX134" fmla="*/ 158812 w 5470628"/>
              <a:gd name="connsiteY134" fmla="*/ 891467 h 3193741"/>
              <a:gd name="connsiteX135" fmla="*/ 139551 w 5470628"/>
              <a:gd name="connsiteY135" fmla="*/ 855364 h 3193741"/>
              <a:gd name="connsiteX136" fmla="*/ 145731 w 5470628"/>
              <a:gd name="connsiteY136" fmla="*/ 844888 h 3193741"/>
              <a:gd name="connsiteX137" fmla="*/ 158154 w 5470628"/>
              <a:gd name="connsiteY137" fmla="*/ 848366 h 3193741"/>
              <a:gd name="connsiteX138" fmla="*/ 169370 w 5470628"/>
              <a:gd name="connsiteY138" fmla="*/ 856260 h 3193741"/>
              <a:gd name="connsiteX139" fmla="*/ 288295 w 5470628"/>
              <a:gd name="connsiteY139" fmla="*/ 915169 h 3193741"/>
              <a:gd name="connsiteX140" fmla="*/ 462694 w 5470628"/>
              <a:gd name="connsiteY140" fmla="*/ 994643 h 3193741"/>
              <a:gd name="connsiteX141" fmla="*/ 531910 w 5470628"/>
              <a:gd name="connsiteY141" fmla="*/ 1006664 h 3193741"/>
              <a:gd name="connsiteX142" fmla="*/ 333940 w 5470628"/>
              <a:gd name="connsiteY142" fmla="*/ 893507 h 3193741"/>
              <a:gd name="connsiteX143" fmla="*/ 181443 w 5470628"/>
              <a:gd name="connsiteY143" fmla="*/ 746608 h 3193741"/>
              <a:gd name="connsiteX144" fmla="*/ 162678 w 5470628"/>
              <a:gd name="connsiteY144" fmla="*/ 737018 h 3193741"/>
              <a:gd name="connsiteX145" fmla="*/ 156307 w 5470628"/>
              <a:gd name="connsiteY145" fmla="*/ 730435 h 3193741"/>
              <a:gd name="connsiteX146" fmla="*/ 117227 w 5470628"/>
              <a:gd name="connsiteY146" fmla="*/ 677515 h 3193741"/>
              <a:gd name="connsiteX147" fmla="*/ 113655 w 5470628"/>
              <a:gd name="connsiteY147" fmla="*/ 663474 h 3193741"/>
              <a:gd name="connsiteX148" fmla="*/ 115226 w 5470628"/>
              <a:gd name="connsiteY148" fmla="*/ 636712 h 3193741"/>
              <a:gd name="connsiteX149" fmla="*/ 105067 w 5470628"/>
              <a:gd name="connsiteY149" fmla="*/ 622046 h 3193741"/>
              <a:gd name="connsiteX150" fmla="*/ 104113 w 5470628"/>
              <a:gd name="connsiteY150" fmla="*/ 611722 h 3193741"/>
              <a:gd name="connsiteX151" fmla="*/ 118895 w 5470628"/>
              <a:gd name="connsiteY151" fmla="*/ 610169 h 3193741"/>
              <a:gd name="connsiteX152" fmla="*/ 163095 w 5470628"/>
              <a:gd name="connsiteY152" fmla="*/ 640642 h 3193741"/>
              <a:gd name="connsiteX153" fmla="*/ 185766 w 5470628"/>
              <a:gd name="connsiteY153" fmla="*/ 641454 h 3193741"/>
              <a:gd name="connsiteX154" fmla="*/ 212892 w 5470628"/>
              <a:gd name="connsiteY154" fmla="*/ 637457 h 3193741"/>
              <a:gd name="connsiteX155" fmla="*/ 223932 w 5470628"/>
              <a:gd name="connsiteY155" fmla="*/ 647271 h 3193741"/>
              <a:gd name="connsiteX156" fmla="*/ 287167 w 5470628"/>
              <a:gd name="connsiteY156" fmla="*/ 691571 h 3193741"/>
              <a:gd name="connsiteX157" fmla="*/ 330380 w 5470628"/>
              <a:gd name="connsiteY157" fmla="*/ 692506 h 3193741"/>
              <a:gd name="connsiteX158" fmla="*/ 296172 w 5470628"/>
              <a:gd name="connsiteY158" fmla="*/ 688108 h 3193741"/>
              <a:gd name="connsiteX159" fmla="*/ 286974 w 5470628"/>
              <a:gd name="connsiteY159" fmla="*/ 674512 h 3193741"/>
              <a:gd name="connsiteX160" fmla="*/ 286166 w 5470628"/>
              <a:gd name="connsiteY160" fmla="*/ 661798 h 3193741"/>
              <a:gd name="connsiteX161" fmla="*/ 236268 w 5470628"/>
              <a:gd name="connsiteY161" fmla="*/ 635338 h 3193741"/>
              <a:gd name="connsiteX162" fmla="*/ 231734 w 5470628"/>
              <a:gd name="connsiteY162" fmla="*/ 634225 h 3193741"/>
              <a:gd name="connsiteX163" fmla="*/ 221253 w 5470628"/>
              <a:gd name="connsiteY163" fmla="*/ 623870 h 3193741"/>
              <a:gd name="connsiteX164" fmla="*/ 237564 w 5470628"/>
              <a:gd name="connsiteY164" fmla="*/ 613590 h 3193741"/>
              <a:gd name="connsiteX165" fmla="*/ 282259 w 5470628"/>
              <a:gd name="connsiteY165" fmla="*/ 619091 h 3193741"/>
              <a:gd name="connsiteX166" fmla="*/ 370630 w 5470628"/>
              <a:gd name="connsiteY166" fmla="*/ 665566 h 3193741"/>
              <a:gd name="connsiteX167" fmla="*/ 498017 w 5470628"/>
              <a:gd name="connsiteY167" fmla="*/ 740532 h 3193741"/>
              <a:gd name="connsiteX168" fmla="*/ 918036 w 5470628"/>
              <a:gd name="connsiteY168" fmla="*/ 924307 h 3193741"/>
              <a:gd name="connsiteX169" fmla="*/ 1079304 w 5470628"/>
              <a:gd name="connsiteY169" fmla="*/ 984494 h 3193741"/>
              <a:gd name="connsiteX170" fmla="*/ 1079935 w 5470628"/>
              <a:gd name="connsiteY170" fmla="*/ 980383 h 3193741"/>
              <a:gd name="connsiteX171" fmla="*/ 1079695 w 5470628"/>
              <a:gd name="connsiteY171" fmla="*/ 976616 h 3193741"/>
              <a:gd name="connsiteX172" fmla="*/ 966178 w 5470628"/>
              <a:gd name="connsiteY172" fmla="*/ 937219 h 3193741"/>
              <a:gd name="connsiteX173" fmla="*/ 720106 w 5470628"/>
              <a:gd name="connsiteY173" fmla="*/ 807112 h 3193741"/>
              <a:gd name="connsiteX174" fmla="*/ 698823 w 5470628"/>
              <a:gd name="connsiteY174" fmla="*/ 804708 h 3193741"/>
              <a:gd name="connsiteX175" fmla="*/ 664513 w 5470628"/>
              <a:gd name="connsiteY175" fmla="*/ 784663 h 3193741"/>
              <a:gd name="connsiteX176" fmla="*/ 660380 w 5470628"/>
              <a:gd name="connsiteY176" fmla="*/ 771165 h 3193741"/>
              <a:gd name="connsiteX177" fmla="*/ 584959 w 5470628"/>
              <a:gd name="connsiteY177" fmla="*/ 722409 h 3193741"/>
              <a:gd name="connsiteX178" fmla="*/ 435649 w 5470628"/>
              <a:gd name="connsiteY178" fmla="*/ 639659 h 3193741"/>
              <a:gd name="connsiteX179" fmla="*/ 404944 w 5470628"/>
              <a:gd name="connsiteY179" fmla="*/ 606128 h 3193741"/>
              <a:gd name="connsiteX180" fmla="*/ 408476 w 5470628"/>
              <a:gd name="connsiteY180" fmla="*/ 591466 h 3193741"/>
              <a:gd name="connsiteX181" fmla="*/ 425225 w 5470628"/>
              <a:gd name="connsiteY181" fmla="*/ 592759 h 3193741"/>
              <a:gd name="connsiteX182" fmla="*/ 487115 w 5470628"/>
              <a:gd name="connsiteY182" fmla="*/ 620614 h 3193741"/>
              <a:gd name="connsiteX183" fmla="*/ 550277 w 5470628"/>
              <a:gd name="connsiteY183" fmla="*/ 649738 h 3193741"/>
              <a:gd name="connsiteX184" fmla="*/ 544421 w 5470628"/>
              <a:gd name="connsiteY184" fmla="*/ 641907 h 3193741"/>
              <a:gd name="connsiteX185" fmla="*/ 431905 w 5470628"/>
              <a:gd name="connsiteY185" fmla="*/ 580799 h 3193741"/>
              <a:gd name="connsiteX186" fmla="*/ 351177 w 5470628"/>
              <a:gd name="connsiteY186" fmla="*/ 528177 h 3193741"/>
              <a:gd name="connsiteX187" fmla="*/ 339749 w 5470628"/>
              <a:gd name="connsiteY187" fmla="*/ 498244 h 3193741"/>
              <a:gd name="connsiteX188" fmla="*/ 346313 w 5470628"/>
              <a:gd name="connsiteY188" fmla="*/ 489145 h 3193741"/>
              <a:gd name="connsiteX189" fmla="*/ 356579 w 5470628"/>
              <a:gd name="connsiteY189" fmla="*/ 491460 h 3193741"/>
              <a:gd name="connsiteX190" fmla="*/ 371505 w 5470628"/>
              <a:gd name="connsiteY190" fmla="*/ 501516 h 3193741"/>
              <a:gd name="connsiteX191" fmla="*/ 476275 w 5470628"/>
              <a:gd name="connsiteY191" fmla="*/ 553122 h 3193741"/>
              <a:gd name="connsiteX192" fmla="*/ 649952 w 5470628"/>
              <a:gd name="connsiteY192" fmla="*/ 635294 h 3193741"/>
              <a:gd name="connsiteX193" fmla="*/ 727161 w 5470628"/>
              <a:gd name="connsiteY193" fmla="*/ 651328 h 3193741"/>
              <a:gd name="connsiteX194" fmla="*/ 722417 w 5470628"/>
              <a:gd name="connsiteY194" fmla="*/ 646921 h 3193741"/>
              <a:gd name="connsiteX195" fmla="*/ 546079 w 5470628"/>
              <a:gd name="connsiteY195" fmla="*/ 546328 h 3193741"/>
              <a:gd name="connsiteX196" fmla="*/ 378182 w 5470628"/>
              <a:gd name="connsiteY196" fmla="*/ 386585 h 3193741"/>
              <a:gd name="connsiteX197" fmla="*/ 370158 w 5470628"/>
              <a:gd name="connsiteY197" fmla="*/ 382100 h 3193741"/>
              <a:gd name="connsiteX198" fmla="*/ 357861 w 5470628"/>
              <a:gd name="connsiteY198" fmla="*/ 371252 h 3193741"/>
              <a:gd name="connsiteX199" fmla="*/ 331313 w 5470628"/>
              <a:gd name="connsiteY199" fmla="*/ 328203 h 3193741"/>
              <a:gd name="connsiteX200" fmla="*/ 319354 w 5470628"/>
              <a:gd name="connsiteY200" fmla="*/ 299282 h 3193741"/>
              <a:gd name="connsiteX201" fmla="*/ 319682 w 5470628"/>
              <a:gd name="connsiteY201" fmla="*/ 285719 h 3193741"/>
              <a:gd name="connsiteX202" fmla="*/ 306391 w 5470628"/>
              <a:gd name="connsiteY202" fmla="*/ 268585 h 3193741"/>
              <a:gd name="connsiteX203" fmla="*/ 303294 w 5470628"/>
              <a:gd name="connsiteY203" fmla="*/ 257334 h 3193741"/>
              <a:gd name="connsiteX204" fmla="*/ 319242 w 5470628"/>
              <a:gd name="connsiteY204" fmla="*/ 255403 h 3193741"/>
              <a:gd name="connsiteX205" fmla="*/ 364093 w 5470628"/>
              <a:gd name="connsiteY205" fmla="*/ 286745 h 3193741"/>
              <a:gd name="connsiteX206" fmla="*/ 385301 w 5470628"/>
              <a:gd name="connsiteY206" fmla="*/ 287973 h 3193741"/>
              <a:gd name="connsiteX207" fmla="*/ 417598 w 5470628"/>
              <a:gd name="connsiteY207" fmla="*/ 285722 h 3193741"/>
              <a:gd name="connsiteX208" fmla="*/ 440155 w 5470628"/>
              <a:gd name="connsiteY208" fmla="*/ 308139 h 3193741"/>
              <a:gd name="connsiteX209" fmla="*/ 534406 w 5470628"/>
              <a:gd name="connsiteY209" fmla="*/ 339430 h 3193741"/>
              <a:gd name="connsiteX210" fmla="*/ 495633 w 5470628"/>
              <a:gd name="connsiteY210" fmla="*/ 333450 h 3193741"/>
              <a:gd name="connsiteX211" fmla="*/ 486289 w 5470628"/>
              <a:gd name="connsiteY211" fmla="*/ 322243 h 3193741"/>
              <a:gd name="connsiteX212" fmla="*/ 484000 w 5470628"/>
              <a:gd name="connsiteY212" fmla="*/ 304964 h 3193741"/>
              <a:gd name="connsiteX213" fmla="*/ 436911 w 5470628"/>
              <a:gd name="connsiteY213" fmla="*/ 280536 h 3193741"/>
              <a:gd name="connsiteX214" fmla="*/ 426865 w 5470628"/>
              <a:gd name="connsiteY214" fmla="*/ 277007 h 3193741"/>
              <a:gd name="connsiteX215" fmla="*/ 420654 w 5470628"/>
              <a:gd name="connsiteY215" fmla="*/ 268269 h 3193741"/>
              <a:gd name="connsiteX216" fmla="*/ 432329 w 5470628"/>
              <a:gd name="connsiteY216" fmla="*/ 259975 h 3193741"/>
              <a:gd name="connsiteX217" fmla="*/ 447672 w 5470628"/>
              <a:gd name="connsiteY217" fmla="*/ 257879 h 3193741"/>
              <a:gd name="connsiteX218" fmla="*/ 502242 w 5470628"/>
              <a:gd name="connsiteY218" fmla="*/ 273572 h 3193741"/>
              <a:gd name="connsiteX219" fmla="*/ 659874 w 5470628"/>
              <a:gd name="connsiteY219" fmla="*/ 365516 h 3193741"/>
              <a:gd name="connsiteX220" fmla="*/ 829177 w 5470628"/>
              <a:gd name="connsiteY220" fmla="*/ 444421 h 3193741"/>
              <a:gd name="connsiteX221" fmla="*/ 1231903 w 5470628"/>
              <a:gd name="connsiteY221" fmla="*/ 613682 h 3193741"/>
              <a:gd name="connsiteX222" fmla="*/ 1911736 w 5470628"/>
              <a:gd name="connsiteY222" fmla="*/ 685084 h 3193741"/>
              <a:gd name="connsiteX223" fmla="*/ 2564313 w 5470628"/>
              <a:gd name="connsiteY223" fmla="*/ 632143 h 3193741"/>
              <a:gd name="connsiteX224" fmla="*/ 2657304 w 5470628"/>
              <a:gd name="connsiteY224" fmla="*/ 624913 h 3193741"/>
              <a:gd name="connsiteX225" fmla="*/ 4235818 w 5470628"/>
              <a:gd name="connsiteY225" fmla="*/ 259339 h 3193741"/>
              <a:gd name="connsiteX226" fmla="*/ 4460331 w 5470628"/>
              <a:gd name="connsiteY226" fmla="*/ 176864 h 3193741"/>
              <a:gd name="connsiteX227" fmla="*/ 4499578 w 5470628"/>
              <a:gd name="connsiteY227" fmla="*/ 186791 h 3193741"/>
              <a:gd name="connsiteX228" fmla="*/ 4514640 w 5470628"/>
              <a:gd name="connsiteY228" fmla="*/ 188841 h 3193741"/>
              <a:gd name="connsiteX229" fmla="*/ 4516523 w 5470628"/>
              <a:gd name="connsiteY229" fmla="*/ 189988 h 3193741"/>
              <a:gd name="connsiteX230" fmla="*/ 4518126 w 5470628"/>
              <a:gd name="connsiteY230" fmla="*/ 189316 h 3193741"/>
              <a:gd name="connsiteX231" fmla="*/ 4514640 w 5470628"/>
              <a:gd name="connsiteY231" fmla="*/ 188841 h 3193741"/>
              <a:gd name="connsiteX232" fmla="*/ 4511569 w 5470628"/>
              <a:gd name="connsiteY232" fmla="*/ 186970 h 3193741"/>
              <a:gd name="connsiteX233" fmla="*/ 4510888 w 5470628"/>
              <a:gd name="connsiteY233" fmla="*/ 180943 h 3193741"/>
              <a:gd name="connsiteX234" fmla="*/ 4531865 w 5470628"/>
              <a:gd name="connsiteY234" fmla="*/ 155151 h 3193741"/>
              <a:gd name="connsiteX235" fmla="*/ 4573441 w 5470628"/>
              <a:gd name="connsiteY235" fmla="*/ 139676 h 3193741"/>
              <a:gd name="connsiteX236" fmla="*/ 4594964 w 5470628"/>
              <a:gd name="connsiteY236" fmla="*/ 145847 h 3193741"/>
              <a:gd name="connsiteX237" fmla="*/ 4623059 w 5470628"/>
              <a:gd name="connsiteY237" fmla="*/ 152410 h 3193741"/>
              <a:gd name="connsiteX238" fmla="*/ 4748356 w 5470628"/>
              <a:gd name="connsiteY238" fmla="*/ 68192 h 3193741"/>
              <a:gd name="connsiteX239" fmla="*/ 4833812 w 5470628"/>
              <a:gd name="connsiteY239" fmla="*/ 8017 h 3193741"/>
              <a:gd name="connsiteX240" fmla="*/ 4850908 w 5470628"/>
              <a:gd name="connsiteY240" fmla="*/ 727 h 319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5470628" h="3193741">
                <a:moveTo>
                  <a:pt x="5462602" y="1413608"/>
                </a:moveTo>
                <a:lnTo>
                  <a:pt x="5465724" y="1421881"/>
                </a:lnTo>
                <a:cubicBezTo>
                  <a:pt x="5472118" y="1444281"/>
                  <a:pt x="5472640" y="1461744"/>
                  <a:pt x="5465025" y="1466556"/>
                </a:cubicBezTo>
                <a:lnTo>
                  <a:pt x="5463208" y="1466226"/>
                </a:lnTo>
                <a:lnTo>
                  <a:pt x="5463242" y="1451866"/>
                </a:lnTo>
                <a:cubicBezTo>
                  <a:pt x="5463190" y="1441487"/>
                  <a:pt x="5463068" y="1431722"/>
                  <a:pt x="5462894" y="1423194"/>
                </a:cubicBezTo>
                <a:close/>
                <a:moveTo>
                  <a:pt x="5461417" y="1391849"/>
                </a:moveTo>
                <a:cubicBezTo>
                  <a:pt x="5461710" y="1392940"/>
                  <a:pt x="5461992" y="1396513"/>
                  <a:pt x="5462246" y="1401944"/>
                </a:cubicBezTo>
                <a:lnTo>
                  <a:pt x="5462602" y="1413608"/>
                </a:lnTo>
                <a:lnTo>
                  <a:pt x="5459078" y="1404268"/>
                </a:lnTo>
                <a:lnTo>
                  <a:pt x="5460137" y="1393780"/>
                </a:lnTo>
                <a:cubicBezTo>
                  <a:pt x="5460561" y="1391114"/>
                  <a:pt x="5460982" y="1390270"/>
                  <a:pt x="5461417" y="1391849"/>
                </a:cubicBezTo>
                <a:close/>
                <a:moveTo>
                  <a:pt x="614271" y="1052206"/>
                </a:moveTo>
                <a:cubicBezTo>
                  <a:pt x="613444" y="1053256"/>
                  <a:pt x="612323" y="1054339"/>
                  <a:pt x="611497" y="1055389"/>
                </a:cubicBezTo>
                <a:cubicBezTo>
                  <a:pt x="617673" y="1058912"/>
                  <a:pt x="624115" y="1061928"/>
                  <a:pt x="630277" y="1065215"/>
                </a:cubicBezTo>
                <a:cubicBezTo>
                  <a:pt x="637469" y="1066004"/>
                  <a:pt x="644958" y="1066759"/>
                  <a:pt x="651856" y="1067584"/>
                </a:cubicBezTo>
                <a:cubicBezTo>
                  <a:pt x="639327" y="1062458"/>
                  <a:pt x="626799" y="1057332"/>
                  <a:pt x="614271" y="1052206"/>
                </a:cubicBezTo>
                <a:close/>
                <a:moveTo>
                  <a:pt x="810628" y="695550"/>
                </a:moveTo>
                <a:cubicBezTo>
                  <a:pt x="873537" y="739416"/>
                  <a:pt x="951215" y="767494"/>
                  <a:pt x="1033084" y="791270"/>
                </a:cubicBezTo>
                <a:cubicBezTo>
                  <a:pt x="1034205" y="790184"/>
                  <a:pt x="1035031" y="789136"/>
                  <a:pt x="1036153" y="788050"/>
                </a:cubicBezTo>
                <a:cubicBezTo>
                  <a:pt x="960983" y="757296"/>
                  <a:pt x="885798" y="726306"/>
                  <a:pt x="810628" y="695550"/>
                </a:cubicBezTo>
                <a:close/>
                <a:moveTo>
                  <a:pt x="4850908" y="727"/>
                </a:moveTo>
                <a:cubicBezTo>
                  <a:pt x="4858191" y="2929"/>
                  <a:pt x="4860543" y="7152"/>
                  <a:pt x="4858584" y="13795"/>
                </a:cubicBezTo>
                <a:cubicBezTo>
                  <a:pt x="4855845" y="22194"/>
                  <a:pt x="4850092" y="30008"/>
                  <a:pt x="4843408" y="37224"/>
                </a:cubicBezTo>
                <a:cubicBezTo>
                  <a:pt x="4812232" y="71132"/>
                  <a:pt x="4827067" y="79774"/>
                  <a:pt x="4871062" y="78954"/>
                </a:cubicBezTo>
                <a:cubicBezTo>
                  <a:pt x="4910302" y="78234"/>
                  <a:pt x="4949507" y="72299"/>
                  <a:pt x="4989038" y="66799"/>
                </a:cubicBezTo>
                <a:cubicBezTo>
                  <a:pt x="5008500" y="63967"/>
                  <a:pt x="5009491" y="65509"/>
                  <a:pt x="5002636" y="79388"/>
                </a:cubicBezTo>
                <a:cubicBezTo>
                  <a:pt x="4991594" y="102315"/>
                  <a:pt x="4990844" y="123285"/>
                  <a:pt x="5008332" y="140859"/>
                </a:cubicBezTo>
                <a:cubicBezTo>
                  <a:pt x="5012456" y="144868"/>
                  <a:pt x="5015428" y="149491"/>
                  <a:pt x="5014326" y="155555"/>
                </a:cubicBezTo>
                <a:cubicBezTo>
                  <a:pt x="5009356" y="180357"/>
                  <a:pt x="5019874" y="200674"/>
                  <a:pt x="5030704" y="221190"/>
                </a:cubicBezTo>
                <a:cubicBezTo>
                  <a:pt x="5048958" y="255517"/>
                  <a:pt x="5072099" y="287116"/>
                  <a:pt x="5097262" y="317759"/>
                </a:cubicBezTo>
                <a:cubicBezTo>
                  <a:pt x="5115004" y="339336"/>
                  <a:pt x="5126222" y="365974"/>
                  <a:pt x="5165084" y="373367"/>
                </a:cubicBezTo>
                <a:cubicBezTo>
                  <a:pt x="5174420" y="375083"/>
                  <a:pt x="5177498" y="381353"/>
                  <a:pt x="5174137" y="389353"/>
                </a:cubicBezTo>
                <a:cubicBezTo>
                  <a:pt x="5163026" y="415847"/>
                  <a:pt x="5172067" y="436343"/>
                  <a:pt x="5192507" y="453561"/>
                </a:cubicBezTo>
                <a:cubicBezTo>
                  <a:pt x="5199734" y="459565"/>
                  <a:pt x="5197020" y="463690"/>
                  <a:pt x="5187160" y="467732"/>
                </a:cubicBezTo>
                <a:cubicBezTo>
                  <a:pt x="5175836" y="472188"/>
                  <a:pt x="5167025" y="478711"/>
                  <a:pt x="5160106" y="486904"/>
                </a:cubicBezTo>
                <a:cubicBezTo>
                  <a:pt x="5148744" y="500143"/>
                  <a:pt x="5143396" y="514315"/>
                  <a:pt x="5138948" y="528614"/>
                </a:cubicBezTo>
                <a:cubicBezTo>
                  <a:pt x="5132042" y="551041"/>
                  <a:pt x="5123894" y="572670"/>
                  <a:pt x="5097016" y="589923"/>
                </a:cubicBezTo>
                <a:cubicBezTo>
                  <a:pt x="5089016" y="595163"/>
                  <a:pt x="5082598" y="601872"/>
                  <a:pt x="5075869" y="608381"/>
                </a:cubicBezTo>
                <a:cubicBezTo>
                  <a:pt x="5078016" y="614052"/>
                  <a:pt x="5083322" y="617918"/>
                  <a:pt x="5093172" y="618385"/>
                </a:cubicBezTo>
                <a:cubicBezTo>
                  <a:pt x="5155867" y="621469"/>
                  <a:pt x="5153088" y="652648"/>
                  <a:pt x="5153518" y="687474"/>
                </a:cubicBezTo>
                <a:cubicBezTo>
                  <a:pt x="5154177" y="730575"/>
                  <a:pt x="5118812" y="754787"/>
                  <a:pt x="5074984" y="776941"/>
                </a:cubicBezTo>
                <a:cubicBezTo>
                  <a:pt x="5059986" y="784451"/>
                  <a:pt x="5038116" y="786863"/>
                  <a:pt x="5033348" y="805473"/>
                </a:cubicBezTo>
                <a:cubicBezTo>
                  <a:pt x="5059529" y="819384"/>
                  <a:pt x="5089376" y="802009"/>
                  <a:pt x="5116847" y="803426"/>
                </a:cubicBezTo>
                <a:cubicBezTo>
                  <a:pt x="5139548" y="804709"/>
                  <a:pt x="5176330" y="798120"/>
                  <a:pt x="5147902" y="833118"/>
                </a:cubicBezTo>
                <a:cubicBezTo>
                  <a:pt x="5139626" y="843373"/>
                  <a:pt x="5150382" y="848714"/>
                  <a:pt x="5161665" y="848297"/>
                </a:cubicBezTo>
                <a:cubicBezTo>
                  <a:pt x="5253064" y="844106"/>
                  <a:pt x="5215170" y="912756"/>
                  <a:pt x="5246520" y="942412"/>
                </a:cubicBezTo>
                <a:cubicBezTo>
                  <a:pt x="5255359" y="950358"/>
                  <a:pt x="5247812" y="967405"/>
                  <a:pt x="5235368" y="972946"/>
                </a:cubicBezTo>
                <a:cubicBezTo>
                  <a:pt x="5156387" y="1008610"/>
                  <a:pt x="5149354" y="1071149"/>
                  <a:pt x="5113739" y="1128845"/>
                </a:cubicBezTo>
                <a:cubicBezTo>
                  <a:pt x="5157305" y="1144685"/>
                  <a:pt x="5208388" y="1143005"/>
                  <a:pt x="5255034" y="1151117"/>
                </a:cubicBezTo>
                <a:cubicBezTo>
                  <a:pt x="5303482" y="1159484"/>
                  <a:pt x="5304156" y="1170079"/>
                  <a:pt x="5267513" y="1216275"/>
                </a:cubicBezTo>
                <a:cubicBezTo>
                  <a:pt x="5370269" y="1212844"/>
                  <a:pt x="5370269" y="1212844"/>
                  <a:pt x="5343113" y="1281854"/>
                </a:cubicBezTo>
                <a:cubicBezTo>
                  <a:pt x="5386272" y="1279593"/>
                  <a:pt x="5428618" y="1334726"/>
                  <a:pt x="5452014" y="1385543"/>
                </a:cubicBezTo>
                <a:lnTo>
                  <a:pt x="5459078" y="1404268"/>
                </a:lnTo>
                <a:lnTo>
                  <a:pt x="5458838" y="1406644"/>
                </a:lnTo>
                <a:cubicBezTo>
                  <a:pt x="5457942" y="1418063"/>
                  <a:pt x="5456960" y="1434367"/>
                  <a:pt x="5455752" y="1450751"/>
                </a:cubicBezTo>
                <a:lnTo>
                  <a:pt x="5454594" y="1464662"/>
                </a:lnTo>
                <a:lnTo>
                  <a:pt x="5447215" y="1463321"/>
                </a:lnTo>
                <a:cubicBezTo>
                  <a:pt x="5441256" y="1459714"/>
                  <a:pt x="5437002" y="1458345"/>
                  <a:pt x="5433934" y="1458428"/>
                </a:cubicBezTo>
                <a:cubicBezTo>
                  <a:pt x="5424728" y="1458676"/>
                  <a:pt x="5426188" y="1471978"/>
                  <a:pt x="5424276" y="1477014"/>
                </a:cubicBezTo>
                <a:cubicBezTo>
                  <a:pt x="5417851" y="1492977"/>
                  <a:pt x="5433852" y="1501241"/>
                  <a:pt x="5444628" y="1511562"/>
                </a:cubicBezTo>
                <a:cubicBezTo>
                  <a:pt x="5448663" y="1515344"/>
                  <a:pt x="5451544" y="1497678"/>
                  <a:pt x="5453752" y="1474786"/>
                </a:cubicBezTo>
                <a:lnTo>
                  <a:pt x="5454594" y="1464662"/>
                </a:lnTo>
                <a:lnTo>
                  <a:pt x="5463208" y="1466226"/>
                </a:lnTo>
                <a:lnTo>
                  <a:pt x="5463164" y="1484226"/>
                </a:lnTo>
                <a:cubicBezTo>
                  <a:pt x="5462722" y="1528173"/>
                  <a:pt x="5460824" y="1571999"/>
                  <a:pt x="5456160" y="1575885"/>
                </a:cubicBezTo>
                <a:cubicBezTo>
                  <a:pt x="5406708" y="1617226"/>
                  <a:pt x="5442751" y="1692579"/>
                  <a:pt x="5345636" y="1714543"/>
                </a:cubicBezTo>
                <a:cubicBezTo>
                  <a:pt x="5301930" y="1724583"/>
                  <a:pt x="5282493" y="1755882"/>
                  <a:pt x="5251319" y="1775792"/>
                </a:cubicBezTo>
                <a:cubicBezTo>
                  <a:pt x="5142610" y="1844714"/>
                  <a:pt x="5072132" y="1925140"/>
                  <a:pt x="5043512" y="2027305"/>
                </a:cubicBezTo>
                <a:cubicBezTo>
                  <a:pt x="5035488" y="2055562"/>
                  <a:pt x="5000258" y="2081893"/>
                  <a:pt x="4978144" y="2108535"/>
                </a:cubicBezTo>
                <a:cubicBezTo>
                  <a:pt x="4990785" y="2124798"/>
                  <a:pt x="5050411" y="2079615"/>
                  <a:pt x="5031476" y="2128173"/>
                </a:cubicBezTo>
                <a:cubicBezTo>
                  <a:pt x="5017138" y="2164787"/>
                  <a:pt x="4975973" y="2191363"/>
                  <a:pt x="4937389" y="2216441"/>
                </a:cubicBezTo>
                <a:cubicBezTo>
                  <a:pt x="4893079" y="2245058"/>
                  <a:pt x="4843760" y="2269776"/>
                  <a:pt x="4826122" y="2315331"/>
                </a:cubicBezTo>
                <a:cubicBezTo>
                  <a:pt x="4822276" y="2325050"/>
                  <a:pt x="3896510" y="3112888"/>
                  <a:pt x="2544647" y="3190975"/>
                </a:cubicBezTo>
                <a:cubicBezTo>
                  <a:pt x="2323734" y="3203734"/>
                  <a:pt x="1445947" y="3169121"/>
                  <a:pt x="1328257" y="3153006"/>
                </a:cubicBezTo>
                <a:cubicBezTo>
                  <a:pt x="1207258" y="3136344"/>
                  <a:pt x="1101756" y="3091943"/>
                  <a:pt x="977943" y="3082502"/>
                </a:cubicBezTo>
                <a:cubicBezTo>
                  <a:pt x="912454" y="3077622"/>
                  <a:pt x="848655" y="3061861"/>
                  <a:pt x="854473" y="2994250"/>
                </a:cubicBezTo>
                <a:cubicBezTo>
                  <a:pt x="856228" y="2975057"/>
                  <a:pt x="838125" y="2961827"/>
                  <a:pt x="811593" y="2970498"/>
                </a:cubicBezTo>
                <a:cubicBezTo>
                  <a:pt x="761454" y="2987010"/>
                  <a:pt x="736680" y="2962489"/>
                  <a:pt x="707024" y="2945439"/>
                </a:cubicBezTo>
                <a:cubicBezTo>
                  <a:pt x="654509" y="2915262"/>
                  <a:pt x="603913" y="2882480"/>
                  <a:pt x="523487" y="2886053"/>
                </a:cubicBezTo>
                <a:cubicBezTo>
                  <a:pt x="537017" y="2855468"/>
                  <a:pt x="563587" y="2856758"/>
                  <a:pt x="587884" y="2859746"/>
                </a:cubicBezTo>
                <a:cubicBezTo>
                  <a:pt x="652090" y="2867866"/>
                  <a:pt x="715235" y="2878012"/>
                  <a:pt x="779426" y="2885897"/>
                </a:cubicBezTo>
                <a:cubicBezTo>
                  <a:pt x="821123" y="2891048"/>
                  <a:pt x="863074" y="2900202"/>
                  <a:pt x="917288" y="2882248"/>
                </a:cubicBezTo>
                <a:cubicBezTo>
                  <a:pt x="866364" y="2830288"/>
                  <a:pt x="785092" y="2829930"/>
                  <a:pt x="718684" y="2819941"/>
                </a:cubicBezTo>
                <a:cubicBezTo>
                  <a:pt x="635747" y="2807447"/>
                  <a:pt x="584925" y="2771133"/>
                  <a:pt x="524650" y="2731220"/>
                </a:cubicBezTo>
                <a:cubicBezTo>
                  <a:pt x="584180" y="2712621"/>
                  <a:pt x="623299" y="2742760"/>
                  <a:pt x="670138" y="2735189"/>
                </a:cubicBezTo>
                <a:cubicBezTo>
                  <a:pt x="672406" y="2728745"/>
                  <a:pt x="675988" y="2719532"/>
                  <a:pt x="675382" y="2719369"/>
                </a:cubicBezTo>
                <a:cubicBezTo>
                  <a:pt x="596666" y="2703042"/>
                  <a:pt x="557844" y="2658869"/>
                  <a:pt x="542021" y="2601946"/>
                </a:cubicBezTo>
                <a:cubicBezTo>
                  <a:pt x="533902" y="2572560"/>
                  <a:pt x="505246" y="2566541"/>
                  <a:pt x="476895" y="2555976"/>
                </a:cubicBezTo>
                <a:cubicBezTo>
                  <a:pt x="377189" y="2518466"/>
                  <a:pt x="272496" y="2486779"/>
                  <a:pt x="188751" y="2428830"/>
                </a:cubicBezTo>
                <a:cubicBezTo>
                  <a:pt x="280875" y="2426687"/>
                  <a:pt x="357216" y="2461808"/>
                  <a:pt x="456762" y="2468731"/>
                </a:cubicBezTo>
                <a:cubicBezTo>
                  <a:pt x="373794" y="2404281"/>
                  <a:pt x="269816" y="2379152"/>
                  <a:pt x="174514" y="2345378"/>
                </a:cubicBezTo>
                <a:cubicBezTo>
                  <a:pt x="130977" y="2330009"/>
                  <a:pt x="90329" y="2308598"/>
                  <a:pt x="38827" y="2303685"/>
                </a:cubicBezTo>
                <a:cubicBezTo>
                  <a:pt x="20556" y="2301864"/>
                  <a:pt x="-10092" y="2297272"/>
                  <a:pt x="3281" y="2273587"/>
                </a:cubicBezTo>
                <a:cubicBezTo>
                  <a:pt x="14533" y="2253956"/>
                  <a:pt x="39095" y="2256437"/>
                  <a:pt x="61590" y="2259170"/>
                </a:cubicBezTo>
                <a:cubicBezTo>
                  <a:pt x="115591" y="2265916"/>
                  <a:pt x="170539" y="2259497"/>
                  <a:pt x="242291" y="2250569"/>
                </a:cubicBezTo>
                <a:cubicBezTo>
                  <a:pt x="178223" y="2197829"/>
                  <a:pt x="68904" y="2229102"/>
                  <a:pt x="13205" y="2172263"/>
                </a:cubicBezTo>
                <a:cubicBezTo>
                  <a:pt x="77196" y="2153598"/>
                  <a:pt x="128251" y="2170191"/>
                  <a:pt x="180810" y="2168333"/>
                </a:cubicBezTo>
                <a:cubicBezTo>
                  <a:pt x="228319" y="2166612"/>
                  <a:pt x="239444" y="2154350"/>
                  <a:pt x="226020" y="2121100"/>
                </a:cubicBezTo>
                <a:cubicBezTo>
                  <a:pt x="205165" y="2069293"/>
                  <a:pt x="229388" y="2038364"/>
                  <a:pt x="299145" y="2044862"/>
                </a:cubicBezTo>
                <a:cubicBezTo>
                  <a:pt x="363822" y="2051027"/>
                  <a:pt x="369032" y="2029991"/>
                  <a:pt x="350236" y="2001187"/>
                </a:cubicBezTo>
                <a:cubicBezTo>
                  <a:pt x="322862" y="1959187"/>
                  <a:pt x="348423" y="1921214"/>
                  <a:pt x="365223" y="1881218"/>
                </a:cubicBezTo>
                <a:cubicBezTo>
                  <a:pt x="390527" y="1820499"/>
                  <a:pt x="376326" y="1793748"/>
                  <a:pt x="310707" y="1758752"/>
                </a:cubicBezTo>
                <a:cubicBezTo>
                  <a:pt x="273754" y="1739265"/>
                  <a:pt x="234367" y="1723631"/>
                  <a:pt x="181659" y="1709137"/>
                </a:cubicBezTo>
                <a:cubicBezTo>
                  <a:pt x="299387" y="1683727"/>
                  <a:pt x="172918" y="1660608"/>
                  <a:pt x="213063" y="1632021"/>
                </a:cubicBezTo>
                <a:cubicBezTo>
                  <a:pt x="296030" y="1612244"/>
                  <a:pt x="369047" y="1679323"/>
                  <a:pt x="481390" y="1644125"/>
                </a:cubicBezTo>
                <a:cubicBezTo>
                  <a:pt x="336659" y="1595935"/>
                  <a:pt x="176348" y="1532074"/>
                  <a:pt x="68930" y="1457537"/>
                </a:cubicBezTo>
                <a:cubicBezTo>
                  <a:pt x="91299" y="1434897"/>
                  <a:pt x="115799" y="1450436"/>
                  <a:pt x="135138" y="1440976"/>
                </a:cubicBezTo>
                <a:cubicBezTo>
                  <a:pt x="133952" y="1436374"/>
                  <a:pt x="135290" y="1429332"/>
                  <a:pt x="131611" y="1427642"/>
                </a:cubicBezTo>
                <a:cubicBezTo>
                  <a:pt x="52402" y="1389548"/>
                  <a:pt x="51441" y="1388478"/>
                  <a:pt x="130443" y="1343795"/>
                </a:cubicBezTo>
                <a:cubicBezTo>
                  <a:pt x="158017" y="1328118"/>
                  <a:pt x="154966" y="1317573"/>
                  <a:pt x="138930" y="1304094"/>
                </a:cubicBezTo>
                <a:cubicBezTo>
                  <a:pt x="127608" y="1294551"/>
                  <a:pt x="113720" y="1286742"/>
                  <a:pt x="118409" y="1262212"/>
                </a:cubicBezTo>
                <a:cubicBezTo>
                  <a:pt x="164937" y="1287183"/>
                  <a:pt x="383505" y="1312432"/>
                  <a:pt x="421410" y="1304757"/>
                </a:cubicBezTo>
                <a:cubicBezTo>
                  <a:pt x="464009" y="1296037"/>
                  <a:pt x="610877" y="1288926"/>
                  <a:pt x="655702" y="1291801"/>
                </a:cubicBezTo>
                <a:cubicBezTo>
                  <a:pt x="653235" y="1290438"/>
                  <a:pt x="650767" y="1289077"/>
                  <a:pt x="648299" y="1287715"/>
                </a:cubicBezTo>
                <a:cubicBezTo>
                  <a:pt x="603999" y="1260339"/>
                  <a:pt x="559107" y="1233035"/>
                  <a:pt x="531027" y="1193967"/>
                </a:cubicBezTo>
                <a:cubicBezTo>
                  <a:pt x="529741" y="1192462"/>
                  <a:pt x="529061" y="1191120"/>
                  <a:pt x="526433" y="1191913"/>
                </a:cubicBezTo>
                <a:cubicBezTo>
                  <a:pt x="503415" y="1199684"/>
                  <a:pt x="505590" y="1187083"/>
                  <a:pt x="504666" y="1177230"/>
                </a:cubicBezTo>
                <a:cubicBezTo>
                  <a:pt x="503726" y="1167141"/>
                  <a:pt x="499378" y="1159602"/>
                  <a:pt x="482307" y="1162618"/>
                </a:cubicBezTo>
                <a:cubicBezTo>
                  <a:pt x="481421" y="1162726"/>
                  <a:pt x="480226" y="1162633"/>
                  <a:pt x="479029" y="1162540"/>
                </a:cubicBezTo>
                <a:cubicBezTo>
                  <a:pt x="470949" y="1161859"/>
                  <a:pt x="444139" y="1138059"/>
                  <a:pt x="447663" y="1132649"/>
                </a:cubicBezTo>
                <a:cubicBezTo>
                  <a:pt x="455539" y="1120781"/>
                  <a:pt x="446335" y="1116439"/>
                  <a:pt x="438547" y="1110977"/>
                </a:cubicBezTo>
                <a:cubicBezTo>
                  <a:pt x="427656" y="1103517"/>
                  <a:pt x="416795" y="1096529"/>
                  <a:pt x="405343" y="1089612"/>
                </a:cubicBezTo>
                <a:cubicBezTo>
                  <a:pt x="394202" y="1082895"/>
                  <a:pt x="382794" y="1076684"/>
                  <a:pt x="371373" y="1070238"/>
                </a:cubicBezTo>
                <a:cubicBezTo>
                  <a:pt x="344889" y="1065616"/>
                  <a:pt x="318169" y="1061972"/>
                  <a:pt x="290358" y="1059884"/>
                </a:cubicBezTo>
                <a:cubicBezTo>
                  <a:pt x="269709" y="1058114"/>
                  <a:pt x="246624" y="1055453"/>
                  <a:pt x="235140" y="1029322"/>
                </a:cubicBezTo>
                <a:cubicBezTo>
                  <a:pt x="256895" y="1029771"/>
                  <a:pt x="278695" y="1030927"/>
                  <a:pt x="300494" y="1032083"/>
                </a:cubicBezTo>
                <a:cubicBezTo>
                  <a:pt x="279542" y="1020860"/>
                  <a:pt x="259181" y="1009565"/>
                  <a:pt x="239661" y="997457"/>
                </a:cubicBezTo>
                <a:cubicBezTo>
                  <a:pt x="223540" y="987309"/>
                  <a:pt x="210281" y="975391"/>
                  <a:pt x="204788" y="959211"/>
                </a:cubicBezTo>
                <a:cubicBezTo>
                  <a:pt x="203337" y="955117"/>
                  <a:pt x="202166" y="950750"/>
                  <a:pt x="207583" y="947009"/>
                </a:cubicBezTo>
                <a:cubicBezTo>
                  <a:pt x="213561" y="942727"/>
                  <a:pt x="218466" y="944980"/>
                  <a:pt x="223061" y="947033"/>
                </a:cubicBezTo>
                <a:cubicBezTo>
                  <a:pt x="242046" y="955410"/>
                  <a:pt x="261311" y="963516"/>
                  <a:pt x="280015" y="972164"/>
                </a:cubicBezTo>
                <a:cubicBezTo>
                  <a:pt x="304852" y="983629"/>
                  <a:pt x="329408" y="995365"/>
                  <a:pt x="353948" y="1006865"/>
                </a:cubicBezTo>
                <a:cubicBezTo>
                  <a:pt x="319294" y="981405"/>
                  <a:pt x="281290" y="959435"/>
                  <a:pt x="240466" y="939943"/>
                </a:cubicBezTo>
                <a:cubicBezTo>
                  <a:pt x="210990" y="925718"/>
                  <a:pt x="181514" y="911494"/>
                  <a:pt x="158812" y="891467"/>
                </a:cubicBezTo>
                <a:cubicBezTo>
                  <a:pt x="147166" y="881489"/>
                  <a:pt x="141336" y="869384"/>
                  <a:pt x="139551" y="855364"/>
                </a:cubicBezTo>
                <a:cubicBezTo>
                  <a:pt x="139312" y="851597"/>
                  <a:pt x="139634" y="847287"/>
                  <a:pt x="145731" y="844888"/>
                </a:cubicBezTo>
                <a:cubicBezTo>
                  <a:pt x="151843" y="842724"/>
                  <a:pt x="155581" y="845356"/>
                  <a:pt x="158154" y="848366"/>
                </a:cubicBezTo>
                <a:cubicBezTo>
                  <a:pt x="161052" y="851811"/>
                  <a:pt x="164496" y="854479"/>
                  <a:pt x="169370" y="856260"/>
                </a:cubicBezTo>
                <a:cubicBezTo>
                  <a:pt x="212096" y="872913"/>
                  <a:pt x="249775" y="894448"/>
                  <a:pt x="288295" y="915169"/>
                </a:cubicBezTo>
                <a:cubicBezTo>
                  <a:pt x="343452" y="944788"/>
                  <a:pt x="397769" y="975222"/>
                  <a:pt x="462694" y="994643"/>
                </a:cubicBezTo>
                <a:cubicBezTo>
                  <a:pt x="487260" y="1001870"/>
                  <a:pt x="512622" y="1007575"/>
                  <a:pt x="531910" y="1006664"/>
                </a:cubicBezTo>
                <a:cubicBezTo>
                  <a:pt x="460990" y="972547"/>
                  <a:pt x="394087" y="936046"/>
                  <a:pt x="333940" y="893507"/>
                </a:cubicBezTo>
                <a:cubicBezTo>
                  <a:pt x="273173" y="850568"/>
                  <a:pt x="219876" y="803403"/>
                  <a:pt x="181443" y="746608"/>
                </a:cubicBezTo>
                <a:cubicBezTo>
                  <a:pt x="177494" y="740681"/>
                  <a:pt x="175038" y="734810"/>
                  <a:pt x="162678" y="737018"/>
                </a:cubicBezTo>
                <a:cubicBezTo>
                  <a:pt x="157082" y="737933"/>
                  <a:pt x="155070" y="734381"/>
                  <a:pt x="156307" y="730435"/>
                </a:cubicBezTo>
                <a:cubicBezTo>
                  <a:pt x="164051" y="702450"/>
                  <a:pt x="145532" y="687373"/>
                  <a:pt x="117227" y="677515"/>
                </a:cubicBezTo>
                <a:cubicBezTo>
                  <a:pt x="108392" y="674314"/>
                  <a:pt x="107546" y="670384"/>
                  <a:pt x="113655" y="663474"/>
                </a:cubicBezTo>
                <a:cubicBezTo>
                  <a:pt x="121976" y="653926"/>
                  <a:pt x="120506" y="644851"/>
                  <a:pt x="115226" y="636712"/>
                </a:cubicBezTo>
                <a:cubicBezTo>
                  <a:pt x="112224" y="631619"/>
                  <a:pt x="108350" y="626868"/>
                  <a:pt x="105067" y="622046"/>
                </a:cubicBezTo>
                <a:cubicBezTo>
                  <a:pt x="102790" y="619000"/>
                  <a:pt x="99022" y="615897"/>
                  <a:pt x="104113" y="611722"/>
                </a:cubicBezTo>
                <a:cubicBezTo>
                  <a:pt x="108939" y="608053"/>
                  <a:pt x="114081" y="609328"/>
                  <a:pt x="118895" y="610169"/>
                </a:cubicBezTo>
                <a:cubicBezTo>
                  <a:pt x="142040" y="613772"/>
                  <a:pt x="156094" y="624170"/>
                  <a:pt x="163095" y="640642"/>
                </a:cubicBezTo>
                <a:cubicBezTo>
                  <a:pt x="168334" y="652819"/>
                  <a:pt x="173104" y="652953"/>
                  <a:pt x="185766" y="641454"/>
                </a:cubicBezTo>
                <a:cubicBezTo>
                  <a:pt x="195327" y="632704"/>
                  <a:pt x="204232" y="632337"/>
                  <a:pt x="212892" y="637457"/>
                </a:cubicBezTo>
                <a:cubicBezTo>
                  <a:pt x="217516" y="639981"/>
                  <a:pt x="220444" y="643897"/>
                  <a:pt x="223932" y="647271"/>
                </a:cubicBezTo>
                <a:cubicBezTo>
                  <a:pt x="241420" y="664845"/>
                  <a:pt x="259762" y="681841"/>
                  <a:pt x="287167" y="691571"/>
                </a:cubicBezTo>
                <a:cubicBezTo>
                  <a:pt x="299355" y="696027"/>
                  <a:pt x="312354" y="699197"/>
                  <a:pt x="330380" y="692506"/>
                </a:cubicBezTo>
                <a:cubicBezTo>
                  <a:pt x="318517" y="688486"/>
                  <a:pt x="306954" y="689175"/>
                  <a:pt x="296172" y="688108"/>
                </a:cubicBezTo>
                <a:cubicBezTo>
                  <a:pt x="285390" y="687041"/>
                  <a:pt x="279539" y="683953"/>
                  <a:pt x="286974" y="674512"/>
                </a:cubicBezTo>
                <a:cubicBezTo>
                  <a:pt x="291105" y="669267"/>
                  <a:pt x="290555" y="665301"/>
                  <a:pt x="286166" y="661798"/>
                </a:cubicBezTo>
                <a:cubicBezTo>
                  <a:pt x="272052" y="650459"/>
                  <a:pt x="264416" y="633352"/>
                  <a:pt x="236268" y="635338"/>
                </a:cubicBezTo>
                <a:cubicBezTo>
                  <a:pt x="234792" y="635517"/>
                  <a:pt x="233255" y="634754"/>
                  <a:pt x="231734" y="634225"/>
                </a:cubicBezTo>
                <a:cubicBezTo>
                  <a:pt x="225957" y="632316"/>
                  <a:pt x="219575" y="630241"/>
                  <a:pt x="221253" y="623870"/>
                </a:cubicBezTo>
                <a:cubicBezTo>
                  <a:pt x="223227" y="617462"/>
                  <a:pt x="230816" y="615119"/>
                  <a:pt x="237564" y="613590"/>
                </a:cubicBezTo>
                <a:cubicBezTo>
                  <a:pt x="254884" y="609831"/>
                  <a:pt x="268844" y="614072"/>
                  <a:pt x="282259" y="619091"/>
                </a:cubicBezTo>
                <a:cubicBezTo>
                  <a:pt x="314893" y="631509"/>
                  <a:pt x="342201" y="649080"/>
                  <a:pt x="370630" y="665566"/>
                </a:cubicBezTo>
                <a:cubicBezTo>
                  <a:pt x="413275" y="690295"/>
                  <a:pt x="451153" y="719635"/>
                  <a:pt x="498017" y="740532"/>
                </a:cubicBezTo>
                <a:cubicBezTo>
                  <a:pt x="637369" y="802423"/>
                  <a:pt x="774774" y="866448"/>
                  <a:pt x="918036" y="924307"/>
                </a:cubicBezTo>
                <a:cubicBezTo>
                  <a:pt x="970882" y="945666"/>
                  <a:pt x="1024819" y="965469"/>
                  <a:pt x="1079304" y="984494"/>
                </a:cubicBezTo>
                <a:cubicBezTo>
                  <a:pt x="1079509" y="983045"/>
                  <a:pt x="1079744" y="982067"/>
                  <a:pt x="1079935" y="980383"/>
                </a:cubicBezTo>
                <a:cubicBezTo>
                  <a:pt x="1079860" y="979206"/>
                  <a:pt x="1079770" y="977793"/>
                  <a:pt x="1079695" y="976616"/>
                </a:cubicBezTo>
                <a:cubicBezTo>
                  <a:pt x="1041139" y="964679"/>
                  <a:pt x="1003098" y="951491"/>
                  <a:pt x="966178" y="937219"/>
                </a:cubicBezTo>
                <a:cubicBezTo>
                  <a:pt x="875541" y="901932"/>
                  <a:pt x="791930" y="860100"/>
                  <a:pt x="720106" y="807112"/>
                </a:cubicBezTo>
                <a:cubicBezTo>
                  <a:pt x="714181" y="802848"/>
                  <a:pt x="707904" y="802421"/>
                  <a:pt x="698823" y="804708"/>
                </a:cubicBezTo>
                <a:cubicBezTo>
                  <a:pt x="669544" y="812288"/>
                  <a:pt x="659939" y="806334"/>
                  <a:pt x="664513" y="784663"/>
                </a:cubicBezTo>
                <a:cubicBezTo>
                  <a:pt x="665660" y="779304"/>
                  <a:pt x="665686" y="775031"/>
                  <a:pt x="660380" y="771165"/>
                </a:cubicBezTo>
                <a:cubicBezTo>
                  <a:pt x="636661" y="753871"/>
                  <a:pt x="611807" y="737427"/>
                  <a:pt x="584959" y="722409"/>
                </a:cubicBezTo>
                <a:cubicBezTo>
                  <a:pt x="535282" y="694735"/>
                  <a:pt x="482226" y="670082"/>
                  <a:pt x="435649" y="639659"/>
                </a:cubicBezTo>
                <a:cubicBezTo>
                  <a:pt x="421965" y="630403"/>
                  <a:pt x="411440" y="619340"/>
                  <a:pt x="404944" y="606128"/>
                </a:cubicBezTo>
                <a:cubicBezTo>
                  <a:pt x="402872" y="601635"/>
                  <a:pt x="401613" y="595856"/>
                  <a:pt x="408476" y="591466"/>
                </a:cubicBezTo>
                <a:cubicBezTo>
                  <a:pt x="415044" y="587111"/>
                  <a:pt x="420320" y="590506"/>
                  <a:pt x="425225" y="592759"/>
                </a:cubicBezTo>
                <a:cubicBezTo>
                  <a:pt x="445746" y="601899"/>
                  <a:pt x="466578" y="611238"/>
                  <a:pt x="487115" y="620614"/>
                </a:cubicBezTo>
                <a:cubicBezTo>
                  <a:pt x="507947" y="629954"/>
                  <a:pt x="528514" y="639800"/>
                  <a:pt x="550277" y="649738"/>
                </a:cubicBezTo>
                <a:cubicBezTo>
                  <a:pt x="551408" y="644145"/>
                  <a:pt x="546904" y="643504"/>
                  <a:pt x="544421" y="641907"/>
                </a:cubicBezTo>
                <a:cubicBezTo>
                  <a:pt x="509355" y="619344"/>
                  <a:pt x="471190" y="599529"/>
                  <a:pt x="431905" y="580799"/>
                </a:cubicBezTo>
                <a:cubicBezTo>
                  <a:pt x="401512" y="566211"/>
                  <a:pt x="371947" y="550574"/>
                  <a:pt x="351177" y="528177"/>
                </a:cubicBezTo>
                <a:cubicBezTo>
                  <a:pt x="343180" y="519419"/>
                  <a:pt x="338696" y="509759"/>
                  <a:pt x="339749" y="498244"/>
                </a:cubicBezTo>
                <a:cubicBezTo>
                  <a:pt x="340115" y="494641"/>
                  <a:pt x="340481" y="491037"/>
                  <a:pt x="346313" y="489145"/>
                </a:cubicBezTo>
                <a:cubicBezTo>
                  <a:pt x="350979" y="487631"/>
                  <a:pt x="354067" y="489392"/>
                  <a:pt x="356579" y="491460"/>
                </a:cubicBezTo>
                <a:cubicBezTo>
                  <a:pt x="360984" y="495197"/>
                  <a:pt x="365388" y="498934"/>
                  <a:pt x="371505" y="501516"/>
                </a:cubicBezTo>
                <a:cubicBezTo>
                  <a:pt x="408203" y="517000"/>
                  <a:pt x="442659" y="534654"/>
                  <a:pt x="476275" y="553122"/>
                </a:cubicBezTo>
                <a:cubicBezTo>
                  <a:pt x="531461" y="583213"/>
                  <a:pt x="586103" y="614082"/>
                  <a:pt x="649952" y="635294"/>
                </a:cubicBezTo>
                <a:cubicBezTo>
                  <a:pt x="673972" y="643298"/>
                  <a:pt x="698805" y="650018"/>
                  <a:pt x="727161" y="651328"/>
                </a:cubicBezTo>
                <a:cubicBezTo>
                  <a:pt x="726126" y="649081"/>
                  <a:pt x="724263" y="647883"/>
                  <a:pt x="722417" y="646921"/>
                </a:cubicBezTo>
                <a:cubicBezTo>
                  <a:pt x="660627" y="615969"/>
                  <a:pt x="600830" y="583590"/>
                  <a:pt x="546079" y="546328"/>
                </a:cubicBezTo>
                <a:cubicBezTo>
                  <a:pt x="478576" y="500409"/>
                  <a:pt x="420223" y="448637"/>
                  <a:pt x="378182" y="386585"/>
                </a:cubicBezTo>
                <a:cubicBezTo>
                  <a:pt x="376229" y="383975"/>
                  <a:pt x="374884" y="381528"/>
                  <a:pt x="370158" y="382100"/>
                </a:cubicBezTo>
                <a:cubicBezTo>
                  <a:pt x="358064" y="383802"/>
                  <a:pt x="356583" y="379236"/>
                  <a:pt x="357861" y="371252"/>
                </a:cubicBezTo>
                <a:cubicBezTo>
                  <a:pt x="361373" y="351608"/>
                  <a:pt x="352380" y="336565"/>
                  <a:pt x="331313" y="328203"/>
                </a:cubicBezTo>
                <a:cubicBezTo>
                  <a:pt x="316037" y="321986"/>
                  <a:pt x="303183" y="316425"/>
                  <a:pt x="319354" y="299282"/>
                </a:cubicBezTo>
                <a:cubicBezTo>
                  <a:pt x="323265" y="295249"/>
                  <a:pt x="321459" y="290249"/>
                  <a:pt x="319682" y="285719"/>
                </a:cubicBezTo>
                <a:cubicBezTo>
                  <a:pt x="317166" y="278905"/>
                  <a:pt x="312080" y="273828"/>
                  <a:pt x="306391" y="268585"/>
                </a:cubicBezTo>
                <a:cubicBezTo>
                  <a:pt x="303227" y="265647"/>
                  <a:pt x="299399" y="261602"/>
                  <a:pt x="303294" y="257334"/>
                </a:cubicBezTo>
                <a:cubicBezTo>
                  <a:pt x="307735" y="252289"/>
                  <a:pt x="314131" y="254598"/>
                  <a:pt x="319242" y="255403"/>
                </a:cubicBezTo>
                <a:cubicBezTo>
                  <a:pt x="342683" y="258970"/>
                  <a:pt x="357062" y="269803"/>
                  <a:pt x="364093" y="286745"/>
                </a:cubicBezTo>
                <a:cubicBezTo>
                  <a:pt x="368651" y="297582"/>
                  <a:pt x="374307" y="297608"/>
                  <a:pt x="385301" y="287973"/>
                </a:cubicBezTo>
                <a:cubicBezTo>
                  <a:pt x="397712" y="277216"/>
                  <a:pt x="408079" y="276436"/>
                  <a:pt x="417598" y="285722"/>
                </a:cubicBezTo>
                <a:cubicBezTo>
                  <a:pt x="425226" y="293339"/>
                  <a:pt x="431406" y="301607"/>
                  <a:pt x="440155" y="308139"/>
                </a:cubicBezTo>
                <a:cubicBezTo>
                  <a:pt x="463623" y="326175"/>
                  <a:pt x="485720" y="346039"/>
                  <a:pt x="534406" y="339430"/>
                </a:cubicBezTo>
                <a:cubicBezTo>
                  <a:pt x="520872" y="332528"/>
                  <a:pt x="507316" y="334645"/>
                  <a:pt x="495633" y="333450"/>
                </a:cubicBezTo>
                <a:cubicBezTo>
                  <a:pt x="487244" y="332567"/>
                  <a:pt x="478750" y="330037"/>
                  <a:pt x="486289" y="322243"/>
                </a:cubicBezTo>
                <a:cubicBezTo>
                  <a:pt x="494951" y="313365"/>
                  <a:pt x="489365" y="309771"/>
                  <a:pt x="484000" y="304964"/>
                </a:cubicBezTo>
                <a:cubicBezTo>
                  <a:pt x="471673" y="293645"/>
                  <a:pt x="461604" y="280392"/>
                  <a:pt x="436911" y="280536"/>
                </a:cubicBezTo>
                <a:cubicBezTo>
                  <a:pt x="433041" y="280530"/>
                  <a:pt x="429923" y="278297"/>
                  <a:pt x="426865" y="277007"/>
                </a:cubicBezTo>
                <a:cubicBezTo>
                  <a:pt x="422581" y="275154"/>
                  <a:pt x="418872" y="272993"/>
                  <a:pt x="420654" y="268269"/>
                </a:cubicBezTo>
                <a:cubicBezTo>
                  <a:pt x="422468" y="264016"/>
                  <a:pt x="426748" y="261125"/>
                  <a:pt x="432329" y="259975"/>
                </a:cubicBezTo>
                <a:cubicBezTo>
                  <a:pt x="437320" y="258895"/>
                  <a:pt x="442621" y="258016"/>
                  <a:pt x="447672" y="257879"/>
                </a:cubicBezTo>
                <a:cubicBezTo>
                  <a:pt x="470223" y="256809"/>
                  <a:pt x="486254" y="265543"/>
                  <a:pt x="502242" y="273572"/>
                </a:cubicBezTo>
                <a:cubicBezTo>
                  <a:pt x="558179" y="301436"/>
                  <a:pt x="607891" y="334326"/>
                  <a:pt x="659874" y="365516"/>
                </a:cubicBezTo>
                <a:cubicBezTo>
                  <a:pt x="711842" y="396471"/>
                  <a:pt x="772192" y="418818"/>
                  <a:pt x="829177" y="444421"/>
                </a:cubicBezTo>
                <a:cubicBezTo>
                  <a:pt x="960626" y="503711"/>
                  <a:pt x="1092650" y="562693"/>
                  <a:pt x="1231903" y="613682"/>
                </a:cubicBezTo>
                <a:cubicBezTo>
                  <a:pt x="1368099" y="663381"/>
                  <a:pt x="1823141" y="686561"/>
                  <a:pt x="1911736" y="685084"/>
                </a:cubicBezTo>
                <a:cubicBezTo>
                  <a:pt x="2024994" y="682992"/>
                  <a:pt x="2291986" y="655399"/>
                  <a:pt x="2564313" y="632143"/>
                </a:cubicBezTo>
                <a:cubicBezTo>
                  <a:pt x="2595089" y="629364"/>
                  <a:pt x="2625288" y="626893"/>
                  <a:pt x="2657304" y="624913"/>
                </a:cubicBezTo>
                <a:cubicBezTo>
                  <a:pt x="3564401" y="568191"/>
                  <a:pt x="4203594" y="276765"/>
                  <a:pt x="4235818" y="259339"/>
                </a:cubicBezTo>
                <a:cubicBezTo>
                  <a:pt x="4287616" y="231474"/>
                  <a:pt x="4460006" y="176429"/>
                  <a:pt x="4460331" y="176864"/>
                </a:cubicBezTo>
                <a:cubicBezTo>
                  <a:pt x="4464175" y="181144"/>
                  <a:pt x="4483735" y="184529"/>
                  <a:pt x="4499578" y="186791"/>
                </a:cubicBezTo>
                <a:lnTo>
                  <a:pt x="4514640" y="188841"/>
                </a:lnTo>
                <a:lnTo>
                  <a:pt x="4516523" y="189988"/>
                </a:lnTo>
                <a:cubicBezTo>
                  <a:pt x="4522035" y="190091"/>
                  <a:pt x="4521760" y="189857"/>
                  <a:pt x="4518126" y="189316"/>
                </a:cubicBezTo>
                <a:lnTo>
                  <a:pt x="4514640" y="188841"/>
                </a:lnTo>
                <a:lnTo>
                  <a:pt x="4511569" y="186970"/>
                </a:lnTo>
                <a:cubicBezTo>
                  <a:pt x="4510788" y="185226"/>
                  <a:pt x="4510719" y="182981"/>
                  <a:pt x="4510888" y="180943"/>
                </a:cubicBezTo>
                <a:cubicBezTo>
                  <a:pt x="4511690" y="170169"/>
                  <a:pt x="4517648" y="160906"/>
                  <a:pt x="4531865" y="155151"/>
                </a:cubicBezTo>
                <a:cubicBezTo>
                  <a:pt x="4545507" y="149703"/>
                  <a:pt x="4559473" y="144689"/>
                  <a:pt x="4573441" y="139676"/>
                </a:cubicBezTo>
                <a:cubicBezTo>
                  <a:pt x="4585075" y="135420"/>
                  <a:pt x="4593048" y="134454"/>
                  <a:pt x="4594964" y="145847"/>
                </a:cubicBezTo>
                <a:cubicBezTo>
                  <a:pt x="4596879" y="157242"/>
                  <a:pt x="4613452" y="160454"/>
                  <a:pt x="4623059" y="152410"/>
                </a:cubicBezTo>
                <a:cubicBezTo>
                  <a:pt x="4660632" y="120811"/>
                  <a:pt x="4705757" y="95654"/>
                  <a:pt x="4748356" y="68192"/>
                </a:cubicBezTo>
                <a:cubicBezTo>
                  <a:pt x="4778098" y="49168"/>
                  <a:pt x="4809406" y="31378"/>
                  <a:pt x="4833812" y="8017"/>
                </a:cubicBezTo>
                <a:cubicBezTo>
                  <a:pt x="4838299" y="3678"/>
                  <a:pt x="4842399" y="-2039"/>
                  <a:pt x="4850908" y="727"/>
                </a:cubicBezTo>
                <a:close/>
              </a:path>
            </a:pathLst>
          </a:custGeom>
          <a:solidFill>
            <a:schemeClr val="bg2">
              <a:alpha val="50000"/>
            </a:schemeClr>
          </a:solidFill>
          <a:ln w="32707"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 name="Title 1"/>
          <p:cNvSpPr>
            <a:spLocks noGrp="1"/>
          </p:cNvSpPr>
          <p:nvPr>
            <p:ph type="title"/>
          </p:nvPr>
        </p:nvSpPr>
        <p:spPr>
          <a:xfrm>
            <a:off x="1000941" y="685801"/>
            <a:ext cx="3494859" cy="5491162"/>
          </a:xfrm>
        </p:spPr>
        <p:txBody>
          <a:bodyPr>
            <a:normAutofit/>
          </a:bodyPr>
          <a:lstStyle/>
          <a:p>
            <a:r>
              <a:t>Review</a:t>
            </a:r>
            <a:r>
              <a:rPr lang="en-GB"/>
              <a:t> of i</a:t>
            </a:r>
            <a:r>
              <a:rPr lang="en-GB" err="1"/>
              <a:t>nternational</a:t>
            </a:r>
            <a:r>
              <a:rPr lang="en-GB"/>
              <a:t> c</a:t>
            </a:r>
            <a:r>
              <a:rPr lang="en-GB" err="1"/>
              <a:t>urricula</a:t>
            </a:r>
            <a:endParaRPr/>
          </a:p>
        </p:txBody>
      </p:sp>
      <p:graphicFrame>
        <p:nvGraphicFramePr>
          <p:cNvPr id="5" name="Content Placeholder 2">
            <a:extLst>
              <a:ext uri="{FF2B5EF4-FFF2-40B4-BE49-F238E27FC236}">
                <a16:creationId xmlns:a16="http://schemas.microsoft.com/office/drawing/2014/main" id="{24BABD9D-0246-A4CA-564F-115A9E2DDC6E}"/>
              </a:ext>
            </a:extLst>
          </p:cNvPr>
          <p:cNvGraphicFramePr>
            <a:graphicFrameLocks noGrp="1"/>
          </p:cNvGraphicFramePr>
          <p:nvPr>
            <p:ph idx="1"/>
            <p:extLst>
              <p:ext uri="{D42A27DB-BD31-4B8C-83A1-F6EECF244321}">
                <p14:modId xmlns:p14="http://schemas.microsoft.com/office/powerpoint/2010/main" val="3538527392"/>
              </p:ext>
            </p:extLst>
          </p:nvPr>
        </p:nvGraphicFramePr>
        <p:xfrm>
          <a:off x="4702547" y="838199"/>
          <a:ext cx="7019400" cy="5338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2" name="Rectangle 11">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pic>
        <p:nvPicPr>
          <p:cNvPr id="7" name="Graphic 6" descr="Classroom">
            <a:extLst>
              <a:ext uri="{FF2B5EF4-FFF2-40B4-BE49-F238E27FC236}">
                <a16:creationId xmlns:a16="http://schemas.microsoft.com/office/drawing/2014/main" id="{79DB7ACD-57DA-91BE-BCE3-06BD550C63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6951" y="1793846"/>
            <a:ext cx="3620021" cy="3620021"/>
          </a:xfrm>
          <a:prstGeom prst="rect">
            <a:avLst/>
          </a:prstGeom>
        </p:spPr>
      </p:pic>
      <p:sp>
        <p:nvSpPr>
          <p:cNvPr id="3" name="Content Placeholder 2">
            <a:extLst>
              <a:ext uri="{FF2B5EF4-FFF2-40B4-BE49-F238E27FC236}">
                <a16:creationId xmlns:a16="http://schemas.microsoft.com/office/drawing/2014/main" id="{2DC52FDC-DDA1-900B-12B4-818C812AC0CE}"/>
              </a:ext>
            </a:extLst>
          </p:cNvPr>
          <p:cNvSpPr>
            <a:spLocks noGrp="1"/>
          </p:cNvSpPr>
          <p:nvPr>
            <p:ph idx="1"/>
          </p:nvPr>
        </p:nvSpPr>
        <p:spPr>
          <a:xfrm>
            <a:off x="6260759" y="567579"/>
            <a:ext cx="6033238" cy="6290420"/>
          </a:xfrm>
        </p:spPr>
        <p:txBody>
          <a:bodyPr anchor="ctr">
            <a:normAutofit/>
          </a:bodyPr>
          <a:lstStyle/>
          <a:p>
            <a:pPr marL="0" indent="0">
              <a:lnSpc>
                <a:spcPct val="100000"/>
              </a:lnSpc>
              <a:spcBef>
                <a:spcPts val="1800"/>
              </a:spcBef>
              <a:buNone/>
            </a:pPr>
            <a:r>
              <a:rPr lang="en-GB" sz="3200" b="1"/>
              <a:t>Overarching concepts give structure </a:t>
            </a:r>
            <a:r>
              <a:rPr lang="en-GB" sz="3200" b="1" i="1"/>
              <a:t>behind the scenes</a:t>
            </a:r>
            <a:r>
              <a:rPr lang="en-GB" sz="3200" b="1"/>
              <a:t>, guiding:</a:t>
            </a:r>
            <a:br>
              <a:rPr lang="en-GB" sz="3200"/>
            </a:br>
            <a:r>
              <a:rPr lang="en-GB" sz="3200"/>
              <a:t>• how learners build conceptual understanding and how learning connects across levels</a:t>
            </a:r>
            <a:br>
              <a:rPr lang="en-GB" sz="3200"/>
            </a:br>
            <a:r>
              <a:rPr lang="en-GB" sz="3200"/>
              <a:t>• how learning and assessment can build understanding, not memorisation</a:t>
            </a:r>
            <a:r>
              <a:rPr lang="en-GB" sz="3200">
                <a:solidFill>
                  <a:schemeClr val="tx2"/>
                </a:solidFill>
              </a:rPr>
              <a:t>.</a:t>
            </a:r>
          </a:p>
        </p:txBody>
      </p:sp>
      <p:grpSp>
        <p:nvGrpSpPr>
          <p:cNvPr id="14" name="Group 13">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5" name="Freeform: Shape 14">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6" name="Freeform: Shape 15">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7" name="Freeform: Shape 16">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grpSp>
      <p:pic>
        <p:nvPicPr>
          <p:cNvPr id="2050" name="Picture 2" descr="aerial photography of concrete roads">
            <a:extLst>
              <a:ext uri="{FF2B5EF4-FFF2-40B4-BE49-F238E27FC236}">
                <a16:creationId xmlns:a16="http://schemas.microsoft.com/office/drawing/2014/main" id="{9544F85C-A68B-C84A-2AB3-94EE30C9BCE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242" r="26241"/>
          <a:stretch>
            <a:fillRect/>
          </a:stretch>
        </p:blipFill>
        <p:spPr bwMode="auto">
          <a:xfrm>
            <a:off x="104632" y="-1"/>
            <a:ext cx="581312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108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8" name="Picture 4" descr="a little girl standing in a garden filled with lots of plants">
            <a:extLst>
              <a:ext uri="{FF2B5EF4-FFF2-40B4-BE49-F238E27FC236}">
                <a16:creationId xmlns:a16="http://schemas.microsoft.com/office/drawing/2014/main" id="{D7904211-3234-7B74-115D-07B728AA95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841"/>
          <a:stretch>
            <a:fillRect/>
          </a:stretch>
        </p:blipFill>
        <p:spPr bwMode="auto">
          <a:xfrm>
            <a:off x="-6507" y="1183339"/>
            <a:ext cx="4046132" cy="570753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pathway between green trees">
            <a:extLst>
              <a:ext uri="{FF2B5EF4-FFF2-40B4-BE49-F238E27FC236}">
                <a16:creationId xmlns:a16="http://schemas.microsoft.com/office/drawing/2014/main" id="{04D4B3AD-48B5-A4E2-E1C6-BFA6D7E0D8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3" b="6501"/>
          <a:stretch>
            <a:fillRect/>
          </a:stretch>
        </p:blipFill>
        <p:spPr bwMode="auto">
          <a:xfrm>
            <a:off x="4094960" y="10"/>
            <a:ext cx="4029005" cy="570752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polar bear on snow covered ground during daytime">
            <a:extLst>
              <a:ext uri="{FF2B5EF4-FFF2-40B4-BE49-F238E27FC236}">
                <a16:creationId xmlns:a16="http://schemas.microsoft.com/office/drawing/2014/main" id="{C9ADA5AD-FF87-F7DF-BAA4-E34D769E5D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4106" r="28967" b="2"/>
          <a:stretch>
            <a:fillRect/>
          </a:stretch>
        </p:blipFill>
        <p:spPr bwMode="auto">
          <a:xfrm>
            <a:off x="8179347" y="1183339"/>
            <a:ext cx="4012654" cy="5707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165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01D2F6-AC8B-850B-AA90-B1710728AEEE}"/>
            </a:ext>
          </a:extLst>
        </p:cNvPr>
        <p:cNvGrpSpPr/>
        <p:nvPr/>
      </p:nvGrpSpPr>
      <p:grpSpPr>
        <a:xfrm>
          <a:off x="0" y="0"/>
          <a:ext cx="0" cy="0"/>
          <a:chOff x="0" y="0"/>
          <a:chExt cx="0" cy="0"/>
        </a:xfrm>
      </p:grpSpPr>
      <p:pic>
        <p:nvPicPr>
          <p:cNvPr id="6148" name="Picture 4" descr="a little girl standing in a garden filled with lots of plants">
            <a:extLst>
              <a:ext uri="{FF2B5EF4-FFF2-40B4-BE49-F238E27FC236}">
                <a16:creationId xmlns:a16="http://schemas.microsoft.com/office/drawing/2014/main" id="{C56C853B-B608-0549-B51F-6A171316F7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8332" r="-1" b="18170"/>
          <a:stretch>
            <a:fillRect/>
          </a:stretch>
        </p:blipFill>
        <p:spPr bwMode="auto">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noFill/>
          <a:extLst>
            <a:ext uri="{909E8E84-426E-40DD-AFC4-6F175D3DCCD1}">
              <a14:hiddenFill xmlns:a14="http://schemas.microsoft.com/office/drawing/2010/main">
                <a:solidFill>
                  <a:srgbClr val="FFFFFF"/>
                </a:solidFill>
              </a14:hiddenFill>
            </a:ext>
          </a:extLst>
        </p:spPr>
      </p:pic>
      <p:pic>
        <p:nvPicPr>
          <p:cNvPr id="6150" name="Picture 6" descr="polar bear on snow covered ground during daytime">
            <a:extLst>
              <a:ext uri="{FF2B5EF4-FFF2-40B4-BE49-F238E27FC236}">
                <a16:creationId xmlns:a16="http://schemas.microsoft.com/office/drawing/2014/main" id="{3AB5D917-7285-3844-AAFD-674CF30FD6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50" r="10108"/>
          <a:stretch>
            <a:fillRect/>
          </a:stretch>
        </p:blipFill>
        <p:spPr bwMode="auto">
          <a:xfrm>
            <a:off x="20" y="4069976"/>
            <a:ext cx="3535311" cy="278802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brown and beige floral boots">
            <a:extLst>
              <a:ext uri="{FF2B5EF4-FFF2-40B4-BE49-F238E27FC236}">
                <a16:creationId xmlns:a16="http://schemas.microsoft.com/office/drawing/2014/main" id="{EDFB86BA-29B0-0225-AE81-EC9238755A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065" r="29086" b="2"/>
          <a:stretch>
            <a:fillRect/>
          </a:stretch>
        </p:blipFill>
        <p:spPr bwMode="auto">
          <a:xfrm>
            <a:off x="3696199" y="3257176"/>
            <a:ext cx="4789093" cy="360082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ilhouette photography of person">
            <a:extLst>
              <a:ext uri="{FF2B5EF4-FFF2-40B4-BE49-F238E27FC236}">
                <a16:creationId xmlns:a16="http://schemas.microsoft.com/office/drawing/2014/main" id="{0CD01450-7150-66C2-401A-35C806C1F27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375" r="1" b="1"/>
          <a:stretch>
            <a:fillRect/>
          </a:stretch>
        </p:blipFill>
        <p:spPr bwMode="auto">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pic>
        <p:nvPicPr>
          <p:cNvPr id="6146" name="Picture 2" descr="pathway between green trees">
            <a:extLst>
              <a:ext uri="{FF2B5EF4-FFF2-40B4-BE49-F238E27FC236}">
                <a16:creationId xmlns:a16="http://schemas.microsoft.com/office/drawing/2014/main" id="{209FBF22-3728-A360-DCCE-7734250AB6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9135" r="-2" b="28970"/>
          <a:stretch>
            <a:fillRect/>
          </a:stretch>
        </p:blipFill>
        <p:spPr bwMode="auto">
          <a:xfrm>
            <a:off x="8646161" y="4069976"/>
            <a:ext cx="3545840" cy="2788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126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1041D3-C1A3-520F-18C3-970DC5ADBB38}"/>
            </a:ext>
          </a:extLst>
        </p:cNvPr>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5129" name="Rectangle 512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5131" name="Rectangle 513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5133" name="Rectangle 513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pic>
        <p:nvPicPr>
          <p:cNvPr id="5122" name="Picture 2" descr="white and red labeled box">
            <a:extLst>
              <a:ext uri="{FF2B5EF4-FFF2-40B4-BE49-F238E27FC236}">
                <a16:creationId xmlns:a16="http://schemas.microsoft.com/office/drawing/2014/main" id="{8A05AE54-E2DD-7F26-382E-3988463D16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525" b="1519"/>
          <a:stretch>
            <a:fillRect/>
          </a:stretch>
        </p:blipFill>
        <p:spPr bwMode="auto">
          <a:xfrm>
            <a:off x="457200" y="457200"/>
            <a:ext cx="112776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817612"/>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0e170f7-9783-47c0-bee9-98169cf94d03">
      <Terms xmlns="http://schemas.microsoft.com/office/infopath/2007/PartnerControls"/>
    </lcf76f155ced4ddcb4097134ff3c332f>
    <TaxCatchAll xmlns="2d2dad4e-6a1a-4ac7-8702-9db1d9ff441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EBCC7BCD8B31B4FA10A7EBED24738FC" ma:contentTypeVersion="19" ma:contentTypeDescription="Create a new document." ma:contentTypeScope="" ma:versionID="f785d196c9a04c1770acfba06a3aef41">
  <xsd:schema xmlns:xsd="http://www.w3.org/2001/XMLSchema" xmlns:xs="http://www.w3.org/2001/XMLSchema" xmlns:p="http://schemas.microsoft.com/office/2006/metadata/properties" xmlns:ns2="90e170f7-9783-47c0-bee9-98169cf94d03" xmlns:ns3="2d2dad4e-6a1a-4ac7-8702-9db1d9ff4414" targetNamespace="http://schemas.microsoft.com/office/2006/metadata/properties" ma:root="true" ma:fieldsID="26b9a6b979e73546b7506dec38a666a3" ns2:_="" ns3:_="">
    <xsd:import namespace="90e170f7-9783-47c0-bee9-98169cf94d03"/>
    <xsd:import namespace="2d2dad4e-6a1a-4ac7-8702-9db1d9ff441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e170f7-9783-47c0-bee9-98169cf94d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a8110b4-7946-418e-8ab0-d3d0ec8bffd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d2dad4e-6a1a-4ac7-8702-9db1d9ff441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b0c0191-d91b-443c-9b74-f5e9936a5a46}" ma:internalName="TaxCatchAll" ma:showField="CatchAllData" ma:web="2d2dad4e-6a1a-4ac7-8702-9db1d9ff44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4758DE-EB4F-46A7-9FE6-070CD7ED2ED2}">
  <ds:schemaRefs>
    <ds:schemaRef ds:uri="http://schemas.microsoft.com/office/2006/documentManagement/types"/>
    <ds:schemaRef ds:uri="http://purl.org/dc/terms/"/>
    <ds:schemaRef ds:uri="http://schemas.openxmlformats.org/package/2006/metadata/core-properties"/>
    <ds:schemaRef ds:uri="90e170f7-9783-47c0-bee9-98169cf94d03"/>
    <ds:schemaRef ds:uri="http://www.w3.org/XML/1998/namespace"/>
    <ds:schemaRef ds:uri="http://purl.org/dc/dcmitype/"/>
    <ds:schemaRef ds:uri="http://schemas.microsoft.com/office/2006/metadata/properties"/>
    <ds:schemaRef ds:uri="2d2dad4e-6a1a-4ac7-8702-9db1d9ff4414"/>
    <ds:schemaRef ds:uri="http://schemas.microsoft.com/office/infopath/2007/PartnerControls"/>
    <ds:schemaRef ds:uri="http://purl.org/dc/elements/1.1/"/>
  </ds:schemaRefs>
</ds:datastoreItem>
</file>

<file path=customXml/itemProps2.xml><?xml version="1.0" encoding="utf-8"?>
<ds:datastoreItem xmlns:ds="http://schemas.openxmlformats.org/officeDocument/2006/customXml" ds:itemID="{CA3510E6-25CB-44E7-AE9E-2597350BBFD8}">
  <ds:schemaRefs>
    <ds:schemaRef ds:uri="http://schemas.microsoft.com/sharepoint/v3/contenttype/forms"/>
  </ds:schemaRefs>
</ds:datastoreItem>
</file>

<file path=customXml/itemProps3.xml><?xml version="1.0" encoding="utf-8"?>
<ds:datastoreItem xmlns:ds="http://schemas.openxmlformats.org/officeDocument/2006/customXml" ds:itemID="{C45013F0-03C9-4374-9FA0-A1AC6A5F3893}">
  <ds:schemaRefs>
    <ds:schemaRef ds:uri="2d2dad4e-6a1a-4ac7-8702-9db1d9ff4414"/>
    <ds:schemaRef ds:uri="90e170f7-9783-47c0-bee9-98169cf94d0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0ef77447-1083-4dec-b89f-27c765076840}" enabled="0" method="" siteId="{0ef77447-1083-4dec-b89f-27c765076840}" removed="1"/>
</clbl:labelList>
</file>

<file path=docProps/app.xml><?xml version="1.0" encoding="utf-8"?>
<Properties xmlns="http://schemas.openxmlformats.org/officeDocument/2006/extended-properties" xmlns:vt="http://schemas.openxmlformats.org/officeDocument/2006/docPropsVTypes">
  <TotalTime>2</TotalTime>
  <Words>1039</Words>
  <Application>Microsoft Office PowerPoint</Application>
  <PresentationFormat>Widescreen</PresentationFormat>
  <Paragraphs>105</Paragraphs>
  <Slides>12</Slides>
  <Notes>11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12</vt:i4>
      </vt:variant>
    </vt:vector>
  </HeadingPairs>
  <TitlesOfParts>
    <vt:vector size="19" baseType="lpstr">
      <vt:lpstr>Aptos</vt:lpstr>
      <vt:lpstr>Aptos Display</vt:lpstr>
      <vt:lpstr>Arial</vt:lpstr>
      <vt:lpstr>Calibri</vt:lpstr>
      <vt:lpstr>Wingdings</vt:lpstr>
      <vt:lpstr>3_office theme</vt:lpstr>
      <vt:lpstr>5_Office Theme</vt:lpstr>
      <vt:lpstr>PowerPoint Presentation</vt:lpstr>
      <vt:lpstr>PowerPoint Presentation</vt:lpstr>
      <vt:lpstr>PowerPoint Presentation</vt:lpstr>
      <vt:lpstr>What are overarching concepts?</vt:lpstr>
      <vt:lpstr>Review of international curricula</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Jane Wilson</dc:creator>
  <cp:lastModifiedBy>Kirsty Scott</cp:lastModifiedBy>
  <cp:revision>267</cp:revision>
  <dcterms:created xsi:type="dcterms:W3CDTF">2025-12-05T15:15:15Z</dcterms:created>
  <dcterms:modified xsi:type="dcterms:W3CDTF">2025-12-15T08:21:59Z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0x0101000EBCC7BCD8B31B4FA10A7EBED24738FC</vt:lpwstr>
  </property>
  <property fmtid="{D5CDD505-2E9C-101B-9397-08002B2CF9AE}" pid="3" name="MediaServiceImageTags">
    <vt:lpwstr/>
  </property>
</Properties>
</file>