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2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03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5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94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98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29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48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2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39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5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39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9E0F-4122-493B-9A92-671348F81D6F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84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30579"/>
              </p:ext>
            </p:extLst>
          </p:nvPr>
        </p:nvGraphicFramePr>
        <p:xfrm>
          <a:off x="343958" y="465966"/>
          <a:ext cx="9218084" cy="6153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528">
                  <a:extLst>
                    <a:ext uri="{9D8B030D-6E8A-4147-A177-3AD203B41FA5}">
                      <a16:colId xmlns:a16="http://schemas.microsoft.com/office/drawing/2014/main" val="4165761110"/>
                    </a:ext>
                  </a:extLst>
                </a:gridCol>
                <a:gridCol w="2484514">
                  <a:extLst>
                    <a:ext uri="{9D8B030D-6E8A-4147-A177-3AD203B41FA5}">
                      <a16:colId xmlns:a16="http://schemas.microsoft.com/office/drawing/2014/main" val="4281154092"/>
                    </a:ext>
                  </a:extLst>
                </a:gridCol>
                <a:gridCol w="2304521">
                  <a:extLst>
                    <a:ext uri="{9D8B030D-6E8A-4147-A177-3AD203B41FA5}">
                      <a16:colId xmlns:a16="http://schemas.microsoft.com/office/drawing/2014/main" val="71924546"/>
                    </a:ext>
                  </a:extLst>
                </a:gridCol>
                <a:gridCol w="2304521">
                  <a:extLst>
                    <a:ext uri="{9D8B030D-6E8A-4147-A177-3AD203B41FA5}">
                      <a16:colId xmlns:a16="http://schemas.microsoft.com/office/drawing/2014/main" val="180368845"/>
                    </a:ext>
                  </a:extLst>
                </a:gridCol>
              </a:tblGrid>
              <a:tr h="1223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</a:t>
                      </a: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Sewing Machine Operator</a:t>
                      </a:r>
                      <a:endParaRPr lang="en-GB" sz="24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Pilot</a:t>
                      </a:r>
                      <a:endParaRPr lang="en-GB" sz="24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regulator</a:t>
                      </a: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104029"/>
                  </a:ext>
                </a:extLst>
              </a:tr>
              <a:tr h="122349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Midwife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Police officer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Electronic engineer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Game Developer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382675"/>
                  </a:ext>
                </a:extLst>
              </a:tr>
              <a:tr h="122349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Town planner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Electrician</a:t>
                      </a: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</a:t>
                      </a:r>
                      <a:r>
                        <a:rPr lang="en-GB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mechanic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CGI Animator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783483"/>
                  </a:ext>
                </a:extLst>
              </a:tr>
              <a:tr h="122349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Journalist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Physiotherapist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Audio</a:t>
                      </a:r>
                      <a:r>
                        <a:rPr lang="en-GB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Mixing Engineer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 Rugby Player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218151"/>
                  </a:ext>
                </a:extLst>
              </a:tr>
              <a:tr h="122349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Forensic Scientist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</a:t>
                      </a:r>
                      <a:r>
                        <a:rPr lang="en-GB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Footballer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Triage Nurse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201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71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422444"/>
              </p:ext>
            </p:extLst>
          </p:nvPr>
        </p:nvGraphicFramePr>
        <p:xfrm>
          <a:off x="343958" y="465966"/>
          <a:ext cx="9218084" cy="611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953">
                  <a:extLst>
                    <a:ext uri="{9D8B030D-6E8A-4147-A177-3AD203B41FA5}">
                      <a16:colId xmlns:a16="http://schemas.microsoft.com/office/drawing/2014/main" val="4165761110"/>
                    </a:ext>
                  </a:extLst>
                </a:gridCol>
                <a:gridCol w="2132089">
                  <a:extLst>
                    <a:ext uri="{9D8B030D-6E8A-4147-A177-3AD203B41FA5}">
                      <a16:colId xmlns:a16="http://schemas.microsoft.com/office/drawing/2014/main" val="4281154092"/>
                    </a:ext>
                  </a:extLst>
                </a:gridCol>
                <a:gridCol w="2458961">
                  <a:extLst>
                    <a:ext uri="{9D8B030D-6E8A-4147-A177-3AD203B41FA5}">
                      <a16:colId xmlns:a16="http://schemas.microsoft.com/office/drawing/2014/main" val="71924546"/>
                    </a:ext>
                  </a:extLst>
                </a:gridCol>
                <a:gridCol w="2150081">
                  <a:extLst>
                    <a:ext uri="{9D8B030D-6E8A-4147-A177-3AD203B41FA5}">
                      <a16:colId xmlns:a16="http://schemas.microsoft.com/office/drawing/2014/main" val="180368845"/>
                    </a:ext>
                  </a:extLst>
                </a:gridCol>
              </a:tblGrid>
              <a:tr h="1223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Working</a:t>
                      </a:r>
                      <a:endParaRPr lang="en-GB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Working</a:t>
                      </a:r>
                      <a:endParaRPr lang="en-GB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104029"/>
                  </a:ext>
                </a:extLst>
              </a:tr>
              <a:tr h="122349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Solving</a:t>
                      </a: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Specialist Skills</a:t>
                      </a: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Solving</a:t>
                      </a: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Specialist Skills</a:t>
                      </a: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382675"/>
                  </a:ext>
                </a:extLst>
              </a:tr>
              <a:tr h="122349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Self-Motivation and Initiative</a:t>
                      </a: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Numeracy and Literacy</a:t>
                      </a: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Self-Motivation and Initiative</a:t>
                      </a: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Numeracy and Literacy</a:t>
                      </a: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783483"/>
                  </a:ext>
                </a:extLst>
              </a:tr>
              <a:tr h="122349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to Deadlines</a:t>
                      </a: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 Others</a:t>
                      </a: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to Deadlines</a:t>
                      </a: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 Others</a:t>
                      </a: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218151"/>
                  </a:ext>
                </a:extLst>
              </a:tr>
              <a:tr h="122349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 and Time-Management</a:t>
                      </a: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&amp; Leadership</a:t>
                      </a: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 and Time-Management</a:t>
                      </a: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&amp; Leadership</a:t>
                      </a: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2561" marR="162561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201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2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F5DF31981C74B853533D5D215F9CF" ma:contentTypeVersion="12" ma:contentTypeDescription="Create a new document." ma:contentTypeScope="" ma:versionID="505239a8431b5e6b05a30894eaba73f5">
  <xsd:schema xmlns:xsd="http://www.w3.org/2001/XMLSchema" xmlns:xs="http://www.w3.org/2001/XMLSchema" xmlns:p="http://schemas.microsoft.com/office/2006/metadata/properties" xmlns:ns2="80b7c086-bf59-463a-ad26-e6a335c7428c" xmlns:ns3="9ece2f32-c07d-42ba-b78c-8080c60737ef" targetNamespace="http://schemas.microsoft.com/office/2006/metadata/properties" ma:root="true" ma:fieldsID="496b2684fd568f26be3d890d6cfdc29a" ns2:_="" ns3:_="">
    <xsd:import namespace="80b7c086-bf59-463a-ad26-e6a335c7428c"/>
    <xsd:import namespace="9ece2f32-c07d-42ba-b78c-8080c60737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7c086-bf59-463a-ad26-e6a335c742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ce2f32-c07d-42ba-b78c-8080c60737e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58B01E-5D37-4F70-BF13-E0BBA9C189BC}"/>
</file>

<file path=customXml/itemProps2.xml><?xml version="1.0" encoding="utf-8"?>
<ds:datastoreItem xmlns:ds="http://schemas.openxmlformats.org/officeDocument/2006/customXml" ds:itemID="{927A2E0D-6D9B-4FD7-B5C8-30692B6B3D9F}"/>
</file>

<file path=customXml/itemProps3.xml><?xml version="1.0" encoding="utf-8"?>
<ds:datastoreItem xmlns:ds="http://schemas.openxmlformats.org/officeDocument/2006/customXml" ds:itemID="{D89B7023-55AE-4C06-A01C-F760217C541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</TotalTime>
  <Words>85</Words>
  <Application>Microsoft Office PowerPoint</Application>
  <PresentationFormat>A4 Paper (210x297 mm)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Midlothian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Stewart</dc:creator>
  <cp:lastModifiedBy>Ian Stewart</cp:lastModifiedBy>
  <cp:revision>20</cp:revision>
  <dcterms:created xsi:type="dcterms:W3CDTF">2019-10-08T09:59:57Z</dcterms:created>
  <dcterms:modified xsi:type="dcterms:W3CDTF">2020-02-28T11:11:25Z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0x010100A93F5DF31981C74B853533D5D215F9CF</vt:lpwstr>
  </property>
</Properties>
</file>