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0" r:id="rId4"/>
    <p:sldId id="261" r:id="rId5"/>
    <p:sldId id="273" r:id="rId6"/>
    <p:sldId id="256" r:id="rId7"/>
    <p:sldId id="258" r:id="rId8"/>
    <p:sldId id="263" r:id="rId9"/>
    <p:sldId id="264" r:id="rId10"/>
    <p:sldId id="26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9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1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1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7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2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ABE5-D450-477B-A14D-A2EF57AD593C}" type="datetimeFigureOut">
              <a:rPr lang="en-GB" smtClean="0"/>
              <a:t>14/04/2013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E76D-D97A-4852-B501-0ED371FB9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65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crcletsgetitright.co.uk/index.php/training-materials/working-with-children-and-young-people-menu/workimg-with-cyp-men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 descr="http://3.bp.blogspot.com/_QpmaKR2HPgo/TQovPae9dXI/AAAAAAAAAAo/NwtseCkW3M8/s1600/needs_and_wants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"/>
            <a:ext cx="9237562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25344"/>
            <a:ext cx="6228184" cy="332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www.tambo-illustration.com/Portfolio/Resources/artic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http://www.enquire.org.uk/youngpeople/wordpress/wp-content/uploads/2010/11/28CH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3"/>
            <a:ext cx="9144000" cy="68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3" name="Picture 5" descr="http://live.unicef.org.uk/Documents/Education-Documents/VLE/Contributed/Belmont/Y6%20RRSA%20Display%2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68"/>
            <a:ext cx="9161955" cy="68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live.unicef.org.uk/Documents/Education-Documents/VLE/Contributed/Belmont/Y6%20RRSA%20Display%2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2" y="-1"/>
            <a:ext cx="9152451" cy="68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Rosie\Pictures\2013-04-13\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3394472" cy="4525963"/>
          </a:xfrm>
        </p:spPr>
      </p:pic>
      <p:sp>
        <p:nvSpPr>
          <p:cNvPr id="3" name="Rectangle 2"/>
          <p:cNvSpPr/>
          <p:nvPr/>
        </p:nvSpPr>
        <p:spPr>
          <a:xfrm>
            <a:off x="920241" y="5106136"/>
            <a:ext cx="73035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During the Easter break I took a trip</a:t>
            </a:r>
          </a:p>
          <a:p>
            <a:pPr algn="ctr"/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 Morocco. While I was there I went</a:t>
            </a:r>
          </a:p>
          <a:p>
            <a:pPr algn="ctr"/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 a camel trek. 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7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Rosie\Pictures\2013-04-13\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415" y="5106136"/>
            <a:ext cx="84391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 rode my camel into the Sahara</a:t>
            </a:r>
          </a:p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desert</a:t>
            </a:r>
            <a:endParaRPr lang="en-US" sz="48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7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Rosie\Pictures\2013-04-13\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rabeck.files.wordpress.com/2012/03/co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52147"/>
            <a:ext cx="1333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eakwater.org/wp-content/uploads/2013/01/Bottled-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32130"/>
            <a:ext cx="1152128" cy="17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cx.images-amazon.com/images/I/41SnG-Dp1pL._SL500_AA3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645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://thumbs.ifood.tv/files/images/editor/images/My%20GM%20Diet%20Experience%20%E2%80%93%20Day%207%20%E2%80%93%20Fruits,%20Vegetables%20and%20Brown%20Rice%20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://thumbs.ifood.tv/files/images/editor/images/My%20GM%20Diet%20Experience%20%E2%80%93%20Day%207%20%E2%80%93%20Fruits,%20Vegetables%20and%20Brown%20Rice%20Di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80833"/>
            <a:ext cx="2572705" cy="17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.telegraph.co.uk/multimedia/archive/01415/mars_1415709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14758"/>
            <a:ext cx="219074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traveldailymedia.com/wp-content/uploads/suitca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38" y="2852936"/>
            <a:ext cx="1237490" cy="17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t3.gstatic.com/images?q=tbn:ANd9GcROe8l1B4SZqKF666FcK6VqRWSKR2BYpZQ4oPYEEbC7GM7jdw_tV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38" y="2648988"/>
            <a:ext cx="1451570" cy="14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09781" y="184864"/>
            <a:ext cx="50898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What did I </a:t>
            </a:r>
            <a:r>
              <a:rPr lang="en-US" sz="5400" b="1" u="sng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need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1779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44" y="332656"/>
            <a:ext cx="9231886" cy="10987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Some of the things you need are</a:t>
            </a:r>
          </a:p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called rights.</a:t>
            </a:r>
          </a:p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But what are your rights?</a:t>
            </a:r>
          </a:p>
          <a:p>
            <a:pPr algn="ctr"/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8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Children’s Rights:</a:t>
            </a:r>
          </a:p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things you need to survive and </a:t>
            </a:r>
          </a:p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grow to your full potential.</a:t>
            </a:r>
          </a:p>
          <a:p>
            <a:pPr algn="ctr"/>
            <a:endParaRPr lang="en-US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1458599" cy="14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1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UNICEF raises </a:t>
            </a:r>
            <a:r>
              <a:rPr lang="en-GB" dirty="0"/>
              <a:t>money for </a:t>
            </a:r>
            <a:r>
              <a:rPr lang="en-GB" dirty="0" smtClean="0"/>
              <a:t>global </a:t>
            </a:r>
            <a:r>
              <a:rPr lang="en-GB" dirty="0"/>
              <a:t>work for children and their </a:t>
            </a:r>
            <a:r>
              <a:rPr lang="en-GB" dirty="0" smtClean="0"/>
              <a:t>rights worldwide.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87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33" y="2636912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UNICEF work is based on the UNCRC – </a:t>
            </a:r>
          </a:p>
          <a:p>
            <a:pPr marL="0" indent="0" algn="ctr">
              <a:buNone/>
            </a:pPr>
            <a:r>
              <a:rPr lang="en-GB" sz="2800" b="1" u="sng" dirty="0" smtClean="0">
                <a:solidFill>
                  <a:srgbClr val="FF0000"/>
                </a:solidFill>
              </a:rPr>
              <a:t>United Nations Convention on the Rights of the Child.</a:t>
            </a:r>
          </a:p>
          <a:p>
            <a:pPr marL="0" indent="0">
              <a:buNone/>
            </a:pPr>
            <a:endParaRPr lang="en-GB" sz="2800" b="1" u="sng" dirty="0" smtClean="0">
              <a:solidFill>
                <a:srgbClr val="FF0000"/>
              </a:solidFill>
            </a:endParaRPr>
          </a:p>
          <a:p>
            <a:endParaRPr lang="en-GB" sz="2800" b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87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18" y="2711010"/>
            <a:ext cx="3218563" cy="382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hlinkClick r:id="rId4"/>
              </a:rPr>
              <a:t>United Nations Convention on </a:t>
            </a:r>
            <a:r>
              <a:rPr lang="en-GB" dirty="0" err="1" smtClean="0">
                <a:hlinkClick r:id="rId4"/>
              </a:rPr>
              <a:t>Righst</a:t>
            </a:r>
            <a:r>
              <a:rPr lang="en-GB" dirty="0" smtClean="0">
                <a:hlinkClick r:id="rId4"/>
              </a:rPr>
              <a:t> of the Child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There are 42 articles in the UNCRC which are your rights – together, as a school, we are going to learn about these rights and begin our journey to becoming a Rights Respecting School.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572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143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</dc:creator>
  <cp:lastModifiedBy>Rosie</cp:lastModifiedBy>
  <cp:revision>14</cp:revision>
  <dcterms:created xsi:type="dcterms:W3CDTF">2013-04-13T14:03:50Z</dcterms:created>
  <dcterms:modified xsi:type="dcterms:W3CDTF">2013-04-14T19:30:49Z</dcterms:modified>
</cp:coreProperties>
</file>