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27" autoAdjust="0"/>
    <p:restoredTop sz="94638" autoAdjust="0"/>
  </p:normalViewPr>
  <p:slideViewPr>
    <p:cSldViewPr>
      <p:cViewPr varScale="1">
        <p:scale>
          <a:sx n="68" d="100"/>
          <a:sy n="68" d="100"/>
        </p:scale>
        <p:origin x="-3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600B34C0-BCFC-43AA-B697-28FDADCEF762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1D67C2-117E-43B0-BB82-89475C17A2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54795-26D1-45B5-9AB6-C3D49F6BC40C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27E1-B329-4038-8EAF-7667C7AC9D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D048-9864-4CA1-8FC1-13EF86707179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9071-EEF4-4AD9-A9B5-C66716ACF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B9F96-32B7-4253-8E8D-FC38E14E0CB8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B29D2-9D15-4777-B622-8533ABC6D1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73AB9-5010-40EE-BCDA-6B7635100F43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36E58-FD3A-48E1-86DB-481AB03D4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6A939-8E83-427E-A735-B0D25FFB6DA0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863F-ECE1-46EF-8C48-47F25A17E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DD248-286C-46CA-BBCE-715FF3828DE3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3B91A67-BC5D-4A93-828A-B349F7067B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2665-BD72-4CCB-9704-9B5EAB2FD0A9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B1476-CC01-47F3-87CF-1AC625EEC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CDC8-5AEA-4192-BFEE-5E530BEDBC34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B0A66-2F3C-462F-B6F5-ADFD0BD64D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58D6CA7-0A3C-48AF-8806-562479E303D7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BA8F87E-6E93-4C5C-B83C-B1CC641BA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203ECC0-A3B5-4425-A8D6-14CBE1491423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D56B5970-4CB0-4FA2-A11A-32483FEEC7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46A03A-520C-4F9A-8755-83F77C8211B6}" type="datetimeFigureOut">
              <a:rPr lang="en-GB"/>
              <a:pPr>
                <a:defRPr/>
              </a:pPr>
              <a:t>05/09/2013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288CE-4DCA-4D1D-BF8D-E4EFB8D73E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5C8FE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AA4D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PSY%20Gangnam%20Style%20Official%20Music%20Video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12776"/>
            <a:ext cx="9144000" cy="393954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5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Global Citizenship</a:t>
            </a:r>
            <a:endParaRPr lang="en-GB" sz="125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5362" name="Picture 2" descr="http://www.standrewsblantyre.com/images/stories/blog/Calderside-Academy-RRSA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64465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standrewsblantyre.com/images/stories/blog/Calderside-Academy-RRSA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188913"/>
            <a:ext cx="164465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950" y="-100013"/>
            <a:ext cx="93964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Ongoing issues  </a:t>
            </a:r>
            <a:endParaRPr lang="en-GB" sz="96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4463" y="1196975"/>
            <a:ext cx="939641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Child Poverty  </a:t>
            </a:r>
            <a:endParaRPr lang="en-GB" sz="40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08400" y="2349500"/>
            <a:ext cx="14398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latin typeface="Century Gothic" pitchFamily="34" charset="0"/>
              </a:rPr>
              <a:t>Locally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92500" y="3500438"/>
            <a:ext cx="1943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latin typeface="Century Gothic" pitchFamily="34" charset="0"/>
              </a:rPr>
              <a:t>Nationally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63938" y="4652963"/>
            <a:ext cx="165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latin typeface="Century Gothic" pitchFamily="34" charset="0"/>
              </a:rPr>
              <a:t>Globally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140201" y="3213100"/>
            <a:ext cx="5762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140200" y="4364038"/>
            <a:ext cx="5762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5157788"/>
            <a:ext cx="85693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Article 6</a:t>
            </a:r>
          </a:p>
          <a:p>
            <a:r>
              <a:rPr lang="en-GB" sz="2400">
                <a:latin typeface="Century Gothic" pitchFamily="34" charset="0"/>
              </a:rPr>
              <a:t>Children and young people have a right to survive and develop and the government should give as much help as is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4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4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4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35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35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85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612775" y="-171450"/>
            <a:ext cx="93964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Finally   </a:t>
            </a:r>
            <a:endParaRPr lang="en-GB" sz="96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30" name="Picture 6" descr="http://img1.etsystatic.com/004/0/5131427/il_fullxfull.359029717_6bow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115888"/>
            <a:ext cx="1147763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9750" y="1989138"/>
            <a:ext cx="74882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entury Gothic" pitchFamily="34" charset="0"/>
              </a:rPr>
              <a:t>In some countries it is more difficult for children to get out off the poverty trap. </a:t>
            </a:r>
          </a:p>
          <a:p>
            <a:pPr>
              <a:buFontTx/>
              <a:buBlip>
                <a:blip r:embed="rId3"/>
              </a:buBlip>
            </a:pPr>
            <a:r>
              <a:rPr lang="en-GB">
                <a:latin typeface="Century Gothic" pitchFamily="34" charset="0"/>
              </a:rPr>
              <a:t> Paper bag game </a:t>
            </a:r>
          </a:p>
          <a:p>
            <a:endParaRPr lang="en-GB">
              <a:latin typeface="Century Gothic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n-GB">
                <a:latin typeface="Century Gothic" pitchFamily="34" charset="0"/>
              </a:rPr>
              <a:t> Give idea of how some children in developing countries have to deal with poverty.    </a:t>
            </a:r>
          </a:p>
        </p:txBody>
      </p:sp>
      <p:pic>
        <p:nvPicPr>
          <p:cNvPr id="1032" name="Picture 8" descr="http://our-great-ideas.org/sites/default/files/imagecache/gallery_image_popup/Community%20Links%20-%20Calderside%20clean%20up%202012.jpg"/>
          <p:cNvPicPr>
            <a:picLocks noChangeAspect="1" noChangeArrowheads="1"/>
          </p:cNvPicPr>
          <p:nvPr/>
        </p:nvPicPr>
        <p:blipFill>
          <a:blip r:embed="rId4"/>
          <a:srcRect l="2547" t="1942" r="1651" b="2899"/>
          <a:stretch>
            <a:fillRect/>
          </a:stretch>
        </p:blipFill>
        <p:spPr bwMode="auto">
          <a:xfrm>
            <a:off x="2771775" y="3724275"/>
            <a:ext cx="36004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restonstreetschool.ik.org/img/RRSA/RRSA-Level-1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549275"/>
            <a:ext cx="503872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What is Global Citizenship</a:t>
            </a:r>
            <a:endParaRPr lang="en-GB" sz="72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6013" y="2565400"/>
            <a:ext cx="72723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latin typeface="Century Gothic" pitchFamily="34" charset="0"/>
              </a:rPr>
              <a:t>To be aware of Rights and Responsibilities, your own and others, how society works and how we can make society a better place.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4075" y="-12700"/>
            <a:ext cx="45196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UNCRC</a:t>
            </a:r>
            <a:endParaRPr lang="en-GB" sz="96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5375" y="1474788"/>
            <a:ext cx="15779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Article 12</a:t>
            </a:r>
            <a:endParaRPr lang="en-GB" sz="24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03350" y="2420938"/>
            <a:ext cx="62642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latin typeface="Century Gothic" pitchFamily="34" charset="0"/>
              </a:rPr>
              <a:t>All children and young people have the right to have a say in decisions that affect them, to access relevant information and to express their feelings. This statement includes </a:t>
            </a:r>
            <a:r>
              <a:rPr lang="en-GB" sz="3200" b="1">
                <a:latin typeface="Century Gothic" pitchFamily="34" charset="0"/>
              </a:rPr>
              <a:t>all </a:t>
            </a:r>
            <a:r>
              <a:rPr lang="en-GB" sz="3200">
                <a:latin typeface="Century Gothic" pitchFamily="34" charset="0"/>
              </a:rPr>
              <a:t>children in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12775" y="0"/>
            <a:ext cx="10548938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Global Citizens</a:t>
            </a:r>
            <a:endParaRPr lang="en-GB" sz="80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1628775"/>
            <a:ext cx="82804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Tackle discrimination and inequality and want to work to do so.</a:t>
            </a:r>
          </a:p>
          <a:p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Respect and value diversity in our multi cultural society.</a:t>
            </a:r>
          </a:p>
          <a:p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Are aware that we have to look after the world we live in safeguarding it for future generations.</a:t>
            </a:r>
          </a:p>
          <a:p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Believe that everyone can make a difference.</a:t>
            </a:r>
          </a:p>
          <a:p>
            <a:r>
              <a:rPr lang="en-GB" sz="2000">
                <a:latin typeface="Century Gothic" pitchFamily="34" charset="0"/>
              </a:rPr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Get involved and contribute to the community locally and globally.</a:t>
            </a:r>
          </a:p>
          <a:p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Take responsibility for their actions.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6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1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6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1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6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950" y="-12700"/>
            <a:ext cx="939641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1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We Are Doing this by</a:t>
            </a:r>
            <a:endParaRPr lang="en-GB" sz="71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00113" y="1773238"/>
            <a:ext cx="6985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Organising events in school. </a:t>
            </a:r>
          </a:p>
          <a:p>
            <a:pPr>
              <a:buFontTx/>
              <a:buBlip>
                <a:blip r:embed="rId2"/>
              </a:buBlip>
            </a:pPr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Thinking of others.</a:t>
            </a:r>
          </a:p>
          <a:p>
            <a:pPr>
              <a:buFontTx/>
              <a:buBlip>
                <a:blip r:embed="rId2"/>
              </a:buBlip>
            </a:pPr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Have charity days;  Yorkhill Hospital and Marys Meals.</a:t>
            </a:r>
          </a:p>
          <a:p>
            <a:pPr>
              <a:buFontTx/>
              <a:buBlip>
                <a:blip r:embed="rId2"/>
              </a:buBlip>
            </a:pPr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Looking after the environment and recycling though the Eco Group.</a:t>
            </a:r>
          </a:p>
          <a:p>
            <a:pPr>
              <a:buFontTx/>
              <a:buBlip>
                <a:blip r:embed="rId2"/>
              </a:buBlip>
            </a:pPr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Being involved in the local community.</a:t>
            </a:r>
          </a:p>
          <a:p>
            <a:pPr>
              <a:buFontTx/>
              <a:buBlip>
                <a:blip r:embed="rId2"/>
              </a:buBlip>
            </a:pPr>
            <a:endParaRPr lang="en-GB" sz="2000">
              <a:latin typeface="Century Gothic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GB" sz="2000">
                <a:latin typeface="Century Gothic" pitchFamily="34" charset="0"/>
              </a:rPr>
              <a:t> Following the School Charter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950" y="-100013"/>
            <a:ext cx="93964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Examples</a:t>
            </a:r>
            <a:endParaRPr lang="en-GB" sz="96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-1502736">
            <a:off x="346075" y="1798638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Behaving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492206">
            <a:off x="201613" y="4799013"/>
            <a:ext cx="207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Not Bullying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512690">
            <a:off x="939800" y="2641600"/>
            <a:ext cx="3997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entury Gothic" pitchFamily="34" charset="0"/>
              </a:rPr>
              <a:t>Volunteering in and Out of School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904061">
            <a:off x="7053263" y="5572125"/>
            <a:ext cx="1595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Buddying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853278">
            <a:off x="5605463" y="1612900"/>
            <a:ext cx="348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entury Gothic" pitchFamily="34" charset="0"/>
              </a:rPr>
              <a:t>Giving to Charity Shops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11413" y="5661025"/>
            <a:ext cx="3816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entury Gothic" pitchFamily="34" charset="0"/>
              </a:rPr>
              <a:t>Not Contributing to Cyber Bullying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1998422">
            <a:off x="5429250" y="3382963"/>
            <a:ext cx="33766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Not Getting in Fights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rot="871859">
            <a:off x="2811463" y="4098925"/>
            <a:ext cx="36941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entury Gothic" pitchFamily="34" charset="0"/>
              </a:rPr>
              <a:t>Being Involved in Clean up Litter Campaign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9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9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4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750"/>
                            </p:stCondLst>
                            <p:childTnLst>
                              <p:par>
                                <p:cTn id="5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750"/>
                            </p:stCondLst>
                            <p:childTnLst>
                              <p:par>
                                <p:cTn id="6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SY Gangnam Style Official Music Vide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mediacall" presetSubtype="0" fill="hold" nodeType="afterEffect">
                                  <p:stCondLst>
                                    <p:cond delay="84800"/>
                                  </p:stCondLst>
                                  <p:childTnLst>
                                    <p:cmd type="call" cmd="stop">
                                      <p:cBhvr>
                                        <p:cTn id="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950" y="-100013"/>
            <a:ext cx="93964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Advantages  </a:t>
            </a:r>
            <a:endParaRPr lang="en-GB" sz="9600" b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-981529">
            <a:off x="355600" y="1995488"/>
            <a:ext cx="1646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Being Fair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-1172117">
            <a:off x="6632575" y="5430838"/>
            <a:ext cx="2132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Confidence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729753">
            <a:off x="2795588" y="3743325"/>
            <a:ext cx="39258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entury Gothic" pitchFamily="34" charset="0"/>
              </a:rPr>
              <a:t>Releasing your potential as an adult of the future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1739606">
            <a:off x="6465888" y="3543300"/>
            <a:ext cx="224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Participating</a:t>
            </a:r>
            <a:r>
              <a:rPr lang="en-GB">
                <a:latin typeface="Century Gothic" pitchFamily="34" charset="0"/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767153">
            <a:off x="5948363" y="1720850"/>
            <a:ext cx="2592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Gain Respect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1210336">
            <a:off x="233363" y="5113338"/>
            <a:ext cx="316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Influence others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149983">
            <a:off x="2268538" y="1681163"/>
            <a:ext cx="3167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entury Gothic" pitchFamily="34" charset="0"/>
              </a:rPr>
              <a:t>Accepting people are different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00338" y="5445125"/>
            <a:ext cx="3095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Century Gothic" pitchFamily="34" charset="0"/>
              </a:rPr>
              <a:t>Acting with others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rot="1742379">
            <a:off x="92075" y="3521075"/>
            <a:ext cx="316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entury Gothic" pitchFamily="34" charset="0"/>
              </a:rPr>
              <a:t>Being Democratic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215</TotalTime>
  <Words>285</Words>
  <Application>Microsoft Office PowerPoint</Application>
  <PresentationFormat>On-screen Show (4:3)</PresentationFormat>
  <Paragraphs>59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Century Gothic</vt:lpstr>
      <vt:lpstr>Arial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equinn</dc:creator>
  <cp:lastModifiedBy>vmcgraw</cp:lastModifiedBy>
  <cp:revision>33</cp:revision>
  <dcterms:created xsi:type="dcterms:W3CDTF">2013-05-31T08:25:17Z</dcterms:created>
  <dcterms:modified xsi:type="dcterms:W3CDTF">2013-09-05T14:48:15Z</dcterms:modified>
</cp:coreProperties>
</file>