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4ACA55-954F-41C6-BBE1-4B5404B28FC9}" type="datetimeFigureOut">
              <a:rPr lang="en-GB" smtClean="0"/>
              <a:pPr/>
              <a:t>30/07/2013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609D83-595D-4321-BC39-95AA98FDDA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2515562"/>
          </a:xfrm>
        </p:spPr>
        <p:txBody>
          <a:bodyPr>
            <a:noAutofit/>
          </a:bodyPr>
          <a:lstStyle/>
          <a:p>
            <a:pPr algn="ctr"/>
            <a:r>
              <a:rPr lang="en-GB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Renfrewshire Council: Education and Leisure Services </a:t>
            </a:r>
            <a:br>
              <a:rPr lang="en-GB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John </a:t>
            </a:r>
            <a:r>
              <a:rPr lang="en-GB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Bosco</a:t>
            </a: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Primary School and Nursery Class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Rights Respecting School Award</a:t>
            </a:r>
          </a:p>
          <a:p>
            <a:pPr algn="ctr"/>
            <a:r>
              <a:rPr lang="en-GB" dirty="0" smtClean="0"/>
              <a:t>Articles Bingo!</a:t>
            </a:r>
            <a:endParaRPr lang="en-GB" dirty="0"/>
          </a:p>
        </p:txBody>
      </p:sp>
      <p:pic>
        <p:nvPicPr>
          <p:cNvPr id="4" name="Picture 3" descr="educa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1068004" cy="914400"/>
          </a:xfrm>
          <a:prstGeom prst="rect">
            <a:avLst/>
          </a:prstGeom>
        </p:spPr>
      </p:pic>
      <p:pic>
        <p:nvPicPr>
          <p:cNvPr id="5" name="Picture 4" descr="SJB badge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01000" y="3810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who cannot be looked after by their families must be looked after properly by people who respect them.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h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have the right to say what they think should happen to them when adults are making decisions that affect them.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</a:t>
            </a:r>
            <a:r>
              <a:rPr lang="en-GB" dirty="0" err="1" smtClean="0"/>
              <a:t>i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everyone under the age of 18 has all the rights in the Convention.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j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Governments should respect a child’s right to a name, nationality and family ties.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k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all children have the right to life.  Governments should ensure that children survive and develop healthily.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l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all children have the right to a legally registered name and nationality.  Also the right to know and as far as possible, to be cared for by their parents.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dirty="0" smtClean="0"/>
              <a:t>Clue m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You will be working in multi-stage groups.</a:t>
            </a:r>
          </a:p>
          <a:p>
            <a:pPr>
              <a:buNone/>
            </a:pPr>
            <a:endParaRPr lang="en-GB" dirty="0" smtClean="0"/>
          </a:p>
          <a:p>
            <a:pPr marL="255588" indent="14288">
              <a:buNone/>
            </a:pPr>
            <a:r>
              <a:rPr lang="en-GB" dirty="0" smtClean="0"/>
              <a:t>Each group must listen to the bingo clue about the article.</a:t>
            </a:r>
          </a:p>
          <a:p>
            <a:pPr marL="255588" indent="14288">
              <a:buNone/>
            </a:pPr>
            <a:r>
              <a:rPr lang="en-GB" dirty="0" smtClean="0"/>
              <a:t>Discuss which article you are listening to.  </a:t>
            </a:r>
          </a:p>
          <a:p>
            <a:pPr marL="255588" indent="14288">
              <a:buNone/>
            </a:pPr>
            <a:r>
              <a:rPr lang="en-GB" dirty="0" smtClean="0"/>
              <a:t>Find the article number on the bingo board and write the clue letter beside it</a:t>
            </a:r>
          </a:p>
          <a:p>
            <a:pPr marL="255588" indent="14288">
              <a:buNone/>
            </a:pPr>
            <a:r>
              <a:rPr lang="en-GB" dirty="0" smtClean="0"/>
              <a:t>Score off the article number</a:t>
            </a:r>
          </a:p>
          <a:p>
            <a:pPr marL="255588" indent="14288">
              <a:buNone/>
            </a:pPr>
            <a:r>
              <a:rPr lang="en-GB" dirty="0" smtClean="0"/>
              <a:t>The winners are the first team to find all article numbers from the clues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Bingo – how to play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5588" indent="14288">
              <a:buNone/>
            </a:pPr>
            <a:r>
              <a:rPr lang="en-GB" sz="3600" dirty="0" smtClean="0"/>
              <a:t>I am the article which tells people that the convention applies to everyone, whatever their race, religion, abilities; whatever they think or say, whatever type of family they come from.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a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indent="0">
              <a:buNone/>
            </a:pPr>
            <a:r>
              <a:rPr lang="en-GB" sz="4800" dirty="0" smtClean="0"/>
              <a:t>I am the article which says Governments should make these rights available to children.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b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have the right to privacy.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c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all organisations concerned with children should work towards what is best for the child.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d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tIns="360000" bIns="360000">
            <a:normAutofit fontScale="925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have the right to think and believe what they want, and to practise their religion.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children should not be separated from their parents unless it is for their own good.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f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82563" indent="0">
              <a:buNone/>
            </a:pPr>
            <a:r>
              <a:rPr lang="en-GB" sz="4800" dirty="0" smtClean="0"/>
              <a:t>I am the article which states that Governments should make sure that children are properly cared for and protect them from violence and abuse.</a:t>
            </a:r>
            <a:endParaRPr lang="en-GB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Clue g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430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Renfrewshire Council: Education and Leisure Services   St John Bosco Primary School and Nursery Class </vt:lpstr>
      <vt:lpstr>Bingo – how to play</vt:lpstr>
      <vt:lpstr>Clue a</vt:lpstr>
      <vt:lpstr>Clue b</vt:lpstr>
      <vt:lpstr>Clue c</vt:lpstr>
      <vt:lpstr>Clue d</vt:lpstr>
      <vt:lpstr>Clue e</vt:lpstr>
      <vt:lpstr>Clue f</vt:lpstr>
      <vt:lpstr>Clue g</vt:lpstr>
      <vt:lpstr>Clue h</vt:lpstr>
      <vt:lpstr>Clue i</vt:lpstr>
      <vt:lpstr>Clue j</vt:lpstr>
      <vt:lpstr>Clue k</vt:lpstr>
      <vt:lpstr>Clue l</vt:lpstr>
      <vt:lpstr>Clue 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John Bosco Primary School</dc:title>
  <dc:creator>pjbboydn1</dc:creator>
  <cp:lastModifiedBy>fcgrantd1</cp:lastModifiedBy>
  <cp:revision>11</cp:revision>
  <dcterms:created xsi:type="dcterms:W3CDTF">2012-09-03T11:32:24Z</dcterms:created>
  <dcterms:modified xsi:type="dcterms:W3CDTF">2013-07-30T10:57:47Z</dcterms:modified>
</cp:coreProperties>
</file>