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GB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Renfrewshire Council: Education and Leisure Services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John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Bosco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Primary School and Nursery Class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Rights Respecting School Award</a:t>
            </a:r>
          </a:p>
          <a:p>
            <a:pPr algn="ctr"/>
            <a:r>
              <a:rPr lang="en-GB" dirty="0" smtClean="0"/>
              <a:t>Articles Bingo!</a:t>
            </a:r>
            <a:endParaRPr lang="en-GB" dirty="0"/>
          </a:p>
        </p:txBody>
      </p:sp>
      <p:pic>
        <p:nvPicPr>
          <p:cNvPr id="4" name="Picture 3" descr="educa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979004" cy="838200"/>
          </a:xfrm>
          <a:prstGeom prst="rect">
            <a:avLst/>
          </a:prstGeom>
        </p:spPr>
      </p:pic>
      <p:pic>
        <p:nvPicPr>
          <p:cNvPr id="5" name="Picture 4" descr="SJB badge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48600" y="381000"/>
            <a:ext cx="838200" cy="812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have the right to a standard of living which is good enough to meet their physical and mental needs.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h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Governments should provide extra money for the children of families in need.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</a:t>
            </a:r>
            <a:r>
              <a:rPr lang="en-GB" dirty="0" err="1" smtClean="0"/>
              <a:t>i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who have a disability should have special care and support, so that they can lead full and independent lives.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j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182563" indent="0">
              <a:buNone/>
            </a:pPr>
            <a:r>
              <a:rPr lang="en-GB" dirty="0" smtClean="0"/>
              <a:t>You will be working in multi-stage groups.</a:t>
            </a:r>
          </a:p>
          <a:p>
            <a:pPr marL="182563" indent="0">
              <a:buNone/>
            </a:pPr>
            <a:endParaRPr lang="en-GB" dirty="0" smtClean="0"/>
          </a:p>
          <a:p>
            <a:pPr marL="182563" indent="0">
              <a:buNone/>
            </a:pPr>
            <a:r>
              <a:rPr lang="en-GB" dirty="0" smtClean="0"/>
              <a:t>Each group must listen to the bingo clue about the article.</a:t>
            </a:r>
          </a:p>
          <a:p>
            <a:pPr marL="182563" indent="0">
              <a:buNone/>
            </a:pPr>
            <a:r>
              <a:rPr lang="en-GB" dirty="0" smtClean="0"/>
              <a:t>Discuss which article you are listening to.  </a:t>
            </a:r>
          </a:p>
          <a:p>
            <a:pPr marL="182563" indent="0">
              <a:buNone/>
            </a:pPr>
            <a:r>
              <a:rPr lang="en-GB" dirty="0" smtClean="0"/>
              <a:t>Find the article number on the bingo board and write the clue letter beside it</a:t>
            </a:r>
          </a:p>
          <a:p>
            <a:pPr marL="182563" indent="0">
              <a:buNone/>
            </a:pPr>
            <a:r>
              <a:rPr lang="en-GB" dirty="0" smtClean="0"/>
              <a:t>Score off the article number</a:t>
            </a:r>
          </a:p>
          <a:p>
            <a:pPr marL="182563" indent="0">
              <a:buNone/>
            </a:pPr>
            <a:r>
              <a:rPr lang="en-GB" dirty="0" smtClean="0"/>
              <a:t>The winners are the first team to find all article numbers from the clues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Bingo – how to play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3600" dirty="0" smtClean="0"/>
              <a:t>I am the article which tells people that children who come into a country as refugees should have the same rights as children born in that country.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a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says children have the right to good quality health care, to clean water and a clean environment, so that they will stay healthy.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b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that article which states that education should develop each child’s personality and talents to the full.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c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have a right to learn and use the language and customs of their families, whether these are shared by the majority of people in the country or not.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d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should be protected from any activities that could harm their development.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should be protected from dangerous drugs.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f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Governments should make sure that children are protected from work that is dangerous, or might harm their health or education.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g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358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Renfrewshire Council: Education and Leisure Services   St John Bosco Primary School and Nursery Class </vt:lpstr>
      <vt:lpstr>Bingo – how to play</vt:lpstr>
      <vt:lpstr>Clue a</vt:lpstr>
      <vt:lpstr>Clue b</vt:lpstr>
      <vt:lpstr>Clue c</vt:lpstr>
      <vt:lpstr>Clue d</vt:lpstr>
      <vt:lpstr>Clue e</vt:lpstr>
      <vt:lpstr>Clue f</vt:lpstr>
      <vt:lpstr>Clue g</vt:lpstr>
      <vt:lpstr>Clue h</vt:lpstr>
      <vt:lpstr>Clue i</vt:lpstr>
      <vt:lpstr>Clue 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John Bosco Primary School</dc:title>
  <dc:creator>pjbboydn1</dc:creator>
  <cp:lastModifiedBy>fcgrantd1</cp:lastModifiedBy>
  <cp:revision>12</cp:revision>
  <dcterms:created xsi:type="dcterms:W3CDTF">2012-09-03T11:32:24Z</dcterms:created>
  <dcterms:modified xsi:type="dcterms:W3CDTF">2013-07-30T10:42:49Z</dcterms:modified>
</cp:coreProperties>
</file>