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82" autoAdjust="0"/>
  </p:normalViewPr>
  <p:slideViewPr>
    <p:cSldViewPr>
      <p:cViewPr>
        <p:scale>
          <a:sx n="60" d="100"/>
          <a:sy n="60" d="100"/>
        </p:scale>
        <p:origin x="-140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C245-53DE-4E62-B764-FC91531F5AF4}" type="datetimeFigureOut">
              <a:rPr lang="en-GB" smtClean="0"/>
              <a:t>18/11/2017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58C2-F21E-44C8-A5F2-C088A02A8A3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C245-53DE-4E62-B764-FC91531F5AF4}" type="datetimeFigureOut">
              <a:rPr lang="en-GB" smtClean="0"/>
              <a:t>18/11/2017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58C2-F21E-44C8-A5F2-C088A02A8A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C245-53DE-4E62-B764-FC91531F5AF4}" type="datetimeFigureOut">
              <a:rPr lang="en-GB" smtClean="0"/>
              <a:t>18/11/2017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58C2-F21E-44C8-A5F2-C088A02A8A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C245-53DE-4E62-B764-FC91531F5AF4}" type="datetimeFigureOut">
              <a:rPr lang="en-GB" smtClean="0"/>
              <a:t>18/11/2017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58C2-F21E-44C8-A5F2-C088A02A8A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C245-53DE-4E62-B764-FC91531F5AF4}" type="datetimeFigureOut">
              <a:rPr lang="en-GB" smtClean="0"/>
              <a:t>18/11/2017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EBB58C2-F21E-44C8-A5F2-C088A02A8A3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C245-53DE-4E62-B764-FC91531F5AF4}" type="datetimeFigureOut">
              <a:rPr lang="en-GB" smtClean="0"/>
              <a:t>18/11/2017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58C2-F21E-44C8-A5F2-C088A02A8A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C245-53DE-4E62-B764-FC91531F5AF4}" type="datetimeFigureOut">
              <a:rPr lang="en-GB" smtClean="0"/>
              <a:t>18/11/2017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58C2-F21E-44C8-A5F2-C088A02A8A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C245-53DE-4E62-B764-FC91531F5AF4}" type="datetimeFigureOut">
              <a:rPr lang="en-GB" smtClean="0"/>
              <a:t>18/11/2017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58C2-F21E-44C8-A5F2-C088A02A8A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C245-53DE-4E62-B764-FC91531F5AF4}" type="datetimeFigureOut">
              <a:rPr lang="en-GB" smtClean="0"/>
              <a:t>18/11/2017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58C2-F21E-44C8-A5F2-C088A02A8A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C245-53DE-4E62-B764-FC91531F5AF4}" type="datetimeFigureOut">
              <a:rPr lang="en-GB" smtClean="0"/>
              <a:t>18/11/2017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58C2-F21E-44C8-A5F2-C088A02A8A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C245-53DE-4E62-B764-FC91531F5AF4}" type="datetimeFigureOut">
              <a:rPr lang="en-GB" smtClean="0"/>
              <a:t>18/11/2017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58C2-F21E-44C8-A5F2-C088A02A8A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B8C245-53DE-4E62-B764-FC91531F5AF4}" type="datetimeFigureOut">
              <a:rPr lang="en-GB" smtClean="0"/>
              <a:t>18/11/2017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BB58C2-F21E-44C8-A5F2-C088A02A8A3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00B0F0"/>
                </a:solidFill>
              </a:rPr>
              <a:t>Blue Whale’s</a:t>
            </a:r>
            <a:endParaRPr lang="en-GB" sz="48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Children’s university</a:t>
            </a:r>
          </a:p>
          <a:p>
            <a:endParaRPr lang="en-GB" dirty="0"/>
          </a:p>
          <a:p>
            <a:r>
              <a:rPr lang="en-GB" dirty="0" smtClean="0"/>
              <a:t>By Niamh Connolly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55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Blue Whale?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blue whale is the largest animal on the planet.</a:t>
            </a:r>
          </a:p>
          <a:p>
            <a:r>
              <a:rPr lang="en-GB" sz="2400" dirty="0" smtClean="0"/>
              <a:t>They weigh as much as 200 tons (approximately 33 elephants).</a:t>
            </a:r>
          </a:p>
          <a:p>
            <a:r>
              <a:rPr lang="en-GB" sz="2400" dirty="0" smtClean="0"/>
              <a:t>The blue whale has a heart the size of a Volkswagen beetle.</a:t>
            </a:r>
          </a:p>
          <a:p>
            <a:r>
              <a:rPr lang="en-GB" sz="2400" dirty="0" smtClean="0"/>
              <a:t>Its stomach can hold one ton of krill and it needs to eat about four tons of krill each day.</a:t>
            </a:r>
          </a:p>
          <a:p>
            <a:r>
              <a:rPr lang="en-GB" sz="2400" dirty="0" smtClean="0"/>
              <a:t>They are the loudest mammal on earth and are even louder than a jet engine.</a:t>
            </a:r>
          </a:p>
          <a:p>
            <a:r>
              <a:rPr lang="en-GB" sz="2400" dirty="0" smtClean="0"/>
              <a:t>Their calls reach 188 decibels, while a  jet reaches 140 decibels.</a:t>
            </a:r>
          </a:p>
          <a:p>
            <a:pPr marL="13716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1386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pictures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C:\Users\Marcus\AppData\Local\Microsoft\Windows\INetCache\IE\0OE2LY90\whale-83211b46cbd3936dfe91f263f0faaaaddfc556b7-s6-c3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42" y="0"/>
            <a:ext cx="360504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cus\AppData\Local\Microsoft\Windows\INetCache\IE\BPDJQFAI\9796181234_5cb3f76543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79" y="0"/>
            <a:ext cx="3505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cus\AppData\Local\Microsoft\Windows\INetCache\IE\HU0MJUID\blue_whale_qe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1"/>
            <a:ext cx="9144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rcus\AppData\Local\Microsoft\Windows\INetCache\IE\PLUKRTTN\662287,1304584230,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14" y="1371601"/>
            <a:ext cx="205477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7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are the similarities between a human and a blue whale?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GB" sz="3400" dirty="0" smtClean="0"/>
              <a:t>Blue Whales are mammals and so are we.</a:t>
            </a:r>
          </a:p>
          <a:p>
            <a:r>
              <a:rPr lang="en-GB" sz="3400" dirty="0" smtClean="0"/>
              <a:t>Both Humans and Blue Whales are “warm-blooded”</a:t>
            </a:r>
          </a:p>
          <a:p>
            <a:r>
              <a:rPr lang="en-GB" sz="3400" dirty="0" smtClean="0"/>
              <a:t>We both breathe through our lungs.</a:t>
            </a:r>
          </a:p>
          <a:p>
            <a:r>
              <a:rPr lang="en-GB" sz="3400" dirty="0" smtClean="0"/>
              <a:t>We both give birth to live young and nurse them.</a:t>
            </a:r>
          </a:p>
          <a:p>
            <a:r>
              <a:rPr lang="en-GB" sz="3400" dirty="0" smtClean="0"/>
              <a:t>Whales even have hair!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53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Picture’s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534"/>
            <a:ext cx="4572000" cy="30614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7" y="1142999"/>
            <a:ext cx="9157138" cy="2653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20182"/>
            <a:ext cx="4572000" cy="3069349"/>
          </a:xfrm>
          <a:prstGeom prst="rect">
            <a:avLst/>
          </a:prstGeom>
        </p:spPr>
      </p:pic>
      <p:pic>
        <p:nvPicPr>
          <p:cNvPr id="1026" name="Picture 2" descr="C:\Users\Marcus\AppData\Local\Microsoft\Windows\INetCache\IE\BPDJQFAI\18204988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199"/>
            <a:ext cx="3276600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cus\AppData\Local\Microsoft\Windows\INetCache\IE\0OE2LY90\blue-whale-rooweb-clipart-200x173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7" y="76199"/>
            <a:ext cx="3518337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7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are </a:t>
            </a:r>
            <a:r>
              <a:rPr lang="en-GB" dirty="0" smtClean="0"/>
              <a:t>they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 smtClean="0"/>
              <a:t>endangered?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dirty="0" smtClean="0"/>
              <a:t>Blue </a:t>
            </a:r>
            <a:r>
              <a:rPr lang="en-GB" sz="3200" dirty="0"/>
              <a:t>whales are threatened by environmental change including habitat loss and toxics.</a:t>
            </a:r>
          </a:p>
          <a:p>
            <a:r>
              <a:rPr lang="en-GB" sz="3200" dirty="0"/>
              <a:t>Blue whales can also be harmed by ship strikes  by becoming entangled in fishing gear</a:t>
            </a:r>
            <a:r>
              <a:rPr lang="en-GB" sz="3200" dirty="0" smtClean="0"/>
              <a:t>.</a:t>
            </a:r>
          </a:p>
          <a:p>
            <a:r>
              <a:rPr lang="en-GB" sz="3200" dirty="0" smtClean="0"/>
              <a:t>Climate change and its impact on Krill (shrimp-like crustaceans).</a:t>
            </a:r>
          </a:p>
          <a:p>
            <a:r>
              <a:rPr lang="en-GB" sz="3200" dirty="0" smtClean="0"/>
              <a:t>Commercial whaling which is conducted by countries such as Japan and Iceland.</a:t>
            </a:r>
            <a:endParaRPr lang="en-GB" sz="32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1600200"/>
          </a:xfrm>
          <a:prstGeom prst="rect">
            <a:avLst/>
          </a:prstGeom>
        </p:spPr>
      </p:pic>
      <p:pic>
        <p:nvPicPr>
          <p:cNvPr id="2050" name="Picture 2" descr="Image result for pictures of a blue wh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2628"/>
            <a:ext cx="27432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0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Thank's for watching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213138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</TotalTime>
  <Words>213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Blue Whale’s</vt:lpstr>
      <vt:lpstr>What is a Blue Whale?</vt:lpstr>
      <vt:lpstr>pictures</vt:lpstr>
      <vt:lpstr>What are the similarities between a human and a blue whale?</vt:lpstr>
      <vt:lpstr>Picture’s </vt:lpstr>
      <vt:lpstr>Why are they  endangered?</vt:lpstr>
      <vt:lpstr>Thank's for watching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Whale’s</dc:title>
  <dc:creator>Marcus</dc:creator>
  <cp:lastModifiedBy>Marcus</cp:lastModifiedBy>
  <cp:revision>21</cp:revision>
  <dcterms:created xsi:type="dcterms:W3CDTF">2017-11-15T18:36:35Z</dcterms:created>
  <dcterms:modified xsi:type="dcterms:W3CDTF">2017-11-18T17:54:59Z</dcterms:modified>
</cp:coreProperties>
</file>