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79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72" r:id="rId15"/>
    <p:sldId id="271" r:id="rId16"/>
    <p:sldId id="270" r:id="rId17"/>
    <p:sldId id="268" r:id="rId18"/>
    <p:sldId id="269" r:id="rId19"/>
    <p:sldId id="273" r:id="rId20"/>
    <p:sldId id="280" r:id="rId21"/>
    <p:sldId id="275" r:id="rId22"/>
    <p:sldId id="276" r:id="rId23"/>
    <p:sldId id="277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56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51293-DC22-43E6-996E-E5517655DCB4}" type="datetimeFigureOut">
              <a:rPr lang="en-GB" smtClean="0"/>
              <a:t>22/06/2020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F1FE7-39BC-4249-838C-923337524B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758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51293-DC22-43E6-996E-E5517655DCB4}" type="datetimeFigureOut">
              <a:rPr lang="en-GB" smtClean="0"/>
              <a:t>22/06/2020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F1FE7-39BC-4249-838C-923337524B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450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51293-DC22-43E6-996E-E5517655DCB4}" type="datetimeFigureOut">
              <a:rPr lang="en-GB" smtClean="0"/>
              <a:t>22/06/2020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F1FE7-39BC-4249-838C-923337524B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8248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51293-DC22-43E6-996E-E5517655DCB4}" type="datetimeFigureOut">
              <a:rPr lang="en-GB" smtClean="0"/>
              <a:t>22/06/2020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F1FE7-39BC-4249-838C-923337524B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2392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51293-DC22-43E6-996E-E5517655DCB4}" type="datetimeFigureOut">
              <a:rPr lang="en-GB" smtClean="0"/>
              <a:t>22/06/2020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F1FE7-39BC-4249-838C-923337524B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006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51293-DC22-43E6-996E-E5517655DCB4}" type="datetimeFigureOut">
              <a:rPr lang="en-GB" smtClean="0"/>
              <a:t>22/06/2020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F1FE7-39BC-4249-838C-923337524B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1891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51293-DC22-43E6-996E-E5517655DCB4}" type="datetimeFigureOut">
              <a:rPr lang="en-GB" smtClean="0"/>
              <a:t>22/06/2020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F1FE7-39BC-4249-838C-923337524B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907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51293-DC22-43E6-996E-E5517655DCB4}" type="datetimeFigureOut">
              <a:rPr lang="en-GB" smtClean="0"/>
              <a:t>22/06/2020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F1FE7-39BC-4249-838C-923337524B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181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51293-DC22-43E6-996E-E5517655DCB4}" type="datetimeFigureOut">
              <a:rPr lang="en-GB" smtClean="0"/>
              <a:t>22/06/2020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F1FE7-39BC-4249-838C-923337524B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5423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51293-DC22-43E6-996E-E5517655DCB4}" type="datetimeFigureOut">
              <a:rPr lang="en-GB" smtClean="0"/>
              <a:t>22/06/2020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F1FE7-39BC-4249-838C-923337524B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434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51293-DC22-43E6-996E-E5517655DCB4}" type="datetimeFigureOut">
              <a:rPr lang="en-GB" smtClean="0"/>
              <a:t>22/06/2020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F1FE7-39BC-4249-838C-923337524B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132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51293-DC22-43E6-996E-E5517655DCB4}" type="datetimeFigureOut">
              <a:rPr lang="en-GB" smtClean="0"/>
              <a:t>22/06/2020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4F1FE7-39BC-4249-838C-923337524B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2879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7544" y="188640"/>
            <a:ext cx="8424936" cy="64807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1475656" y="406316"/>
            <a:ext cx="6264696" cy="469303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131840" y="2752834"/>
            <a:ext cx="410445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15144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62549" y="406316"/>
            <a:ext cx="3795078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Welcome to </a:t>
            </a:r>
          </a:p>
          <a:p>
            <a:pPr algn="ctr"/>
            <a:r>
              <a:rPr lang="en-US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Whiteinch</a:t>
            </a:r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</a:p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Primary </a:t>
            </a:r>
          </a:p>
          <a:p>
            <a:pPr algn="ctr"/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School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9" name="Picture 8"/>
          <p:cNvPicPr/>
          <p:nvPr/>
        </p:nvPicPr>
        <p:blipFill>
          <a:blip r:embed="rId2"/>
          <a:stretch>
            <a:fillRect/>
          </a:stretch>
        </p:blipFill>
        <p:spPr>
          <a:xfrm>
            <a:off x="3912016" y="3872178"/>
            <a:ext cx="1296144" cy="1097322"/>
          </a:xfrm>
          <a:prstGeom prst="rect">
            <a:avLst/>
          </a:prstGeom>
        </p:spPr>
      </p:pic>
      <p:sp>
        <p:nvSpPr>
          <p:cNvPr id="10" name="Down Ribbon 9"/>
          <p:cNvSpPr/>
          <p:nvPr/>
        </p:nvSpPr>
        <p:spPr>
          <a:xfrm>
            <a:off x="341784" y="5313724"/>
            <a:ext cx="8676456" cy="1080120"/>
          </a:xfrm>
          <a:prstGeom prst="ribb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 smtClean="0">
                <a:solidFill>
                  <a:srgbClr val="0070C0"/>
                </a:solidFill>
                <a:latin typeface="Artane Elongated BT" panose="02080406040308020203" pitchFamily="18" charset="0"/>
              </a:rPr>
              <a:t>A Great Place to Learn</a:t>
            </a:r>
            <a:r>
              <a:rPr lang="en-GB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9620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7544" y="548680"/>
            <a:ext cx="8280920" cy="5904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755576" y="1052736"/>
            <a:ext cx="4896544" cy="45365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6084168" y="1041519"/>
            <a:ext cx="2448272" cy="45365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This is inside my P1-3 playground toilets</a:t>
            </a:r>
            <a:r>
              <a:rPr lang="en-GB" sz="32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.</a:t>
            </a:r>
          </a:p>
          <a:p>
            <a:pPr algn="ctr"/>
            <a:endParaRPr lang="en-GB" sz="32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4" descr="C:\Users\JN2033B\Downloads\20190618_11443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347938"/>
            <a:ext cx="4176464" cy="39236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154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7544" y="548680"/>
            <a:ext cx="8280920" cy="5904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755576" y="1052736"/>
            <a:ext cx="4896544" cy="45365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6084168" y="1041519"/>
            <a:ext cx="2448272" cy="45365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0070C0"/>
                </a:solidFill>
                <a:latin typeface="Comic Sans MS" panose="030F0702030302020204" pitchFamily="66" charset="0"/>
              </a:rPr>
              <a:t>This is my dinner hall</a:t>
            </a:r>
            <a:r>
              <a:rPr lang="en-GB" sz="36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.</a:t>
            </a:r>
          </a:p>
          <a:p>
            <a:pPr algn="ctr"/>
            <a:endParaRPr lang="en-GB" sz="36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4" descr="C:\Users\JN2033B\Downloads\20190618_11342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347938"/>
            <a:ext cx="4392488" cy="39236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872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7544" y="548680"/>
            <a:ext cx="8280920" cy="5904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755576" y="1052736"/>
            <a:ext cx="4896544" cy="45365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6084168" y="1041519"/>
            <a:ext cx="2448272" cy="45365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0070C0"/>
                </a:solidFill>
                <a:latin typeface="Comic Sans MS" panose="030F0702030302020204" pitchFamily="66" charset="0"/>
              </a:rPr>
              <a:t>This is where I sit for lunch</a:t>
            </a:r>
            <a:r>
              <a:rPr lang="en-GB" sz="36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.</a:t>
            </a:r>
          </a:p>
          <a:p>
            <a:pPr algn="ctr"/>
            <a:endParaRPr lang="en-GB" sz="36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4" descr="C:\Users\JN2033B\Downloads\20190618_11341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347938"/>
            <a:ext cx="4176464" cy="39236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777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7544" y="548680"/>
            <a:ext cx="8280920" cy="5904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755576" y="1052736"/>
            <a:ext cx="4896544" cy="45365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6084168" y="1041519"/>
            <a:ext cx="2448272" cy="45365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This is my P4-7 playground</a:t>
            </a:r>
            <a:r>
              <a:rPr lang="en-GB" sz="32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.</a:t>
            </a:r>
          </a:p>
          <a:p>
            <a:pPr algn="ctr"/>
            <a:endParaRPr lang="en-GB" sz="32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412776"/>
            <a:ext cx="4392488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41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7544" y="548680"/>
            <a:ext cx="8280920" cy="5904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755576" y="1052736"/>
            <a:ext cx="4896544" cy="45365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6084168" y="1041519"/>
            <a:ext cx="2448272" cy="45365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0070C0"/>
                </a:solidFill>
                <a:latin typeface="Comic Sans MS" panose="030F0702030302020204" pitchFamily="66" charset="0"/>
              </a:rPr>
              <a:t>This is my school garden</a:t>
            </a:r>
            <a:r>
              <a:rPr lang="en-GB" sz="36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.</a:t>
            </a:r>
          </a:p>
          <a:p>
            <a:pPr algn="ctr"/>
            <a:endParaRPr lang="en-GB" sz="36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4" descr="C:\Users\JN2033B\Downloads\20190618_11454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347938"/>
            <a:ext cx="4248472" cy="39236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907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7544" y="548680"/>
            <a:ext cx="8280920" cy="5904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755576" y="1052736"/>
            <a:ext cx="4896544" cy="45365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5868144" y="1041519"/>
            <a:ext cx="2664296" cy="45365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0070C0"/>
                </a:solidFill>
                <a:latin typeface="Comic Sans MS" panose="030F0702030302020204" pitchFamily="66" charset="0"/>
              </a:rPr>
              <a:t>This is my </a:t>
            </a:r>
          </a:p>
          <a:p>
            <a:pPr algn="ctr"/>
            <a:r>
              <a:rPr lang="en-GB" sz="3600" dirty="0">
                <a:solidFill>
                  <a:srgbClr val="0070C0"/>
                </a:solidFill>
                <a:latin typeface="Comic Sans MS" panose="030F0702030302020204" pitchFamily="66" charset="0"/>
              </a:rPr>
              <a:t>P1 classroom</a:t>
            </a:r>
            <a:r>
              <a:rPr lang="en-GB" sz="36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.</a:t>
            </a:r>
          </a:p>
          <a:p>
            <a:pPr algn="ctr"/>
            <a:endParaRPr lang="en-GB" sz="36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4" descr="C:\Users\JN2033B\Downloads\20190618_11465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570" y="1347938"/>
            <a:ext cx="4435518" cy="39236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2628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7544" y="548680"/>
            <a:ext cx="8280920" cy="5904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755576" y="1052736"/>
            <a:ext cx="4896544" cy="45365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6084168" y="1041519"/>
            <a:ext cx="2448272" cy="45365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0070C0"/>
                </a:solidFill>
                <a:latin typeface="Comic Sans MS" panose="030F0702030302020204" pitchFamily="66" charset="0"/>
              </a:rPr>
              <a:t>This is inside my </a:t>
            </a:r>
            <a:r>
              <a:rPr lang="en-GB" sz="36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P1 </a:t>
            </a:r>
            <a:r>
              <a:rPr lang="en-GB" sz="3600" dirty="0">
                <a:solidFill>
                  <a:srgbClr val="0070C0"/>
                </a:solidFill>
                <a:latin typeface="Comic Sans MS" panose="030F0702030302020204" pitchFamily="66" charset="0"/>
              </a:rPr>
              <a:t>classroom.</a:t>
            </a:r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340768"/>
            <a:ext cx="4248472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356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7544" y="548680"/>
            <a:ext cx="8280920" cy="5904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755576" y="1052736"/>
            <a:ext cx="4896544" cy="45365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5940152" y="1041519"/>
            <a:ext cx="2592288" cy="45365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0070C0"/>
                </a:solidFill>
                <a:latin typeface="Comic Sans MS" panose="030F0702030302020204" pitchFamily="66" charset="0"/>
              </a:rPr>
              <a:t>This is my P1 Cloakroom.</a:t>
            </a:r>
          </a:p>
        </p:txBody>
      </p:sp>
      <p:pic>
        <p:nvPicPr>
          <p:cNvPr id="5" name="Picture 4" descr="C:\Users\JN2033B\Downloads\20190618_11473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359155"/>
            <a:ext cx="4320480" cy="39236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96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7544" y="548680"/>
            <a:ext cx="8280920" cy="5904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755576" y="1052736"/>
            <a:ext cx="4896544" cy="45365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6084168" y="1041519"/>
            <a:ext cx="2448272" cy="45365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0070C0"/>
                </a:solidFill>
                <a:latin typeface="Comic Sans MS" panose="030F0702030302020204" pitchFamily="66" charset="0"/>
              </a:rPr>
              <a:t>This is my P1 toilet</a:t>
            </a:r>
            <a:r>
              <a:rPr lang="en-GB" sz="36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.</a:t>
            </a:r>
          </a:p>
          <a:p>
            <a:pPr algn="ctr"/>
            <a:endParaRPr lang="en-GB" sz="36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4" descr="C:\Users\JN2033B\Downloads\20190618_11474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223891"/>
            <a:ext cx="4320480" cy="4149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432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7544" y="548680"/>
            <a:ext cx="8280920" cy="5904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5868144" y="1041519"/>
            <a:ext cx="2664296" cy="45365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Miss MacDonald will be one of my Primary 1 teachers. </a:t>
            </a:r>
            <a:endParaRPr lang="en-GB" sz="32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1036" y="1556792"/>
            <a:ext cx="5184575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17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7544" y="548680"/>
            <a:ext cx="8280920" cy="5904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755576" y="1052736"/>
            <a:ext cx="4896544" cy="45365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6084168" y="1041519"/>
            <a:ext cx="2448272" cy="45365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This is my </a:t>
            </a:r>
          </a:p>
          <a:p>
            <a:pPr algn="ctr"/>
            <a:r>
              <a:rPr lang="en-GB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Head Teacher, </a:t>
            </a:r>
          </a:p>
          <a:p>
            <a:pPr algn="ctr"/>
            <a:r>
              <a:rPr lang="en-GB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Mrs </a:t>
            </a:r>
            <a:r>
              <a:rPr lang="en-GB" sz="32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McLaughlin.</a:t>
            </a:r>
          </a:p>
          <a:p>
            <a:pPr algn="ctr"/>
            <a:r>
              <a:rPr lang="en-GB" dirty="0" smtClean="0">
                <a:solidFill>
                  <a:srgbClr val="0070C0"/>
                </a:solidFill>
              </a:rPr>
              <a:t>.</a:t>
            </a:r>
            <a:endParaRPr lang="en-GB" dirty="0">
              <a:solidFill>
                <a:srgbClr val="0070C0"/>
              </a:solidFill>
            </a:endParaRPr>
          </a:p>
        </p:txBody>
      </p:sp>
      <p:pic>
        <p:nvPicPr>
          <p:cNvPr id="18" name="Picture 1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171" y="1340768"/>
            <a:ext cx="3217354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39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7544" y="548680"/>
            <a:ext cx="8280920" cy="5904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5868144" y="1041519"/>
            <a:ext cx="2664296" cy="45365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Mrs </a:t>
            </a:r>
            <a:r>
              <a:rPr lang="en-GB" sz="32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Moore might also teach me some days.</a:t>
            </a:r>
          </a:p>
          <a:p>
            <a:pPr algn="ctr"/>
            <a:endParaRPr lang="en-GB" sz="32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041519"/>
            <a:ext cx="3915435" cy="497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66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7544" y="548680"/>
            <a:ext cx="8280920" cy="5904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755576" y="1052736"/>
            <a:ext cx="4896544" cy="45365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6084168" y="1041519"/>
            <a:ext cx="2448272" cy="45365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0070C0"/>
                </a:solidFill>
                <a:latin typeface="Comic Sans MS" panose="030F0702030302020204" pitchFamily="66" charset="0"/>
              </a:rPr>
              <a:t>I will meet my P7 </a:t>
            </a:r>
          </a:p>
          <a:p>
            <a:pPr algn="ctr"/>
            <a:r>
              <a:rPr lang="en-GB" sz="3600" dirty="0">
                <a:solidFill>
                  <a:srgbClr val="0070C0"/>
                </a:solidFill>
                <a:latin typeface="Comic Sans MS" panose="030F0702030302020204" pitchFamily="66" charset="0"/>
              </a:rPr>
              <a:t>buddy soon.</a:t>
            </a:r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484784"/>
            <a:ext cx="4176464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32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7544" y="548680"/>
            <a:ext cx="8280920" cy="5904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755576" y="1052736"/>
            <a:ext cx="4896544" cy="45365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6084168" y="1041519"/>
            <a:ext cx="2448272" cy="45365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In Primary 1 I will learn through a Play based approach.</a:t>
            </a:r>
          </a:p>
        </p:txBody>
      </p:sp>
      <p:pic>
        <p:nvPicPr>
          <p:cNvPr id="5" name="Picture 4" descr="F:\loose play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56342"/>
            <a:ext cx="4536504" cy="341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4169854" y="1700808"/>
            <a:ext cx="1194234" cy="11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955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7544" y="548680"/>
            <a:ext cx="8280920" cy="5904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755576" y="1052736"/>
            <a:ext cx="4896544" cy="45365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6084168" y="1041519"/>
            <a:ext cx="2448272" cy="45365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All of the staff and pupils are excited to meet you soon. </a:t>
            </a:r>
          </a:p>
        </p:txBody>
      </p:sp>
      <p:pic>
        <p:nvPicPr>
          <p:cNvPr id="5" name="Picture 4" descr="F:\happy children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12776"/>
            <a:ext cx="4032448" cy="2808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2771800" y="1412776"/>
            <a:ext cx="1298212" cy="138093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951516" y="4437112"/>
            <a:ext cx="2938780" cy="89217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GB" sz="2400">
                <a:solidFill>
                  <a:srgbClr val="0070C0"/>
                </a:solidFill>
                <a:effectLst/>
                <a:ea typeface="Calibri"/>
                <a:cs typeface="Arial"/>
              </a:rPr>
              <a:t>A Great Place to Learn!</a:t>
            </a:r>
            <a:endParaRPr lang="en-GB" sz="1100">
              <a:effectLst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5864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7544" y="548680"/>
            <a:ext cx="8280920" cy="5904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755576" y="1052736"/>
            <a:ext cx="4896544" cy="45365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6084168" y="1041519"/>
            <a:ext cx="2448272" cy="45365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0070C0"/>
                </a:solidFill>
                <a:latin typeface="Comic Sans MS" panose="030F0702030302020204" pitchFamily="66" charset="0"/>
              </a:rPr>
              <a:t>This is my </a:t>
            </a:r>
          </a:p>
          <a:p>
            <a:pPr algn="ctr"/>
            <a:r>
              <a:rPr lang="en-GB" sz="36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Main Entrance.</a:t>
            </a:r>
          </a:p>
          <a:p>
            <a:pPr algn="ctr"/>
            <a:endParaRPr lang="en-GB" sz="36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Picture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67643" y="1232758"/>
            <a:ext cx="3888433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170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7544" y="548680"/>
            <a:ext cx="8280920" cy="5904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755576" y="1052736"/>
            <a:ext cx="4896544" cy="45365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6084168" y="1041519"/>
            <a:ext cx="2448272" cy="45365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This is my </a:t>
            </a:r>
          </a:p>
          <a:p>
            <a:pPr algn="ctr"/>
            <a:r>
              <a:rPr lang="en-GB" sz="36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School Office.</a:t>
            </a:r>
          </a:p>
          <a:p>
            <a:pPr algn="ctr"/>
            <a:endParaRPr lang="en-GB" sz="36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Picture 5" descr="C:\Users\JN2033B\Downloads\20190618_11451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628" y="1359155"/>
            <a:ext cx="3960440" cy="39236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8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7544" y="548680"/>
            <a:ext cx="8280920" cy="5904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755576" y="1052736"/>
            <a:ext cx="4896544" cy="45365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6084168" y="1041519"/>
            <a:ext cx="2448272" cy="45365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This is my P1-3 </a:t>
            </a:r>
          </a:p>
          <a:p>
            <a:pPr algn="ctr"/>
            <a:r>
              <a:rPr lang="en-GB" sz="36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door.</a:t>
            </a:r>
          </a:p>
          <a:p>
            <a:pPr algn="ctr"/>
            <a:endParaRPr lang="en-GB" sz="3600" dirty="0">
              <a:solidFill>
                <a:srgbClr val="0070C0"/>
              </a:solidFill>
            </a:endParaRPr>
          </a:p>
        </p:txBody>
      </p:sp>
      <p:pic>
        <p:nvPicPr>
          <p:cNvPr id="5" name="Picture 4" descr="C:\Users\JN2033B\Downloads\20190618_11325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347938"/>
            <a:ext cx="4392488" cy="39236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738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7544" y="548680"/>
            <a:ext cx="8280920" cy="5904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755576" y="1052736"/>
            <a:ext cx="4896544" cy="45365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6084168" y="1041519"/>
            <a:ext cx="2448272" cy="45365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This is in my P1-3 playground.</a:t>
            </a:r>
          </a:p>
          <a:p>
            <a:pPr algn="ctr"/>
            <a:endParaRPr lang="en-GB" sz="3200" dirty="0">
              <a:solidFill>
                <a:srgbClr val="0070C0"/>
              </a:solidFill>
            </a:endParaRPr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556792"/>
            <a:ext cx="4248472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510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7544" y="548680"/>
            <a:ext cx="8280920" cy="5904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755576" y="1052736"/>
            <a:ext cx="4896544" cy="45365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6084168" y="1041519"/>
            <a:ext cx="2448272" cy="45365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This is the gate to my P1-3 playground toilets</a:t>
            </a:r>
            <a:r>
              <a:rPr lang="en-GB" sz="3200" dirty="0" smtClean="0">
                <a:solidFill>
                  <a:srgbClr val="0070C0"/>
                </a:solidFill>
              </a:rPr>
              <a:t>.</a:t>
            </a:r>
          </a:p>
          <a:p>
            <a:pPr algn="ctr"/>
            <a:endParaRPr lang="en-GB" sz="3200" dirty="0">
              <a:solidFill>
                <a:srgbClr val="0070C0"/>
              </a:solidFill>
            </a:endParaRPr>
          </a:p>
        </p:txBody>
      </p:sp>
      <p:pic>
        <p:nvPicPr>
          <p:cNvPr id="5" name="Picture 4" descr="C:\Users\JN2033B\Downloads\20190618_11331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47938"/>
            <a:ext cx="4392488" cy="39236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76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7544" y="548680"/>
            <a:ext cx="8280920" cy="5904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755576" y="1052736"/>
            <a:ext cx="4896544" cy="45365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6084168" y="1041519"/>
            <a:ext cx="2448272" cy="45365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These are my P1-3 playground toilets</a:t>
            </a:r>
            <a:r>
              <a:rPr lang="en-GB" sz="32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.</a:t>
            </a:r>
          </a:p>
          <a:p>
            <a:pPr algn="ctr"/>
            <a:endParaRPr lang="en-GB" sz="36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4" descr="C:\Users\JN2033B\Downloads\20190618_11441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856" y="1347938"/>
            <a:ext cx="4532240" cy="39236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2308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7544" y="548680"/>
            <a:ext cx="8280920" cy="5904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755576" y="1052736"/>
            <a:ext cx="4896544" cy="45365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6084168" y="1041519"/>
            <a:ext cx="2448272" cy="45365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This is inside my P1-3 playground toilets</a:t>
            </a:r>
            <a:r>
              <a:rPr lang="en-GB" sz="32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.</a:t>
            </a:r>
          </a:p>
          <a:p>
            <a:pPr algn="ctr"/>
            <a:endParaRPr lang="en-GB" sz="32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4" descr="C:\Users\JN2033B\Downloads\20190618_11442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614" y="1268760"/>
            <a:ext cx="4212468" cy="41044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132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188</Words>
  <Application>Microsoft Office PowerPoint</Application>
  <PresentationFormat>On-screen Show (4:3)</PresentationFormat>
  <Paragraphs>36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Glasgow City Council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Moore, L  ( Whiteinch Primary )</dc:creator>
  <cp:lastModifiedBy>Stead, D  ( Whiteinch Primary )</cp:lastModifiedBy>
  <cp:revision>14</cp:revision>
  <dcterms:created xsi:type="dcterms:W3CDTF">2020-05-13T13:20:56Z</dcterms:created>
  <dcterms:modified xsi:type="dcterms:W3CDTF">2020-06-22T13:06:49Z</dcterms:modified>
</cp:coreProperties>
</file>