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8" r:id="rId3"/>
    <p:sldId id="299" r:id="rId4"/>
    <p:sldId id="281" r:id="rId5"/>
    <p:sldId id="286" r:id="rId6"/>
    <p:sldId id="294" r:id="rId7"/>
    <p:sldId id="301" r:id="rId8"/>
    <p:sldId id="283" r:id="rId9"/>
    <p:sldId id="288" r:id="rId10"/>
    <p:sldId id="295" r:id="rId11"/>
    <p:sldId id="300" r:id="rId12"/>
    <p:sldId id="303" r:id="rId13"/>
    <p:sldId id="256" r:id="rId14"/>
    <p:sldId id="289" r:id="rId15"/>
    <p:sldId id="296" r:id="rId16"/>
    <p:sldId id="302" r:id="rId17"/>
    <p:sldId id="304" r:id="rId18"/>
    <p:sldId id="282" r:id="rId19"/>
    <p:sldId id="287" r:id="rId20"/>
    <p:sldId id="305" r:id="rId21"/>
    <p:sldId id="308" r:id="rId22"/>
    <p:sldId id="284" r:id="rId23"/>
    <p:sldId id="290" r:id="rId24"/>
    <p:sldId id="307" r:id="rId25"/>
    <p:sldId id="306" r:id="rId26"/>
    <p:sldId id="293" r:id="rId27"/>
    <p:sldId id="285" r:id="rId28"/>
    <p:sldId id="292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5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5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2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3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0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18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0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8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542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3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32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51293-DC22-43E6-996E-E5517655DCB4}" type="datetimeFigureOut">
              <a:rPr lang="en-GB" smtClean="0"/>
              <a:t>22/06/2020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F1FE7-39BC-4249-838C-923337524B4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87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188640"/>
            <a:ext cx="8424936" cy="648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475656" y="406316"/>
            <a:ext cx="6264696" cy="49074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31840" y="2752834"/>
            <a:ext cx="41044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5144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1836" y="679013"/>
            <a:ext cx="453650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Primary 1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Term 3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Highlights</a:t>
            </a:r>
          </a:p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2019/20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932" y="4094787"/>
            <a:ext cx="1296144" cy="1097322"/>
          </a:xfrm>
          <a:prstGeom prst="rect">
            <a:avLst/>
          </a:prstGeom>
        </p:spPr>
      </p:pic>
      <p:sp>
        <p:nvSpPr>
          <p:cNvPr id="10" name="Down Ribbon 9"/>
          <p:cNvSpPr/>
          <p:nvPr/>
        </p:nvSpPr>
        <p:spPr>
          <a:xfrm>
            <a:off x="341784" y="5313724"/>
            <a:ext cx="8676456" cy="1080120"/>
          </a:xfrm>
          <a:prstGeom prst="ribb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solidFill>
                  <a:srgbClr val="0070C0"/>
                </a:solidFill>
                <a:latin typeface="Artane Elongated BT" panose="02080406040308020203" pitchFamily="18" charset="0"/>
              </a:rPr>
              <a:t>A Great Place to Learn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37" y="4095333"/>
            <a:ext cx="1464252" cy="10967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213" y="4113808"/>
            <a:ext cx="1464252" cy="10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139167" y="548680"/>
            <a:ext cx="2559885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Ruby H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8360" y="580405"/>
            <a:ext cx="2987824" cy="2240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29154" y="2533337"/>
            <a:ext cx="3779912" cy="2834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7565" y="602375"/>
            <a:ext cx="3444948" cy="2583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62130" y="4153517"/>
            <a:ext cx="2915817" cy="2186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2336" y="3832129"/>
            <a:ext cx="3195776" cy="23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94470" y="857250"/>
            <a:ext cx="6858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5805264"/>
            <a:ext cx="252028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Team Work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6176" y="2492896"/>
            <a:ext cx="2664296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Imagination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3717032"/>
            <a:ext cx="2952328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Construction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020" y="5949280"/>
            <a:ext cx="360040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Communication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633" y="385799"/>
            <a:ext cx="3096344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Achievement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020" y="116632"/>
            <a:ext cx="3281436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D</a:t>
            </a:r>
            <a:r>
              <a:rPr lang="en-GB" sz="4000" dirty="0" smtClean="0">
                <a:solidFill>
                  <a:srgbClr val="FF0000"/>
                </a:solidFill>
              </a:rPr>
              <a:t>etermination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24128" y="5637183"/>
            <a:ext cx="3203848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Turn Taking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4128" y="332656"/>
            <a:ext cx="3024336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Bowling Alley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6021287"/>
            <a:ext cx="3168352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Construction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6632"/>
            <a:ext cx="252028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Team Work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3720" y="3437414"/>
            <a:ext cx="252028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Numeracy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4986" y="479877"/>
            <a:ext cx="3709406" cy="2782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80587" y="3653245"/>
            <a:ext cx="3695707" cy="2771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9277" y="2179433"/>
            <a:ext cx="4891743" cy="36688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03848" y="188640"/>
            <a:ext cx="3384376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Brandon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3493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681592" y="5262700"/>
            <a:ext cx="3640005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Dominik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15389" y="642863"/>
            <a:ext cx="3413930" cy="2560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83049" y="1548890"/>
            <a:ext cx="4038195" cy="3028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78388" y="3532575"/>
            <a:ext cx="3635896" cy="2726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63" y="4115263"/>
            <a:ext cx="3059832" cy="2294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22269" y="504926"/>
            <a:ext cx="2703701" cy="20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228221" y="116632"/>
            <a:ext cx="2380601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Clark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6889" y="596133"/>
            <a:ext cx="3140970" cy="2355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42109" y="583023"/>
            <a:ext cx="3175930" cy="2381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71" y="4070187"/>
            <a:ext cx="3496444" cy="2622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09167" y="1784836"/>
            <a:ext cx="4018711" cy="3014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4070187"/>
            <a:ext cx="3496443" cy="26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20072" y="5928157"/>
            <a:ext cx="324036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Library Visit</a:t>
            </a:r>
            <a:endParaRPr lang="en-GB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5805264"/>
            <a:ext cx="3528392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Yummy Yogurts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0072" y="332656"/>
            <a:ext cx="3528392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Healthy Eating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332655"/>
            <a:ext cx="2232248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Life Skills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20072" y="5437656"/>
            <a:ext cx="3528392" cy="8716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Responsibility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96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247621" y="4437110"/>
            <a:ext cx="2264851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Kane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157" y="599574"/>
            <a:ext cx="3334816" cy="2501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68" y="3789040"/>
            <a:ext cx="3930853" cy="2948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21453" y="573900"/>
            <a:ext cx="3364163" cy="2523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03597" y="651621"/>
            <a:ext cx="3275336" cy="24565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54960" y="4174807"/>
            <a:ext cx="2928426" cy="21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389947" y="2564904"/>
            <a:ext cx="1800200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Ivy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2456" y="555260"/>
            <a:ext cx="3119684" cy="2339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3847" y="555259"/>
            <a:ext cx="3119685" cy="233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99945" y="3908454"/>
            <a:ext cx="3259569" cy="2444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135" y="164554"/>
            <a:ext cx="3427824" cy="2570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75761" y="3910490"/>
            <a:ext cx="3275856" cy="2456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11185" y="3980031"/>
            <a:ext cx="3160700" cy="23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56331" y="320729"/>
            <a:ext cx="4536504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5976" y="730753"/>
            <a:ext cx="5807968" cy="4355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5461" y="1605326"/>
            <a:ext cx="6096000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0966" y="0"/>
            <a:ext cx="4504991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Loose Parts Play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661248"/>
            <a:ext cx="4573488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Outdoor Learning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5516" y="276022"/>
            <a:ext cx="2071228" cy="467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Problem Solving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32233" y="6171267"/>
            <a:ext cx="2071228" cy="467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Communication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24348" y="1020039"/>
            <a:ext cx="2071228" cy="467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Risk Assessing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516" y="5013175"/>
            <a:ext cx="1224136" cy="467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Fun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32976" y="4869160"/>
            <a:ext cx="1669742" cy="467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Team Work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897" y="3891326"/>
            <a:ext cx="1768807" cy="467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Construction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5893578"/>
            <a:ext cx="2592288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Creative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88640"/>
            <a:ext cx="4392488" cy="8640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Wonderful Wands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0072" y="5445224"/>
            <a:ext cx="3528392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Achievement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44208" y="180182"/>
            <a:ext cx="240326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Literacy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60032" y="5893578"/>
            <a:ext cx="2691292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Turn Taking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240" y="1644509"/>
            <a:ext cx="2232248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Schools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4128" y="332656"/>
            <a:ext cx="2376264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Role Play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08" y="332656"/>
            <a:ext cx="2984439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Imagination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941168"/>
            <a:ext cx="360040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Communication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580089" y="1377420"/>
            <a:ext cx="1856007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Julia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6546" y="645555"/>
            <a:ext cx="4128459" cy="3096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15233" y="751430"/>
            <a:ext cx="4389411" cy="3292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87" y="3138620"/>
            <a:ext cx="4956043" cy="3717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51422" y="3605598"/>
            <a:ext cx="3717031" cy="27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637778" y="4359140"/>
            <a:ext cx="2487877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Millar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62" y="332656"/>
            <a:ext cx="3495781" cy="2621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69277" y="550050"/>
            <a:ext cx="3127640" cy="2345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3481" y="3646587"/>
            <a:ext cx="3468892" cy="2601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382" y="3650790"/>
            <a:ext cx="3915153" cy="2936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63142" y="565949"/>
            <a:ext cx="3128056" cy="23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6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9217" y="856520"/>
            <a:ext cx="6852141" cy="5139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84346" y="1268760"/>
            <a:ext cx="288032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Team Work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8064" y="5589240"/>
            <a:ext cx="3672408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Communication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342" y="188640"/>
            <a:ext cx="3312368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Forky’s Fort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5805264"/>
            <a:ext cx="316853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Risk Assessing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4168" y="190988"/>
            <a:ext cx="2880498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Construction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2448" y="1629051"/>
            <a:ext cx="2736304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Imagination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13994" y="700301"/>
            <a:ext cx="5711956" cy="4283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74311" y="1666072"/>
            <a:ext cx="5933632" cy="44502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5956993"/>
            <a:ext cx="2394012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Creative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94113" y="188640"/>
            <a:ext cx="1721056" cy="582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Forky</a:t>
            </a:r>
            <a:endParaRPr lang="en-GB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1146568" y="-1139432"/>
            <a:ext cx="6858000" cy="91368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931000" y="582650"/>
            <a:ext cx="1811511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Mya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25536"/>
            <a:ext cx="3672408" cy="2754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180" y="2852936"/>
            <a:ext cx="4992555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420" y="3579700"/>
            <a:ext cx="3566576" cy="2674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842" y="230441"/>
            <a:ext cx="3188893" cy="23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351223" y="332656"/>
            <a:ext cx="2441554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Rosie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9" y="4224025"/>
            <a:ext cx="3491880" cy="2618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97663" y="465940"/>
            <a:ext cx="3981301" cy="2985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212842"/>
            <a:ext cx="3491880" cy="261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8205" y="497970"/>
            <a:ext cx="3983765" cy="2987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540" y="1932399"/>
            <a:ext cx="3580919" cy="268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51520" y="4340884"/>
            <a:ext cx="2775909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Ronan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09305" y="585797"/>
            <a:ext cx="3427365" cy="2570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9406" y="2408102"/>
            <a:ext cx="4296345" cy="3222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05046" y="3840606"/>
            <a:ext cx="3292833" cy="2469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16424" y="548856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2596096" y="5714695"/>
            <a:ext cx="3796474" cy="772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Missing you all!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33" y="2639091"/>
            <a:ext cx="3168352" cy="828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Stay safe!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52" y="3791716"/>
            <a:ext cx="3168352" cy="549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Have fun!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57791" y="2463442"/>
            <a:ext cx="3509447" cy="151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See you in </a:t>
            </a:r>
            <a:endParaRPr lang="en-GB" sz="4400" dirty="0" smtClean="0">
              <a:solidFill>
                <a:schemeClr val="bg1"/>
              </a:solidFill>
            </a:endParaRPr>
          </a:p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Primary 2!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0657" y="188640"/>
            <a:ext cx="3168352" cy="158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Have a super Summer!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7485" y="827597"/>
            <a:ext cx="3796474" cy="772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 for working hard in P1!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025" y="1827482"/>
            <a:ext cx="2882617" cy="368975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5074599"/>
            <a:ext cx="1678387" cy="1537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81" y="5074598"/>
            <a:ext cx="2052396" cy="15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3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81359" y="1916832"/>
            <a:ext cx="252028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Team Work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8024" y="188640"/>
            <a:ext cx="3960440" cy="1196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Learning through play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360" y="368660"/>
            <a:ext cx="2880320" cy="836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Construction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2200" y="5800493"/>
            <a:ext cx="252028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Numeracy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2360" y="5800492"/>
            <a:ext cx="375280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Communication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561208" y="3264669"/>
            <a:ext cx="2089856" cy="617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Jude</a:t>
            </a:r>
            <a:endParaRPr lang="en-GB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665" y="637762"/>
            <a:ext cx="3707958" cy="2780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30" y="4166266"/>
            <a:ext cx="3246969" cy="2435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08297" y="444286"/>
            <a:ext cx="3127404" cy="23455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7957" y="654006"/>
            <a:ext cx="3689393" cy="27670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11648" y="4340548"/>
            <a:ext cx="2796478" cy="20973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776" y="4166266"/>
            <a:ext cx="3246970" cy="24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896013" y="118706"/>
            <a:ext cx="3351973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Summer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3976" y="508112"/>
            <a:ext cx="3131840" cy="2348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013" y="1268760"/>
            <a:ext cx="3131840" cy="234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57711" y="542995"/>
            <a:ext cx="3091976" cy="2318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7715" y="3825638"/>
            <a:ext cx="3321754" cy="249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2354" y="3835714"/>
            <a:ext cx="3253705" cy="2440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57803" y="4153271"/>
            <a:ext cx="3028392" cy="22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915816" y="5156175"/>
            <a:ext cx="2268252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Liam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20969" y="625633"/>
            <a:ext cx="3203848" cy="2402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54560" y="742392"/>
            <a:ext cx="4535488" cy="3501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33071" y="551040"/>
            <a:ext cx="3289097" cy="2466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8754" y="4061394"/>
            <a:ext cx="2919417" cy="2189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239" y="3929234"/>
            <a:ext cx="3582200" cy="26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4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8144" y="476672"/>
            <a:ext cx="2592288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Role Play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5877272"/>
            <a:ext cx="2520280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7030A0"/>
                </a:solidFill>
              </a:rPr>
              <a:t>Schools</a:t>
            </a:r>
            <a:endParaRPr lang="en-GB" sz="40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6096" y="5648093"/>
            <a:ext cx="3528392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Communication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516" y="1016790"/>
            <a:ext cx="3060340" cy="73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FF0000"/>
                </a:solidFill>
              </a:rPr>
              <a:t>Imagination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144993" y="385548"/>
            <a:ext cx="2371245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Laiyla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0528" y="607224"/>
            <a:ext cx="3456384" cy="2592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861048"/>
            <a:ext cx="4392488" cy="280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09484" y="2427244"/>
            <a:ext cx="4191011" cy="314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00737" y="573314"/>
            <a:ext cx="3495139" cy="26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20318" y="4796627"/>
            <a:ext cx="2376264" cy="102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 smtClean="0"/>
              <a:t>Ruby C</a:t>
            </a:r>
            <a:endParaRPr lang="en-GB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6053" y="655856"/>
            <a:ext cx="4072806" cy="3057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09528" y="4208694"/>
            <a:ext cx="2924944" cy="2195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25753" y="1717620"/>
            <a:ext cx="4523398" cy="3219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50096" y="530547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132</Words>
  <Application>Microsoft Office PowerPoint</Application>
  <PresentationFormat>On-screen Show (4:3)</PresentationFormat>
  <Paragraphs>78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Glasgow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Moore, L  ( Whiteinch Primary )</dc:creator>
  <cp:lastModifiedBy>Stead, D  ( Whiteinch Primary )</cp:lastModifiedBy>
  <cp:revision>38</cp:revision>
  <dcterms:created xsi:type="dcterms:W3CDTF">2020-05-13T13:20:56Z</dcterms:created>
  <dcterms:modified xsi:type="dcterms:W3CDTF">2020-06-22T08:35:06Z</dcterms:modified>
</cp:coreProperties>
</file>