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83" r:id="rId9"/>
    <p:sldId id="284" r:id="rId10"/>
    <p:sldId id="285" r:id="rId11"/>
    <p:sldId id="28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C4"/>
    <a:srgbClr val="87BD31"/>
    <a:srgbClr val="A872AE"/>
    <a:srgbClr val="F08115"/>
    <a:srgbClr val="EC73A8"/>
    <a:srgbClr val="00A7E6"/>
    <a:srgbClr val="CA4692"/>
    <a:srgbClr val="8D358B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78" y="108"/>
      </p:cViewPr>
      <p:guideLst>
        <p:guide orient="horz" pos="2183"/>
        <p:guide pos="2880"/>
        <p:guide pos="340"/>
        <p:guide orient="horz" pos="3952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43" y="4681813"/>
            <a:ext cx="1147953" cy="1195430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" y="4633715"/>
            <a:ext cx="950321" cy="1210776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5" name="Chord 14"/>
          <p:cNvSpPr/>
          <p:nvPr/>
        </p:nvSpPr>
        <p:spPr>
          <a:xfrm rot="6690112">
            <a:off x="4173332" y="3015918"/>
            <a:ext cx="797335" cy="835590"/>
          </a:xfrm>
          <a:prstGeom prst="chord">
            <a:avLst>
              <a:gd name="adj1" fmla="val 4719834"/>
              <a:gd name="adj2" fmla="val 1435048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63878" y="3363985"/>
            <a:ext cx="6216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5642042" y="5315799"/>
            <a:ext cx="294089" cy="561444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02" y="4666467"/>
            <a:ext cx="950321" cy="121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6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397" y="4681813"/>
            <a:ext cx="1147953" cy="1195430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" y="4633715"/>
            <a:ext cx="950321" cy="1210776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02" y="4666467"/>
            <a:ext cx="950321" cy="1210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48" y="1694576"/>
            <a:ext cx="4996198" cy="2872251"/>
          </a:xfrm>
          <a:prstGeom prst="rect">
            <a:avLst/>
          </a:prstGeom>
        </p:spPr>
      </p:pic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7240396" y="5315799"/>
            <a:ext cx="294089" cy="561444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70" y="4692438"/>
            <a:ext cx="950321" cy="121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5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Right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right angle is 90</a:t>
            </a:r>
            <a:r>
              <a:rPr lang="en-GB" sz="2000" dirty="0">
                <a:latin typeface="Twinkl" pitchFamily="2" charset="0"/>
              </a:rPr>
              <a:t>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72002" y="2357306"/>
            <a:ext cx="3621" cy="3179428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Acute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An acute angle is less than 90</a:t>
            </a:r>
            <a:r>
              <a:rPr lang="en-GB" sz="2000" dirty="0">
                <a:latin typeface="Twinkl" pitchFamily="2" charset="0"/>
              </a:rPr>
              <a:t>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71413" y="3238150"/>
            <a:ext cx="2600590" cy="2281806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Obtuse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An obtuse angle is more than 90</a:t>
            </a:r>
            <a:r>
              <a:rPr lang="en-GB" sz="2000" dirty="0">
                <a:latin typeface="Twinkl" pitchFamily="2" charset="0"/>
              </a:rPr>
              <a:t>⁰ and less than 180⁰.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A8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46836" y="2952925"/>
            <a:ext cx="2072078" cy="2567031"/>
          </a:xfrm>
          <a:prstGeom prst="line">
            <a:avLst/>
          </a:prstGeom>
          <a:ln w="57150">
            <a:solidFill>
              <a:srgbClr val="A8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07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Straight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straight angle is exactly </a:t>
            </a:r>
            <a:r>
              <a:rPr lang="en-GB" sz="2000" dirty="0">
                <a:latin typeface="Twinkl" pitchFamily="2" charset="0"/>
              </a:rPr>
              <a:t>180⁰.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6400800" cy="0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55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Reflex Angle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reflex angle is greater than </a:t>
            </a:r>
            <a:r>
              <a:rPr lang="en-GB" sz="2000" dirty="0">
                <a:latin typeface="Twinkl" pitchFamily="2" charset="0"/>
              </a:rPr>
              <a:t>180⁰ and less than 360⁰.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36745" y="2290193"/>
            <a:ext cx="3670510" cy="366514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33475" y="4122764"/>
            <a:ext cx="2038525" cy="4619"/>
          </a:xfrm>
          <a:prstGeom prst="line">
            <a:avLst/>
          </a:prstGeom>
          <a:ln w="57150">
            <a:solidFill>
              <a:srgbClr val="007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567237" y="4122765"/>
            <a:ext cx="1577189" cy="1303814"/>
          </a:xfrm>
          <a:prstGeom prst="line">
            <a:avLst/>
          </a:prstGeom>
          <a:ln w="57150">
            <a:solidFill>
              <a:srgbClr val="007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29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39" y="2263948"/>
            <a:ext cx="5805721" cy="1309761"/>
          </a:xfrm>
          <a:prstGeom prst="rect">
            <a:avLst/>
          </a:prstGeom>
        </p:spPr>
      </p:pic>
      <p:pic>
        <p:nvPicPr>
          <p:cNvPr id="26" name="Ti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99" y="4698591"/>
            <a:ext cx="1147953" cy="119543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39" y="4649061"/>
            <a:ext cx="950321" cy="1210776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pic>
        <p:nvPicPr>
          <p:cNvPr id="30" name="Cro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5" y="4649061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2577298" y="5332577"/>
            <a:ext cx="294089" cy="5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6" y="4698591"/>
            <a:ext cx="1147953" cy="119543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39" y="4649061"/>
            <a:ext cx="950321" cy="1210776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917665" y="5332577"/>
            <a:ext cx="294089" cy="561444"/>
          </a:xfrm>
          <a:prstGeom prst="rect">
            <a:avLst/>
          </a:prstGeom>
        </p:spPr>
      </p:pic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35" y="1406089"/>
            <a:ext cx="3712129" cy="30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33" y="4681813"/>
            <a:ext cx="1147953" cy="1195430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93" y="1711354"/>
            <a:ext cx="5598894" cy="254470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" y="4633715"/>
            <a:ext cx="950321" cy="1210776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4059832" y="5315799"/>
            <a:ext cx="294089" cy="5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55</TotalTime>
  <Words>122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Twinkl</vt:lpstr>
      <vt:lpstr>Arial</vt:lpstr>
      <vt:lpstr>Office Theme</vt:lpstr>
      <vt:lpstr>PowerPoint Presentation</vt:lpstr>
      <vt:lpstr>Right Angle</vt:lpstr>
      <vt:lpstr>Acute Angle</vt:lpstr>
      <vt:lpstr>Obtuse Angle</vt:lpstr>
      <vt:lpstr>Straight Angle</vt:lpstr>
      <vt:lpstr>Reflex Angle</vt:lpstr>
      <vt:lpstr>What kind of angle is this?</vt:lpstr>
      <vt:lpstr>What kind of angle is this?</vt:lpstr>
      <vt:lpstr>What kind of angle is this?</vt:lpstr>
      <vt:lpstr>What kind of angle is this?</vt:lpstr>
      <vt:lpstr>What kind of angle is this?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Maddison Wells</cp:lastModifiedBy>
  <cp:revision>9</cp:revision>
  <dcterms:created xsi:type="dcterms:W3CDTF">2019-06-24T06:27:01Z</dcterms:created>
  <dcterms:modified xsi:type="dcterms:W3CDTF">2019-06-24T08:26:32Z</dcterms:modified>
</cp:coreProperties>
</file>