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E225-5415-46D5-A675-381DF91AE26B}" type="datetimeFigureOut">
              <a:rPr lang="en-GB" smtClean="0"/>
              <a:t>10/11/2013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84678-953A-4831-B5D8-2705B952543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84678-953A-4831-B5D8-2705B9525437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84678-953A-4831-B5D8-2705B9525437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84678-953A-4831-B5D8-2705B9525437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84678-953A-4831-B5D8-2705B9525437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84678-953A-4831-B5D8-2705B9525437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84678-953A-4831-B5D8-2705B9525437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84678-953A-4831-B5D8-2705B9525437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84678-953A-4831-B5D8-2705B9525437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84678-953A-4831-B5D8-2705B9525437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84678-953A-4831-B5D8-2705B9525437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BTEC</a:t>
            </a:r>
            <a:r>
              <a:rPr lang="en-GB" dirty="0" smtClean="0"/>
              <a:t> First Diploma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Exploring Customer</a:t>
            </a:r>
          </a:p>
          <a:p>
            <a:r>
              <a:rPr lang="en-GB" dirty="0" smtClean="0"/>
              <a:t>Service in Travel</a:t>
            </a:r>
          </a:p>
          <a:p>
            <a:r>
              <a:rPr lang="en-GB" dirty="0" smtClean="0"/>
              <a:t>and Tourism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is customer service important?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Customer service is important because…</a:t>
            </a:r>
          </a:p>
          <a:p>
            <a:r>
              <a:rPr lang="en-GB" dirty="0" smtClean="0"/>
              <a:t> You must ensure that customers are so pleased with doing business with you, they will keep returning to you.</a:t>
            </a:r>
          </a:p>
          <a:p>
            <a:r>
              <a:rPr lang="en-GB" dirty="0" smtClean="0"/>
              <a:t> You have to keep your customers away from your competitors.</a:t>
            </a:r>
          </a:p>
          <a:p>
            <a:r>
              <a:rPr lang="en-GB" dirty="0" smtClean="0"/>
              <a:t> It costs five times as much to win a new customer as it does to keep an existing one.</a:t>
            </a:r>
          </a:p>
          <a:p>
            <a:r>
              <a:rPr lang="en-GB" dirty="0" smtClean="0"/>
              <a:t> Dissatisfied customers tell others of their bad experiences and those people will avoid using your organisation.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is customer service important?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Your organisation needs to be able to compete on value rather than just price, i.e. customers are prepared to pay more for your product or service.</a:t>
            </a:r>
          </a:p>
          <a:p>
            <a:r>
              <a:rPr lang="en-GB" dirty="0" smtClean="0"/>
              <a:t> Your organisation needs to be secure and able to develop, and so do you.</a:t>
            </a:r>
          </a:p>
          <a:p>
            <a:r>
              <a:rPr lang="en-GB" dirty="0" smtClean="0"/>
              <a:t> You want the buzz you get out of providing excellent customer service!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Travel and tourism is about people, all of whom have</a:t>
            </a:r>
          </a:p>
          <a:p>
            <a:r>
              <a:rPr lang="en-GB" b="1" dirty="0" smtClean="0"/>
              <a:t>customer service needs</a:t>
            </a:r>
            <a:r>
              <a:rPr lang="en-GB" dirty="0" smtClean="0"/>
              <a:t>. When you meet those needs, or</a:t>
            </a:r>
          </a:p>
          <a:p>
            <a:r>
              <a:rPr lang="en-GB" dirty="0" smtClean="0"/>
              <a:t>better still </a:t>
            </a:r>
            <a:r>
              <a:rPr lang="en-GB" b="1" dirty="0" smtClean="0"/>
              <a:t>exceed them</a:t>
            </a:r>
            <a:r>
              <a:rPr lang="en-GB" dirty="0" smtClean="0"/>
              <a:t>, customers will want to return to</a:t>
            </a:r>
          </a:p>
          <a:p>
            <a:r>
              <a:rPr lang="en-GB" b="1" dirty="0" smtClean="0"/>
              <a:t>you again and again</a:t>
            </a:r>
            <a:r>
              <a:rPr lang="en-GB" dirty="0" smtClean="0"/>
              <a:t>. Customers will also tell others how</a:t>
            </a:r>
          </a:p>
          <a:p>
            <a:r>
              <a:rPr lang="en-GB" b="1" dirty="0" smtClean="0"/>
              <a:t>good (or bad!) </a:t>
            </a:r>
            <a:r>
              <a:rPr lang="en-GB" dirty="0" smtClean="0"/>
              <a:t>you are.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How you will be assessed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2.1 understand different approaches to customer service</a:t>
            </a:r>
          </a:p>
          <a:p>
            <a:pPr>
              <a:buNone/>
            </a:pPr>
            <a:r>
              <a:rPr lang="en-GB" dirty="0" smtClean="0"/>
              <a:t>	in different travel and tourism organisations</a:t>
            </a:r>
          </a:p>
          <a:p>
            <a:r>
              <a:rPr lang="en-GB" dirty="0" smtClean="0"/>
              <a:t>2.2 understand the needs of different types of customers in the travel and tourism industry</a:t>
            </a:r>
          </a:p>
          <a:p>
            <a:r>
              <a:rPr lang="en-GB" dirty="0" smtClean="0"/>
              <a:t>2.3 know the skills and techniques needed to provide good customer service in the travel and tourism industry</a:t>
            </a:r>
          </a:p>
          <a:p>
            <a:r>
              <a:rPr lang="en-GB" dirty="0" smtClean="0"/>
              <a:t>2.4 demonstrate customer service and selling skills and techniques in travel and tourism situations.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customer service?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this section you will consider organisations, their policies, processes and resources, and how these affect the customer service they provide. </a:t>
            </a:r>
          </a:p>
          <a:p>
            <a:r>
              <a:rPr lang="en-GB" dirty="0" smtClean="0"/>
              <a:t>But first you need to ask an important question: what is customer service?</a:t>
            </a:r>
          </a:p>
          <a:p>
            <a:r>
              <a:rPr lang="en-GB" dirty="0" smtClean="0"/>
              <a:t>Every day, you experience customer service. It may be when you buy something in a shop, travel on a bus or go to a swimming pool; it may even be when you go to the dentist.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customer service?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Most of the time, you probably don’t even notice it. Sometimes you will, either because the customer service you receive is particularly bad or because it has been especially good.</a:t>
            </a:r>
          </a:p>
          <a:p>
            <a:r>
              <a:rPr lang="en-GB" dirty="0" smtClean="0"/>
              <a:t>EXERCISE TIME</a:t>
            </a:r>
          </a:p>
          <a:p>
            <a:r>
              <a:rPr lang="en-GB" dirty="0" smtClean="0"/>
              <a:t>In groups, share ideas and views on what good and bad customer service is?</a:t>
            </a:r>
          </a:p>
          <a:p>
            <a:r>
              <a:rPr lang="en-GB" dirty="0" smtClean="0"/>
              <a:t>Write a definition of customer service!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Exercise for Pr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38800" y="5486400"/>
            <a:ext cx="3322046" cy="1212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</a:t>
            </a:r>
            <a:endParaRPr lang="en-GB" dirty="0"/>
          </a:p>
        </p:txBody>
      </p:sp>
      <p:pic>
        <p:nvPicPr>
          <p:cNvPr id="4" name="Content Placeholder 3" descr="Exercise for Pres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910977" y="2685249"/>
            <a:ext cx="3322046" cy="288926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is customer service important?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Clr>
                <a:schemeClr val="accent2"/>
              </a:buClr>
              <a:buSzPct val="70000"/>
              <a:buFont typeface="Monotype Sorts" pitchFamily="2" charset="2"/>
              <a:buNone/>
            </a:pPr>
            <a:r>
              <a:rPr lang="en-GB" b="1" dirty="0" smtClean="0"/>
              <a:t>Customer Service is all about: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SzPct val="70000"/>
              <a:buFont typeface="Monotype Sorts" pitchFamily="2" charset="2"/>
              <a:buNone/>
            </a:pPr>
            <a:endParaRPr lang="en-GB" b="1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GB" dirty="0" smtClean="0"/>
              <a:t>complying with Hygiene, Health and Safety laws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GB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GB" dirty="0" smtClean="0"/>
              <a:t>providing customers with what they want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GB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GB" dirty="0" smtClean="0"/>
              <a:t>offering consistent levels of service 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GB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GB" dirty="0" smtClean="0"/>
              <a:t>trying to exceed and not just meet expectations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GB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GB" dirty="0" smtClean="0"/>
              <a:t>fulfilling all customer needs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GB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GB" dirty="0" smtClean="0"/>
              <a:t>going out of your way to delight customers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is customer service important?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81000" indent="-381000"/>
            <a:r>
              <a:rPr lang="en-GB" b="1" dirty="0" smtClean="0"/>
              <a:t>Companies who provide excellent service:</a:t>
            </a:r>
          </a:p>
          <a:p>
            <a:pPr marL="381000" indent="-381000"/>
            <a:endParaRPr lang="en-GB" b="1" dirty="0" smtClean="0"/>
          </a:p>
          <a:p>
            <a:pPr marL="381000" indent="-381000">
              <a:buClr>
                <a:schemeClr val="tx1"/>
              </a:buClr>
              <a:buFontTx/>
              <a:buChar char="•"/>
            </a:pPr>
            <a:r>
              <a:rPr lang="en-GB" dirty="0" smtClean="0"/>
              <a:t>exceed the expectations of their customers </a:t>
            </a:r>
          </a:p>
          <a:p>
            <a:pPr marL="381000" indent="-381000">
              <a:buClr>
                <a:schemeClr val="tx1"/>
              </a:buClr>
              <a:buFontTx/>
              <a:buChar char="•"/>
            </a:pPr>
            <a:endParaRPr lang="en-GB" dirty="0" smtClean="0"/>
          </a:p>
          <a:p>
            <a:pPr marL="381000" indent="-381000">
              <a:buClr>
                <a:schemeClr val="tx1"/>
              </a:buClr>
              <a:buFontTx/>
              <a:buChar char="•"/>
            </a:pPr>
            <a:r>
              <a:rPr lang="en-GB" dirty="0" smtClean="0"/>
              <a:t>treat customers with respect</a:t>
            </a:r>
          </a:p>
          <a:p>
            <a:pPr marL="381000" indent="-381000">
              <a:buClr>
                <a:schemeClr val="tx1"/>
              </a:buClr>
              <a:buFontTx/>
              <a:buChar char="•"/>
            </a:pPr>
            <a:endParaRPr lang="en-GB" dirty="0" smtClean="0"/>
          </a:p>
          <a:p>
            <a:pPr marL="381000" indent="-381000">
              <a:buClr>
                <a:schemeClr val="tx1"/>
              </a:buClr>
              <a:buFontTx/>
              <a:buChar char="•"/>
            </a:pPr>
            <a:r>
              <a:rPr lang="en-GB" dirty="0" smtClean="0"/>
              <a:t>do not just aim to satisfy – they aim to delight </a:t>
            </a:r>
          </a:p>
          <a:p>
            <a:pPr marL="381000" indent="-381000">
              <a:buClr>
                <a:schemeClr val="tx1"/>
              </a:buClr>
              <a:buFontTx/>
              <a:buChar char="•"/>
            </a:pPr>
            <a:endParaRPr lang="en-GB" dirty="0" smtClean="0"/>
          </a:p>
          <a:p>
            <a:pPr marL="381000" indent="-381000">
              <a:buClr>
                <a:schemeClr val="tx1"/>
              </a:buClr>
              <a:buFontTx/>
              <a:buChar char="•"/>
            </a:pPr>
            <a:r>
              <a:rPr lang="en-GB" dirty="0" smtClean="0"/>
              <a:t>provide solutions to problems</a:t>
            </a:r>
          </a:p>
          <a:p>
            <a:pPr marL="381000" indent="-381000">
              <a:buClr>
                <a:schemeClr val="tx1"/>
              </a:buClr>
              <a:buFontTx/>
              <a:buChar char="•"/>
            </a:pPr>
            <a:endParaRPr lang="en-GB" dirty="0" smtClean="0"/>
          </a:p>
          <a:p>
            <a:pPr marL="381000" indent="-381000">
              <a:buClr>
                <a:schemeClr val="tx1"/>
              </a:buClr>
              <a:buFontTx/>
              <a:buChar char="•"/>
            </a:pPr>
            <a:r>
              <a:rPr lang="en-GB" dirty="0" smtClean="0"/>
              <a:t>consistently deliver outstanding service to their customers </a:t>
            </a:r>
          </a:p>
          <a:p>
            <a:pPr marL="381000" indent="-381000">
              <a:buClr>
                <a:schemeClr val="tx1"/>
              </a:buClr>
              <a:buFontTx/>
              <a:buChar char="•"/>
            </a:pPr>
            <a:endParaRPr lang="en-GB" dirty="0" smtClean="0"/>
          </a:p>
          <a:p>
            <a:pPr marL="381000" indent="-381000">
              <a:buClr>
                <a:schemeClr val="tx1"/>
              </a:buClr>
              <a:buFontTx/>
              <a:buChar char="•"/>
            </a:pPr>
            <a:r>
              <a:rPr lang="en-GB" dirty="0" smtClean="0"/>
              <a:t>make customers feel that they are the most important part of their business …… which they are 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SzPct val="70000"/>
              <a:buFont typeface="Monotype Sorts" pitchFamily="2" charset="2"/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is customer service important?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Clr>
                <a:schemeClr val="accent2"/>
              </a:buClr>
              <a:buSzPct val="70000"/>
              <a:buFont typeface="Monotype Sorts" pitchFamily="2" charset="2"/>
              <a:buNone/>
            </a:pPr>
            <a:r>
              <a:rPr lang="en-GB" dirty="0" smtClean="0"/>
              <a:t>Why is CS important?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GB" dirty="0" smtClean="0"/>
              <a:t>Intense competition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GB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GB" dirty="0" smtClean="0"/>
              <a:t>Customers have a choice</a:t>
            </a: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endParaRPr lang="en-GB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GB" dirty="0" smtClean="0"/>
              <a:t>It is the only thing that can make us different from our competitors   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GB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GB" dirty="0" smtClean="0"/>
              <a:t>Satisfied and delighted customers will come back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GB" dirty="0" smtClean="0"/>
              <a:t> 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GB" dirty="0" smtClean="0"/>
              <a:t>Dissatisfied customers will not come back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545</Words>
  <Application>Microsoft Office PowerPoint</Application>
  <PresentationFormat>On-screen Show (4:3)</PresentationFormat>
  <Paragraphs>85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BTEC First Diploma</vt:lpstr>
      <vt:lpstr>Introduction</vt:lpstr>
      <vt:lpstr>How you will be assessed</vt:lpstr>
      <vt:lpstr>What is customer service?</vt:lpstr>
      <vt:lpstr>What is customer service?</vt:lpstr>
      <vt:lpstr>Case Study</vt:lpstr>
      <vt:lpstr>Why is customer service important?</vt:lpstr>
      <vt:lpstr>Why is customer service important?</vt:lpstr>
      <vt:lpstr>Why is customer service important?</vt:lpstr>
      <vt:lpstr>Why is customer service important?</vt:lpstr>
      <vt:lpstr>Why is customer service important?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First Diploma</dc:title>
  <dc:creator>Elizabeth Dodds</dc:creator>
  <cp:lastModifiedBy>Elizabeth Dodds</cp:lastModifiedBy>
  <cp:revision>5</cp:revision>
  <dcterms:created xsi:type="dcterms:W3CDTF">2006-08-16T00:00:00Z</dcterms:created>
  <dcterms:modified xsi:type="dcterms:W3CDTF">2013-11-10T21:54:15Z</dcterms:modified>
</cp:coreProperties>
</file>