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78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9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2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26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4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085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49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1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73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6FAF-4EF0-4C45-8E00-0D0B7FB319B0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0065-9066-48B4-A0E6-287F576BB8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812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Trends in Tourism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Use the Visit Scotland web site to investigate </a:t>
            </a:r>
            <a:r>
              <a:rPr lang="en-GB" dirty="0" smtClean="0">
                <a:solidFill>
                  <a:srgbClr val="00B0F0"/>
                </a:solidFill>
              </a:rPr>
              <a:t>different types of holidays </a:t>
            </a:r>
            <a:r>
              <a:rPr lang="en-GB" dirty="0">
                <a:solidFill>
                  <a:srgbClr val="00B0F0"/>
                </a:solidFill>
              </a:rPr>
              <a:t>in Scotland.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1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 Holidays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556792"/>
            <a:ext cx="8229600" cy="496855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Can you provide at least one example of a destination in Scotland that could be used for each of the following activities   </a:t>
            </a:r>
            <a:endParaRPr lang="en-GB" sz="2400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6" t="22737" r="29232" b="27327"/>
          <a:stretch/>
        </p:blipFill>
        <p:spPr bwMode="auto">
          <a:xfrm>
            <a:off x="889692" y="2780928"/>
            <a:ext cx="6958742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18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 Investigation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Can you create a </a:t>
            </a:r>
            <a:r>
              <a:rPr lang="en-GB" dirty="0" err="1" smtClean="0"/>
              <a:t>powerpoint</a:t>
            </a:r>
            <a:r>
              <a:rPr lang="en-GB" dirty="0" smtClean="0"/>
              <a:t>/ </a:t>
            </a:r>
            <a:r>
              <a:rPr lang="en-GB" dirty="0" err="1" smtClean="0"/>
              <a:t>Prezi</a:t>
            </a:r>
            <a:r>
              <a:rPr lang="en-GB" dirty="0" smtClean="0"/>
              <a:t>/ Brochure highlighting the attractions of a city break </a:t>
            </a:r>
          </a:p>
          <a:p>
            <a:endParaRPr lang="en-GB" dirty="0" smtClean="0"/>
          </a:p>
          <a:p>
            <a:r>
              <a:rPr lang="en-GB" dirty="0" smtClean="0"/>
              <a:t>You are using Scotland as your example so you have SEVEN to choose from </a:t>
            </a:r>
          </a:p>
          <a:p>
            <a:endParaRPr lang="en-GB" dirty="0"/>
          </a:p>
          <a:p>
            <a:r>
              <a:rPr lang="en-GB" dirty="0" smtClean="0"/>
              <a:t>You can use Publisher/ Word/</a:t>
            </a:r>
            <a:r>
              <a:rPr lang="en-GB" dirty="0" err="1" smtClean="0"/>
              <a:t>Powerpoint</a:t>
            </a:r>
            <a:r>
              <a:rPr lang="en-GB" dirty="0" smtClean="0"/>
              <a:t> or if you prefer you can complete a written copy </a:t>
            </a:r>
          </a:p>
          <a:p>
            <a:endParaRPr lang="en-GB" dirty="0"/>
          </a:p>
          <a:p>
            <a:r>
              <a:rPr lang="en-GB" dirty="0" smtClean="0"/>
              <a:t>Please avoid cutting and pasting from the internet </a:t>
            </a:r>
          </a:p>
          <a:p>
            <a:r>
              <a:rPr lang="en-GB" dirty="0" smtClean="0"/>
              <a:t>Make it YOUR PERSONAL RECOMMENDATIONS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11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Trends in Tourism</vt:lpstr>
      <vt:lpstr>Activity Holidays</vt:lpstr>
      <vt:lpstr>Mini Investigation</vt:lpstr>
      <vt:lpstr>PowerPoint Presentation</vt:lpstr>
    </vt:vector>
  </TitlesOfParts>
  <Company>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Tourism</dc:title>
  <dc:creator>School User</dc:creator>
  <cp:lastModifiedBy>ERussell</cp:lastModifiedBy>
  <cp:revision>5</cp:revision>
  <dcterms:created xsi:type="dcterms:W3CDTF">2013-05-21T09:46:23Z</dcterms:created>
  <dcterms:modified xsi:type="dcterms:W3CDTF">2017-08-21T14:05:39Z</dcterms:modified>
</cp:coreProperties>
</file>