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 id="2147483690" r:id="rId7"/>
    <p:sldMasterId id="2147483702" r:id="rId8"/>
  </p:sldMasterIdLst>
  <p:notesMasterIdLst>
    <p:notesMasterId r:id="rId72"/>
  </p:notesMasterIdLst>
  <p:sldIdLst>
    <p:sldId id="340" r:id="rId9"/>
    <p:sldId id="778" r:id="rId10"/>
    <p:sldId id="341" r:id="rId11"/>
    <p:sldId id="391" r:id="rId12"/>
    <p:sldId id="334" r:id="rId13"/>
    <p:sldId id="382" r:id="rId14"/>
    <p:sldId id="333" r:id="rId15"/>
    <p:sldId id="328" r:id="rId16"/>
    <p:sldId id="343" r:id="rId17"/>
    <p:sldId id="388" r:id="rId18"/>
    <p:sldId id="386" r:id="rId19"/>
    <p:sldId id="387" r:id="rId20"/>
    <p:sldId id="389" r:id="rId21"/>
    <p:sldId id="390" r:id="rId22"/>
    <p:sldId id="374" r:id="rId23"/>
    <p:sldId id="379" r:id="rId24"/>
    <p:sldId id="380" r:id="rId25"/>
    <p:sldId id="381" r:id="rId26"/>
    <p:sldId id="383" r:id="rId27"/>
    <p:sldId id="256" r:id="rId28"/>
    <p:sldId id="258" r:id="rId29"/>
    <p:sldId id="259" r:id="rId30"/>
    <p:sldId id="310" r:id="rId31"/>
    <p:sldId id="312" r:id="rId32"/>
    <p:sldId id="311" r:id="rId33"/>
    <p:sldId id="260" r:id="rId34"/>
    <p:sldId id="266" r:id="rId35"/>
    <p:sldId id="273" r:id="rId36"/>
    <p:sldId id="313" r:id="rId37"/>
    <p:sldId id="288" r:id="rId38"/>
    <p:sldId id="268" r:id="rId39"/>
    <p:sldId id="257" r:id="rId40"/>
    <p:sldId id="679" r:id="rId41"/>
    <p:sldId id="680" r:id="rId42"/>
    <p:sldId id="687" r:id="rId43"/>
    <p:sldId id="688" r:id="rId44"/>
    <p:sldId id="269" r:id="rId45"/>
    <p:sldId id="689" r:id="rId46"/>
    <p:sldId id="270" r:id="rId47"/>
    <p:sldId id="272" r:id="rId48"/>
    <p:sldId id="690" r:id="rId49"/>
    <p:sldId id="263" r:id="rId50"/>
    <p:sldId id="691" r:id="rId51"/>
    <p:sldId id="692" r:id="rId52"/>
    <p:sldId id="693" r:id="rId53"/>
    <p:sldId id="694" r:id="rId54"/>
    <p:sldId id="695" r:id="rId55"/>
    <p:sldId id="875" r:id="rId56"/>
    <p:sldId id="876" r:id="rId57"/>
    <p:sldId id="282" r:id="rId58"/>
    <p:sldId id="877" r:id="rId59"/>
    <p:sldId id="864" r:id="rId60"/>
    <p:sldId id="878" r:id="rId61"/>
    <p:sldId id="289" r:id="rId62"/>
    <p:sldId id="392" r:id="rId63"/>
    <p:sldId id="674" r:id="rId64"/>
    <p:sldId id="684" r:id="rId65"/>
    <p:sldId id="685" r:id="rId66"/>
    <p:sldId id="686" r:id="rId67"/>
    <p:sldId id="276" r:id="rId68"/>
    <p:sldId id="681" r:id="rId69"/>
    <p:sldId id="682" r:id="rId70"/>
    <p:sldId id="683" r:id="rId71"/>
  </p:sldIdLst>
  <p:sldSz cx="9144000" cy="6858000" type="screen4x3"/>
  <p:notesSz cx="6670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BBFE"/>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76471" autoAdjust="0"/>
  </p:normalViewPr>
  <p:slideViewPr>
    <p:cSldViewPr>
      <p:cViewPr>
        <p:scale>
          <a:sx n="70" d="100"/>
          <a:sy n="70" d="100"/>
        </p:scale>
        <p:origin x="1188" y="-6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slide" Target="slides/slide5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_rels/data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s>
</file>

<file path=ppt/diagrams/_rels/data5.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image" Target="../media/image3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s>
</file>

<file path=ppt/diagrams/_rels/drawing5.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F0D029-F73A-4B4F-AF41-D7E35A4928B2}" type="doc">
      <dgm:prSet loTypeId="urn:microsoft.com/office/officeart/2005/8/layout/default" loCatId="list" qsTypeId="urn:microsoft.com/office/officeart/2005/8/quickstyle/simple1#1" qsCatId="simple" csTypeId="urn:microsoft.com/office/officeart/2005/8/colors/colorful1#1" csCatId="colorful"/>
      <dgm:spPr/>
      <dgm:t>
        <a:bodyPr/>
        <a:lstStyle/>
        <a:p>
          <a:endParaRPr lang="en-US"/>
        </a:p>
      </dgm:t>
    </dgm:pt>
    <dgm:pt modelId="{5F49C302-677B-4867-82B2-3D01D7772B51}">
      <dgm:prSet/>
      <dgm:spPr/>
      <dgm:t>
        <a:bodyPr/>
        <a:lstStyle/>
        <a:p>
          <a:r>
            <a:rPr lang="en-GB"/>
            <a:t>Stepping up a gear as we enter a new year group</a:t>
          </a:r>
          <a:endParaRPr lang="en-US"/>
        </a:p>
      </dgm:t>
    </dgm:pt>
    <dgm:pt modelId="{E02EFF03-2794-4BBA-8F93-A1B4DA7179D0}" type="parTrans" cxnId="{A557B081-F822-4D6A-AD69-91ABF625EB66}">
      <dgm:prSet/>
      <dgm:spPr/>
      <dgm:t>
        <a:bodyPr/>
        <a:lstStyle/>
        <a:p>
          <a:endParaRPr lang="en-US"/>
        </a:p>
      </dgm:t>
    </dgm:pt>
    <dgm:pt modelId="{89B9C9CB-06C3-46D1-8295-AA70A0C6090B}" type="sibTrans" cxnId="{A557B081-F822-4D6A-AD69-91ABF625EB66}">
      <dgm:prSet/>
      <dgm:spPr/>
      <dgm:t>
        <a:bodyPr/>
        <a:lstStyle/>
        <a:p>
          <a:endParaRPr lang="en-US"/>
        </a:p>
      </dgm:t>
    </dgm:pt>
    <dgm:pt modelId="{07E149F5-2DC8-47B6-AEF7-EAC94ACAEB4B}">
      <dgm:prSet/>
      <dgm:spPr/>
      <dgm:t>
        <a:bodyPr/>
        <a:lstStyle/>
        <a:p>
          <a:r>
            <a:rPr lang="en-GB"/>
            <a:t>Online sessions for study skills+</a:t>
          </a:r>
          <a:endParaRPr lang="en-US"/>
        </a:p>
      </dgm:t>
    </dgm:pt>
    <dgm:pt modelId="{C492D84F-FDA9-4024-918C-BF2673BF1AF4}" type="parTrans" cxnId="{721B8D6B-D51D-47EB-9E99-EF0A97926299}">
      <dgm:prSet/>
      <dgm:spPr/>
      <dgm:t>
        <a:bodyPr/>
        <a:lstStyle/>
        <a:p>
          <a:endParaRPr lang="en-US"/>
        </a:p>
      </dgm:t>
    </dgm:pt>
    <dgm:pt modelId="{7885CDD3-A44B-442E-B207-ECD74B2EF82B}" type="sibTrans" cxnId="{721B8D6B-D51D-47EB-9E99-EF0A97926299}">
      <dgm:prSet/>
      <dgm:spPr/>
      <dgm:t>
        <a:bodyPr/>
        <a:lstStyle/>
        <a:p>
          <a:endParaRPr lang="en-US"/>
        </a:p>
      </dgm:t>
    </dgm:pt>
    <dgm:pt modelId="{4BE20EF5-3B07-4222-AB7F-965FD1D7AE15}">
      <dgm:prSet/>
      <dgm:spPr/>
      <dgm:t>
        <a:bodyPr/>
        <a:lstStyle/>
        <a:p>
          <a:r>
            <a:rPr lang="en-GB"/>
            <a:t>Science of Learning</a:t>
          </a:r>
          <a:endParaRPr lang="en-US"/>
        </a:p>
      </dgm:t>
    </dgm:pt>
    <dgm:pt modelId="{172A8346-C5FF-435A-BE4E-DD9059C834AF}" type="parTrans" cxnId="{88F44169-4FDF-4D70-ADFA-977994425087}">
      <dgm:prSet/>
      <dgm:spPr/>
      <dgm:t>
        <a:bodyPr/>
        <a:lstStyle/>
        <a:p>
          <a:endParaRPr lang="en-US"/>
        </a:p>
      </dgm:t>
    </dgm:pt>
    <dgm:pt modelId="{B006849B-EAB4-4CD8-BB69-3B3AAB85DC40}" type="sibTrans" cxnId="{88F44169-4FDF-4D70-ADFA-977994425087}">
      <dgm:prSet/>
      <dgm:spPr/>
      <dgm:t>
        <a:bodyPr/>
        <a:lstStyle/>
        <a:p>
          <a:endParaRPr lang="en-US"/>
        </a:p>
      </dgm:t>
    </dgm:pt>
    <dgm:pt modelId="{9D9CF193-7D2E-4C13-8212-64C40126F674}">
      <dgm:prSet/>
      <dgm:spPr/>
      <dgm:t>
        <a:bodyPr/>
        <a:lstStyle/>
        <a:p>
          <a:r>
            <a:rPr lang="en-GB"/>
            <a:t>Supported Study </a:t>
          </a:r>
          <a:endParaRPr lang="en-US"/>
        </a:p>
      </dgm:t>
    </dgm:pt>
    <dgm:pt modelId="{C89B8C59-66E0-41AB-9E8E-EB029144DF32}" type="parTrans" cxnId="{9E4C82B4-7753-4B36-8991-0F960F881299}">
      <dgm:prSet/>
      <dgm:spPr/>
      <dgm:t>
        <a:bodyPr/>
        <a:lstStyle/>
        <a:p>
          <a:endParaRPr lang="en-US"/>
        </a:p>
      </dgm:t>
    </dgm:pt>
    <dgm:pt modelId="{A99F382E-2E0B-4588-9D73-5D39B0A0ADB9}" type="sibTrans" cxnId="{9E4C82B4-7753-4B36-8991-0F960F881299}">
      <dgm:prSet/>
      <dgm:spPr/>
      <dgm:t>
        <a:bodyPr/>
        <a:lstStyle/>
        <a:p>
          <a:endParaRPr lang="en-US"/>
        </a:p>
      </dgm:t>
    </dgm:pt>
    <dgm:pt modelId="{D6687DAC-388F-44C8-BDB3-18FD7E24BA6F}">
      <dgm:prSet/>
      <dgm:spPr/>
      <dgm:t>
        <a:bodyPr/>
        <a:lstStyle/>
        <a:p>
          <a:r>
            <a:rPr lang="en-GB"/>
            <a:t>Raising Attainment Resources</a:t>
          </a:r>
          <a:endParaRPr lang="en-US"/>
        </a:p>
      </dgm:t>
    </dgm:pt>
    <dgm:pt modelId="{F1BF5A43-926A-4A07-8766-A8367FC3D42E}" type="parTrans" cxnId="{A5DD0983-7E8D-4ACC-9EE4-8F23D0CC08D9}">
      <dgm:prSet/>
      <dgm:spPr/>
      <dgm:t>
        <a:bodyPr/>
        <a:lstStyle/>
        <a:p>
          <a:endParaRPr lang="en-US"/>
        </a:p>
      </dgm:t>
    </dgm:pt>
    <dgm:pt modelId="{02976552-B5F1-4022-9721-F01EA93F445D}" type="sibTrans" cxnId="{A5DD0983-7E8D-4ACC-9EE4-8F23D0CC08D9}">
      <dgm:prSet/>
      <dgm:spPr/>
      <dgm:t>
        <a:bodyPr/>
        <a:lstStyle/>
        <a:p>
          <a:endParaRPr lang="en-US"/>
        </a:p>
      </dgm:t>
    </dgm:pt>
    <dgm:pt modelId="{85337E5A-D71C-4028-A6E1-3C624410014E}" type="pres">
      <dgm:prSet presAssocID="{87F0D029-F73A-4B4F-AF41-D7E35A4928B2}" presName="diagram" presStyleCnt="0">
        <dgm:presLayoutVars>
          <dgm:dir/>
          <dgm:resizeHandles val="exact"/>
        </dgm:presLayoutVars>
      </dgm:prSet>
      <dgm:spPr/>
    </dgm:pt>
    <dgm:pt modelId="{C4E01835-D0B2-4708-8C38-094992DBD8B8}" type="pres">
      <dgm:prSet presAssocID="{5F49C302-677B-4867-82B2-3D01D7772B51}" presName="node" presStyleLbl="node1" presStyleIdx="0" presStyleCnt="5">
        <dgm:presLayoutVars>
          <dgm:bulletEnabled val="1"/>
        </dgm:presLayoutVars>
      </dgm:prSet>
      <dgm:spPr/>
    </dgm:pt>
    <dgm:pt modelId="{922ED188-D077-4980-BE0E-7742E96321B4}" type="pres">
      <dgm:prSet presAssocID="{89B9C9CB-06C3-46D1-8295-AA70A0C6090B}" presName="sibTrans" presStyleCnt="0"/>
      <dgm:spPr/>
    </dgm:pt>
    <dgm:pt modelId="{50B9E418-3837-49DE-AB1A-56EB97FB1758}" type="pres">
      <dgm:prSet presAssocID="{07E149F5-2DC8-47B6-AEF7-EAC94ACAEB4B}" presName="node" presStyleLbl="node1" presStyleIdx="1" presStyleCnt="5">
        <dgm:presLayoutVars>
          <dgm:bulletEnabled val="1"/>
        </dgm:presLayoutVars>
      </dgm:prSet>
      <dgm:spPr/>
    </dgm:pt>
    <dgm:pt modelId="{9F81FAEB-37C3-4A7E-A165-63EB82B99038}" type="pres">
      <dgm:prSet presAssocID="{7885CDD3-A44B-442E-B207-ECD74B2EF82B}" presName="sibTrans" presStyleCnt="0"/>
      <dgm:spPr/>
    </dgm:pt>
    <dgm:pt modelId="{88195F28-0975-46A7-AFC9-2476EE8B08F6}" type="pres">
      <dgm:prSet presAssocID="{4BE20EF5-3B07-4222-AB7F-965FD1D7AE15}" presName="node" presStyleLbl="node1" presStyleIdx="2" presStyleCnt="5">
        <dgm:presLayoutVars>
          <dgm:bulletEnabled val="1"/>
        </dgm:presLayoutVars>
      </dgm:prSet>
      <dgm:spPr/>
    </dgm:pt>
    <dgm:pt modelId="{BEF457BA-44F7-46F7-96E1-D5C3DB812D46}" type="pres">
      <dgm:prSet presAssocID="{B006849B-EAB4-4CD8-BB69-3B3AAB85DC40}" presName="sibTrans" presStyleCnt="0"/>
      <dgm:spPr/>
    </dgm:pt>
    <dgm:pt modelId="{C0FCE3C3-B51C-41B6-B6B1-D871D6156859}" type="pres">
      <dgm:prSet presAssocID="{9D9CF193-7D2E-4C13-8212-64C40126F674}" presName="node" presStyleLbl="node1" presStyleIdx="3" presStyleCnt="5">
        <dgm:presLayoutVars>
          <dgm:bulletEnabled val="1"/>
        </dgm:presLayoutVars>
      </dgm:prSet>
      <dgm:spPr/>
    </dgm:pt>
    <dgm:pt modelId="{1D6455B7-C8AB-4C89-9922-D6A7D9DE445B}" type="pres">
      <dgm:prSet presAssocID="{A99F382E-2E0B-4588-9D73-5D39B0A0ADB9}" presName="sibTrans" presStyleCnt="0"/>
      <dgm:spPr/>
    </dgm:pt>
    <dgm:pt modelId="{8C047F2F-34C6-4DED-A494-A3B2328C67AD}" type="pres">
      <dgm:prSet presAssocID="{D6687DAC-388F-44C8-BDB3-18FD7E24BA6F}" presName="node" presStyleLbl="node1" presStyleIdx="4" presStyleCnt="5">
        <dgm:presLayoutVars>
          <dgm:bulletEnabled val="1"/>
        </dgm:presLayoutVars>
      </dgm:prSet>
      <dgm:spPr/>
    </dgm:pt>
  </dgm:ptLst>
  <dgm:cxnLst>
    <dgm:cxn modelId="{8EC8DE1E-0A30-4DE6-B2D6-C39D296F84CB}" type="presOf" srcId="{5F49C302-677B-4867-82B2-3D01D7772B51}" destId="{C4E01835-D0B2-4708-8C38-094992DBD8B8}" srcOrd="0" destOrd="0" presId="urn:microsoft.com/office/officeart/2005/8/layout/default"/>
    <dgm:cxn modelId="{3522695C-D121-4C66-BA0F-607674E517EF}" type="presOf" srcId="{07E149F5-2DC8-47B6-AEF7-EAC94ACAEB4B}" destId="{50B9E418-3837-49DE-AB1A-56EB97FB1758}" srcOrd="0" destOrd="0" presId="urn:microsoft.com/office/officeart/2005/8/layout/default"/>
    <dgm:cxn modelId="{1C662C5F-5504-4699-8772-D3A3616617DF}" type="presOf" srcId="{D6687DAC-388F-44C8-BDB3-18FD7E24BA6F}" destId="{8C047F2F-34C6-4DED-A494-A3B2328C67AD}" srcOrd="0" destOrd="0" presId="urn:microsoft.com/office/officeart/2005/8/layout/default"/>
    <dgm:cxn modelId="{88F44169-4FDF-4D70-ADFA-977994425087}" srcId="{87F0D029-F73A-4B4F-AF41-D7E35A4928B2}" destId="{4BE20EF5-3B07-4222-AB7F-965FD1D7AE15}" srcOrd="2" destOrd="0" parTransId="{172A8346-C5FF-435A-BE4E-DD9059C834AF}" sibTransId="{B006849B-EAB4-4CD8-BB69-3B3AAB85DC40}"/>
    <dgm:cxn modelId="{721B8D6B-D51D-47EB-9E99-EF0A97926299}" srcId="{87F0D029-F73A-4B4F-AF41-D7E35A4928B2}" destId="{07E149F5-2DC8-47B6-AEF7-EAC94ACAEB4B}" srcOrd="1" destOrd="0" parTransId="{C492D84F-FDA9-4024-918C-BF2673BF1AF4}" sibTransId="{7885CDD3-A44B-442E-B207-ECD74B2EF82B}"/>
    <dgm:cxn modelId="{7E8BAE57-3B93-411D-8A9D-F197DB40DFD0}" type="presOf" srcId="{87F0D029-F73A-4B4F-AF41-D7E35A4928B2}" destId="{85337E5A-D71C-4028-A6E1-3C624410014E}" srcOrd="0" destOrd="0" presId="urn:microsoft.com/office/officeart/2005/8/layout/default"/>
    <dgm:cxn modelId="{A557B081-F822-4D6A-AD69-91ABF625EB66}" srcId="{87F0D029-F73A-4B4F-AF41-D7E35A4928B2}" destId="{5F49C302-677B-4867-82B2-3D01D7772B51}" srcOrd="0" destOrd="0" parTransId="{E02EFF03-2794-4BBA-8F93-A1B4DA7179D0}" sibTransId="{89B9C9CB-06C3-46D1-8295-AA70A0C6090B}"/>
    <dgm:cxn modelId="{A5DD0983-7E8D-4ACC-9EE4-8F23D0CC08D9}" srcId="{87F0D029-F73A-4B4F-AF41-D7E35A4928B2}" destId="{D6687DAC-388F-44C8-BDB3-18FD7E24BA6F}" srcOrd="4" destOrd="0" parTransId="{F1BF5A43-926A-4A07-8766-A8367FC3D42E}" sibTransId="{02976552-B5F1-4022-9721-F01EA93F445D}"/>
    <dgm:cxn modelId="{CD5F8D87-A3DB-4738-917F-B0AC0B2B5853}" type="presOf" srcId="{4BE20EF5-3B07-4222-AB7F-965FD1D7AE15}" destId="{88195F28-0975-46A7-AFC9-2476EE8B08F6}" srcOrd="0" destOrd="0" presId="urn:microsoft.com/office/officeart/2005/8/layout/default"/>
    <dgm:cxn modelId="{9E4C82B4-7753-4B36-8991-0F960F881299}" srcId="{87F0D029-F73A-4B4F-AF41-D7E35A4928B2}" destId="{9D9CF193-7D2E-4C13-8212-64C40126F674}" srcOrd="3" destOrd="0" parTransId="{C89B8C59-66E0-41AB-9E8E-EB029144DF32}" sibTransId="{A99F382E-2E0B-4588-9D73-5D39B0A0ADB9}"/>
    <dgm:cxn modelId="{90E8D0F0-E824-486D-9E18-C5C6A72895B8}" type="presOf" srcId="{9D9CF193-7D2E-4C13-8212-64C40126F674}" destId="{C0FCE3C3-B51C-41B6-B6B1-D871D6156859}" srcOrd="0" destOrd="0" presId="urn:microsoft.com/office/officeart/2005/8/layout/default"/>
    <dgm:cxn modelId="{161DB9C0-E6DA-4ACE-856D-E8F13F37B079}" type="presParOf" srcId="{85337E5A-D71C-4028-A6E1-3C624410014E}" destId="{C4E01835-D0B2-4708-8C38-094992DBD8B8}" srcOrd="0" destOrd="0" presId="urn:microsoft.com/office/officeart/2005/8/layout/default"/>
    <dgm:cxn modelId="{21654A61-379A-45E7-B060-31AEBFF65248}" type="presParOf" srcId="{85337E5A-D71C-4028-A6E1-3C624410014E}" destId="{922ED188-D077-4980-BE0E-7742E96321B4}" srcOrd="1" destOrd="0" presId="urn:microsoft.com/office/officeart/2005/8/layout/default"/>
    <dgm:cxn modelId="{D22FEF4E-9925-4684-983A-23BC16845B72}" type="presParOf" srcId="{85337E5A-D71C-4028-A6E1-3C624410014E}" destId="{50B9E418-3837-49DE-AB1A-56EB97FB1758}" srcOrd="2" destOrd="0" presId="urn:microsoft.com/office/officeart/2005/8/layout/default"/>
    <dgm:cxn modelId="{F7584F4E-BF0A-4AF7-81F5-95762551EC63}" type="presParOf" srcId="{85337E5A-D71C-4028-A6E1-3C624410014E}" destId="{9F81FAEB-37C3-4A7E-A165-63EB82B99038}" srcOrd="3" destOrd="0" presId="urn:microsoft.com/office/officeart/2005/8/layout/default"/>
    <dgm:cxn modelId="{5016F9F1-8C62-4DC8-B249-C7F60A129D1D}" type="presParOf" srcId="{85337E5A-D71C-4028-A6E1-3C624410014E}" destId="{88195F28-0975-46A7-AFC9-2476EE8B08F6}" srcOrd="4" destOrd="0" presId="urn:microsoft.com/office/officeart/2005/8/layout/default"/>
    <dgm:cxn modelId="{5BEC7924-6D79-4FD3-9B95-2C9C5FF591AD}" type="presParOf" srcId="{85337E5A-D71C-4028-A6E1-3C624410014E}" destId="{BEF457BA-44F7-46F7-96E1-D5C3DB812D46}" srcOrd="5" destOrd="0" presId="urn:microsoft.com/office/officeart/2005/8/layout/default"/>
    <dgm:cxn modelId="{B9FE7BED-0F57-49E0-AACE-D9BE59153B0F}" type="presParOf" srcId="{85337E5A-D71C-4028-A6E1-3C624410014E}" destId="{C0FCE3C3-B51C-41B6-B6B1-D871D6156859}" srcOrd="6" destOrd="0" presId="urn:microsoft.com/office/officeart/2005/8/layout/default"/>
    <dgm:cxn modelId="{AA8C4EA3-688B-43FC-8979-C3F9F63339FE}" type="presParOf" srcId="{85337E5A-D71C-4028-A6E1-3C624410014E}" destId="{1D6455B7-C8AB-4C89-9922-D6A7D9DE445B}" srcOrd="7" destOrd="0" presId="urn:microsoft.com/office/officeart/2005/8/layout/default"/>
    <dgm:cxn modelId="{1E235D38-BBA1-4C24-93A1-F3C7F237C279}" type="presParOf" srcId="{85337E5A-D71C-4028-A6E1-3C624410014E}" destId="{8C047F2F-34C6-4DED-A494-A3B2328C67A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599B11-F80A-46AA-BCB0-4EB30B7B1180}" type="doc">
      <dgm:prSet loTypeId="urn:microsoft.com/office/officeart/2018/2/layout/IconLabelList" loCatId="icon" qsTypeId="urn:microsoft.com/office/officeart/2005/8/quickstyle/simple1#2" qsCatId="simple" csTypeId="urn:microsoft.com/office/officeart/2018/5/colors/Iconchunking_neutralbg_colorful1" csCatId="colorful" phldr="1"/>
      <dgm:spPr/>
      <dgm:t>
        <a:bodyPr/>
        <a:lstStyle/>
        <a:p>
          <a:endParaRPr lang="en-US"/>
        </a:p>
      </dgm:t>
    </dgm:pt>
    <dgm:pt modelId="{61979D1E-ADC3-49C8-8A85-117425806208}">
      <dgm:prSet/>
      <dgm:spPr/>
      <dgm:t>
        <a:bodyPr/>
        <a:lstStyle/>
        <a:p>
          <a:r>
            <a:rPr lang="en-GB"/>
            <a:t>Multi-store model of memory</a:t>
          </a:r>
          <a:endParaRPr lang="en-US"/>
        </a:p>
      </dgm:t>
    </dgm:pt>
    <dgm:pt modelId="{CFA017F2-09BB-4700-8CCB-AFFFB67DAD04}" type="parTrans" cxnId="{0EF31C52-6112-4B5B-B27C-D11C381C74F0}">
      <dgm:prSet/>
      <dgm:spPr/>
      <dgm:t>
        <a:bodyPr/>
        <a:lstStyle/>
        <a:p>
          <a:endParaRPr lang="en-US"/>
        </a:p>
      </dgm:t>
    </dgm:pt>
    <dgm:pt modelId="{15891536-D3B6-4977-8F48-781792694638}" type="sibTrans" cxnId="{0EF31C52-6112-4B5B-B27C-D11C381C74F0}">
      <dgm:prSet/>
      <dgm:spPr/>
      <dgm:t>
        <a:bodyPr/>
        <a:lstStyle/>
        <a:p>
          <a:endParaRPr lang="en-US"/>
        </a:p>
      </dgm:t>
    </dgm:pt>
    <dgm:pt modelId="{8C2430F6-0027-481B-AD81-C8C1AE3565D9}">
      <dgm:prSet/>
      <dgm:spPr/>
      <dgm:t>
        <a:bodyPr/>
        <a:lstStyle/>
        <a:p>
          <a:r>
            <a:rPr lang="en-GB"/>
            <a:t>Fighting forgetting by spacing reminders</a:t>
          </a:r>
          <a:endParaRPr lang="en-US"/>
        </a:p>
      </dgm:t>
    </dgm:pt>
    <dgm:pt modelId="{956F9B87-1533-4BC0-B023-6CC73E609183}" type="parTrans" cxnId="{37653071-465E-4D99-94CE-1C552D796266}">
      <dgm:prSet/>
      <dgm:spPr/>
      <dgm:t>
        <a:bodyPr/>
        <a:lstStyle/>
        <a:p>
          <a:endParaRPr lang="en-US"/>
        </a:p>
      </dgm:t>
    </dgm:pt>
    <dgm:pt modelId="{383FD0A5-E8C7-435F-AA93-4B9E88BC4903}" type="sibTrans" cxnId="{37653071-465E-4D99-94CE-1C552D796266}">
      <dgm:prSet/>
      <dgm:spPr/>
      <dgm:t>
        <a:bodyPr/>
        <a:lstStyle/>
        <a:p>
          <a:endParaRPr lang="en-US"/>
        </a:p>
      </dgm:t>
    </dgm:pt>
    <dgm:pt modelId="{5B8CC120-377E-40E4-AD6B-FC034511575E}">
      <dgm:prSet/>
      <dgm:spPr/>
      <dgm:t>
        <a:bodyPr/>
        <a:lstStyle/>
        <a:p>
          <a:r>
            <a:rPr lang="en-GB"/>
            <a:t>Top 3 retrieval strategies to close gaps in knowledge </a:t>
          </a:r>
          <a:endParaRPr lang="en-US"/>
        </a:p>
      </dgm:t>
    </dgm:pt>
    <dgm:pt modelId="{2637302B-4484-4F22-A3CF-FFF4954931BE}" type="parTrans" cxnId="{CB8B721C-F49D-44AF-8720-227E01AF9F6B}">
      <dgm:prSet/>
      <dgm:spPr/>
      <dgm:t>
        <a:bodyPr/>
        <a:lstStyle/>
        <a:p>
          <a:endParaRPr lang="en-US"/>
        </a:p>
      </dgm:t>
    </dgm:pt>
    <dgm:pt modelId="{25299FD1-F30F-4F7C-A271-BE02A0ECC9AE}" type="sibTrans" cxnId="{CB8B721C-F49D-44AF-8720-227E01AF9F6B}">
      <dgm:prSet/>
      <dgm:spPr/>
      <dgm:t>
        <a:bodyPr/>
        <a:lstStyle/>
        <a:p>
          <a:endParaRPr lang="en-US"/>
        </a:p>
      </dgm:t>
    </dgm:pt>
    <dgm:pt modelId="{CB5EE2D0-D495-4833-99F4-2AD88D29ABB1}" type="pres">
      <dgm:prSet presAssocID="{CD599B11-F80A-46AA-BCB0-4EB30B7B1180}" presName="root" presStyleCnt="0">
        <dgm:presLayoutVars>
          <dgm:dir/>
          <dgm:resizeHandles val="exact"/>
        </dgm:presLayoutVars>
      </dgm:prSet>
      <dgm:spPr/>
    </dgm:pt>
    <dgm:pt modelId="{E8A59760-3802-4937-987C-C86E39F956FE}" type="pres">
      <dgm:prSet presAssocID="{61979D1E-ADC3-49C8-8A85-117425806208}" presName="compNode" presStyleCnt="0"/>
      <dgm:spPr/>
    </dgm:pt>
    <dgm:pt modelId="{EFB6DF5D-6CC4-4A32-A418-E0C9831B8732}" type="pres">
      <dgm:prSet presAssocID="{61979D1E-ADC3-49C8-8A85-117425806208}"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atabase"/>
        </a:ext>
      </dgm:extLst>
    </dgm:pt>
    <dgm:pt modelId="{A8D9364C-60C6-40F3-B6D9-C14C7C8F2BA6}" type="pres">
      <dgm:prSet presAssocID="{61979D1E-ADC3-49C8-8A85-117425806208}" presName="spaceRect" presStyleCnt="0"/>
      <dgm:spPr/>
    </dgm:pt>
    <dgm:pt modelId="{51155833-5018-4D7A-A0A2-3DE2AC486CC2}" type="pres">
      <dgm:prSet presAssocID="{61979D1E-ADC3-49C8-8A85-117425806208}" presName="textRect" presStyleLbl="revTx" presStyleIdx="0" presStyleCnt="3">
        <dgm:presLayoutVars>
          <dgm:chMax val="1"/>
          <dgm:chPref val="1"/>
        </dgm:presLayoutVars>
      </dgm:prSet>
      <dgm:spPr/>
    </dgm:pt>
    <dgm:pt modelId="{B26883A4-E927-4001-9F60-129A9B7F9ADD}" type="pres">
      <dgm:prSet presAssocID="{15891536-D3B6-4977-8F48-781792694638}" presName="sibTrans" presStyleCnt="0"/>
      <dgm:spPr/>
    </dgm:pt>
    <dgm:pt modelId="{49C1FDDE-0AE7-49CC-B793-158A4DC29D9D}" type="pres">
      <dgm:prSet presAssocID="{8C2430F6-0027-481B-AD81-C8C1AE3565D9}" presName="compNode" presStyleCnt="0"/>
      <dgm:spPr/>
    </dgm:pt>
    <dgm:pt modelId="{64AE5A00-8849-47D8-A29C-0BA0EB96F1C4}" type="pres">
      <dgm:prSet presAssocID="{8C2430F6-0027-481B-AD81-C8C1AE3565D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ick"/>
        </a:ext>
      </dgm:extLst>
    </dgm:pt>
    <dgm:pt modelId="{E7DCB9D9-A8B4-4726-833F-7AE42EAD595F}" type="pres">
      <dgm:prSet presAssocID="{8C2430F6-0027-481B-AD81-C8C1AE3565D9}" presName="spaceRect" presStyleCnt="0"/>
      <dgm:spPr/>
    </dgm:pt>
    <dgm:pt modelId="{BE82AA6E-02A2-4461-9654-14C994263DF0}" type="pres">
      <dgm:prSet presAssocID="{8C2430F6-0027-481B-AD81-C8C1AE3565D9}" presName="textRect" presStyleLbl="revTx" presStyleIdx="1" presStyleCnt="3">
        <dgm:presLayoutVars>
          <dgm:chMax val="1"/>
          <dgm:chPref val="1"/>
        </dgm:presLayoutVars>
      </dgm:prSet>
      <dgm:spPr/>
    </dgm:pt>
    <dgm:pt modelId="{79C96E2E-BFD3-4286-BF9E-3D0EC073182D}" type="pres">
      <dgm:prSet presAssocID="{383FD0A5-E8C7-435F-AA93-4B9E88BC4903}" presName="sibTrans" presStyleCnt="0"/>
      <dgm:spPr/>
    </dgm:pt>
    <dgm:pt modelId="{6983DD19-F361-44B9-B8DD-36F819551311}" type="pres">
      <dgm:prSet presAssocID="{5B8CC120-377E-40E4-AD6B-FC034511575E}" presName="compNode" presStyleCnt="0"/>
      <dgm:spPr/>
    </dgm:pt>
    <dgm:pt modelId="{89D6DF83-FC6B-4FA8-BD35-A58B93780B54}" type="pres">
      <dgm:prSet presAssocID="{5B8CC120-377E-40E4-AD6B-FC034511575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ad with Gears"/>
        </a:ext>
      </dgm:extLst>
    </dgm:pt>
    <dgm:pt modelId="{3252669B-EB34-4FAD-9476-4B0174CCCEFF}" type="pres">
      <dgm:prSet presAssocID="{5B8CC120-377E-40E4-AD6B-FC034511575E}" presName="spaceRect" presStyleCnt="0"/>
      <dgm:spPr/>
    </dgm:pt>
    <dgm:pt modelId="{168865A3-3153-453F-A615-3A9A800F5DF9}" type="pres">
      <dgm:prSet presAssocID="{5B8CC120-377E-40E4-AD6B-FC034511575E}" presName="textRect" presStyleLbl="revTx" presStyleIdx="2" presStyleCnt="3">
        <dgm:presLayoutVars>
          <dgm:chMax val="1"/>
          <dgm:chPref val="1"/>
        </dgm:presLayoutVars>
      </dgm:prSet>
      <dgm:spPr/>
    </dgm:pt>
  </dgm:ptLst>
  <dgm:cxnLst>
    <dgm:cxn modelId="{CB8B721C-F49D-44AF-8720-227E01AF9F6B}" srcId="{CD599B11-F80A-46AA-BCB0-4EB30B7B1180}" destId="{5B8CC120-377E-40E4-AD6B-FC034511575E}" srcOrd="2" destOrd="0" parTransId="{2637302B-4484-4F22-A3CF-FFF4954931BE}" sibTransId="{25299FD1-F30F-4F7C-A271-BE02A0ECC9AE}"/>
    <dgm:cxn modelId="{8759D21E-D650-49EB-95EB-8661FA2469B2}" type="presOf" srcId="{61979D1E-ADC3-49C8-8A85-117425806208}" destId="{51155833-5018-4D7A-A0A2-3DE2AC486CC2}" srcOrd="0" destOrd="0" presId="urn:microsoft.com/office/officeart/2018/2/layout/IconLabelList"/>
    <dgm:cxn modelId="{37653071-465E-4D99-94CE-1C552D796266}" srcId="{CD599B11-F80A-46AA-BCB0-4EB30B7B1180}" destId="{8C2430F6-0027-481B-AD81-C8C1AE3565D9}" srcOrd="1" destOrd="0" parTransId="{956F9B87-1533-4BC0-B023-6CC73E609183}" sibTransId="{383FD0A5-E8C7-435F-AA93-4B9E88BC4903}"/>
    <dgm:cxn modelId="{0EF31C52-6112-4B5B-B27C-D11C381C74F0}" srcId="{CD599B11-F80A-46AA-BCB0-4EB30B7B1180}" destId="{61979D1E-ADC3-49C8-8A85-117425806208}" srcOrd="0" destOrd="0" parTransId="{CFA017F2-09BB-4700-8CCB-AFFFB67DAD04}" sibTransId="{15891536-D3B6-4977-8F48-781792694638}"/>
    <dgm:cxn modelId="{91A143A9-2D41-4FD3-B693-FCFB9E064E37}" type="presOf" srcId="{CD599B11-F80A-46AA-BCB0-4EB30B7B1180}" destId="{CB5EE2D0-D495-4833-99F4-2AD88D29ABB1}" srcOrd="0" destOrd="0" presId="urn:microsoft.com/office/officeart/2018/2/layout/IconLabelList"/>
    <dgm:cxn modelId="{F897E4BD-CB2F-4B6E-8B19-9B73FAAEAA75}" type="presOf" srcId="{5B8CC120-377E-40E4-AD6B-FC034511575E}" destId="{168865A3-3153-453F-A615-3A9A800F5DF9}" srcOrd="0" destOrd="0" presId="urn:microsoft.com/office/officeart/2018/2/layout/IconLabelList"/>
    <dgm:cxn modelId="{D6FDD9C1-EF1F-4F7F-8FBF-F25081E68C95}" type="presOf" srcId="{8C2430F6-0027-481B-AD81-C8C1AE3565D9}" destId="{BE82AA6E-02A2-4461-9654-14C994263DF0}" srcOrd="0" destOrd="0" presId="urn:microsoft.com/office/officeart/2018/2/layout/IconLabelList"/>
    <dgm:cxn modelId="{1DB23F2A-8BA8-4E39-B232-6862CA9E950F}" type="presParOf" srcId="{CB5EE2D0-D495-4833-99F4-2AD88D29ABB1}" destId="{E8A59760-3802-4937-987C-C86E39F956FE}" srcOrd="0" destOrd="0" presId="urn:microsoft.com/office/officeart/2018/2/layout/IconLabelList"/>
    <dgm:cxn modelId="{026E7AB2-3040-4CEA-B1ED-78F584AF6538}" type="presParOf" srcId="{E8A59760-3802-4937-987C-C86E39F956FE}" destId="{EFB6DF5D-6CC4-4A32-A418-E0C9831B8732}" srcOrd="0" destOrd="0" presId="urn:microsoft.com/office/officeart/2018/2/layout/IconLabelList"/>
    <dgm:cxn modelId="{5E5F179F-DB30-492D-AB29-AECFA68ABD8D}" type="presParOf" srcId="{E8A59760-3802-4937-987C-C86E39F956FE}" destId="{A8D9364C-60C6-40F3-B6D9-C14C7C8F2BA6}" srcOrd="1" destOrd="0" presId="urn:microsoft.com/office/officeart/2018/2/layout/IconLabelList"/>
    <dgm:cxn modelId="{A7A973CD-12D9-4548-99E7-60CC8476FD05}" type="presParOf" srcId="{E8A59760-3802-4937-987C-C86E39F956FE}" destId="{51155833-5018-4D7A-A0A2-3DE2AC486CC2}" srcOrd="2" destOrd="0" presId="urn:microsoft.com/office/officeart/2018/2/layout/IconLabelList"/>
    <dgm:cxn modelId="{5C795EE5-CB2E-4546-A20E-40E11E8CC6E6}" type="presParOf" srcId="{CB5EE2D0-D495-4833-99F4-2AD88D29ABB1}" destId="{B26883A4-E927-4001-9F60-129A9B7F9ADD}" srcOrd="1" destOrd="0" presId="urn:microsoft.com/office/officeart/2018/2/layout/IconLabelList"/>
    <dgm:cxn modelId="{E4D697FF-46BF-4CDA-8EE5-7588A40C2B6A}" type="presParOf" srcId="{CB5EE2D0-D495-4833-99F4-2AD88D29ABB1}" destId="{49C1FDDE-0AE7-49CC-B793-158A4DC29D9D}" srcOrd="2" destOrd="0" presId="urn:microsoft.com/office/officeart/2018/2/layout/IconLabelList"/>
    <dgm:cxn modelId="{DEA240FB-9239-40B1-91AB-9AA556F9D0AA}" type="presParOf" srcId="{49C1FDDE-0AE7-49CC-B793-158A4DC29D9D}" destId="{64AE5A00-8849-47D8-A29C-0BA0EB96F1C4}" srcOrd="0" destOrd="0" presId="urn:microsoft.com/office/officeart/2018/2/layout/IconLabelList"/>
    <dgm:cxn modelId="{D585815A-2D8D-4DF2-A555-980EDE6F76F9}" type="presParOf" srcId="{49C1FDDE-0AE7-49CC-B793-158A4DC29D9D}" destId="{E7DCB9D9-A8B4-4726-833F-7AE42EAD595F}" srcOrd="1" destOrd="0" presId="urn:microsoft.com/office/officeart/2018/2/layout/IconLabelList"/>
    <dgm:cxn modelId="{CC8DEDB7-E3F1-476E-B07F-3E4DCDFD49CE}" type="presParOf" srcId="{49C1FDDE-0AE7-49CC-B793-158A4DC29D9D}" destId="{BE82AA6E-02A2-4461-9654-14C994263DF0}" srcOrd="2" destOrd="0" presId="urn:microsoft.com/office/officeart/2018/2/layout/IconLabelList"/>
    <dgm:cxn modelId="{B65DA14E-95A3-42CA-BF5E-4E69FEA891E4}" type="presParOf" srcId="{CB5EE2D0-D495-4833-99F4-2AD88D29ABB1}" destId="{79C96E2E-BFD3-4286-BF9E-3D0EC073182D}" srcOrd="3" destOrd="0" presId="urn:microsoft.com/office/officeart/2018/2/layout/IconLabelList"/>
    <dgm:cxn modelId="{57D4F2E4-88C5-4B20-8002-E303B998B380}" type="presParOf" srcId="{CB5EE2D0-D495-4833-99F4-2AD88D29ABB1}" destId="{6983DD19-F361-44B9-B8DD-36F819551311}" srcOrd="4" destOrd="0" presId="urn:microsoft.com/office/officeart/2018/2/layout/IconLabelList"/>
    <dgm:cxn modelId="{9F7B4AD3-F5AF-4E88-ACAA-65284CCAB202}" type="presParOf" srcId="{6983DD19-F361-44B9-B8DD-36F819551311}" destId="{89D6DF83-FC6B-4FA8-BD35-A58B93780B54}" srcOrd="0" destOrd="0" presId="urn:microsoft.com/office/officeart/2018/2/layout/IconLabelList"/>
    <dgm:cxn modelId="{F70F7086-53B3-4585-91EB-51ABA182107E}" type="presParOf" srcId="{6983DD19-F361-44B9-B8DD-36F819551311}" destId="{3252669B-EB34-4FAD-9476-4B0174CCCEFF}" srcOrd="1" destOrd="0" presId="urn:microsoft.com/office/officeart/2018/2/layout/IconLabelList"/>
    <dgm:cxn modelId="{AB16E410-2F73-4411-A2EB-374B753AB7ED}" type="presParOf" srcId="{6983DD19-F361-44B9-B8DD-36F819551311}" destId="{168865A3-3153-453F-A615-3A9A800F5DF9}"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F7D485-7E19-4ABC-8E06-94E9F541D20D}" type="doc">
      <dgm:prSet loTypeId="urn:microsoft.com/office/officeart/2005/8/layout/vList2" loCatId="list" qsTypeId="urn:microsoft.com/office/officeart/2005/8/quickstyle/simple4#1" qsCatId="simple" csTypeId="urn:microsoft.com/office/officeart/2005/8/colors/colorful2#1" csCatId="colorful" phldr="1"/>
      <dgm:spPr/>
      <dgm:t>
        <a:bodyPr/>
        <a:lstStyle/>
        <a:p>
          <a:endParaRPr lang="en-US"/>
        </a:p>
      </dgm:t>
    </dgm:pt>
    <dgm:pt modelId="{1BD0B12B-2240-419E-8FFD-26ADB8DBEEED}">
      <dgm:prSet/>
      <dgm:spPr/>
      <dgm:t>
        <a:bodyPr/>
        <a:lstStyle/>
        <a:p>
          <a:r>
            <a:rPr lang="en-GB" dirty="0"/>
            <a:t>Do QS past paper questions</a:t>
          </a:r>
          <a:endParaRPr lang="en-US" dirty="0"/>
        </a:p>
      </dgm:t>
    </dgm:pt>
    <dgm:pt modelId="{018260C5-9914-4A07-A258-03A89EDF75D3}" type="parTrans" cxnId="{D24FF380-995E-41D3-8B91-891390C07C10}">
      <dgm:prSet/>
      <dgm:spPr/>
      <dgm:t>
        <a:bodyPr/>
        <a:lstStyle/>
        <a:p>
          <a:endParaRPr lang="en-US"/>
        </a:p>
      </dgm:t>
    </dgm:pt>
    <dgm:pt modelId="{B480D30B-6EFC-4BA4-BEF5-998022708FEF}" type="sibTrans" cxnId="{D24FF380-995E-41D3-8B91-891390C07C10}">
      <dgm:prSet/>
      <dgm:spPr/>
      <dgm:t>
        <a:bodyPr/>
        <a:lstStyle/>
        <a:p>
          <a:endParaRPr lang="en-US"/>
        </a:p>
      </dgm:t>
    </dgm:pt>
    <dgm:pt modelId="{486415C2-1DDD-40C9-984F-C81BF8843467}">
      <dgm:prSet/>
      <dgm:spPr/>
      <dgm:t>
        <a:bodyPr/>
        <a:lstStyle/>
        <a:p>
          <a:r>
            <a:rPr lang="en-GB"/>
            <a:t>Flashcards</a:t>
          </a:r>
          <a:endParaRPr lang="en-US"/>
        </a:p>
      </dgm:t>
    </dgm:pt>
    <dgm:pt modelId="{B64809CD-C489-4CD9-84EE-8DB1D8E4E14C}" type="parTrans" cxnId="{DEC69520-68F7-441A-9530-535397715998}">
      <dgm:prSet/>
      <dgm:spPr/>
      <dgm:t>
        <a:bodyPr/>
        <a:lstStyle/>
        <a:p>
          <a:endParaRPr lang="en-US"/>
        </a:p>
      </dgm:t>
    </dgm:pt>
    <dgm:pt modelId="{ED98B154-DD97-4399-9930-49AF91E5A7D1}" type="sibTrans" cxnId="{DEC69520-68F7-441A-9530-535397715998}">
      <dgm:prSet/>
      <dgm:spPr/>
      <dgm:t>
        <a:bodyPr/>
        <a:lstStyle/>
        <a:p>
          <a:endParaRPr lang="en-US"/>
        </a:p>
      </dgm:t>
    </dgm:pt>
    <dgm:pt modelId="{3D3188D2-3F73-4DA1-B808-7CA8B829C4C4}">
      <dgm:prSet/>
      <dgm:spPr/>
      <dgm:t>
        <a:bodyPr/>
        <a:lstStyle/>
        <a:p>
          <a:r>
            <a:rPr lang="en-GB"/>
            <a:t>Brain-dumps A.K.A. Free Recall</a:t>
          </a:r>
          <a:endParaRPr lang="en-US"/>
        </a:p>
      </dgm:t>
    </dgm:pt>
    <dgm:pt modelId="{C4A816F2-EE47-4A98-AD98-F1C4CFD98FE8}" type="parTrans" cxnId="{60CF822C-EBAB-442A-9FDE-17403D327DBB}">
      <dgm:prSet/>
      <dgm:spPr/>
      <dgm:t>
        <a:bodyPr/>
        <a:lstStyle/>
        <a:p>
          <a:endParaRPr lang="en-US"/>
        </a:p>
      </dgm:t>
    </dgm:pt>
    <dgm:pt modelId="{EBBC82AA-CDC5-4D57-A0F4-66DF5AC037F4}" type="sibTrans" cxnId="{60CF822C-EBAB-442A-9FDE-17403D327DBB}">
      <dgm:prSet/>
      <dgm:spPr/>
      <dgm:t>
        <a:bodyPr/>
        <a:lstStyle/>
        <a:p>
          <a:endParaRPr lang="en-US"/>
        </a:p>
      </dgm:t>
    </dgm:pt>
    <dgm:pt modelId="{31413A70-487C-47AA-8D9F-73E708DBA5CE}" type="pres">
      <dgm:prSet presAssocID="{30F7D485-7E19-4ABC-8E06-94E9F541D20D}" presName="linear" presStyleCnt="0">
        <dgm:presLayoutVars>
          <dgm:animLvl val="lvl"/>
          <dgm:resizeHandles val="exact"/>
        </dgm:presLayoutVars>
      </dgm:prSet>
      <dgm:spPr/>
    </dgm:pt>
    <dgm:pt modelId="{9F6A8308-80BE-45C3-8963-762973397286}" type="pres">
      <dgm:prSet presAssocID="{1BD0B12B-2240-419E-8FFD-26ADB8DBEEED}" presName="parentText" presStyleLbl="node1" presStyleIdx="0" presStyleCnt="3">
        <dgm:presLayoutVars>
          <dgm:chMax val="0"/>
          <dgm:bulletEnabled val="1"/>
        </dgm:presLayoutVars>
      </dgm:prSet>
      <dgm:spPr/>
    </dgm:pt>
    <dgm:pt modelId="{55D10F96-F70A-4A00-9594-5E29873FB1D9}" type="pres">
      <dgm:prSet presAssocID="{B480D30B-6EFC-4BA4-BEF5-998022708FEF}" presName="spacer" presStyleCnt="0"/>
      <dgm:spPr/>
    </dgm:pt>
    <dgm:pt modelId="{1FD5F2F4-73B1-4833-8091-7C6D1079F42B}" type="pres">
      <dgm:prSet presAssocID="{486415C2-1DDD-40C9-984F-C81BF8843467}" presName="parentText" presStyleLbl="node1" presStyleIdx="1" presStyleCnt="3">
        <dgm:presLayoutVars>
          <dgm:chMax val="0"/>
          <dgm:bulletEnabled val="1"/>
        </dgm:presLayoutVars>
      </dgm:prSet>
      <dgm:spPr/>
    </dgm:pt>
    <dgm:pt modelId="{D59B4710-BA68-48F0-9F92-8500FD6F9016}" type="pres">
      <dgm:prSet presAssocID="{ED98B154-DD97-4399-9930-49AF91E5A7D1}" presName="spacer" presStyleCnt="0"/>
      <dgm:spPr/>
    </dgm:pt>
    <dgm:pt modelId="{918C479F-5A2E-4C68-9A79-13864E59BE06}" type="pres">
      <dgm:prSet presAssocID="{3D3188D2-3F73-4DA1-B808-7CA8B829C4C4}" presName="parentText" presStyleLbl="node1" presStyleIdx="2" presStyleCnt="3">
        <dgm:presLayoutVars>
          <dgm:chMax val="0"/>
          <dgm:bulletEnabled val="1"/>
        </dgm:presLayoutVars>
      </dgm:prSet>
      <dgm:spPr/>
    </dgm:pt>
  </dgm:ptLst>
  <dgm:cxnLst>
    <dgm:cxn modelId="{DEC69520-68F7-441A-9530-535397715998}" srcId="{30F7D485-7E19-4ABC-8E06-94E9F541D20D}" destId="{486415C2-1DDD-40C9-984F-C81BF8843467}" srcOrd="1" destOrd="0" parTransId="{B64809CD-C489-4CD9-84EE-8DB1D8E4E14C}" sibTransId="{ED98B154-DD97-4399-9930-49AF91E5A7D1}"/>
    <dgm:cxn modelId="{CD411E24-B253-4358-A35D-E1A7A1BA0D4D}" type="presOf" srcId="{3D3188D2-3F73-4DA1-B808-7CA8B829C4C4}" destId="{918C479F-5A2E-4C68-9A79-13864E59BE06}" srcOrd="0" destOrd="0" presId="urn:microsoft.com/office/officeart/2005/8/layout/vList2"/>
    <dgm:cxn modelId="{60CF822C-EBAB-442A-9FDE-17403D327DBB}" srcId="{30F7D485-7E19-4ABC-8E06-94E9F541D20D}" destId="{3D3188D2-3F73-4DA1-B808-7CA8B829C4C4}" srcOrd="2" destOrd="0" parTransId="{C4A816F2-EE47-4A98-AD98-F1C4CFD98FE8}" sibTransId="{EBBC82AA-CDC5-4D57-A0F4-66DF5AC037F4}"/>
    <dgm:cxn modelId="{13252671-D55F-4C90-8F72-AFE6E5E1D115}" type="presOf" srcId="{486415C2-1DDD-40C9-984F-C81BF8843467}" destId="{1FD5F2F4-73B1-4833-8091-7C6D1079F42B}" srcOrd="0" destOrd="0" presId="urn:microsoft.com/office/officeart/2005/8/layout/vList2"/>
    <dgm:cxn modelId="{D24FF380-995E-41D3-8B91-891390C07C10}" srcId="{30F7D485-7E19-4ABC-8E06-94E9F541D20D}" destId="{1BD0B12B-2240-419E-8FFD-26ADB8DBEEED}" srcOrd="0" destOrd="0" parTransId="{018260C5-9914-4A07-A258-03A89EDF75D3}" sibTransId="{B480D30B-6EFC-4BA4-BEF5-998022708FEF}"/>
    <dgm:cxn modelId="{7DC46E83-14BA-4331-8DB4-84925DDE3CA3}" type="presOf" srcId="{30F7D485-7E19-4ABC-8E06-94E9F541D20D}" destId="{31413A70-487C-47AA-8D9F-73E708DBA5CE}" srcOrd="0" destOrd="0" presId="urn:microsoft.com/office/officeart/2005/8/layout/vList2"/>
    <dgm:cxn modelId="{B043F2F1-47C9-468D-AD17-7664F117FEE9}" type="presOf" srcId="{1BD0B12B-2240-419E-8FFD-26ADB8DBEEED}" destId="{9F6A8308-80BE-45C3-8963-762973397286}" srcOrd="0" destOrd="0" presId="urn:microsoft.com/office/officeart/2005/8/layout/vList2"/>
    <dgm:cxn modelId="{6E22FFF1-FA33-44AC-81E5-95F5EEE7886A}" type="presParOf" srcId="{31413A70-487C-47AA-8D9F-73E708DBA5CE}" destId="{9F6A8308-80BE-45C3-8963-762973397286}" srcOrd="0" destOrd="0" presId="urn:microsoft.com/office/officeart/2005/8/layout/vList2"/>
    <dgm:cxn modelId="{79707F8B-9A28-423C-A6E6-233EED77CE5C}" type="presParOf" srcId="{31413A70-487C-47AA-8D9F-73E708DBA5CE}" destId="{55D10F96-F70A-4A00-9594-5E29873FB1D9}" srcOrd="1" destOrd="0" presId="urn:microsoft.com/office/officeart/2005/8/layout/vList2"/>
    <dgm:cxn modelId="{55D96F4D-5C97-4CB5-82DF-A81210F18364}" type="presParOf" srcId="{31413A70-487C-47AA-8D9F-73E708DBA5CE}" destId="{1FD5F2F4-73B1-4833-8091-7C6D1079F42B}" srcOrd="2" destOrd="0" presId="urn:microsoft.com/office/officeart/2005/8/layout/vList2"/>
    <dgm:cxn modelId="{2B57C1C1-3538-4651-8BC0-0C399A15062C}" type="presParOf" srcId="{31413A70-487C-47AA-8D9F-73E708DBA5CE}" destId="{D59B4710-BA68-48F0-9F92-8500FD6F9016}" srcOrd="3" destOrd="0" presId="urn:microsoft.com/office/officeart/2005/8/layout/vList2"/>
    <dgm:cxn modelId="{66A2A9DD-493D-4A2F-B864-8A426EC91E53}" type="presParOf" srcId="{31413A70-487C-47AA-8D9F-73E708DBA5CE}" destId="{918C479F-5A2E-4C68-9A79-13864E59BE06}"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8E8ED0-9F6E-4CD1-826D-BFF9721C34E4}" type="doc">
      <dgm:prSet loTypeId="urn:microsoft.com/office/officeart/2005/8/layout/vProcess5" loCatId="process" qsTypeId="urn:microsoft.com/office/officeart/2005/8/quickstyle/simple1#3" qsCatId="simple" csTypeId="urn:microsoft.com/office/officeart/2005/8/colors/colorful1#2" csCatId="colorful"/>
      <dgm:spPr/>
      <dgm:t>
        <a:bodyPr/>
        <a:lstStyle/>
        <a:p>
          <a:endParaRPr lang="en-US"/>
        </a:p>
      </dgm:t>
    </dgm:pt>
    <dgm:pt modelId="{EDA7AF87-2AD2-4DAF-88FD-3C00D4BFAAB6}">
      <dgm:prSet/>
      <dgm:spPr/>
      <dgm:t>
        <a:bodyPr/>
        <a:lstStyle/>
        <a:p>
          <a:r>
            <a:rPr lang="en-GB"/>
            <a:t>Extremely important intervention!</a:t>
          </a:r>
          <a:endParaRPr lang="en-US"/>
        </a:p>
      </dgm:t>
    </dgm:pt>
    <dgm:pt modelId="{5600C920-CEDD-482E-AE4D-6A4E4B560759}" type="parTrans" cxnId="{7717F97E-B232-41FE-AEA4-F66D0B7D4F95}">
      <dgm:prSet/>
      <dgm:spPr/>
      <dgm:t>
        <a:bodyPr/>
        <a:lstStyle/>
        <a:p>
          <a:endParaRPr lang="en-US"/>
        </a:p>
      </dgm:t>
    </dgm:pt>
    <dgm:pt modelId="{606333D3-2A5B-4A95-B778-F89027B0230B}" type="sibTrans" cxnId="{7717F97E-B232-41FE-AEA4-F66D0B7D4F95}">
      <dgm:prSet/>
      <dgm:spPr/>
      <dgm:t>
        <a:bodyPr/>
        <a:lstStyle/>
        <a:p>
          <a:endParaRPr lang="en-US"/>
        </a:p>
      </dgm:t>
    </dgm:pt>
    <dgm:pt modelId="{193FCE49-4D77-4FBB-B17D-9E9754C6254A}">
      <dgm:prSet/>
      <dgm:spPr/>
      <dgm:t>
        <a:bodyPr/>
        <a:lstStyle/>
        <a:p>
          <a:r>
            <a:rPr lang="en-GB"/>
            <a:t>Attendance is monitored</a:t>
          </a:r>
          <a:endParaRPr lang="en-US"/>
        </a:p>
      </dgm:t>
    </dgm:pt>
    <dgm:pt modelId="{638A05B4-4A30-4888-A603-CF383277EF89}" type="parTrans" cxnId="{F95FEB13-467A-44A0-88F7-3EF20086AEAB}">
      <dgm:prSet/>
      <dgm:spPr/>
      <dgm:t>
        <a:bodyPr/>
        <a:lstStyle/>
        <a:p>
          <a:endParaRPr lang="en-US"/>
        </a:p>
      </dgm:t>
    </dgm:pt>
    <dgm:pt modelId="{6AB3865C-474E-4C87-828F-DA2E840EB36C}" type="sibTrans" cxnId="{F95FEB13-467A-44A0-88F7-3EF20086AEAB}">
      <dgm:prSet/>
      <dgm:spPr/>
      <dgm:t>
        <a:bodyPr/>
        <a:lstStyle/>
        <a:p>
          <a:endParaRPr lang="en-US"/>
        </a:p>
      </dgm:t>
    </dgm:pt>
    <dgm:pt modelId="{7183A23B-A939-44DB-9F32-116E22771448}">
      <dgm:prSet/>
      <dgm:spPr/>
      <dgm:t>
        <a:bodyPr/>
        <a:lstStyle/>
        <a:p>
          <a:r>
            <a:rPr lang="en-GB"/>
            <a:t>Pupils must explain to their class teacher if they cannot attend supported study, attending is expected. </a:t>
          </a:r>
          <a:endParaRPr lang="en-US"/>
        </a:p>
      </dgm:t>
    </dgm:pt>
    <dgm:pt modelId="{653D4E65-CFBC-42A5-98B6-1DE116DD6FC5}" type="parTrans" cxnId="{D9C2E4EE-9773-48F6-B15D-AB0ADBD9C85F}">
      <dgm:prSet/>
      <dgm:spPr/>
      <dgm:t>
        <a:bodyPr/>
        <a:lstStyle/>
        <a:p>
          <a:endParaRPr lang="en-US"/>
        </a:p>
      </dgm:t>
    </dgm:pt>
    <dgm:pt modelId="{24668155-7E7D-4025-9899-F04829E1DC0F}" type="sibTrans" cxnId="{D9C2E4EE-9773-48F6-B15D-AB0ADBD9C85F}">
      <dgm:prSet/>
      <dgm:spPr/>
      <dgm:t>
        <a:bodyPr/>
        <a:lstStyle/>
        <a:p>
          <a:endParaRPr lang="en-US"/>
        </a:p>
      </dgm:t>
    </dgm:pt>
    <dgm:pt modelId="{7618CADC-DB0F-4DE6-A453-E40E63E6095A}" type="pres">
      <dgm:prSet presAssocID="{A68E8ED0-9F6E-4CD1-826D-BFF9721C34E4}" presName="outerComposite" presStyleCnt="0">
        <dgm:presLayoutVars>
          <dgm:chMax val="5"/>
          <dgm:dir/>
          <dgm:resizeHandles val="exact"/>
        </dgm:presLayoutVars>
      </dgm:prSet>
      <dgm:spPr/>
    </dgm:pt>
    <dgm:pt modelId="{951F73C9-7518-42E2-8BC6-017C49C17555}" type="pres">
      <dgm:prSet presAssocID="{A68E8ED0-9F6E-4CD1-826D-BFF9721C34E4}" presName="dummyMaxCanvas" presStyleCnt="0">
        <dgm:presLayoutVars/>
      </dgm:prSet>
      <dgm:spPr/>
    </dgm:pt>
    <dgm:pt modelId="{1187D216-6D39-40AC-9DBA-EB5B2BAC3BDC}" type="pres">
      <dgm:prSet presAssocID="{A68E8ED0-9F6E-4CD1-826D-BFF9721C34E4}" presName="ThreeNodes_1" presStyleLbl="node1" presStyleIdx="0" presStyleCnt="3">
        <dgm:presLayoutVars>
          <dgm:bulletEnabled val="1"/>
        </dgm:presLayoutVars>
      </dgm:prSet>
      <dgm:spPr/>
    </dgm:pt>
    <dgm:pt modelId="{D58D51E3-DFFF-4844-AD53-D62142C5FDD6}" type="pres">
      <dgm:prSet presAssocID="{A68E8ED0-9F6E-4CD1-826D-BFF9721C34E4}" presName="ThreeNodes_2" presStyleLbl="node1" presStyleIdx="1" presStyleCnt="3">
        <dgm:presLayoutVars>
          <dgm:bulletEnabled val="1"/>
        </dgm:presLayoutVars>
      </dgm:prSet>
      <dgm:spPr/>
    </dgm:pt>
    <dgm:pt modelId="{49F1E671-C113-486A-B82A-13C17899109C}" type="pres">
      <dgm:prSet presAssocID="{A68E8ED0-9F6E-4CD1-826D-BFF9721C34E4}" presName="ThreeNodes_3" presStyleLbl="node1" presStyleIdx="2" presStyleCnt="3">
        <dgm:presLayoutVars>
          <dgm:bulletEnabled val="1"/>
        </dgm:presLayoutVars>
      </dgm:prSet>
      <dgm:spPr/>
    </dgm:pt>
    <dgm:pt modelId="{C3E91B24-5180-4EEA-8D19-012000333D7F}" type="pres">
      <dgm:prSet presAssocID="{A68E8ED0-9F6E-4CD1-826D-BFF9721C34E4}" presName="ThreeConn_1-2" presStyleLbl="fgAccFollowNode1" presStyleIdx="0" presStyleCnt="2">
        <dgm:presLayoutVars>
          <dgm:bulletEnabled val="1"/>
        </dgm:presLayoutVars>
      </dgm:prSet>
      <dgm:spPr/>
    </dgm:pt>
    <dgm:pt modelId="{C605B8B2-F81F-4B3C-BF29-68F11EEF16C9}" type="pres">
      <dgm:prSet presAssocID="{A68E8ED0-9F6E-4CD1-826D-BFF9721C34E4}" presName="ThreeConn_2-3" presStyleLbl="fgAccFollowNode1" presStyleIdx="1" presStyleCnt="2">
        <dgm:presLayoutVars>
          <dgm:bulletEnabled val="1"/>
        </dgm:presLayoutVars>
      </dgm:prSet>
      <dgm:spPr/>
    </dgm:pt>
    <dgm:pt modelId="{8491CC4F-10B9-4B80-855D-4627488D918C}" type="pres">
      <dgm:prSet presAssocID="{A68E8ED0-9F6E-4CD1-826D-BFF9721C34E4}" presName="ThreeNodes_1_text" presStyleLbl="node1" presStyleIdx="2" presStyleCnt="3">
        <dgm:presLayoutVars>
          <dgm:bulletEnabled val="1"/>
        </dgm:presLayoutVars>
      </dgm:prSet>
      <dgm:spPr/>
    </dgm:pt>
    <dgm:pt modelId="{5CB2FEEC-2BB7-44CC-A89C-681677B5DBD9}" type="pres">
      <dgm:prSet presAssocID="{A68E8ED0-9F6E-4CD1-826D-BFF9721C34E4}" presName="ThreeNodes_2_text" presStyleLbl="node1" presStyleIdx="2" presStyleCnt="3">
        <dgm:presLayoutVars>
          <dgm:bulletEnabled val="1"/>
        </dgm:presLayoutVars>
      </dgm:prSet>
      <dgm:spPr/>
    </dgm:pt>
    <dgm:pt modelId="{DAB345F4-1F44-46C4-86E3-16F7E8ACA877}" type="pres">
      <dgm:prSet presAssocID="{A68E8ED0-9F6E-4CD1-826D-BFF9721C34E4}" presName="ThreeNodes_3_text" presStyleLbl="node1" presStyleIdx="2" presStyleCnt="3">
        <dgm:presLayoutVars>
          <dgm:bulletEnabled val="1"/>
        </dgm:presLayoutVars>
      </dgm:prSet>
      <dgm:spPr/>
    </dgm:pt>
  </dgm:ptLst>
  <dgm:cxnLst>
    <dgm:cxn modelId="{F95FEB13-467A-44A0-88F7-3EF20086AEAB}" srcId="{A68E8ED0-9F6E-4CD1-826D-BFF9721C34E4}" destId="{193FCE49-4D77-4FBB-B17D-9E9754C6254A}" srcOrd="1" destOrd="0" parTransId="{638A05B4-4A30-4888-A603-CF383277EF89}" sibTransId="{6AB3865C-474E-4C87-828F-DA2E840EB36C}"/>
    <dgm:cxn modelId="{88FB6617-3AE9-44D9-A946-1A4A0226BC1A}" type="presOf" srcId="{EDA7AF87-2AD2-4DAF-88FD-3C00D4BFAAB6}" destId="{1187D216-6D39-40AC-9DBA-EB5B2BAC3BDC}" srcOrd="0" destOrd="0" presId="urn:microsoft.com/office/officeart/2005/8/layout/vProcess5"/>
    <dgm:cxn modelId="{75CBD41E-0A5B-492D-83C3-DA0B4F8E911A}" type="presOf" srcId="{7183A23B-A939-44DB-9F32-116E22771448}" destId="{49F1E671-C113-486A-B82A-13C17899109C}" srcOrd="0" destOrd="0" presId="urn:microsoft.com/office/officeart/2005/8/layout/vProcess5"/>
    <dgm:cxn modelId="{BAC5576D-19E3-4349-9225-A41830338FAB}" type="presOf" srcId="{EDA7AF87-2AD2-4DAF-88FD-3C00D4BFAAB6}" destId="{8491CC4F-10B9-4B80-855D-4627488D918C}" srcOrd="1" destOrd="0" presId="urn:microsoft.com/office/officeart/2005/8/layout/vProcess5"/>
    <dgm:cxn modelId="{D9492A7A-8424-431F-9055-73F07236F8BC}" type="presOf" srcId="{7183A23B-A939-44DB-9F32-116E22771448}" destId="{DAB345F4-1F44-46C4-86E3-16F7E8ACA877}" srcOrd="1" destOrd="0" presId="urn:microsoft.com/office/officeart/2005/8/layout/vProcess5"/>
    <dgm:cxn modelId="{7717F97E-B232-41FE-AEA4-F66D0B7D4F95}" srcId="{A68E8ED0-9F6E-4CD1-826D-BFF9721C34E4}" destId="{EDA7AF87-2AD2-4DAF-88FD-3C00D4BFAAB6}" srcOrd="0" destOrd="0" parTransId="{5600C920-CEDD-482E-AE4D-6A4E4B560759}" sibTransId="{606333D3-2A5B-4A95-B778-F89027B0230B}"/>
    <dgm:cxn modelId="{8E1BE28E-588C-45FF-BD04-E41AB9346CD7}" type="presOf" srcId="{6AB3865C-474E-4C87-828F-DA2E840EB36C}" destId="{C605B8B2-F81F-4B3C-BF29-68F11EEF16C9}" srcOrd="0" destOrd="0" presId="urn:microsoft.com/office/officeart/2005/8/layout/vProcess5"/>
    <dgm:cxn modelId="{D71C6AC7-B816-49D6-A497-9104624EFC8B}" type="presOf" srcId="{A68E8ED0-9F6E-4CD1-826D-BFF9721C34E4}" destId="{7618CADC-DB0F-4DE6-A453-E40E63E6095A}" srcOrd="0" destOrd="0" presId="urn:microsoft.com/office/officeart/2005/8/layout/vProcess5"/>
    <dgm:cxn modelId="{AB0C7FEA-EF60-4951-8055-193AE44B64F3}" type="presOf" srcId="{193FCE49-4D77-4FBB-B17D-9E9754C6254A}" destId="{D58D51E3-DFFF-4844-AD53-D62142C5FDD6}" srcOrd="0" destOrd="0" presId="urn:microsoft.com/office/officeart/2005/8/layout/vProcess5"/>
    <dgm:cxn modelId="{D9C2E4EE-9773-48F6-B15D-AB0ADBD9C85F}" srcId="{A68E8ED0-9F6E-4CD1-826D-BFF9721C34E4}" destId="{7183A23B-A939-44DB-9F32-116E22771448}" srcOrd="2" destOrd="0" parTransId="{653D4E65-CFBC-42A5-98B6-1DE116DD6FC5}" sibTransId="{24668155-7E7D-4025-9899-F04829E1DC0F}"/>
    <dgm:cxn modelId="{A1C8ABF2-825A-4E64-8DA6-32BD57247318}" type="presOf" srcId="{606333D3-2A5B-4A95-B778-F89027B0230B}" destId="{C3E91B24-5180-4EEA-8D19-012000333D7F}" srcOrd="0" destOrd="0" presId="urn:microsoft.com/office/officeart/2005/8/layout/vProcess5"/>
    <dgm:cxn modelId="{59816CFB-1C9E-42A7-B76F-94B6644C8F40}" type="presOf" srcId="{193FCE49-4D77-4FBB-B17D-9E9754C6254A}" destId="{5CB2FEEC-2BB7-44CC-A89C-681677B5DBD9}" srcOrd="1" destOrd="0" presId="urn:microsoft.com/office/officeart/2005/8/layout/vProcess5"/>
    <dgm:cxn modelId="{D1B80CC6-1247-4D3A-B65D-F9D5E36F503A}" type="presParOf" srcId="{7618CADC-DB0F-4DE6-A453-E40E63E6095A}" destId="{951F73C9-7518-42E2-8BC6-017C49C17555}" srcOrd="0" destOrd="0" presId="urn:microsoft.com/office/officeart/2005/8/layout/vProcess5"/>
    <dgm:cxn modelId="{3948A5E8-61F8-4A14-9786-1F298DA25E53}" type="presParOf" srcId="{7618CADC-DB0F-4DE6-A453-E40E63E6095A}" destId="{1187D216-6D39-40AC-9DBA-EB5B2BAC3BDC}" srcOrd="1" destOrd="0" presId="urn:microsoft.com/office/officeart/2005/8/layout/vProcess5"/>
    <dgm:cxn modelId="{59E28731-7D5D-48BD-AE72-D6159516D472}" type="presParOf" srcId="{7618CADC-DB0F-4DE6-A453-E40E63E6095A}" destId="{D58D51E3-DFFF-4844-AD53-D62142C5FDD6}" srcOrd="2" destOrd="0" presId="urn:microsoft.com/office/officeart/2005/8/layout/vProcess5"/>
    <dgm:cxn modelId="{C296052C-80F1-44DE-83E5-E0A2E8CCE6F6}" type="presParOf" srcId="{7618CADC-DB0F-4DE6-A453-E40E63E6095A}" destId="{49F1E671-C113-486A-B82A-13C17899109C}" srcOrd="3" destOrd="0" presId="urn:microsoft.com/office/officeart/2005/8/layout/vProcess5"/>
    <dgm:cxn modelId="{141F089D-212D-4EC5-8416-082E920520BC}" type="presParOf" srcId="{7618CADC-DB0F-4DE6-A453-E40E63E6095A}" destId="{C3E91B24-5180-4EEA-8D19-012000333D7F}" srcOrd="4" destOrd="0" presId="urn:microsoft.com/office/officeart/2005/8/layout/vProcess5"/>
    <dgm:cxn modelId="{97A93CDF-69DF-4295-B097-E799628B05D8}" type="presParOf" srcId="{7618CADC-DB0F-4DE6-A453-E40E63E6095A}" destId="{C605B8B2-F81F-4B3C-BF29-68F11EEF16C9}" srcOrd="5" destOrd="0" presId="urn:microsoft.com/office/officeart/2005/8/layout/vProcess5"/>
    <dgm:cxn modelId="{ED89A4D2-6536-495C-BA7F-1429B8A90494}" type="presParOf" srcId="{7618CADC-DB0F-4DE6-A453-E40E63E6095A}" destId="{8491CC4F-10B9-4B80-855D-4627488D918C}" srcOrd="6" destOrd="0" presId="urn:microsoft.com/office/officeart/2005/8/layout/vProcess5"/>
    <dgm:cxn modelId="{368206BE-5D32-47BB-B2CB-FD5B0BD34C8B}" type="presParOf" srcId="{7618CADC-DB0F-4DE6-A453-E40E63E6095A}" destId="{5CB2FEEC-2BB7-44CC-A89C-681677B5DBD9}" srcOrd="7" destOrd="0" presId="urn:microsoft.com/office/officeart/2005/8/layout/vProcess5"/>
    <dgm:cxn modelId="{4894BCBB-0885-4B80-9443-642324806297}" type="presParOf" srcId="{7618CADC-DB0F-4DE6-A453-E40E63E6095A}" destId="{DAB345F4-1F44-46C4-86E3-16F7E8ACA87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1443DE-D965-404F-91DB-7CD85E41E160}" type="doc">
      <dgm:prSet loTypeId="urn:microsoft.com/office/officeart/2018/5/layout/IconCircleLabelList" loCatId="icon" qsTypeId="urn:microsoft.com/office/officeart/2005/8/quickstyle/simple1#4" qsCatId="simple" csTypeId="urn:microsoft.com/office/officeart/2018/5/colors/Iconchunking_neutralicon_colorful1" csCatId="colorful" phldr="1"/>
      <dgm:spPr/>
      <dgm:t>
        <a:bodyPr/>
        <a:lstStyle/>
        <a:p>
          <a:endParaRPr lang="en-US"/>
        </a:p>
      </dgm:t>
    </dgm:pt>
    <dgm:pt modelId="{1B1BF127-A19D-4DFC-9241-796B18D6BA00}">
      <dgm:prSet/>
      <dgm:spPr/>
      <dgm:t>
        <a:bodyPr/>
        <a:lstStyle/>
        <a:p>
          <a:pPr>
            <a:defRPr cap="all"/>
          </a:pPr>
          <a:r>
            <a:rPr lang="en-GB"/>
            <a:t>As well as asking 'Do you have homework?’</a:t>
          </a:r>
          <a:endParaRPr lang="en-US"/>
        </a:p>
      </dgm:t>
    </dgm:pt>
    <dgm:pt modelId="{48AC462A-5735-41CB-80D4-A209D35724FC}" type="parTrans" cxnId="{7677F8C0-81E1-43F9-AEBF-982008757396}">
      <dgm:prSet/>
      <dgm:spPr/>
      <dgm:t>
        <a:bodyPr/>
        <a:lstStyle/>
        <a:p>
          <a:endParaRPr lang="en-US"/>
        </a:p>
      </dgm:t>
    </dgm:pt>
    <dgm:pt modelId="{60172C4C-21F9-498E-B5D0-C2E7E3B461F4}" type="sibTrans" cxnId="{7677F8C0-81E1-43F9-AEBF-982008757396}">
      <dgm:prSet/>
      <dgm:spPr/>
      <dgm:t>
        <a:bodyPr/>
        <a:lstStyle/>
        <a:p>
          <a:endParaRPr lang="en-US"/>
        </a:p>
      </dgm:t>
    </dgm:pt>
    <dgm:pt modelId="{BE801877-8C77-4A76-97CC-E89AAC299A74}">
      <dgm:prSet/>
      <dgm:spPr/>
      <dgm:t>
        <a:bodyPr/>
        <a:lstStyle/>
        <a:p>
          <a:pPr>
            <a:defRPr cap="all"/>
          </a:pPr>
          <a:r>
            <a:rPr lang="en-GB"/>
            <a:t>Ask 'Show me what you remember from class today'</a:t>
          </a:r>
          <a:endParaRPr lang="en-US"/>
        </a:p>
      </dgm:t>
    </dgm:pt>
    <dgm:pt modelId="{E23FA555-0EB3-4031-A8CE-A7869A7A3FBD}" type="parTrans" cxnId="{2AC92BE2-B327-4D5E-ADE6-DBAE9F11EB88}">
      <dgm:prSet/>
      <dgm:spPr/>
      <dgm:t>
        <a:bodyPr/>
        <a:lstStyle/>
        <a:p>
          <a:endParaRPr lang="en-US"/>
        </a:p>
      </dgm:t>
    </dgm:pt>
    <dgm:pt modelId="{8C1F5B65-22BE-4A09-9E8E-B54CF87A5D86}" type="sibTrans" cxnId="{2AC92BE2-B327-4D5E-ADE6-DBAE9F11EB88}">
      <dgm:prSet/>
      <dgm:spPr/>
      <dgm:t>
        <a:bodyPr/>
        <a:lstStyle/>
        <a:p>
          <a:endParaRPr lang="en-US"/>
        </a:p>
      </dgm:t>
    </dgm:pt>
    <dgm:pt modelId="{780478B1-E423-4C17-A7B2-66CB5E519CA9}" type="pres">
      <dgm:prSet presAssocID="{131443DE-D965-404F-91DB-7CD85E41E160}" presName="root" presStyleCnt="0">
        <dgm:presLayoutVars>
          <dgm:dir/>
          <dgm:resizeHandles val="exact"/>
        </dgm:presLayoutVars>
      </dgm:prSet>
      <dgm:spPr/>
    </dgm:pt>
    <dgm:pt modelId="{9C6CD66B-9DD5-4118-A6D7-B6265C9F7143}" type="pres">
      <dgm:prSet presAssocID="{1B1BF127-A19D-4DFC-9241-796B18D6BA00}" presName="compNode" presStyleCnt="0"/>
      <dgm:spPr/>
    </dgm:pt>
    <dgm:pt modelId="{451420AD-C974-47D4-A84C-8BF6AC0581F9}" type="pres">
      <dgm:prSet presAssocID="{1B1BF127-A19D-4DFC-9241-796B18D6BA00}" presName="iconBgRect" presStyleLbl="bgShp" presStyleIdx="0" presStyleCnt="2"/>
      <dgm:spPr/>
    </dgm:pt>
    <dgm:pt modelId="{DA70AD2E-DBCD-4076-A3BE-AD52995AAF25}" type="pres">
      <dgm:prSet presAssocID="{1B1BF127-A19D-4DFC-9241-796B18D6BA00}"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lassroom"/>
        </a:ext>
      </dgm:extLst>
    </dgm:pt>
    <dgm:pt modelId="{E792F8D4-CACD-49E2-B2D7-F6F8483D63BB}" type="pres">
      <dgm:prSet presAssocID="{1B1BF127-A19D-4DFC-9241-796B18D6BA00}" presName="spaceRect" presStyleCnt="0"/>
      <dgm:spPr/>
    </dgm:pt>
    <dgm:pt modelId="{2CC5BF3C-281A-4EDB-8B4D-2849652029AB}" type="pres">
      <dgm:prSet presAssocID="{1B1BF127-A19D-4DFC-9241-796B18D6BA00}" presName="textRect" presStyleLbl="revTx" presStyleIdx="0" presStyleCnt="2">
        <dgm:presLayoutVars>
          <dgm:chMax val="1"/>
          <dgm:chPref val="1"/>
        </dgm:presLayoutVars>
      </dgm:prSet>
      <dgm:spPr/>
    </dgm:pt>
    <dgm:pt modelId="{45824A65-0255-42EC-B0C6-0E3FE21ABB26}" type="pres">
      <dgm:prSet presAssocID="{60172C4C-21F9-498E-B5D0-C2E7E3B461F4}" presName="sibTrans" presStyleCnt="0"/>
      <dgm:spPr/>
    </dgm:pt>
    <dgm:pt modelId="{DF487A04-D46D-4027-8DFD-A85F3C80B8AB}" type="pres">
      <dgm:prSet presAssocID="{BE801877-8C77-4A76-97CC-E89AAC299A74}" presName="compNode" presStyleCnt="0"/>
      <dgm:spPr/>
    </dgm:pt>
    <dgm:pt modelId="{16A4D5C5-3131-41DB-A94A-22AB704E7A4E}" type="pres">
      <dgm:prSet presAssocID="{BE801877-8C77-4A76-97CC-E89AAC299A74}" presName="iconBgRect" presStyleLbl="bgShp" presStyleIdx="1" presStyleCnt="2"/>
      <dgm:spPr/>
    </dgm:pt>
    <dgm:pt modelId="{069D07DE-586A-4C6D-ACB1-0C2AB4E01546}" type="pres">
      <dgm:prSet presAssocID="{BE801877-8C77-4A76-97CC-E89AAC299A74}"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64EA1DDC-50F1-460C-917E-091B836D8548}" type="pres">
      <dgm:prSet presAssocID="{BE801877-8C77-4A76-97CC-E89AAC299A74}" presName="spaceRect" presStyleCnt="0"/>
      <dgm:spPr/>
    </dgm:pt>
    <dgm:pt modelId="{1157DE44-E961-4CE7-9CFF-78FBE50E59D6}" type="pres">
      <dgm:prSet presAssocID="{BE801877-8C77-4A76-97CC-E89AAC299A74}" presName="textRect" presStyleLbl="revTx" presStyleIdx="1" presStyleCnt="2">
        <dgm:presLayoutVars>
          <dgm:chMax val="1"/>
          <dgm:chPref val="1"/>
        </dgm:presLayoutVars>
      </dgm:prSet>
      <dgm:spPr/>
    </dgm:pt>
  </dgm:ptLst>
  <dgm:cxnLst>
    <dgm:cxn modelId="{EFAF2715-689E-43EB-A3D0-44D03A488747}" type="presOf" srcId="{BE801877-8C77-4A76-97CC-E89AAC299A74}" destId="{1157DE44-E961-4CE7-9CFF-78FBE50E59D6}" srcOrd="0" destOrd="0" presId="urn:microsoft.com/office/officeart/2018/5/layout/IconCircleLabelList"/>
    <dgm:cxn modelId="{997010A5-5455-4DED-B29E-8707B475BEF1}" type="presOf" srcId="{1B1BF127-A19D-4DFC-9241-796B18D6BA00}" destId="{2CC5BF3C-281A-4EDB-8B4D-2849652029AB}" srcOrd="0" destOrd="0" presId="urn:microsoft.com/office/officeart/2018/5/layout/IconCircleLabelList"/>
    <dgm:cxn modelId="{7677F8C0-81E1-43F9-AEBF-982008757396}" srcId="{131443DE-D965-404F-91DB-7CD85E41E160}" destId="{1B1BF127-A19D-4DFC-9241-796B18D6BA00}" srcOrd="0" destOrd="0" parTransId="{48AC462A-5735-41CB-80D4-A209D35724FC}" sibTransId="{60172C4C-21F9-498E-B5D0-C2E7E3B461F4}"/>
    <dgm:cxn modelId="{2AC92BE2-B327-4D5E-ADE6-DBAE9F11EB88}" srcId="{131443DE-D965-404F-91DB-7CD85E41E160}" destId="{BE801877-8C77-4A76-97CC-E89AAC299A74}" srcOrd="1" destOrd="0" parTransId="{E23FA555-0EB3-4031-A8CE-A7869A7A3FBD}" sibTransId="{8C1F5B65-22BE-4A09-9E8E-B54CF87A5D86}"/>
    <dgm:cxn modelId="{870DC6E2-7F60-4311-ACA9-83C45873954F}" type="presOf" srcId="{131443DE-D965-404F-91DB-7CD85E41E160}" destId="{780478B1-E423-4C17-A7B2-66CB5E519CA9}" srcOrd="0" destOrd="0" presId="urn:microsoft.com/office/officeart/2018/5/layout/IconCircleLabelList"/>
    <dgm:cxn modelId="{7A762A64-EA35-488F-9D75-774EFB5A7E23}" type="presParOf" srcId="{780478B1-E423-4C17-A7B2-66CB5E519CA9}" destId="{9C6CD66B-9DD5-4118-A6D7-B6265C9F7143}" srcOrd="0" destOrd="0" presId="urn:microsoft.com/office/officeart/2018/5/layout/IconCircleLabelList"/>
    <dgm:cxn modelId="{6FC05717-EE0A-47D0-8378-74C94A58A2FB}" type="presParOf" srcId="{9C6CD66B-9DD5-4118-A6D7-B6265C9F7143}" destId="{451420AD-C974-47D4-A84C-8BF6AC0581F9}" srcOrd="0" destOrd="0" presId="urn:microsoft.com/office/officeart/2018/5/layout/IconCircleLabelList"/>
    <dgm:cxn modelId="{1E90D09C-A70D-4F95-9E95-E05C6B713EA2}" type="presParOf" srcId="{9C6CD66B-9DD5-4118-A6D7-B6265C9F7143}" destId="{DA70AD2E-DBCD-4076-A3BE-AD52995AAF25}" srcOrd="1" destOrd="0" presId="urn:microsoft.com/office/officeart/2018/5/layout/IconCircleLabelList"/>
    <dgm:cxn modelId="{02D143FA-C4D4-43A8-81FA-8ADE543736A8}" type="presParOf" srcId="{9C6CD66B-9DD5-4118-A6D7-B6265C9F7143}" destId="{E792F8D4-CACD-49E2-B2D7-F6F8483D63BB}" srcOrd="2" destOrd="0" presId="urn:microsoft.com/office/officeart/2018/5/layout/IconCircleLabelList"/>
    <dgm:cxn modelId="{66A535C2-F828-46F9-BF00-C699C1098A2E}" type="presParOf" srcId="{9C6CD66B-9DD5-4118-A6D7-B6265C9F7143}" destId="{2CC5BF3C-281A-4EDB-8B4D-2849652029AB}" srcOrd="3" destOrd="0" presId="urn:microsoft.com/office/officeart/2018/5/layout/IconCircleLabelList"/>
    <dgm:cxn modelId="{1DB26715-276C-4038-A94F-7556DB28AB74}" type="presParOf" srcId="{780478B1-E423-4C17-A7B2-66CB5E519CA9}" destId="{45824A65-0255-42EC-B0C6-0E3FE21ABB26}" srcOrd="1" destOrd="0" presId="urn:microsoft.com/office/officeart/2018/5/layout/IconCircleLabelList"/>
    <dgm:cxn modelId="{1526763A-BAA3-4DE3-8011-B512589EC639}" type="presParOf" srcId="{780478B1-E423-4C17-A7B2-66CB5E519CA9}" destId="{DF487A04-D46D-4027-8DFD-A85F3C80B8AB}" srcOrd="2" destOrd="0" presId="urn:microsoft.com/office/officeart/2018/5/layout/IconCircleLabelList"/>
    <dgm:cxn modelId="{FF0207F2-BE8E-4E3D-9F45-CD8DF8131194}" type="presParOf" srcId="{DF487A04-D46D-4027-8DFD-A85F3C80B8AB}" destId="{16A4D5C5-3131-41DB-A94A-22AB704E7A4E}" srcOrd="0" destOrd="0" presId="urn:microsoft.com/office/officeart/2018/5/layout/IconCircleLabelList"/>
    <dgm:cxn modelId="{2B88ABF5-B1A7-4AD0-A79D-9BC4996A3942}" type="presParOf" srcId="{DF487A04-D46D-4027-8DFD-A85F3C80B8AB}" destId="{069D07DE-586A-4C6D-ACB1-0C2AB4E01546}" srcOrd="1" destOrd="0" presId="urn:microsoft.com/office/officeart/2018/5/layout/IconCircleLabelList"/>
    <dgm:cxn modelId="{27ECDE90-3BDF-4CBD-A0B8-EB4E6EC74B07}" type="presParOf" srcId="{DF487A04-D46D-4027-8DFD-A85F3C80B8AB}" destId="{64EA1DDC-50F1-460C-917E-091B836D8548}" srcOrd="2" destOrd="0" presId="urn:microsoft.com/office/officeart/2018/5/layout/IconCircleLabelList"/>
    <dgm:cxn modelId="{3882328E-4107-4CB3-9E5D-E5265F8289A1}" type="presParOf" srcId="{DF487A04-D46D-4027-8DFD-A85F3C80B8AB}" destId="{1157DE44-E961-4CE7-9CFF-78FBE50E59D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C1FBF6B-5199-4F8B-AA53-730B1BF4B2B3}" type="doc">
      <dgm:prSet loTypeId="urn:microsoft.com/office/officeart/2016/7/layout/RoundedRectangleTimeline" loCatId="process" qsTypeId="urn:microsoft.com/office/officeart/2005/8/quickstyle/simple4#2" qsCatId="simple" csTypeId="urn:microsoft.com/office/officeart/2005/8/colors/colorful5#1" csCatId="colorful" phldr="1"/>
      <dgm:spPr/>
      <dgm:t>
        <a:bodyPr/>
        <a:lstStyle/>
        <a:p>
          <a:endParaRPr lang="en-US"/>
        </a:p>
      </dgm:t>
    </dgm:pt>
    <dgm:pt modelId="{8939013E-4322-4F60-8A33-139ED203EEF8}">
      <dgm:prSet/>
      <dgm:spPr/>
      <dgm:t>
        <a:bodyPr/>
        <a:lstStyle/>
        <a:p>
          <a:r>
            <a:rPr lang="en-US" dirty="0"/>
            <a:t>06.08.26</a:t>
          </a:r>
        </a:p>
      </dgm:t>
    </dgm:pt>
    <dgm:pt modelId="{D8932200-2DE2-4189-8879-85EA8F5C45EA}" type="parTrans" cxnId="{B3FABCA8-AF07-4BE9-B0C7-B2F57D04D9AB}">
      <dgm:prSet/>
      <dgm:spPr/>
      <dgm:t>
        <a:bodyPr/>
        <a:lstStyle/>
        <a:p>
          <a:endParaRPr lang="en-US"/>
        </a:p>
      </dgm:t>
    </dgm:pt>
    <dgm:pt modelId="{2E435369-C29D-422A-BDC3-D3D862197A5C}" type="sibTrans" cxnId="{B3FABCA8-AF07-4BE9-B0C7-B2F57D04D9AB}">
      <dgm:prSet/>
      <dgm:spPr/>
      <dgm:t>
        <a:bodyPr/>
        <a:lstStyle/>
        <a:p>
          <a:endParaRPr lang="en-US"/>
        </a:p>
      </dgm:t>
    </dgm:pt>
    <dgm:pt modelId="{F60C012A-39C6-452A-87BC-B3EADD9FDBB7}">
      <dgm:prSet/>
      <dgm:spPr/>
      <dgm:t>
        <a:bodyPr/>
        <a:lstStyle/>
        <a:p>
          <a:r>
            <a:rPr lang="en-US"/>
            <a:t>UCAS Support</a:t>
          </a:r>
        </a:p>
      </dgm:t>
    </dgm:pt>
    <dgm:pt modelId="{5B0BB06D-6B5C-4D6D-83F9-2D30F954A170}" type="parTrans" cxnId="{199E9904-FD52-47CF-BE42-B6F1140D754A}">
      <dgm:prSet/>
      <dgm:spPr/>
      <dgm:t>
        <a:bodyPr/>
        <a:lstStyle/>
        <a:p>
          <a:endParaRPr lang="en-US"/>
        </a:p>
      </dgm:t>
    </dgm:pt>
    <dgm:pt modelId="{1477789F-A385-487F-B256-0DBE823A1D18}" type="sibTrans" cxnId="{199E9904-FD52-47CF-BE42-B6F1140D754A}">
      <dgm:prSet/>
      <dgm:spPr/>
      <dgm:t>
        <a:bodyPr/>
        <a:lstStyle/>
        <a:p>
          <a:endParaRPr lang="en-US"/>
        </a:p>
      </dgm:t>
    </dgm:pt>
    <dgm:pt modelId="{3B8F12E2-F845-4243-B17E-BB294679BE03}">
      <dgm:prSet/>
      <dgm:spPr/>
      <dgm:t>
        <a:bodyPr/>
        <a:lstStyle/>
        <a:p>
          <a:r>
            <a:rPr lang="en-US" dirty="0"/>
            <a:t>05.08.26</a:t>
          </a:r>
        </a:p>
      </dgm:t>
    </dgm:pt>
    <dgm:pt modelId="{923978CC-B770-404A-98F6-37B8383CD52D}" type="parTrans" cxnId="{9380F348-438B-4CBB-9489-378E91323E45}">
      <dgm:prSet/>
      <dgm:spPr/>
      <dgm:t>
        <a:bodyPr/>
        <a:lstStyle/>
        <a:p>
          <a:endParaRPr lang="en-US"/>
        </a:p>
      </dgm:t>
    </dgm:pt>
    <dgm:pt modelId="{5E2D6B59-8107-499B-9C18-47F65E420515}" type="sibTrans" cxnId="{9380F348-438B-4CBB-9489-378E91323E45}">
      <dgm:prSet/>
      <dgm:spPr/>
      <dgm:t>
        <a:bodyPr/>
        <a:lstStyle/>
        <a:p>
          <a:endParaRPr lang="en-US"/>
        </a:p>
      </dgm:t>
    </dgm:pt>
    <dgm:pt modelId="{C962F073-B453-4C4D-9AEC-FCD93DEEF634}">
      <dgm:prSet/>
      <dgm:spPr/>
      <dgm:t>
        <a:bodyPr/>
        <a:lstStyle/>
        <a:p>
          <a:r>
            <a:rPr lang="en-US"/>
            <a:t>LNAT Support</a:t>
          </a:r>
        </a:p>
      </dgm:t>
    </dgm:pt>
    <dgm:pt modelId="{7307EC98-1E85-4BD9-B953-BB3E6D0B1D72}" type="parTrans" cxnId="{9D13E560-5467-4604-987F-F86A8F8EDA53}">
      <dgm:prSet/>
      <dgm:spPr/>
      <dgm:t>
        <a:bodyPr/>
        <a:lstStyle/>
        <a:p>
          <a:endParaRPr lang="en-US"/>
        </a:p>
      </dgm:t>
    </dgm:pt>
    <dgm:pt modelId="{0E741E85-A31B-485F-9D15-A6310CD2F8D4}" type="sibTrans" cxnId="{9D13E560-5467-4604-987F-F86A8F8EDA53}">
      <dgm:prSet/>
      <dgm:spPr/>
      <dgm:t>
        <a:bodyPr/>
        <a:lstStyle/>
        <a:p>
          <a:endParaRPr lang="en-US"/>
        </a:p>
      </dgm:t>
    </dgm:pt>
    <dgm:pt modelId="{5F2DFE62-B129-49A4-B57D-2CC6B05FE1DE}">
      <dgm:prSet/>
      <dgm:spPr/>
      <dgm:t>
        <a:bodyPr/>
        <a:lstStyle/>
        <a:p>
          <a:r>
            <a:rPr lang="en-US" dirty="0"/>
            <a:t> 05.08.26</a:t>
          </a:r>
        </a:p>
      </dgm:t>
    </dgm:pt>
    <dgm:pt modelId="{D9DE9C3B-F7A4-48D3-9B06-685BEE264EE2}" type="parTrans" cxnId="{32940A22-ACD6-477B-8CC9-DCDE9094F238}">
      <dgm:prSet/>
      <dgm:spPr/>
      <dgm:t>
        <a:bodyPr/>
        <a:lstStyle/>
        <a:p>
          <a:endParaRPr lang="en-US"/>
        </a:p>
      </dgm:t>
    </dgm:pt>
    <dgm:pt modelId="{EF3C43FD-955A-4708-96E8-238320E7BF12}" type="sibTrans" cxnId="{32940A22-ACD6-477B-8CC9-DCDE9094F238}">
      <dgm:prSet/>
      <dgm:spPr/>
      <dgm:t>
        <a:bodyPr/>
        <a:lstStyle/>
        <a:p>
          <a:endParaRPr lang="en-US"/>
        </a:p>
      </dgm:t>
    </dgm:pt>
    <dgm:pt modelId="{BC260285-686D-4726-AE0C-012BB664E772}">
      <dgm:prSet/>
      <dgm:spPr/>
      <dgm:t>
        <a:bodyPr/>
        <a:lstStyle/>
        <a:p>
          <a:r>
            <a:rPr lang="en-US"/>
            <a:t>UCAT Support</a:t>
          </a:r>
        </a:p>
      </dgm:t>
    </dgm:pt>
    <dgm:pt modelId="{677E71A7-888B-4D5A-B4B1-33FE59E51AB1}" type="parTrans" cxnId="{94A3A3CB-80EC-45BF-94D3-172304A01612}">
      <dgm:prSet/>
      <dgm:spPr/>
      <dgm:t>
        <a:bodyPr/>
        <a:lstStyle/>
        <a:p>
          <a:endParaRPr lang="en-US"/>
        </a:p>
      </dgm:t>
    </dgm:pt>
    <dgm:pt modelId="{A5FAB300-E3C3-4EA4-BE4A-99932B7C49C3}" type="sibTrans" cxnId="{94A3A3CB-80EC-45BF-94D3-172304A01612}">
      <dgm:prSet/>
      <dgm:spPr/>
      <dgm:t>
        <a:bodyPr/>
        <a:lstStyle/>
        <a:p>
          <a:endParaRPr lang="en-US"/>
        </a:p>
      </dgm:t>
    </dgm:pt>
    <dgm:pt modelId="{B15F99BA-BFD5-489B-BEFF-C6F404C22832}">
      <dgm:prSet/>
      <dgm:spPr/>
      <dgm:t>
        <a:bodyPr/>
        <a:lstStyle/>
        <a:p>
          <a:r>
            <a:rPr lang="en-US" dirty="0"/>
            <a:t>Oct. 2026</a:t>
          </a:r>
        </a:p>
      </dgm:t>
    </dgm:pt>
    <dgm:pt modelId="{CEF0E689-68FB-4FE9-8517-8470F2168640}" type="parTrans" cxnId="{3E6461CB-71CB-4970-98D2-3D1436D2CEEB}">
      <dgm:prSet/>
      <dgm:spPr/>
      <dgm:t>
        <a:bodyPr/>
        <a:lstStyle/>
        <a:p>
          <a:endParaRPr lang="en-US"/>
        </a:p>
      </dgm:t>
    </dgm:pt>
    <dgm:pt modelId="{FEEB293A-721A-4671-8932-8FA5AE0DD69B}" type="sibTrans" cxnId="{3E6461CB-71CB-4970-98D2-3D1436D2CEEB}">
      <dgm:prSet/>
      <dgm:spPr/>
      <dgm:t>
        <a:bodyPr/>
        <a:lstStyle/>
        <a:p>
          <a:endParaRPr lang="en-US"/>
        </a:p>
      </dgm:t>
    </dgm:pt>
    <dgm:pt modelId="{1C7F172C-62FB-4C07-BB27-04F4860F4A41}">
      <dgm:prSet/>
      <dgm:spPr/>
      <dgm:t>
        <a:bodyPr/>
        <a:lstStyle/>
        <a:p>
          <a:r>
            <a:rPr lang="en-US"/>
            <a:t>College Support</a:t>
          </a:r>
        </a:p>
      </dgm:t>
    </dgm:pt>
    <dgm:pt modelId="{2BD56C61-BAC8-4DA6-B248-8A1CF5494E21}" type="parTrans" cxnId="{C235930A-1869-4E7E-8DB2-8DF1547E4DD9}">
      <dgm:prSet/>
      <dgm:spPr/>
      <dgm:t>
        <a:bodyPr/>
        <a:lstStyle/>
        <a:p>
          <a:endParaRPr lang="en-US"/>
        </a:p>
      </dgm:t>
    </dgm:pt>
    <dgm:pt modelId="{E36A951E-2179-49C4-9F14-128700F69805}" type="sibTrans" cxnId="{C235930A-1869-4E7E-8DB2-8DF1547E4DD9}">
      <dgm:prSet/>
      <dgm:spPr/>
      <dgm:t>
        <a:bodyPr/>
        <a:lstStyle/>
        <a:p>
          <a:endParaRPr lang="en-US"/>
        </a:p>
      </dgm:t>
    </dgm:pt>
    <dgm:pt modelId="{B84C15E9-3658-4328-AD11-08D222DD35AA}">
      <dgm:prSet/>
      <dgm:spPr/>
      <dgm:t>
        <a:bodyPr/>
        <a:lstStyle/>
        <a:p>
          <a:r>
            <a:rPr lang="en-US"/>
            <a:t>College Support</a:t>
          </a:r>
        </a:p>
      </dgm:t>
    </dgm:pt>
    <dgm:pt modelId="{A813ECFC-6197-495B-B6BA-E36813F76B95}" type="parTrans" cxnId="{877773C4-A8DE-442A-837F-CDD2359921A8}">
      <dgm:prSet/>
      <dgm:spPr/>
      <dgm:t>
        <a:bodyPr/>
        <a:lstStyle/>
        <a:p>
          <a:endParaRPr lang="en-US"/>
        </a:p>
      </dgm:t>
    </dgm:pt>
    <dgm:pt modelId="{2F7728A1-AB05-479E-82A1-214C5C3DCA6F}" type="sibTrans" cxnId="{877773C4-A8DE-442A-837F-CDD2359921A8}">
      <dgm:prSet/>
      <dgm:spPr/>
      <dgm:t>
        <a:bodyPr/>
        <a:lstStyle/>
        <a:p>
          <a:endParaRPr lang="en-US"/>
        </a:p>
      </dgm:t>
    </dgm:pt>
    <dgm:pt modelId="{9B998461-C3AC-4062-8FFC-09F184C10DE6}">
      <dgm:prSet/>
      <dgm:spPr/>
      <dgm:t>
        <a:bodyPr/>
        <a:lstStyle/>
        <a:p>
          <a:r>
            <a:rPr lang="en-US"/>
            <a:t>College Support</a:t>
          </a:r>
        </a:p>
      </dgm:t>
    </dgm:pt>
    <dgm:pt modelId="{CC2DE6DE-B56C-496C-A565-05C4FE11510C}" type="parTrans" cxnId="{93BCBE65-9C94-43AC-9DDA-4507738E53BE}">
      <dgm:prSet/>
      <dgm:spPr/>
      <dgm:t>
        <a:bodyPr/>
        <a:lstStyle/>
        <a:p>
          <a:endParaRPr lang="en-US"/>
        </a:p>
      </dgm:t>
    </dgm:pt>
    <dgm:pt modelId="{1FCF2160-A9AA-4A8A-9FB0-73016986384E}" type="sibTrans" cxnId="{93BCBE65-9C94-43AC-9DDA-4507738E53BE}">
      <dgm:prSet/>
      <dgm:spPr/>
      <dgm:t>
        <a:bodyPr/>
        <a:lstStyle/>
        <a:p>
          <a:endParaRPr lang="en-US"/>
        </a:p>
      </dgm:t>
    </dgm:pt>
    <dgm:pt modelId="{0B3A2DCF-E76B-4657-9C81-88ED108A0FC2}">
      <dgm:prSet/>
      <dgm:spPr/>
      <dgm:t>
        <a:bodyPr/>
        <a:lstStyle/>
        <a:p>
          <a:r>
            <a:rPr lang="en-US" dirty="0"/>
            <a:t>Apr. 2027</a:t>
          </a:r>
        </a:p>
      </dgm:t>
    </dgm:pt>
    <dgm:pt modelId="{1C95B5FD-405A-4DFD-BF7B-ABA89EB6C05A}" type="parTrans" cxnId="{C18E6CF9-734F-415C-B205-88966EDC339B}">
      <dgm:prSet/>
      <dgm:spPr/>
      <dgm:t>
        <a:bodyPr/>
        <a:lstStyle/>
        <a:p>
          <a:endParaRPr lang="en-US"/>
        </a:p>
      </dgm:t>
    </dgm:pt>
    <dgm:pt modelId="{3193A579-CEF1-4C38-B7D2-4801E3F1DF14}" type="sibTrans" cxnId="{C18E6CF9-734F-415C-B205-88966EDC339B}">
      <dgm:prSet/>
      <dgm:spPr/>
      <dgm:t>
        <a:bodyPr/>
        <a:lstStyle/>
        <a:p>
          <a:endParaRPr lang="en-US"/>
        </a:p>
      </dgm:t>
    </dgm:pt>
    <dgm:pt modelId="{E793C60B-BB9D-4B1E-85DD-A9DB573478BF}">
      <dgm:prSet/>
      <dgm:spPr/>
      <dgm:t>
        <a:bodyPr/>
        <a:lstStyle/>
        <a:p>
          <a:r>
            <a:rPr lang="en-US"/>
            <a:t>Modern Apprenticeship</a:t>
          </a:r>
        </a:p>
      </dgm:t>
    </dgm:pt>
    <dgm:pt modelId="{3E8F8EA8-7243-4910-A030-563623D54657}" type="parTrans" cxnId="{B721AF8B-5BA9-4C58-89B9-B4BE2B1D0770}">
      <dgm:prSet/>
      <dgm:spPr/>
      <dgm:t>
        <a:bodyPr/>
        <a:lstStyle/>
        <a:p>
          <a:endParaRPr lang="en-US"/>
        </a:p>
      </dgm:t>
    </dgm:pt>
    <dgm:pt modelId="{883CB75B-1163-4434-875F-0684AB596FCE}" type="sibTrans" cxnId="{B721AF8B-5BA9-4C58-89B9-B4BE2B1D0770}">
      <dgm:prSet/>
      <dgm:spPr/>
      <dgm:t>
        <a:bodyPr/>
        <a:lstStyle/>
        <a:p>
          <a:endParaRPr lang="en-US"/>
        </a:p>
      </dgm:t>
    </dgm:pt>
    <dgm:pt modelId="{F8E030A9-130C-4CBD-851B-C899433DEC40}">
      <dgm:prSet/>
      <dgm:spPr/>
      <dgm:t>
        <a:bodyPr/>
        <a:lstStyle/>
        <a:p>
          <a:r>
            <a:rPr lang="en-US" dirty="0"/>
            <a:t>Jan. 2027</a:t>
          </a:r>
        </a:p>
      </dgm:t>
    </dgm:pt>
    <dgm:pt modelId="{3C71984F-4595-4826-9047-D5C1633D9109}" type="sibTrans" cxnId="{6EEFFECF-DE9F-4FE8-ABB4-862FAF8BE840}">
      <dgm:prSet/>
      <dgm:spPr/>
      <dgm:t>
        <a:bodyPr/>
        <a:lstStyle/>
        <a:p>
          <a:endParaRPr lang="en-US"/>
        </a:p>
      </dgm:t>
    </dgm:pt>
    <dgm:pt modelId="{DD7122E9-B0FF-4AC5-91C1-75239A796A6A}" type="parTrans" cxnId="{6EEFFECF-DE9F-4FE8-ABB4-862FAF8BE840}">
      <dgm:prSet/>
      <dgm:spPr/>
      <dgm:t>
        <a:bodyPr/>
        <a:lstStyle/>
        <a:p>
          <a:endParaRPr lang="en-US"/>
        </a:p>
      </dgm:t>
    </dgm:pt>
    <dgm:pt modelId="{E7ED3BFF-133D-4BCD-81DC-E008A670484E}">
      <dgm:prSet/>
      <dgm:spPr/>
      <dgm:t>
        <a:bodyPr/>
        <a:lstStyle/>
        <a:p>
          <a:r>
            <a:rPr lang="en-US" dirty="0"/>
            <a:t>Dec. 2026</a:t>
          </a:r>
        </a:p>
      </dgm:t>
    </dgm:pt>
    <dgm:pt modelId="{B769A84C-71C0-46DC-B2C1-E801D74A6FC2}" type="sibTrans" cxnId="{82EBBF7F-334B-4DCE-B5F4-E49D63CA6788}">
      <dgm:prSet/>
      <dgm:spPr/>
      <dgm:t>
        <a:bodyPr/>
        <a:lstStyle/>
        <a:p>
          <a:endParaRPr lang="en-US"/>
        </a:p>
      </dgm:t>
    </dgm:pt>
    <dgm:pt modelId="{EC93685A-86E5-4034-9C45-5076E4C27749}" type="parTrans" cxnId="{82EBBF7F-334B-4DCE-B5F4-E49D63CA6788}">
      <dgm:prSet/>
      <dgm:spPr/>
      <dgm:t>
        <a:bodyPr/>
        <a:lstStyle/>
        <a:p>
          <a:endParaRPr lang="en-US"/>
        </a:p>
      </dgm:t>
    </dgm:pt>
    <dgm:pt modelId="{7E8E892E-B8CE-4605-9398-9AAF2F5BA979}" type="pres">
      <dgm:prSet presAssocID="{DC1FBF6B-5199-4F8B-AA53-730B1BF4B2B3}" presName="Name0" presStyleCnt="0">
        <dgm:presLayoutVars>
          <dgm:chMax/>
          <dgm:chPref/>
          <dgm:animLvl val="lvl"/>
        </dgm:presLayoutVars>
      </dgm:prSet>
      <dgm:spPr/>
    </dgm:pt>
    <dgm:pt modelId="{FA8B5916-5628-4189-8A2A-89A1F7F569D1}" type="pres">
      <dgm:prSet presAssocID="{8939013E-4322-4F60-8A33-139ED203EEF8}" presName="composite1" presStyleCnt="0"/>
      <dgm:spPr/>
    </dgm:pt>
    <dgm:pt modelId="{68A7E670-46F2-4FC0-87AC-9A8C594BD71B}" type="pres">
      <dgm:prSet presAssocID="{8939013E-4322-4F60-8A33-139ED203EEF8}" presName="parent1" presStyleLbl="alignNode1" presStyleIdx="0" presStyleCnt="7">
        <dgm:presLayoutVars>
          <dgm:chMax val="1"/>
          <dgm:chPref val="1"/>
          <dgm:bulletEnabled val="1"/>
        </dgm:presLayoutVars>
      </dgm:prSet>
      <dgm:spPr/>
    </dgm:pt>
    <dgm:pt modelId="{8B2BC308-5901-4BA0-8441-F6598941A7F6}" type="pres">
      <dgm:prSet presAssocID="{8939013E-4322-4F60-8A33-139ED203EEF8}" presName="Childtext1" presStyleLbl="revTx" presStyleIdx="0" presStyleCnt="7">
        <dgm:presLayoutVars>
          <dgm:bulletEnabled val="1"/>
        </dgm:presLayoutVars>
      </dgm:prSet>
      <dgm:spPr/>
    </dgm:pt>
    <dgm:pt modelId="{57D10471-8FA5-479B-891F-86B8C3C7C6B1}" type="pres">
      <dgm:prSet presAssocID="{8939013E-4322-4F60-8A33-139ED203EEF8}" presName="ConnectLine1" presStyleLbl="sibTrans1D1" presStyleIdx="0" presStyleCnt="7"/>
      <dgm:spPr>
        <a:noFill/>
        <a:ln w="12700" cap="rnd" cmpd="sng" algn="ctr">
          <a:solidFill>
            <a:schemeClr val="accent5">
              <a:hueOff val="0"/>
              <a:satOff val="0"/>
              <a:lumOff val="0"/>
              <a:alphaOff val="0"/>
            </a:schemeClr>
          </a:solidFill>
          <a:prstDash val="dash"/>
        </a:ln>
        <a:effectLst/>
      </dgm:spPr>
    </dgm:pt>
    <dgm:pt modelId="{D8E17E0C-3480-49CB-BCF2-0CC6F8EA06F6}" type="pres">
      <dgm:prSet presAssocID="{8939013E-4322-4F60-8A33-139ED203EEF8}" presName="ConnectLineEnd1" presStyleLbl="lnNode1" presStyleIdx="0" presStyleCnt="7"/>
      <dgm:spPr/>
    </dgm:pt>
    <dgm:pt modelId="{784D1AA6-4984-4C29-BF53-89536B774886}" type="pres">
      <dgm:prSet presAssocID="{8939013E-4322-4F60-8A33-139ED203EEF8}" presName="EmptyPane1" presStyleCnt="0"/>
      <dgm:spPr/>
    </dgm:pt>
    <dgm:pt modelId="{0C6729D7-2117-429C-B521-802D02F8D693}" type="pres">
      <dgm:prSet presAssocID="{2E435369-C29D-422A-BDC3-D3D862197A5C}" presName="spaceBetweenRectangles1" presStyleCnt="0"/>
      <dgm:spPr/>
    </dgm:pt>
    <dgm:pt modelId="{E41EE9DE-A9D9-4034-AFDA-A3DD68B92A6F}" type="pres">
      <dgm:prSet presAssocID="{3B8F12E2-F845-4243-B17E-BB294679BE03}" presName="composite1" presStyleCnt="0"/>
      <dgm:spPr/>
    </dgm:pt>
    <dgm:pt modelId="{4A21305C-6663-4DFC-B80F-341DAE49842D}" type="pres">
      <dgm:prSet presAssocID="{3B8F12E2-F845-4243-B17E-BB294679BE03}" presName="parent1" presStyleLbl="alignNode1" presStyleIdx="1" presStyleCnt="7">
        <dgm:presLayoutVars>
          <dgm:chMax val="1"/>
          <dgm:chPref val="1"/>
          <dgm:bulletEnabled val="1"/>
        </dgm:presLayoutVars>
      </dgm:prSet>
      <dgm:spPr/>
    </dgm:pt>
    <dgm:pt modelId="{D8ACAF44-7AB5-44A4-998B-1ACB9538C7B3}" type="pres">
      <dgm:prSet presAssocID="{3B8F12E2-F845-4243-B17E-BB294679BE03}" presName="Childtext1" presStyleLbl="revTx" presStyleIdx="1" presStyleCnt="7">
        <dgm:presLayoutVars>
          <dgm:bulletEnabled val="1"/>
        </dgm:presLayoutVars>
      </dgm:prSet>
      <dgm:spPr/>
    </dgm:pt>
    <dgm:pt modelId="{05B9B51A-D632-41CD-8C3B-44FB3041A04B}" type="pres">
      <dgm:prSet presAssocID="{3B8F12E2-F845-4243-B17E-BB294679BE03}" presName="ConnectLine1" presStyleLbl="sibTrans1D1" presStyleIdx="1" presStyleCnt="7"/>
      <dgm:spPr>
        <a:noFill/>
        <a:ln w="12700" cap="rnd" cmpd="sng" algn="ctr">
          <a:solidFill>
            <a:schemeClr val="accent5">
              <a:hueOff val="415876"/>
              <a:satOff val="-8415"/>
              <a:lumOff val="261"/>
              <a:alphaOff val="0"/>
            </a:schemeClr>
          </a:solidFill>
          <a:prstDash val="dash"/>
        </a:ln>
        <a:effectLst/>
      </dgm:spPr>
    </dgm:pt>
    <dgm:pt modelId="{492E7D9E-AEEC-4F48-9F35-7F6B0C9F80C4}" type="pres">
      <dgm:prSet presAssocID="{3B8F12E2-F845-4243-B17E-BB294679BE03}" presName="ConnectLineEnd1" presStyleLbl="lnNode1" presStyleIdx="1" presStyleCnt="7"/>
      <dgm:spPr/>
    </dgm:pt>
    <dgm:pt modelId="{C5BEBE01-D8B1-4D36-85F7-5992F608A9C6}" type="pres">
      <dgm:prSet presAssocID="{3B8F12E2-F845-4243-B17E-BB294679BE03}" presName="EmptyPane1" presStyleCnt="0"/>
      <dgm:spPr/>
    </dgm:pt>
    <dgm:pt modelId="{4FF2F662-922C-4CA9-8750-F232776E113B}" type="pres">
      <dgm:prSet presAssocID="{5E2D6B59-8107-499B-9C18-47F65E420515}" presName="spaceBetweenRectangles1" presStyleCnt="0"/>
      <dgm:spPr/>
    </dgm:pt>
    <dgm:pt modelId="{7CEB492E-6BC2-4B43-B66C-D79C993F082D}" type="pres">
      <dgm:prSet presAssocID="{5F2DFE62-B129-49A4-B57D-2CC6B05FE1DE}" presName="composite1" presStyleCnt="0"/>
      <dgm:spPr/>
    </dgm:pt>
    <dgm:pt modelId="{E1ADA9B5-DBA3-46CC-9E71-00720A78DAFE}" type="pres">
      <dgm:prSet presAssocID="{5F2DFE62-B129-49A4-B57D-2CC6B05FE1DE}" presName="parent1" presStyleLbl="alignNode1" presStyleIdx="2" presStyleCnt="7">
        <dgm:presLayoutVars>
          <dgm:chMax val="1"/>
          <dgm:chPref val="1"/>
          <dgm:bulletEnabled val="1"/>
        </dgm:presLayoutVars>
      </dgm:prSet>
      <dgm:spPr/>
    </dgm:pt>
    <dgm:pt modelId="{9C13A7E2-7FE1-4126-82CF-869AB318D214}" type="pres">
      <dgm:prSet presAssocID="{5F2DFE62-B129-49A4-B57D-2CC6B05FE1DE}" presName="Childtext1" presStyleLbl="revTx" presStyleIdx="2" presStyleCnt="7">
        <dgm:presLayoutVars>
          <dgm:bulletEnabled val="1"/>
        </dgm:presLayoutVars>
      </dgm:prSet>
      <dgm:spPr/>
    </dgm:pt>
    <dgm:pt modelId="{6E181BC7-8794-4478-89E6-4774F0FB1D67}" type="pres">
      <dgm:prSet presAssocID="{5F2DFE62-B129-49A4-B57D-2CC6B05FE1DE}" presName="ConnectLine1" presStyleLbl="sibTrans1D1" presStyleIdx="2" presStyleCnt="7"/>
      <dgm:spPr>
        <a:noFill/>
        <a:ln w="12700" cap="rnd" cmpd="sng" algn="ctr">
          <a:solidFill>
            <a:schemeClr val="accent5">
              <a:hueOff val="831752"/>
              <a:satOff val="-16830"/>
              <a:lumOff val="523"/>
              <a:alphaOff val="0"/>
            </a:schemeClr>
          </a:solidFill>
          <a:prstDash val="dash"/>
        </a:ln>
        <a:effectLst/>
      </dgm:spPr>
    </dgm:pt>
    <dgm:pt modelId="{132E87E1-3088-4941-8DF1-51C729C97EA5}" type="pres">
      <dgm:prSet presAssocID="{5F2DFE62-B129-49A4-B57D-2CC6B05FE1DE}" presName="ConnectLineEnd1" presStyleLbl="lnNode1" presStyleIdx="2" presStyleCnt="7"/>
      <dgm:spPr/>
    </dgm:pt>
    <dgm:pt modelId="{F68271D8-4B46-44A3-ADB9-D87B192BA9F1}" type="pres">
      <dgm:prSet presAssocID="{5F2DFE62-B129-49A4-B57D-2CC6B05FE1DE}" presName="EmptyPane1" presStyleCnt="0"/>
      <dgm:spPr/>
    </dgm:pt>
    <dgm:pt modelId="{96E750D0-021F-45D9-A586-24F029F3355F}" type="pres">
      <dgm:prSet presAssocID="{EF3C43FD-955A-4708-96E8-238320E7BF12}" presName="spaceBetweenRectangles1" presStyleCnt="0"/>
      <dgm:spPr/>
    </dgm:pt>
    <dgm:pt modelId="{98AC5BCB-D565-4B25-9122-7E90E237A1C5}" type="pres">
      <dgm:prSet presAssocID="{B15F99BA-BFD5-489B-BEFF-C6F404C22832}" presName="composite1" presStyleCnt="0"/>
      <dgm:spPr/>
    </dgm:pt>
    <dgm:pt modelId="{BC733741-F576-4A58-88A8-4DC66EEE1065}" type="pres">
      <dgm:prSet presAssocID="{B15F99BA-BFD5-489B-BEFF-C6F404C22832}" presName="parent1" presStyleLbl="alignNode1" presStyleIdx="3" presStyleCnt="7">
        <dgm:presLayoutVars>
          <dgm:chMax val="1"/>
          <dgm:chPref val="1"/>
          <dgm:bulletEnabled val="1"/>
        </dgm:presLayoutVars>
      </dgm:prSet>
      <dgm:spPr/>
    </dgm:pt>
    <dgm:pt modelId="{B62E54F0-5843-411D-A4A6-F6B7A81D3F30}" type="pres">
      <dgm:prSet presAssocID="{B15F99BA-BFD5-489B-BEFF-C6F404C22832}" presName="Childtext1" presStyleLbl="revTx" presStyleIdx="3" presStyleCnt="7">
        <dgm:presLayoutVars>
          <dgm:bulletEnabled val="1"/>
        </dgm:presLayoutVars>
      </dgm:prSet>
      <dgm:spPr/>
    </dgm:pt>
    <dgm:pt modelId="{2AEDA36C-38E1-4820-BD3C-3F36DD7DF62C}" type="pres">
      <dgm:prSet presAssocID="{B15F99BA-BFD5-489B-BEFF-C6F404C22832}" presName="ConnectLine1" presStyleLbl="sibTrans1D1" presStyleIdx="3" presStyleCnt="7"/>
      <dgm:spPr>
        <a:noFill/>
        <a:ln w="12700" cap="rnd" cmpd="sng" algn="ctr">
          <a:solidFill>
            <a:schemeClr val="accent5">
              <a:hueOff val="1247628"/>
              <a:satOff val="-25244"/>
              <a:lumOff val="784"/>
              <a:alphaOff val="0"/>
            </a:schemeClr>
          </a:solidFill>
          <a:prstDash val="dash"/>
        </a:ln>
        <a:effectLst/>
      </dgm:spPr>
    </dgm:pt>
    <dgm:pt modelId="{78CCE3C2-26FB-4742-9024-78BC1CF07FC3}" type="pres">
      <dgm:prSet presAssocID="{B15F99BA-BFD5-489B-BEFF-C6F404C22832}" presName="ConnectLineEnd1" presStyleLbl="lnNode1" presStyleIdx="3" presStyleCnt="7"/>
      <dgm:spPr/>
    </dgm:pt>
    <dgm:pt modelId="{88295CEF-42EB-4E60-9968-3484747A43D4}" type="pres">
      <dgm:prSet presAssocID="{B15F99BA-BFD5-489B-BEFF-C6F404C22832}" presName="EmptyPane1" presStyleCnt="0"/>
      <dgm:spPr/>
    </dgm:pt>
    <dgm:pt modelId="{8115FA8E-51BF-468C-AF8A-CF2B88188E84}" type="pres">
      <dgm:prSet presAssocID="{FEEB293A-721A-4671-8932-8FA5AE0DD69B}" presName="spaceBetweenRectangles1" presStyleCnt="0"/>
      <dgm:spPr/>
    </dgm:pt>
    <dgm:pt modelId="{6D6C0AEC-BC5E-4808-BC94-A9411CEE23A4}" type="pres">
      <dgm:prSet presAssocID="{E7ED3BFF-133D-4BCD-81DC-E008A670484E}" presName="composite1" presStyleCnt="0"/>
      <dgm:spPr/>
    </dgm:pt>
    <dgm:pt modelId="{4A740A5D-0240-4B54-B0F5-4552C3936DF8}" type="pres">
      <dgm:prSet presAssocID="{E7ED3BFF-133D-4BCD-81DC-E008A670484E}" presName="parent1" presStyleLbl="alignNode1" presStyleIdx="4" presStyleCnt="7">
        <dgm:presLayoutVars>
          <dgm:chMax val="1"/>
          <dgm:chPref val="1"/>
          <dgm:bulletEnabled val="1"/>
        </dgm:presLayoutVars>
      </dgm:prSet>
      <dgm:spPr/>
    </dgm:pt>
    <dgm:pt modelId="{D67E45AA-16D4-4F05-8702-82D53D904F08}" type="pres">
      <dgm:prSet presAssocID="{E7ED3BFF-133D-4BCD-81DC-E008A670484E}" presName="Childtext1" presStyleLbl="revTx" presStyleIdx="4" presStyleCnt="7">
        <dgm:presLayoutVars>
          <dgm:bulletEnabled val="1"/>
        </dgm:presLayoutVars>
      </dgm:prSet>
      <dgm:spPr/>
    </dgm:pt>
    <dgm:pt modelId="{4B3B43B6-E750-4080-9673-6315B94A2A6B}" type="pres">
      <dgm:prSet presAssocID="{E7ED3BFF-133D-4BCD-81DC-E008A670484E}" presName="ConnectLine1" presStyleLbl="sibTrans1D1" presStyleIdx="4" presStyleCnt="7"/>
      <dgm:spPr>
        <a:noFill/>
        <a:ln w="12700" cap="rnd" cmpd="sng" algn="ctr">
          <a:solidFill>
            <a:schemeClr val="accent5">
              <a:hueOff val="1663504"/>
              <a:satOff val="-33659"/>
              <a:lumOff val="1046"/>
              <a:alphaOff val="0"/>
            </a:schemeClr>
          </a:solidFill>
          <a:prstDash val="dash"/>
        </a:ln>
        <a:effectLst/>
      </dgm:spPr>
    </dgm:pt>
    <dgm:pt modelId="{3F47688B-331B-4D7D-B3F8-3A98F7C2A19A}" type="pres">
      <dgm:prSet presAssocID="{E7ED3BFF-133D-4BCD-81DC-E008A670484E}" presName="ConnectLineEnd1" presStyleLbl="lnNode1" presStyleIdx="4" presStyleCnt="7"/>
      <dgm:spPr/>
    </dgm:pt>
    <dgm:pt modelId="{71E416BF-9CA2-42FA-BC88-81C4DC6FAA61}" type="pres">
      <dgm:prSet presAssocID="{E7ED3BFF-133D-4BCD-81DC-E008A670484E}" presName="EmptyPane1" presStyleCnt="0"/>
      <dgm:spPr/>
    </dgm:pt>
    <dgm:pt modelId="{472DD6A1-E587-49E0-92AF-1B08AFE89228}" type="pres">
      <dgm:prSet presAssocID="{B769A84C-71C0-46DC-B2C1-E801D74A6FC2}" presName="spaceBetweenRectangles1" presStyleCnt="0"/>
      <dgm:spPr/>
    </dgm:pt>
    <dgm:pt modelId="{BFB5F2EB-FD2E-4BFF-857B-F486FFA19B80}" type="pres">
      <dgm:prSet presAssocID="{F8E030A9-130C-4CBD-851B-C899433DEC40}" presName="composite1" presStyleCnt="0"/>
      <dgm:spPr/>
    </dgm:pt>
    <dgm:pt modelId="{A93C5A10-9CB4-4205-A9AE-005B0688E624}" type="pres">
      <dgm:prSet presAssocID="{F8E030A9-130C-4CBD-851B-C899433DEC40}" presName="parent1" presStyleLbl="alignNode1" presStyleIdx="5" presStyleCnt="7">
        <dgm:presLayoutVars>
          <dgm:chMax val="1"/>
          <dgm:chPref val="1"/>
          <dgm:bulletEnabled val="1"/>
        </dgm:presLayoutVars>
      </dgm:prSet>
      <dgm:spPr/>
    </dgm:pt>
    <dgm:pt modelId="{064DD990-FE76-4BB9-8C1D-A1111F3E8048}" type="pres">
      <dgm:prSet presAssocID="{F8E030A9-130C-4CBD-851B-C899433DEC40}" presName="Childtext1" presStyleLbl="revTx" presStyleIdx="5" presStyleCnt="7">
        <dgm:presLayoutVars>
          <dgm:bulletEnabled val="1"/>
        </dgm:presLayoutVars>
      </dgm:prSet>
      <dgm:spPr/>
    </dgm:pt>
    <dgm:pt modelId="{EC911674-36C4-4369-B147-30A41D2832BD}" type="pres">
      <dgm:prSet presAssocID="{F8E030A9-130C-4CBD-851B-C899433DEC40}" presName="ConnectLine1" presStyleLbl="sibTrans1D1" presStyleIdx="5" presStyleCnt="7"/>
      <dgm:spPr>
        <a:noFill/>
        <a:ln w="12700" cap="rnd" cmpd="sng" algn="ctr">
          <a:solidFill>
            <a:schemeClr val="accent5">
              <a:hueOff val="2079380"/>
              <a:satOff val="-42074"/>
              <a:lumOff val="1307"/>
              <a:alphaOff val="0"/>
            </a:schemeClr>
          </a:solidFill>
          <a:prstDash val="dash"/>
        </a:ln>
        <a:effectLst/>
      </dgm:spPr>
    </dgm:pt>
    <dgm:pt modelId="{06831B59-B836-4B3F-B872-D7F4BD5C9418}" type="pres">
      <dgm:prSet presAssocID="{F8E030A9-130C-4CBD-851B-C899433DEC40}" presName="ConnectLineEnd1" presStyleLbl="lnNode1" presStyleIdx="5" presStyleCnt="7"/>
      <dgm:spPr/>
    </dgm:pt>
    <dgm:pt modelId="{1FCE0BC6-966C-498F-8BC5-835AAD9069D3}" type="pres">
      <dgm:prSet presAssocID="{F8E030A9-130C-4CBD-851B-C899433DEC40}" presName="EmptyPane1" presStyleCnt="0"/>
      <dgm:spPr/>
    </dgm:pt>
    <dgm:pt modelId="{CA99C565-5CF1-4C23-905B-273A9EDEC796}" type="pres">
      <dgm:prSet presAssocID="{3C71984F-4595-4826-9047-D5C1633D9109}" presName="spaceBetweenRectangles1" presStyleCnt="0"/>
      <dgm:spPr/>
    </dgm:pt>
    <dgm:pt modelId="{FC5580EE-6B98-4441-AF5F-0C0E8059D65E}" type="pres">
      <dgm:prSet presAssocID="{0B3A2DCF-E76B-4657-9C81-88ED108A0FC2}" presName="composite1" presStyleCnt="0"/>
      <dgm:spPr/>
    </dgm:pt>
    <dgm:pt modelId="{9B97B1AA-7CD2-4715-9185-57AC30EED94C}" type="pres">
      <dgm:prSet presAssocID="{0B3A2DCF-E76B-4657-9C81-88ED108A0FC2}" presName="parent1" presStyleLbl="alignNode1" presStyleIdx="6" presStyleCnt="7">
        <dgm:presLayoutVars>
          <dgm:chMax val="1"/>
          <dgm:chPref val="1"/>
          <dgm:bulletEnabled val="1"/>
        </dgm:presLayoutVars>
      </dgm:prSet>
      <dgm:spPr/>
    </dgm:pt>
    <dgm:pt modelId="{CCD36690-EC9D-459A-8C97-E2F8E215B9C0}" type="pres">
      <dgm:prSet presAssocID="{0B3A2DCF-E76B-4657-9C81-88ED108A0FC2}" presName="Childtext1" presStyleLbl="revTx" presStyleIdx="6" presStyleCnt="7">
        <dgm:presLayoutVars>
          <dgm:bulletEnabled val="1"/>
        </dgm:presLayoutVars>
      </dgm:prSet>
      <dgm:spPr/>
    </dgm:pt>
    <dgm:pt modelId="{DBA50081-6BEB-4B4F-B76E-9DD097C6B656}" type="pres">
      <dgm:prSet presAssocID="{0B3A2DCF-E76B-4657-9C81-88ED108A0FC2}" presName="ConnectLine1" presStyleLbl="sibTrans1D1" presStyleIdx="6" presStyleCnt="7"/>
      <dgm:spPr>
        <a:noFill/>
        <a:ln w="12700" cap="rnd" cmpd="sng" algn="ctr">
          <a:solidFill>
            <a:schemeClr val="accent5">
              <a:hueOff val="2495256"/>
              <a:satOff val="-50489"/>
              <a:lumOff val="1569"/>
              <a:alphaOff val="0"/>
            </a:schemeClr>
          </a:solidFill>
          <a:prstDash val="dash"/>
        </a:ln>
        <a:effectLst/>
      </dgm:spPr>
    </dgm:pt>
    <dgm:pt modelId="{92305A42-83D2-47C6-833C-D552336345D8}" type="pres">
      <dgm:prSet presAssocID="{0B3A2DCF-E76B-4657-9C81-88ED108A0FC2}" presName="ConnectLineEnd1" presStyleLbl="lnNode1" presStyleIdx="6" presStyleCnt="7"/>
      <dgm:spPr/>
    </dgm:pt>
    <dgm:pt modelId="{5EB14D74-8D0F-4C83-981A-12B7B8C57F83}" type="pres">
      <dgm:prSet presAssocID="{0B3A2DCF-E76B-4657-9C81-88ED108A0FC2}" presName="EmptyPane1" presStyleCnt="0"/>
      <dgm:spPr/>
    </dgm:pt>
  </dgm:ptLst>
  <dgm:cxnLst>
    <dgm:cxn modelId="{199E9904-FD52-47CF-BE42-B6F1140D754A}" srcId="{8939013E-4322-4F60-8A33-139ED203EEF8}" destId="{F60C012A-39C6-452A-87BC-B3EADD9FDBB7}" srcOrd="0" destOrd="0" parTransId="{5B0BB06D-6B5C-4D6D-83F9-2D30F954A170}" sibTransId="{1477789F-A385-487F-B256-0DBE823A1D18}"/>
    <dgm:cxn modelId="{C235930A-1869-4E7E-8DB2-8DF1547E4DD9}" srcId="{B15F99BA-BFD5-489B-BEFF-C6F404C22832}" destId="{1C7F172C-62FB-4C07-BB27-04F4860F4A41}" srcOrd="0" destOrd="0" parTransId="{2BD56C61-BAC8-4DA6-B248-8A1CF5494E21}" sibTransId="{E36A951E-2179-49C4-9F14-128700F69805}"/>
    <dgm:cxn modelId="{F915E214-91EE-4EE0-A9D2-C06BAAD4E795}" type="presOf" srcId="{BC260285-686D-4726-AE0C-012BB664E772}" destId="{9C13A7E2-7FE1-4126-82CF-869AB318D214}" srcOrd="0" destOrd="0" presId="urn:microsoft.com/office/officeart/2016/7/layout/RoundedRectangleTimeline"/>
    <dgm:cxn modelId="{32940A22-ACD6-477B-8CC9-DCDE9094F238}" srcId="{DC1FBF6B-5199-4F8B-AA53-730B1BF4B2B3}" destId="{5F2DFE62-B129-49A4-B57D-2CC6B05FE1DE}" srcOrd="2" destOrd="0" parTransId="{D9DE9C3B-F7A4-48D3-9B06-685BEE264EE2}" sibTransId="{EF3C43FD-955A-4708-96E8-238320E7BF12}"/>
    <dgm:cxn modelId="{E02F322C-CBA9-4041-8D37-1BC19F9E3B1B}" type="presOf" srcId="{F8E030A9-130C-4CBD-851B-C899433DEC40}" destId="{A93C5A10-9CB4-4205-A9AE-005B0688E624}" srcOrd="0" destOrd="0" presId="urn:microsoft.com/office/officeart/2016/7/layout/RoundedRectangleTimeline"/>
    <dgm:cxn modelId="{28811233-E9CD-421A-AE1A-EFB2811DD8B3}" type="presOf" srcId="{9B998461-C3AC-4062-8FFC-09F184C10DE6}" destId="{064DD990-FE76-4BB9-8C1D-A1111F3E8048}" srcOrd="0" destOrd="0" presId="urn:microsoft.com/office/officeart/2016/7/layout/RoundedRectangleTimeline"/>
    <dgm:cxn modelId="{42A0D337-5F9B-4752-ADB5-1BFA3A13DEAE}" type="presOf" srcId="{E7ED3BFF-133D-4BCD-81DC-E008A670484E}" destId="{4A740A5D-0240-4B54-B0F5-4552C3936DF8}" srcOrd="0" destOrd="0" presId="urn:microsoft.com/office/officeart/2016/7/layout/RoundedRectangleTimeline"/>
    <dgm:cxn modelId="{9D13E560-5467-4604-987F-F86A8F8EDA53}" srcId="{3B8F12E2-F845-4243-B17E-BB294679BE03}" destId="{C962F073-B453-4C4D-9AEC-FCD93DEEF634}" srcOrd="0" destOrd="0" parTransId="{7307EC98-1E85-4BD9-B953-BB3E6D0B1D72}" sibTransId="{0E741E85-A31B-485F-9D15-A6310CD2F8D4}"/>
    <dgm:cxn modelId="{8D8D5461-AE29-4374-8559-B4F09384D9C0}" type="presOf" srcId="{DC1FBF6B-5199-4F8B-AA53-730B1BF4B2B3}" destId="{7E8E892E-B8CE-4605-9398-9AAF2F5BA979}" srcOrd="0" destOrd="0" presId="urn:microsoft.com/office/officeart/2016/7/layout/RoundedRectangleTimeline"/>
    <dgm:cxn modelId="{93BCBE65-9C94-43AC-9DDA-4507738E53BE}" srcId="{F8E030A9-130C-4CBD-851B-C899433DEC40}" destId="{9B998461-C3AC-4062-8FFC-09F184C10DE6}" srcOrd="0" destOrd="0" parTransId="{CC2DE6DE-B56C-496C-A565-05C4FE11510C}" sibTransId="{1FCF2160-A9AA-4A8A-9FB0-73016986384E}"/>
    <dgm:cxn modelId="{53B3B246-8752-47EA-8C78-F9E3511F5898}" type="presOf" srcId="{C962F073-B453-4C4D-9AEC-FCD93DEEF634}" destId="{D8ACAF44-7AB5-44A4-998B-1ACB9538C7B3}" srcOrd="0" destOrd="0" presId="urn:microsoft.com/office/officeart/2016/7/layout/RoundedRectangleTimeline"/>
    <dgm:cxn modelId="{BA80D847-2B3E-47B5-8583-9EB8E6B556AA}" type="presOf" srcId="{B15F99BA-BFD5-489B-BEFF-C6F404C22832}" destId="{BC733741-F576-4A58-88A8-4DC66EEE1065}" srcOrd="0" destOrd="0" presId="urn:microsoft.com/office/officeart/2016/7/layout/RoundedRectangleTimeline"/>
    <dgm:cxn modelId="{0794EC47-8801-4454-ADDF-9157EEBD8CCA}" type="presOf" srcId="{1C7F172C-62FB-4C07-BB27-04F4860F4A41}" destId="{B62E54F0-5843-411D-A4A6-F6B7A81D3F30}" srcOrd="0" destOrd="0" presId="urn:microsoft.com/office/officeart/2016/7/layout/RoundedRectangleTimeline"/>
    <dgm:cxn modelId="{9380F348-438B-4CBB-9489-378E91323E45}" srcId="{DC1FBF6B-5199-4F8B-AA53-730B1BF4B2B3}" destId="{3B8F12E2-F845-4243-B17E-BB294679BE03}" srcOrd="1" destOrd="0" parTransId="{923978CC-B770-404A-98F6-37B8383CD52D}" sibTransId="{5E2D6B59-8107-499B-9C18-47F65E420515}"/>
    <dgm:cxn modelId="{7904204C-4176-481B-BDC7-7FC152370C31}" type="presOf" srcId="{0B3A2DCF-E76B-4657-9C81-88ED108A0FC2}" destId="{9B97B1AA-7CD2-4715-9185-57AC30EED94C}" srcOrd="0" destOrd="0" presId="urn:microsoft.com/office/officeart/2016/7/layout/RoundedRectangleTimeline"/>
    <dgm:cxn modelId="{134DCC4D-63CD-46BA-89DF-98C932B1B5BE}" type="presOf" srcId="{3B8F12E2-F845-4243-B17E-BB294679BE03}" destId="{4A21305C-6663-4DFC-B80F-341DAE49842D}" srcOrd="0" destOrd="0" presId="urn:microsoft.com/office/officeart/2016/7/layout/RoundedRectangleTimeline"/>
    <dgm:cxn modelId="{10DC9656-5926-4E37-949B-07CA82C913BD}" type="presOf" srcId="{5F2DFE62-B129-49A4-B57D-2CC6B05FE1DE}" destId="{E1ADA9B5-DBA3-46CC-9E71-00720A78DAFE}" srcOrd="0" destOrd="0" presId="urn:microsoft.com/office/officeart/2016/7/layout/RoundedRectangleTimeline"/>
    <dgm:cxn modelId="{82EBBF7F-334B-4DCE-B5F4-E49D63CA6788}" srcId="{DC1FBF6B-5199-4F8B-AA53-730B1BF4B2B3}" destId="{E7ED3BFF-133D-4BCD-81DC-E008A670484E}" srcOrd="4" destOrd="0" parTransId="{EC93685A-86E5-4034-9C45-5076E4C27749}" sibTransId="{B769A84C-71C0-46DC-B2C1-E801D74A6FC2}"/>
    <dgm:cxn modelId="{B721AF8B-5BA9-4C58-89B9-B4BE2B1D0770}" srcId="{0B3A2DCF-E76B-4657-9C81-88ED108A0FC2}" destId="{E793C60B-BB9D-4B1E-85DD-A9DB573478BF}" srcOrd="0" destOrd="0" parTransId="{3E8F8EA8-7243-4910-A030-563623D54657}" sibTransId="{883CB75B-1163-4434-875F-0684AB596FCE}"/>
    <dgm:cxn modelId="{9363B88E-9CE1-4DE1-BF1E-6711C1000E4B}" type="presOf" srcId="{B84C15E9-3658-4328-AD11-08D222DD35AA}" destId="{D67E45AA-16D4-4F05-8702-82D53D904F08}" srcOrd="0" destOrd="0" presId="urn:microsoft.com/office/officeart/2016/7/layout/RoundedRectangleTimeline"/>
    <dgm:cxn modelId="{B3FABCA8-AF07-4BE9-B0C7-B2F57D04D9AB}" srcId="{DC1FBF6B-5199-4F8B-AA53-730B1BF4B2B3}" destId="{8939013E-4322-4F60-8A33-139ED203EEF8}" srcOrd="0" destOrd="0" parTransId="{D8932200-2DE2-4189-8879-85EA8F5C45EA}" sibTransId="{2E435369-C29D-422A-BDC3-D3D862197A5C}"/>
    <dgm:cxn modelId="{13EBFFAC-203F-4307-884E-91829315EC70}" type="presOf" srcId="{E793C60B-BB9D-4B1E-85DD-A9DB573478BF}" destId="{CCD36690-EC9D-459A-8C97-E2F8E215B9C0}" srcOrd="0" destOrd="0" presId="urn:microsoft.com/office/officeart/2016/7/layout/RoundedRectangleTimeline"/>
    <dgm:cxn modelId="{877773C4-A8DE-442A-837F-CDD2359921A8}" srcId="{E7ED3BFF-133D-4BCD-81DC-E008A670484E}" destId="{B84C15E9-3658-4328-AD11-08D222DD35AA}" srcOrd="0" destOrd="0" parTransId="{A813ECFC-6197-495B-B6BA-E36813F76B95}" sibTransId="{2F7728A1-AB05-479E-82A1-214C5C3DCA6F}"/>
    <dgm:cxn modelId="{3E6461CB-71CB-4970-98D2-3D1436D2CEEB}" srcId="{DC1FBF6B-5199-4F8B-AA53-730B1BF4B2B3}" destId="{B15F99BA-BFD5-489B-BEFF-C6F404C22832}" srcOrd="3" destOrd="0" parTransId="{CEF0E689-68FB-4FE9-8517-8470F2168640}" sibTransId="{FEEB293A-721A-4671-8932-8FA5AE0DD69B}"/>
    <dgm:cxn modelId="{94A3A3CB-80EC-45BF-94D3-172304A01612}" srcId="{5F2DFE62-B129-49A4-B57D-2CC6B05FE1DE}" destId="{BC260285-686D-4726-AE0C-012BB664E772}" srcOrd="0" destOrd="0" parTransId="{677E71A7-888B-4D5A-B4B1-33FE59E51AB1}" sibTransId="{A5FAB300-E3C3-4EA4-BE4A-99932B7C49C3}"/>
    <dgm:cxn modelId="{6EEFFECF-DE9F-4FE8-ABB4-862FAF8BE840}" srcId="{DC1FBF6B-5199-4F8B-AA53-730B1BF4B2B3}" destId="{F8E030A9-130C-4CBD-851B-C899433DEC40}" srcOrd="5" destOrd="0" parTransId="{DD7122E9-B0FF-4AC5-91C1-75239A796A6A}" sibTransId="{3C71984F-4595-4826-9047-D5C1633D9109}"/>
    <dgm:cxn modelId="{B0751CD5-B073-4215-95A3-67C906484FEF}" type="presOf" srcId="{8939013E-4322-4F60-8A33-139ED203EEF8}" destId="{68A7E670-46F2-4FC0-87AC-9A8C594BD71B}" srcOrd="0" destOrd="0" presId="urn:microsoft.com/office/officeart/2016/7/layout/RoundedRectangleTimeline"/>
    <dgm:cxn modelId="{C3AD4BE5-EB1A-4E02-9B4C-E1655C975127}" type="presOf" srcId="{F60C012A-39C6-452A-87BC-B3EADD9FDBB7}" destId="{8B2BC308-5901-4BA0-8441-F6598941A7F6}" srcOrd="0" destOrd="0" presId="urn:microsoft.com/office/officeart/2016/7/layout/RoundedRectangleTimeline"/>
    <dgm:cxn modelId="{C18E6CF9-734F-415C-B205-88966EDC339B}" srcId="{DC1FBF6B-5199-4F8B-AA53-730B1BF4B2B3}" destId="{0B3A2DCF-E76B-4657-9C81-88ED108A0FC2}" srcOrd="6" destOrd="0" parTransId="{1C95B5FD-405A-4DFD-BF7B-ABA89EB6C05A}" sibTransId="{3193A579-CEF1-4C38-B7D2-4801E3F1DF14}"/>
    <dgm:cxn modelId="{75913656-A826-48EC-BCF7-4B41B7A5E4DE}" type="presParOf" srcId="{7E8E892E-B8CE-4605-9398-9AAF2F5BA979}" destId="{FA8B5916-5628-4189-8A2A-89A1F7F569D1}" srcOrd="0" destOrd="0" presId="urn:microsoft.com/office/officeart/2016/7/layout/RoundedRectangleTimeline"/>
    <dgm:cxn modelId="{821C3D03-04E0-4032-92BF-6E7E7E228DE1}" type="presParOf" srcId="{FA8B5916-5628-4189-8A2A-89A1F7F569D1}" destId="{68A7E670-46F2-4FC0-87AC-9A8C594BD71B}" srcOrd="0" destOrd="0" presId="urn:microsoft.com/office/officeart/2016/7/layout/RoundedRectangleTimeline"/>
    <dgm:cxn modelId="{AA30285A-6BBD-4B13-BD2E-C466CD77C5D3}" type="presParOf" srcId="{FA8B5916-5628-4189-8A2A-89A1F7F569D1}" destId="{8B2BC308-5901-4BA0-8441-F6598941A7F6}" srcOrd="1" destOrd="0" presId="urn:microsoft.com/office/officeart/2016/7/layout/RoundedRectangleTimeline"/>
    <dgm:cxn modelId="{FFEF7B7B-5E16-48E0-A671-979B80FEFAFD}" type="presParOf" srcId="{FA8B5916-5628-4189-8A2A-89A1F7F569D1}" destId="{57D10471-8FA5-479B-891F-86B8C3C7C6B1}" srcOrd="2" destOrd="0" presId="urn:microsoft.com/office/officeart/2016/7/layout/RoundedRectangleTimeline"/>
    <dgm:cxn modelId="{96EF69CB-9EDA-4814-A7FA-C823C83C9758}" type="presParOf" srcId="{FA8B5916-5628-4189-8A2A-89A1F7F569D1}" destId="{D8E17E0C-3480-49CB-BCF2-0CC6F8EA06F6}" srcOrd="3" destOrd="0" presId="urn:microsoft.com/office/officeart/2016/7/layout/RoundedRectangleTimeline"/>
    <dgm:cxn modelId="{E671654A-9550-4F59-9D33-D94E5DDA750B}" type="presParOf" srcId="{FA8B5916-5628-4189-8A2A-89A1F7F569D1}" destId="{784D1AA6-4984-4C29-BF53-89536B774886}" srcOrd="4" destOrd="0" presId="urn:microsoft.com/office/officeart/2016/7/layout/RoundedRectangleTimeline"/>
    <dgm:cxn modelId="{5DCB3167-5B62-4A10-B18D-79600F74F4B0}" type="presParOf" srcId="{7E8E892E-B8CE-4605-9398-9AAF2F5BA979}" destId="{0C6729D7-2117-429C-B521-802D02F8D693}" srcOrd="1" destOrd="0" presId="urn:microsoft.com/office/officeart/2016/7/layout/RoundedRectangleTimeline"/>
    <dgm:cxn modelId="{10809A4F-CB69-4610-8D81-042FFA6E2F42}" type="presParOf" srcId="{7E8E892E-B8CE-4605-9398-9AAF2F5BA979}" destId="{E41EE9DE-A9D9-4034-AFDA-A3DD68B92A6F}" srcOrd="2" destOrd="0" presId="urn:microsoft.com/office/officeart/2016/7/layout/RoundedRectangleTimeline"/>
    <dgm:cxn modelId="{97E08EB5-04F7-4A20-85A0-481D4BA2E361}" type="presParOf" srcId="{E41EE9DE-A9D9-4034-AFDA-A3DD68B92A6F}" destId="{4A21305C-6663-4DFC-B80F-341DAE49842D}" srcOrd="0" destOrd="0" presId="urn:microsoft.com/office/officeart/2016/7/layout/RoundedRectangleTimeline"/>
    <dgm:cxn modelId="{4BB56651-C674-459A-A06D-36DA4AC040AF}" type="presParOf" srcId="{E41EE9DE-A9D9-4034-AFDA-A3DD68B92A6F}" destId="{D8ACAF44-7AB5-44A4-998B-1ACB9538C7B3}" srcOrd="1" destOrd="0" presId="urn:microsoft.com/office/officeart/2016/7/layout/RoundedRectangleTimeline"/>
    <dgm:cxn modelId="{5EABFADD-21E6-4FC4-BCF0-2F3CAA1E30DE}" type="presParOf" srcId="{E41EE9DE-A9D9-4034-AFDA-A3DD68B92A6F}" destId="{05B9B51A-D632-41CD-8C3B-44FB3041A04B}" srcOrd="2" destOrd="0" presId="urn:microsoft.com/office/officeart/2016/7/layout/RoundedRectangleTimeline"/>
    <dgm:cxn modelId="{70BA1C2F-8E03-4E71-8FF1-ABAE53FF7330}" type="presParOf" srcId="{E41EE9DE-A9D9-4034-AFDA-A3DD68B92A6F}" destId="{492E7D9E-AEEC-4F48-9F35-7F6B0C9F80C4}" srcOrd="3" destOrd="0" presId="urn:microsoft.com/office/officeart/2016/7/layout/RoundedRectangleTimeline"/>
    <dgm:cxn modelId="{6577CA2E-B35F-44FC-BBFD-36609819A9B4}" type="presParOf" srcId="{E41EE9DE-A9D9-4034-AFDA-A3DD68B92A6F}" destId="{C5BEBE01-D8B1-4D36-85F7-5992F608A9C6}" srcOrd="4" destOrd="0" presId="urn:microsoft.com/office/officeart/2016/7/layout/RoundedRectangleTimeline"/>
    <dgm:cxn modelId="{7F38CC74-028A-45BE-998B-575C696A170A}" type="presParOf" srcId="{7E8E892E-B8CE-4605-9398-9AAF2F5BA979}" destId="{4FF2F662-922C-4CA9-8750-F232776E113B}" srcOrd="3" destOrd="0" presId="urn:microsoft.com/office/officeart/2016/7/layout/RoundedRectangleTimeline"/>
    <dgm:cxn modelId="{C46F79F3-98D2-4D4F-BAE4-2C2FB7949CF0}" type="presParOf" srcId="{7E8E892E-B8CE-4605-9398-9AAF2F5BA979}" destId="{7CEB492E-6BC2-4B43-B66C-D79C993F082D}" srcOrd="4" destOrd="0" presId="urn:microsoft.com/office/officeart/2016/7/layout/RoundedRectangleTimeline"/>
    <dgm:cxn modelId="{F445130B-F83B-4964-BB81-2E1D71559378}" type="presParOf" srcId="{7CEB492E-6BC2-4B43-B66C-D79C993F082D}" destId="{E1ADA9B5-DBA3-46CC-9E71-00720A78DAFE}" srcOrd="0" destOrd="0" presId="urn:microsoft.com/office/officeart/2016/7/layout/RoundedRectangleTimeline"/>
    <dgm:cxn modelId="{A725188A-5BB9-4D41-A90C-F9C7BA2B2271}" type="presParOf" srcId="{7CEB492E-6BC2-4B43-B66C-D79C993F082D}" destId="{9C13A7E2-7FE1-4126-82CF-869AB318D214}" srcOrd="1" destOrd="0" presId="urn:microsoft.com/office/officeart/2016/7/layout/RoundedRectangleTimeline"/>
    <dgm:cxn modelId="{8524F76D-F46B-4CA3-8124-52FA0B5615D8}" type="presParOf" srcId="{7CEB492E-6BC2-4B43-B66C-D79C993F082D}" destId="{6E181BC7-8794-4478-89E6-4774F0FB1D67}" srcOrd="2" destOrd="0" presId="urn:microsoft.com/office/officeart/2016/7/layout/RoundedRectangleTimeline"/>
    <dgm:cxn modelId="{7B53568C-EF6E-4799-A6A9-12D3590C81EE}" type="presParOf" srcId="{7CEB492E-6BC2-4B43-B66C-D79C993F082D}" destId="{132E87E1-3088-4941-8DF1-51C729C97EA5}" srcOrd="3" destOrd="0" presId="urn:microsoft.com/office/officeart/2016/7/layout/RoundedRectangleTimeline"/>
    <dgm:cxn modelId="{725C1A5B-5A0C-4492-814F-834EEC004BE3}" type="presParOf" srcId="{7CEB492E-6BC2-4B43-B66C-D79C993F082D}" destId="{F68271D8-4B46-44A3-ADB9-D87B192BA9F1}" srcOrd="4" destOrd="0" presId="urn:microsoft.com/office/officeart/2016/7/layout/RoundedRectangleTimeline"/>
    <dgm:cxn modelId="{17644D8D-928A-4DE0-8D51-F943A75D7C44}" type="presParOf" srcId="{7E8E892E-B8CE-4605-9398-9AAF2F5BA979}" destId="{96E750D0-021F-45D9-A586-24F029F3355F}" srcOrd="5" destOrd="0" presId="urn:microsoft.com/office/officeart/2016/7/layout/RoundedRectangleTimeline"/>
    <dgm:cxn modelId="{F470382C-951A-4715-86CC-44884821F842}" type="presParOf" srcId="{7E8E892E-B8CE-4605-9398-9AAF2F5BA979}" destId="{98AC5BCB-D565-4B25-9122-7E90E237A1C5}" srcOrd="6" destOrd="0" presId="urn:microsoft.com/office/officeart/2016/7/layout/RoundedRectangleTimeline"/>
    <dgm:cxn modelId="{8AFCCB30-710A-45E9-8202-8929610444C8}" type="presParOf" srcId="{98AC5BCB-D565-4B25-9122-7E90E237A1C5}" destId="{BC733741-F576-4A58-88A8-4DC66EEE1065}" srcOrd="0" destOrd="0" presId="urn:microsoft.com/office/officeart/2016/7/layout/RoundedRectangleTimeline"/>
    <dgm:cxn modelId="{47D3C00F-8FA4-485C-982F-B47149E258CD}" type="presParOf" srcId="{98AC5BCB-D565-4B25-9122-7E90E237A1C5}" destId="{B62E54F0-5843-411D-A4A6-F6B7A81D3F30}" srcOrd="1" destOrd="0" presId="urn:microsoft.com/office/officeart/2016/7/layout/RoundedRectangleTimeline"/>
    <dgm:cxn modelId="{8BD4D926-F420-4B71-927C-1DADD163A469}" type="presParOf" srcId="{98AC5BCB-D565-4B25-9122-7E90E237A1C5}" destId="{2AEDA36C-38E1-4820-BD3C-3F36DD7DF62C}" srcOrd="2" destOrd="0" presId="urn:microsoft.com/office/officeart/2016/7/layout/RoundedRectangleTimeline"/>
    <dgm:cxn modelId="{9BA65CAC-E9F1-4C83-9942-47C7D6C9D323}" type="presParOf" srcId="{98AC5BCB-D565-4B25-9122-7E90E237A1C5}" destId="{78CCE3C2-26FB-4742-9024-78BC1CF07FC3}" srcOrd="3" destOrd="0" presId="urn:microsoft.com/office/officeart/2016/7/layout/RoundedRectangleTimeline"/>
    <dgm:cxn modelId="{BC289CA3-C89C-41E4-A033-F314C9A35C41}" type="presParOf" srcId="{98AC5BCB-D565-4B25-9122-7E90E237A1C5}" destId="{88295CEF-42EB-4E60-9968-3484747A43D4}" srcOrd="4" destOrd="0" presId="urn:microsoft.com/office/officeart/2016/7/layout/RoundedRectangleTimeline"/>
    <dgm:cxn modelId="{D415978F-405E-43A5-B101-11013C6B3262}" type="presParOf" srcId="{7E8E892E-B8CE-4605-9398-9AAF2F5BA979}" destId="{8115FA8E-51BF-468C-AF8A-CF2B88188E84}" srcOrd="7" destOrd="0" presId="urn:microsoft.com/office/officeart/2016/7/layout/RoundedRectangleTimeline"/>
    <dgm:cxn modelId="{7BB7992A-CE22-4B48-A5D8-CE270F9F37AD}" type="presParOf" srcId="{7E8E892E-B8CE-4605-9398-9AAF2F5BA979}" destId="{6D6C0AEC-BC5E-4808-BC94-A9411CEE23A4}" srcOrd="8" destOrd="0" presId="urn:microsoft.com/office/officeart/2016/7/layout/RoundedRectangleTimeline"/>
    <dgm:cxn modelId="{72EC03F1-0411-4ED4-8753-1BF4CA12D4EA}" type="presParOf" srcId="{6D6C0AEC-BC5E-4808-BC94-A9411CEE23A4}" destId="{4A740A5D-0240-4B54-B0F5-4552C3936DF8}" srcOrd="0" destOrd="0" presId="urn:microsoft.com/office/officeart/2016/7/layout/RoundedRectangleTimeline"/>
    <dgm:cxn modelId="{1B29A931-B3B0-475B-9103-E64F840610C9}" type="presParOf" srcId="{6D6C0AEC-BC5E-4808-BC94-A9411CEE23A4}" destId="{D67E45AA-16D4-4F05-8702-82D53D904F08}" srcOrd="1" destOrd="0" presId="urn:microsoft.com/office/officeart/2016/7/layout/RoundedRectangleTimeline"/>
    <dgm:cxn modelId="{C0C092B3-FFC4-46D2-B5DD-3F854A4CA883}" type="presParOf" srcId="{6D6C0AEC-BC5E-4808-BC94-A9411CEE23A4}" destId="{4B3B43B6-E750-4080-9673-6315B94A2A6B}" srcOrd="2" destOrd="0" presId="urn:microsoft.com/office/officeart/2016/7/layout/RoundedRectangleTimeline"/>
    <dgm:cxn modelId="{1EDAC98A-7D2E-4233-9887-744B17E8279F}" type="presParOf" srcId="{6D6C0AEC-BC5E-4808-BC94-A9411CEE23A4}" destId="{3F47688B-331B-4D7D-B3F8-3A98F7C2A19A}" srcOrd="3" destOrd="0" presId="urn:microsoft.com/office/officeart/2016/7/layout/RoundedRectangleTimeline"/>
    <dgm:cxn modelId="{D799C684-42D6-46A7-8EEC-43CA1512BF4C}" type="presParOf" srcId="{6D6C0AEC-BC5E-4808-BC94-A9411CEE23A4}" destId="{71E416BF-9CA2-42FA-BC88-81C4DC6FAA61}" srcOrd="4" destOrd="0" presId="urn:microsoft.com/office/officeart/2016/7/layout/RoundedRectangleTimeline"/>
    <dgm:cxn modelId="{4A66B211-8831-4A4D-A287-AE88595CFD12}" type="presParOf" srcId="{7E8E892E-B8CE-4605-9398-9AAF2F5BA979}" destId="{472DD6A1-E587-49E0-92AF-1B08AFE89228}" srcOrd="9" destOrd="0" presId="urn:microsoft.com/office/officeart/2016/7/layout/RoundedRectangleTimeline"/>
    <dgm:cxn modelId="{FEF02437-D148-4ADF-BF5D-F96370776894}" type="presParOf" srcId="{7E8E892E-B8CE-4605-9398-9AAF2F5BA979}" destId="{BFB5F2EB-FD2E-4BFF-857B-F486FFA19B80}" srcOrd="10" destOrd="0" presId="urn:microsoft.com/office/officeart/2016/7/layout/RoundedRectangleTimeline"/>
    <dgm:cxn modelId="{6C0AC8E5-A9D9-4EDE-9C64-61E5A327529E}" type="presParOf" srcId="{BFB5F2EB-FD2E-4BFF-857B-F486FFA19B80}" destId="{A93C5A10-9CB4-4205-A9AE-005B0688E624}" srcOrd="0" destOrd="0" presId="urn:microsoft.com/office/officeart/2016/7/layout/RoundedRectangleTimeline"/>
    <dgm:cxn modelId="{F7C8B2C4-9705-4344-B55E-813170CB9F55}" type="presParOf" srcId="{BFB5F2EB-FD2E-4BFF-857B-F486FFA19B80}" destId="{064DD990-FE76-4BB9-8C1D-A1111F3E8048}" srcOrd="1" destOrd="0" presId="urn:microsoft.com/office/officeart/2016/7/layout/RoundedRectangleTimeline"/>
    <dgm:cxn modelId="{5B4ACCF8-EBFB-469A-8DCB-ADE07EA85210}" type="presParOf" srcId="{BFB5F2EB-FD2E-4BFF-857B-F486FFA19B80}" destId="{EC911674-36C4-4369-B147-30A41D2832BD}" srcOrd="2" destOrd="0" presId="urn:microsoft.com/office/officeart/2016/7/layout/RoundedRectangleTimeline"/>
    <dgm:cxn modelId="{A44925FF-8BAE-44D5-A7CD-0359E69D235D}" type="presParOf" srcId="{BFB5F2EB-FD2E-4BFF-857B-F486FFA19B80}" destId="{06831B59-B836-4B3F-B872-D7F4BD5C9418}" srcOrd="3" destOrd="0" presId="urn:microsoft.com/office/officeart/2016/7/layout/RoundedRectangleTimeline"/>
    <dgm:cxn modelId="{CF9D9A26-13C3-4889-8F0B-769F4BD6E009}" type="presParOf" srcId="{BFB5F2EB-FD2E-4BFF-857B-F486FFA19B80}" destId="{1FCE0BC6-966C-498F-8BC5-835AAD9069D3}" srcOrd="4" destOrd="0" presId="urn:microsoft.com/office/officeart/2016/7/layout/RoundedRectangleTimeline"/>
    <dgm:cxn modelId="{A00CA28E-1843-46BD-BBE8-6C10A6897000}" type="presParOf" srcId="{7E8E892E-B8CE-4605-9398-9AAF2F5BA979}" destId="{CA99C565-5CF1-4C23-905B-273A9EDEC796}" srcOrd="11" destOrd="0" presId="urn:microsoft.com/office/officeart/2016/7/layout/RoundedRectangleTimeline"/>
    <dgm:cxn modelId="{5DF80E18-A89D-43F8-9E28-1F37756661AB}" type="presParOf" srcId="{7E8E892E-B8CE-4605-9398-9AAF2F5BA979}" destId="{FC5580EE-6B98-4441-AF5F-0C0E8059D65E}" srcOrd="12" destOrd="0" presId="urn:microsoft.com/office/officeart/2016/7/layout/RoundedRectangleTimeline"/>
    <dgm:cxn modelId="{650DF07E-93F4-4F05-B04F-91B328203D2D}" type="presParOf" srcId="{FC5580EE-6B98-4441-AF5F-0C0E8059D65E}" destId="{9B97B1AA-7CD2-4715-9185-57AC30EED94C}" srcOrd="0" destOrd="0" presId="urn:microsoft.com/office/officeart/2016/7/layout/RoundedRectangleTimeline"/>
    <dgm:cxn modelId="{C97C3B43-DF24-4956-A1E0-A73F6530FAA5}" type="presParOf" srcId="{FC5580EE-6B98-4441-AF5F-0C0E8059D65E}" destId="{CCD36690-EC9D-459A-8C97-E2F8E215B9C0}" srcOrd="1" destOrd="0" presId="urn:microsoft.com/office/officeart/2016/7/layout/RoundedRectangleTimeline"/>
    <dgm:cxn modelId="{9A070A55-D2EC-49A5-8837-F7BCA4661B9E}" type="presParOf" srcId="{FC5580EE-6B98-4441-AF5F-0C0E8059D65E}" destId="{DBA50081-6BEB-4B4F-B76E-9DD097C6B656}" srcOrd="2" destOrd="0" presId="urn:microsoft.com/office/officeart/2016/7/layout/RoundedRectangleTimeline"/>
    <dgm:cxn modelId="{0A07601F-62FD-4056-ACAE-911D551CB848}" type="presParOf" srcId="{FC5580EE-6B98-4441-AF5F-0C0E8059D65E}" destId="{92305A42-83D2-47C6-833C-D552336345D8}" srcOrd="3" destOrd="0" presId="urn:microsoft.com/office/officeart/2016/7/layout/RoundedRectangleTimeline"/>
    <dgm:cxn modelId="{31F3A0C8-89D7-4B0A-BA27-46088A499D82}" type="presParOf" srcId="{FC5580EE-6B98-4441-AF5F-0C0E8059D65E}" destId="{5EB14D74-8D0F-4C83-981A-12B7B8C57F83}" srcOrd="4" destOrd="0" presId="urn:microsoft.com/office/officeart/2016/7/layout/RoundedRectangle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01835-D0B2-4708-8C38-094992DBD8B8}">
      <dsp:nvSpPr>
        <dsp:cNvPr id="0" name=""/>
        <dsp:cNvSpPr/>
      </dsp:nvSpPr>
      <dsp:spPr>
        <a:xfrm>
          <a:off x="0" y="398447"/>
          <a:ext cx="2251025" cy="135061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Stepping up a gear as we enter a new year group</a:t>
          </a:r>
          <a:endParaRPr lang="en-US" sz="2300" kern="1200"/>
        </a:p>
      </dsp:txBody>
      <dsp:txXfrm>
        <a:off x="0" y="398447"/>
        <a:ext cx="2251025" cy="1350615"/>
      </dsp:txXfrm>
    </dsp:sp>
    <dsp:sp modelId="{50B9E418-3837-49DE-AB1A-56EB97FB1758}">
      <dsp:nvSpPr>
        <dsp:cNvPr id="0" name=""/>
        <dsp:cNvSpPr/>
      </dsp:nvSpPr>
      <dsp:spPr>
        <a:xfrm>
          <a:off x="2476127" y="398447"/>
          <a:ext cx="2251025" cy="135061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Online sessions for study skills+</a:t>
          </a:r>
          <a:endParaRPr lang="en-US" sz="2300" kern="1200"/>
        </a:p>
      </dsp:txBody>
      <dsp:txXfrm>
        <a:off x="2476127" y="398447"/>
        <a:ext cx="2251025" cy="1350615"/>
      </dsp:txXfrm>
    </dsp:sp>
    <dsp:sp modelId="{88195F28-0975-46A7-AFC9-2476EE8B08F6}">
      <dsp:nvSpPr>
        <dsp:cNvPr id="0" name=""/>
        <dsp:cNvSpPr/>
      </dsp:nvSpPr>
      <dsp:spPr>
        <a:xfrm>
          <a:off x="4952255" y="398447"/>
          <a:ext cx="2251025" cy="135061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Science of Learning</a:t>
          </a:r>
          <a:endParaRPr lang="en-US" sz="2300" kern="1200"/>
        </a:p>
      </dsp:txBody>
      <dsp:txXfrm>
        <a:off x="4952255" y="398447"/>
        <a:ext cx="2251025" cy="1350615"/>
      </dsp:txXfrm>
    </dsp:sp>
    <dsp:sp modelId="{C0FCE3C3-B51C-41B6-B6B1-D871D6156859}">
      <dsp:nvSpPr>
        <dsp:cNvPr id="0" name=""/>
        <dsp:cNvSpPr/>
      </dsp:nvSpPr>
      <dsp:spPr>
        <a:xfrm>
          <a:off x="1238063" y="1974164"/>
          <a:ext cx="2251025" cy="135061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Supported Study </a:t>
          </a:r>
          <a:endParaRPr lang="en-US" sz="2300" kern="1200"/>
        </a:p>
      </dsp:txBody>
      <dsp:txXfrm>
        <a:off x="1238063" y="1974164"/>
        <a:ext cx="2251025" cy="1350615"/>
      </dsp:txXfrm>
    </dsp:sp>
    <dsp:sp modelId="{8C047F2F-34C6-4DED-A494-A3B2328C67AD}">
      <dsp:nvSpPr>
        <dsp:cNvPr id="0" name=""/>
        <dsp:cNvSpPr/>
      </dsp:nvSpPr>
      <dsp:spPr>
        <a:xfrm>
          <a:off x="3714191" y="1974164"/>
          <a:ext cx="2251025" cy="135061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Raising Attainment Resources</a:t>
          </a:r>
          <a:endParaRPr lang="en-US" sz="2300" kern="1200"/>
        </a:p>
      </dsp:txBody>
      <dsp:txXfrm>
        <a:off x="3714191" y="1974164"/>
        <a:ext cx="2251025" cy="13506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6DF5D-6CC4-4A32-A418-E0C9831B8732}">
      <dsp:nvSpPr>
        <dsp:cNvPr id="0" name=""/>
        <dsp:cNvSpPr/>
      </dsp:nvSpPr>
      <dsp:spPr>
        <a:xfrm>
          <a:off x="608853" y="872173"/>
          <a:ext cx="961967" cy="9619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1155833-5018-4D7A-A0A2-3DE2AC486CC2}">
      <dsp:nvSpPr>
        <dsp:cNvPr id="0" name=""/>
        <dsp:cNvSpPr/>
      </dsp:nvSpPr>
      <dsp:spPr>
        <a:xfrm>
          <a:off x="20984" y="2131053"/>
          <a:ext cx="213770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GB" sz="1800" kern="1200"/>
            <a:t>Multi-store model of memory</a:t>
          </a:r>
          <a:endParaRPr lang="en-US" sz="1800" kern="1200"/>
        </a:p>
      </dsp:txBody>
      <dsp:txXfrm>
        <a:off x="20984" y="2131053"/>
        <a:ext cx="2137705" cy="720000"/>
      </dsp:txXfrm>
    </dsp:sp>
    <dsp:sp modelId="{64AE5A00-8849-47D8-A29C-0BA0EB96F1C4}">
      <dsp:nvSpPr>
        <dsp:cNvPr id="0" name=""/>
        <dsp:cNvSpPr/>
      </dsp:nvSpPr>
      <dsp:spPr>
        <a:xfrm>
          <a:off x="3120656" y="872173"/>
          <a:ext cx="961967" cy="9619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82AA6E-02A2-4461-9654-14C994263DF0}">
      <dsp:nvSpPr>
        <dsp:cNvPr id="0" name=""/>
        <dsp:cNvSpPr/>
      </dsp:nvSpPr>
      <dsp:spPr>
        <a:xfrm>
          <a:off x="2532787" y="2131053"/>
          <a:ext cx="213770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GB" sz="1800" kern="1200"/>
            <a:t>Fighting forgetting by spacing reminders</a:t>
          </a:r>
          <a:endParaRPr lang="en-US" sz="1800" kern="1200"/>
        </a:p>
      </dsp:txBody>
      <dsp:txXfrm>
        <a:off x="2532787" y="2131053"/>
        <a:ext cx="2137705" cy="720000"/>
      </dsp:txXfrm>
    </dsp:sp>
    <dsp:sp modelId="{89D6DF83-FC6B-4FA8-BD35-A58B93780B54}">
      <dsp:nvSpPr>
        <dsp:cNvPr id="0" name=""/>
        <dsp:cNvSpPr/>
      </dsp:nvSpPr>
      <dsp:spPr>
        <a:xfrm>
          <a:off x="5632460" y="872173"/>
          <a:ext cx="961967" cy="9619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8865A3-3153-453F-A615-3A9A800F5DF9}">
      <dsp:nvSpPr>
        <dsp:cNvPr id="0" name=""/>
        <dsp:cNvSpPr/>
      </dsp:nvSpPr>
      <dsp:spPr>
        <a:xfrm>
          <a:off x="5044591" y="2131053"/>
          <a:ext cx="213770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GB" sz="1800" kern="1200"/>
            <a:t>Top 3 retrieval strategies to close gaps in knowledge </a:t>
          </a:r>
          <a:endParaRPr lang="en-US" sz="1800" kern="1200"/>
        </a:p>
      </dsp:txBody>
      <dsp:txXfrm>
        <a:off x="5044591" y="2131053"/>
        <a:ext cx="2137705"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6A8308-80BE-45C3-8963-762973397286}">
      <dsp:nvSpPr>
        <dsp:cNvPr id="0" name=""/>
        <dsp:cNvSpPr/>
      </dsp:nvSpPr>
      <dsp:spPr>
        <a:xfrm>
          <a:off x="0" y="8333"/>
          <a:ext cx="4435078" cy="1467180"/>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dirty="0"/>
            <a:t>Do QS past paper questions</a:t>
          </a:r>
          <a:endParaRPr lang="en-US" sz="3800" kern="1200" dirty="0"/>
        </a:p>
      </dsp:txBody>
      <dsp:txXfrm>
        <a:off x="71622" y="79955"/>
        <a:ext cx="4291834" cy="1323936"/>
      </dsp:txXfrm>
    </dsp:sp>
    <dsp:sp modelId="{1FD5F2F4-73B1-4833-8091-7C6D1079F42B}">
      <dsp:nvSpPr>
        <dsp:cNvPr id="0" name=""/>
        <dsp:cNvSpPr/>
      </dsp:nvSpPr>
      <dsp:spPr>
        <a:xfrm>
          <a:off x="0" y="1584953"/>
          <a:ext cx="4435078" cy="1467180"/>
        </a:xfrm>
        <a:prstGeom prst="roundRect">
          <a:avLst/>
        </a:prstGeom>
        <a:gradFill rotWithShape="0">
          <a:gsLst>
            <a:gs pos="0">
              <a:schemeClr val="accent2">
                <a:hueOff val="-1696488"/>
                <a:satOff val="5592"/>
                <a:lumOff val="5981"/>
                <a:alphaOff val="0"/>
                <a:tint val="98000"/>
                <a:satMod val="110000"/>
                <a:lumMod val="104000"/>
              </a:schemeClr>
            </a:gs>
            <a:gs pos="69000">
              <a:schemeClr val="accent2">
                <a:hueOff val="-1696488"/>
                <a:satOff val="5592"/>
                <a:lumOff val="5981"/>
                <a:alphaOff val="0"/>
                <a:shade val="88000"/>
                <a:satMod val="130000"/>
                <a:lumMod val="92000"/>
              </a:schemeClr>
            </a:gs>
            <a:gs pos="100000">
              <a:schemeClr val="accent2">
                <a:hueOff val="-1696488"/>
                <a:satOff val="5592"/>
                <a:lumOff val="598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t>Flashcards</a:t>
          </a:r>
          <a:endParaRPr lang="en-US" sz="3800" kern="1200"/>
        </a:p>
      </dsp:txBody>
      <dsp:txXfrm>
        <a:off x="71622" y="1656575"/>
        <a:ext cx="4291834" cy="1323936"/>
      </dsp:txXfrm>
    </dsp:sp>
    <dsp:sp modelId="{918C479F-5A2E-4C68-9A79-13864E59BE06}">
      <dsp:nvSpPr>
        <dsp:cNvPr id="0" name=""/>
        <dsp:cNvSpPr/>
      </dsp:nvSpPr>
      <dsp:spPr>
        <a:xfrm>
          <a:off x="0" y="3161574"/>
          <a:ext cx="4435078" cy="1467180"/>
        </a:xfrm>
        <a:prstGeom prst="roundRec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t>Brain-dumps A.K.A. Free Recall</a:t>
          </a:r>
          <a:endParaRPr lang="en-US" sz="3800" kern="1200"/>
        </a:p>
      </dsp:txBody>
      <dsp:txXfrm>
        <a:off x="71622" y="3233196"/>
        <a:ext cx="4291834" cy="13239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7D216-6D39-40AC-9DBA-EB5B2BAC3BDC}">
      <dsp:nvSpPr>
        <dsp:cNvPr id="0" name=""/>
        <dsp:cNvSpPr/>
      </dsp:nvSpPr>
      <dsp:spPr>
        <a:xfrm>
          <a:off x="0" y="0"/>
          <a:ext cx="6122788" cy="111696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Extremely important intervention!</a:t>
          </a:r>
          <a:endParaRPr lang="en-US" sz="2200" kern="1200"/>
        </a:p>
      </dsp:txBody>
      <dsp:txXfrm>
        <a:off x="32715" y="32715"/>
        <a:ext cx="4917492" cy="1051538"/>
      </dsp:txXfrm>
    </dsp:sp>
    <dsp:sp modelId="{D58D51E3-DFFF-4844-AD53-D62142C5FDD6}">
      <dsp:nvSpPr>
        <dsp:cNvPr id="0" name=""/>
        <dsp:cNvSpPr/>
      </dsp:nvSpPr>
      <dsp:spPr>
        <a:xfrm>
          <a:off x="540246" y="1303129"/>
          <a:ext cx="6122788" cy="111696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Attendance is monitored</a:t>
          </a:r>
          <a:endParaRPr lang="en-US" sz="2200" kern="1200"/>
        </a:p>
      </dsp:txBody>
      <dsp:txXfrm>
        <a:off x="572961" y="1335844"/>
        <a:ext cx="4791083" cy="1051538"/>
      </dsp:txXfrm>
    </dsp:sp>
    <dsp:sp modelId="{49F1E671-C113-486A-B82A-13C17899109C}">
      <dsp:nvSpPr>
        <dsp:cNvPr id="0" name=""/>
        <dsp:cNvSpPr/>
      </dsp:nvSpPr>
      <dsp:spPr>
        <a:xfrm>
          <a:off x="1080492" y="2606258"/>
          <a:ext cx="6122788" cy="111696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Pupils must explain to their class teacher if they cannot attend supported study, attending is expected. </a:t>
          </a:r>
          <a:endParaRPr lang="en-US" sz="2200" kern="1200"/>
        </a:p>
      </dsp:txBody>
      <dsp:txXfrm>
        <a:off x="1113207" y="2638973"/>
        <a:ext cx="4791083" cy="1051538"/>
      </dsp:txXfrm>
    </dsp:sp>
    <dsp:sp modelId="{C3E91B24-5180-4EEA-8D19-012000333D7F}">
      <dsp:nvSpPr>
        <dsp:cNvPr id="0" name=""/>
        <dsp:cNvSpPr/>
      </dsp:nvSpPr>
      <dsp:spPr>
        <a:xfrm>
          <a:off x="5396759" y="847034"/>
          <a:ext cx="726029" cy="726029"/>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5560116" y="847034"/>
        <a:ext cx="399315" cy="546337"/>
      </dsp:txXfrm>
    </dsp:sp>
    <dsp:sp modelId="{C605B8B2-F81F-4B3C-BF29-68F11EEF16C9}">
      <dsp:nvSpPr>
        <dsp:cNvPr id="0" name=""/>
        <dsp:cNvSpPr/>
      </dsp:nvSpPr>
      <dsp:spPr>
        <a:xfrm>
          <a:off x="5937005" y="2142717"/>
          <a:ext cx="726029" cy="726029"/>
        </a:xfrm>
        <a:prstGeom prst="downArrow">
          <a:avLst>
            <a:gd name="adj1" fmla="val 55000"/>
            <a:gd name="adj2" fmla="val 45000"/>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6100362" y="2142717"/>
        <a:ext cx="399315" cy="5463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420AD-C974-47D4-A84C-8BF6AC0581F9}">
      <dsp:nvSpPr>
        <dsp:cNvPr id="0" name=""/>
        <dsp:cNvSpPr/>
      </dsp:nvSpPr>
      <dsp:spPr>
        <a:xfrm>
          <a:off x="689859" y="196613"/>
          <a:ext cx="1990125" cy="199012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70AD2E-DBCD-4076-A3BE-AD52995AAF25}">
      <dsp:nvSpPr>
        <dsp:cNvPr id="0" name=""/>
        <dsp:cNvSpPr/>
      </dsp:nvSpPr>
      <dsp:spPr>
        <a:xfrm>
          <a:off x="1113984" y="620738"/>
          <a:ext cx="1141875" cy="11418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CC5BF3C-281A-4EDB-8B4D-2849652029AB}">
      <dsp:nvSpPr>
        <dsp:cNvPr id="0" name=""/>
        <dsp:cNvSpPr/>
      </dsp:nvSpPr>
      <dsp:spPr>
        <a:xfrm>
          <a:off x="53671" y="2806613"/>
          <a:ext cx="32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a:t>As well as asking 'Do you have homework?’</a:t>
          </a:r>
          <a:endParaRPr lang="en-US" sz="1800" kern="1200"/>
        </a:p>
      </dsp:txBody>
      <dsp:txXfrm>
        <a:off x="53671" y="2806613"/>
        <a:ext cx="3262500" cy="720000"/>
      </dsp:txXfrm>
    </dsp:sp>
    <dsp:sp modelId="{16A4D5C5-3131-41DB-A94A-22AB704E7A4E}">
      <dsp:nvSpPr>
        <dsp:cNvPr id="0" name=""/>
        <dsp:cNvSpPr/>
      </dsp:nvSpPr>
      <dsp:spPr>
        <a:xfrm>
          <a:off x="4523296" y="196613"/>
          <a:ext cx="1990125" cy="199012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9D07DE-586A-4C6D-ACB1-0C2AB4E01546}">
      <dsp:nvSpPr>
        <dsp:cNvPr id="0" name=""/>
        <dsp:cNvSpPr/>
      </dsp:nvSpPr>
      <dsp:spPr>
        <a:xfrm>
          <a:off x="4947421" y="620738"/>
          <a:ext cx="1141875" cy="11418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57DE44-E961-4CE7-9CFF-78FBE50E59D6}">
      <dsp:nvSpPr>
        <dsp:cNvPr id="0" name=""/>
        <dsp:cNvSpPr/>
      </dsp:nvSpPr>
      <dsp:spPr>
        <a:xfrm>
          <a:off x="3887109" y="2806613"/>
          <a:ext cx="32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a:t>Ask 'Show me what you remember from class today'</a:t>
          </a:r>
          <a:endParaRPr lang="en-US" sz="1800" kern="1200"/>
        </a:p>
      </dsp:txBody>
      <dsp:txXfrm>
        <a:off x="3887109" y="2806613"/>
        <a:ext cx="3262500"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7E670-46F2-4FC0-87AC-9A8C594BD71B}">
      <dsp:nvSpPr>
        <dsp:cNvPr id="0" name=""/>
        <dsp:cNvSpPr/>
      </dsp:nvSpPr>
      <dsp:spPr>
        <a:xfrm rot="16200000">
          <a:off x="594490" y="1984843"/>
          <a:ext cx="497958" cy="1009893"/>
        </a:xfrm>
        <a:prstGeom prst="round2Same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06.08.26</a:t>
          </a:r>
        </a:p>
      </dsp:txBody>
      <dsp:txXfrm rot="5400000">
        <a:off x="362831" y="2265118"/>
        <a:ext cx="985585" cy="449342"/>
      </dsp:txXfrm>
    </dsp:sp>
    <dsp:sp modelId="{8B2BC308-5901-4BA0-8441-F6598941A7F6}">
      <dsp:nvSpPr>
        <dsp:cNvPr id="0" name=""/>
        <dsp:cNvSpPr/>
      </dsp:nvSpPr>
      <dsp:spPr>
        <a:xfrm>
          <a:off x="1891" y="0"/>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06680" numCol="1" spcCol="1270" anchor="b" anchorCtr="1">
          <a:noAutofit/>
        </a:bodyPr>
        <a:lstStyle/>
        <a:p>
          <a:pPr marL="0" lvl="0" indent="0" algn="ctr" defTabSz="622300">
            <a:lnSpc>
              <a:spcPct val="90000"/>
            </a:lnSpc>
            <a:spcBef>
              <a:spcPct val="0"/>
            </a:spcBef>
            <a:spcAft>
              <a:spcPct val="35000"/>
            </a:spcAft>
            <a:buNone/>
          </a:pPr>
          <a:r>
            <a:rPr lang="en-US" sz="1400" kern="1200"/>
            <a:t>UCAS Support</a:t>
          </a:r>
        </a:p>
      </dsp:txBody>
      <dsp:txXfrm>
        <a:off x="1891" y="0"/>
        <a:ext cx="1683155" cy="1742853"/>
      </dsp:txXfrm>
    </dsp:sp>
    <dsp:sp modelId="{57D10471-8FA5-479B-891F-86B8C3C7C6B1}">
      <dsp:nvSpPr>
        <dsp:cNvPr id="0" name=""/>
        <dsp:cNvSpPr/>
      </dsp:nvSpPr>
      <dsp:spPr>
        <a:xfrm>
          <a:off x="843469" y="1842444"/>
          <a:ext cx="0" cy="398366"/>
        </a:xfrm>
        <a:prstGeom prst="line">
          <a:avLst/>
        </a:prstGeom>
        <a:noFill/>
        <a:ln w="12700" cap="rnd" cmpd="sng" algn="ctr">
          <a:solidFill>
            <a:schemeClr val="accent5">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8E17E0C-3480-49CB-BCF2-0CC6F8EA06F6}">
      <dsp:nvSpPr>
        <dsp:cNvPr id="0" name=""/>
        <dsp:cNvSpPr/>
      </dsp:nvSpPr>
      <dsp:spPr>
        <a:xfrm>
          <a:off x="793673" y="1742853"/>
          <a:ext cx="99591" cy="99591"/>
        </a:xfrm>
        <a:prstGeom prst="ellipse">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A21305C-6663-4DFC-B80F-341DAE49842D}">
      <dsp:nvSpPr>
        <dsp:cNvPr id="0" name=""/>
        <dsp:cNvSpPr/>
      </dsp:nvSpPr>
      <dsp:spPr>
        <a:xfrm>
          <a:off x="1348415" y="2240811"/>
          <a:ext cx="1009893" cy="497958"/>
        </a:xfrm>
        <a:prstGeom prst="rect">
          <a:avLst/>
        </a:prstGeom>
        <a:gradFill rotWithShape="0">
          <a:gsLst>
            <a:gs pos="0">
              <a:schemeClr val="accent5">
                <a:hueOff val="415876"/>
                <a:satOff val="-8415"/>
                <a:lumOff val="261"/>
                <a:alphaOff val="0"/>
                <a:tint val="96000"/>
                <a:lumMod val="100000"/>
              </a:schemeClr>
            </a:gs>
            <a:gs pos="78000">
              <a:schemeClr val="accent5">
                <a:hueOff val="415876"/>
                <a:satOff val="-8415"/>
                <a:lumOff val="261"/>
                <a:alphaOff val="0"/>
                <a:shade val="94000"/>
                <a:lumMod val="94000"/>
              </a:schemeClr>
            </a:gs>
          </a:gsLst>
          <a:lin ang="5400000" scaled="0"/>
        </a:gradFill>
        <a:ln w="12700" cap="rnd" cmpd="sng" algn="ctr">
          <a:solidFill>
            <a:schemeClr val="accent5">
              <a:hueOff val="415876"/>
              <a:satOff val="-8415"/>
              <a:lumOff val="261"/>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05.08.26</a:t>
          </a:r>
        </a:p>
      </dsp:txBody>
      <dsp:txXfrm>
        <a:off x="1348415" y="2240811"/>
        <a:ext cx="1009893" cy="497958"/>
      </dsp:txXfrm>
    </dsp:sp>
    <dsp:sp modelId="{D8ACAF44-7AB5-44A4-998B-1ACB9538C7B3}">
      <dsp:nvSpPr>
        <dsp:cNvPr id="0" name=""/>
        <dsp:cNvSpPr/>
      </dsp:nvSpPr>
      <dsp:spPr>
        <a:xfrm>
          <a:off x="1011784" y="3236727"/>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0" numCol="1" spcCol="1270" anchor="t" anchorCtr="1">
          <a:noAutofit/>
        </a:bodyPr>
        <a:lstStyle/>
        <a:p>
          <a:pPr marL="0" lvl="0" indent="0" algn="ctr" defTabSz="622300">
            <a:lnSpc>
              <a:spcPct val="90000"/>
            </a:lnSpc>
            <a:spcBef>
              <a:spcPct val="0"/>
            </a:spcBef>
            <a:spcAft>
              <a:spcPct val="35000"/>
            </a:spcAft>
            <a:buNone/>
          </a:pPr>
          <a:r>
            <a:rPr lang="en-US" sz="1400" kern="1200"/>
            <a:t>LNAT Support</a:t>
          </a:r>
        </a:p>
      </dsp:txBody>
      <dsp:txXfrm>
        <a:off x="1011784" y="3236727"/>
        <a:ext cx="1683155" cy="1742853"/>
      </dsp:txXfrm>
    </dsp:sp>
    <dsp:sp modelId="{05B9B51A-D632-41CD-8C3B-44FB3041A04B}">
      <dsp:nvSpPr>
        <dsp:cNvPr id="0" name=""/>
        <dsp:cNvSpPr/>
      </dsp:nvSpPr>
      <dsp:spPr>
        <a:xfrm>
          <a:off x="1853362" y="2738769"/>
          <a:ext cx="0" cy="398366"/>
        </a:xfrm>
        <a:prstGeom prst="line">
          <a:avLst/>
        </a:prstGeom>
        <a:noFill/>
        <a:ln w="12700" cap="rnd" cmpd="sng" algn="ctr">
          <a:solidFill>
            <a:schemeClr val="accent5">
              <a:hueOff val="415876"/>
              <a:satOff val="-8415"/>
              <a:lumOff val="261"/>
              <a:alphaOff val="0"/>
            </a:schemeClr>
          </a:solidFill>
          <a:prstDash val="dash"/>
        </a:ln>
        <a:effectLst/>
      </dsp:spPr>
      <dsp:style>
        <a:lnRef idx="1">
          <a:scrgbClr r="0" g="0" b="0"/>
        </a:lnRef>
        <a:fillRef idx="0">
          <a:scrgbClr r="0" g="0" b="0"/>
        </a:fillRef>
        <a:effectRef idx="0">
          <a:scrgbClr r="0" g="0" b="0"/>
        </a:effectRef>
        <a:fontRef idx="minor"/>
      </dsp:style>
    </dsp:sp>
    <dsp:sp modelId="{492E7D9E-AEEC-4F48-9F35-7F6B0C9F80C4}">
      <dsp:nvSpPr>
        <dsp:cNvPr id="0" name=""/>
        <dsp:cNvSpPr/>
      </dsp:nvSpPr>
      <dsp:spPr>
        <a:xfrm>
          <a:off x="1803566" y="3137136"/>
          <a:ext cx="99591" cy="99591"/>
        </a:xfrm>
        <a:prstGeom prst="ellipse">
          <a:avLst/>
        </a:prstGeom>
        <a:gradFill rotWithShape="0">
          <a:gsLst>
            <a:gs pos="0">
              <a:schemeClr val="accent5">
                <a:hueOff val="415876"/>
                <a:satOff val="-8415"/>
                <a:lumOff val="261"/>
                <a:alphaOff val="0"/>
                <a:tint val="96000"/>
                <a:lumMod val="100000"/>
              </a:schemeClr>
            </a:gs>
            <a:gs pos="78000">
              <a:schemeClr val="accent5">
                <a:hueOff val="415876"/>
                <a:satOff val="-8415"/>
                <a:lumOff val="261"/>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1ADA9B5-DBA3-46CC-9E71-00720A78DAFE}">
      <dsp:nvSpPr>
        <dsp:cNvPr id="0" name=""/>
        <dsp:cNvSpPr/>
      </dsp:nvSpPr>
      <dsp:spPr>
        <a:xfrm>
          <a:off x="2358309" y="2240811"/>
          <a:ext cx="1009893" cy="497958"/>
        </a:xfrm>
        <a:prstGeom prst="rect">
          <a:avLst/>
        </a:prstGeom>
        <a:gradFill rotWithShape="0">
          <a:gsLst>
            <a:gs pos="0">
              <a:schemeClr val="accent5">
                <a:hueOff val="831752"/>
                <a:satOff val="-16830"/>
                <a:lumOff val="523"/>
                <a:alphaOff val="0"/>
                <a:tint val="96000"/>
                <a:lumMod val="100000"/>
              </a:schemeClr>
            </a:gs>
            <a:gs pos="78000">
              <a:schemeClr val="accent5">
                <a:hueOff val="831752"/>
                <a:satOff val="-16830"/>
                <a:lumOff val="523"/>
                <a:alphaOff val="0"/>
                <a:shade val="94000"/>
                <a:lumMod val="94000"/>
              </a:schemeClr>
            </a:gs>
          </a:gsLst>
          <a:lin ang="5400000" scaled="0"/>
        </a:gradFill>
        <a:ln w="12700" cap="rnd" cmpd="sng" algn="ctr">
          <a:solidFill>
            <a:schemeClr val="accent5">
              <a:hueOff val="831752"/>
              <a:satOff val="-16830"/>
              <a:lumOff val="523"/>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 05.08.26</a:t>
          </a:r>
        </a:p>
      </dsp:txBody>
      <dsp:txXfrm>
        <a:off x="2358309" y="2240811"/>
        <a:ext cx="1009893" cy="497958"/>
      </dsp:txXfrm>
    </dsp:sp>
    <dsp:sp modelId="{9C13A7E2-7FE1-4126-82CF-869AB318D214}">
      <dsp:nvSpPr>
        <dsp:cNvPr id="0" name=""/>
        <dsp:cNvSpPr/>
      </dsp:nvSpPr>
      <dsp:spPr>
        <a:xfrm>
          <a:off x="2021678" y="0"/>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06680" numCol="1" spcCol="1270" anchor="b" anchorCtr="1">
          <a:noAutofit/>
        </a:bodyPr>
        <a:lstStyle/>
        <a:p>
          <a:pPr marL="0" lvl="0" indent="0" algn="ctr" defTabSz="622300">
            <a:lnSpc>
              <a:spcPct val="90000"/>
            </a:lnSpc>
            <a:spcBef>
              <a:spcPct val="0"/>
            </a:spcBef>
            <a:spcAft>
              <a:spcPct val="35000"/>
            </a:spcAft>
            <a:buNone/>
          </a:pPr>
          <a:r>
            <a:rPr lang="en-US" sz="1400" kern="1200"/>
            <a:t>UCAT Support</a:t>
          </a:r>
        </a:p>
      </dsp:txBody>
      <dsp:txXfrm>
        <a:off x="2021678" y="0"/>
        <a:ext cx="1683155" cy="1742853"/>
      </dsp:txXfrm>
    </dsp:sp>
    <dsp:sp modelId="{6E181BC7-8794-4478-89E6-4774F0FB1D67}">
      <dsp:nvSpPr>
        <dsp:cNvPr id="0" name=""/>
        <dsp:cNvSpPr/>
      </dsp:nvSpPr>
      <dsp:spPr>
        <a:xfrm>
          <a:off x="2863256" y="1842444"/>
          <a:ext cx="0" cy="398366"/>
        </a:xfrm>
        <a:prstGeom prst="line">
          <a:avLst/>
        </a:prstGeom>
        <a:noFill/>
        <a:ln w="12700" cap="rnd" cmpd="sng" algn="ctr">
          <a:solidFill>
            <a:schemeClr val="accent5">
              <a:hueOff val="831752"/>
              <a:satOff val="-16830"/>
              <a:lumOff val="523"/>
              <a:alphaOff val="0"/>
            </a:schemeClr>
          </a:solidFill>
          <a:prstDash val="dash"/>
        </a:ln>
        <a:effectLst/>
      </dsp:spPr>
      <dsp:style>
        <a:lnRef idx="1">
          <a:scrgbClr r="0" g="0" b="0"/>
        </a:lnRef>
        <a:fillRef idx="0">
          <a:scrgbClr r="0" g="0" b="0"/>
        </a:fillRef>
        <a:effectRef idx="0">
          <a:scrgbClr r="0" g="0" b="0"/>
        </a:effectRef>
        <a:fontRef idx="minor"/>
      </dsp:style>
    </dsp:sp>
    <dsp:sp modelId="{132E87E1-3088-4941-8DF1-51C729C97EA5}">
      <dsp:nvSpPr>
        <dsp:cNvPr id="0" name=""/>
        <dsp:cNvSpPr/>
      </dsp:nvSpPr>
      <dsp:spPr>
        <a:xfrm>
          <a:off x="2813460" y="1742853"/>
          <a:ext cx="99591" cy="99591"/>
        </a:xfrm>
        <a:prstGeom prst="ellipse">
          <a:avLst/>
        </a:prstGeom>
        <a:gradFill rotWithShape="0">
          <a:gsLst>
            <a:gs pos="0">
              <a:schemeClr val="accent5">
                <a:hueOff val="831752"/>
                <a:satOff val="-16830"/>
                <a:lumOff val="523"/>
                <a:alphaOff val="0"/>
                <a:tint val="96000"/>
                <a:lumMod val="100000"/>
              </a:schemeClr>
            </a:gs>
            <a:gs pos="78000">
              <a:schemeClr val="accent5">
                <a:hueOff val="831752"/>
                <a:satOff val="-16830"/>
                <a:lumOff val="523"/>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C733741-F576-4A58-88A8-4DC66EEE1065}">
      <dsp:nvSpPr>
        <dsp:cNvPr id="0" name=""/>
        <dsp:cNvSpPr/>
      </dsp:nvSpPr>
      <dsp:spPr>
        <a:xfrm>
          <a:off x="3368202" y="2240811"/>
          <a:ext cx="1009893" cy="497958"/>
        </a:xfrm>
        <a:prstGeom prst="rect">
          <a:avLst/>
        </a:prstGeom>
        <a:gradFill rotWithShape="0">
          <a:gsLst>
            <a:gs pos="0">
              <a:schemeClr val="accent5">
                <a:hueOff val="1247628"/>
                <a:satOff val="-25244"/>
                <a:lumOff val="784"/>
                <a:alphaOff val="0"/>
                <a:tint val="96000"/>
                <a:lumMod val="100000"/>
              </a:schemeClr>
            </a:gs>
            <a:gs pos="78000">
              <a:schemeClr val="accent5">
                <a:hueOff val="1247628"/>
                <a:satOff val="-25244"/>
                <a:lumOff val="784"/>
                <a:alphaOff val="0"/>
                <a:shade val="94000"/>
                <a:lumMod val="94000"/>
              </a:schemeClr>
            </a:gs>
          </a:gsLst>
          <a:lin ang="5400000" scaled="0"/>
        </a:gradFill>
        <a:ln w="12700" cap="rnd" cmpd="sng" algn="ctr">
          <a:solidFill>
            <a:schemeClr val="accent5">
              <a:hueOff val="1247628"/>
              <a:satOff val="-25244"/>
              <a:lumOff val="784"/>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Oct. 2026</a:t>
          </a:r>
        </a:p>
      </dsp:txBody>
      <dsp:txXfrm>
        <a:off x="3368202" y="2240811"/>
        <a:ext cx="1009893" cy="497958"/>
      </dsp:txXfrm>
    </dsp:sp>
    <dsp:sp modelId="{B62E54F0-5843-411D-A4A6-F6B7A81D3F30}">
      <dsp:nvSpPr>
        <dsp:cNvPr id="0" name=""/>
        <dsp:cNvSpPr/>
      </dsp:nvSpPr>
      <dsp:spPr>
        <a:xfrm>
          <a:off x="3031571" y="3236727"/>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0" numCol="1" spcCol="1270" anchor="t" anchorCtr="1">
          <a:noAutofit/>
        </a:bodyPr>
        <a:lstStyle/>
        <a:p>
          <a:pPr marL="0" lvl="0" indent="0" algn="ctr" defTabSz="622300">
            <a:lnSpc>
              <a:spcPct val="90000"/>
            </a:lnSpc>
            <a:spcBef>
              <a:spcPct val="0"/>
            </a:spcBef>
            <a:spcAft>
              <a:spcPct val="35000"/>
            </a:spcAft>
            <a:buNone/>
          </a:pPr>
          <a:r>
            <a:rPr lang="en-US" sz="1400" kern="1200"/>
            <a:t>College Support</a:t>
          </a:r>
        </a:p>
      </dsp:txBody>
      <dsp:txXfrm>
        <a:off x="3031571" y="3236727"/>
        <a:ext cx="1683155" cy="1742853"/>
      </dsp:txXfrm>
    </dsp:sp>
    <dsp:sp modelId="{2AEDA36C-38E1-4820-BD3C-3F36DD7DF62C}">
      <dsp:nvSpPr>
        <dsp:cNvPr id="0" name=""/>
        <dsp:cNvSpPr/>
      </dsp:nvSpPr>
      <dsp:spPr>
        <a:xfrm>
          <a:off x="3873149" y="2738769"/>
          <a:ext cx="0" cy="398366"/>
        </a:xfrm>
        <a:prstGeom prst="line">
          <a:avLst/>
        </a:prstGeom>
        <a:noFill/>
        <a:ln w="12700" cap="rnd" cmpd="sng" algn="ctr">
          <a:solidFill>
            <a:schemeClr val="accent5">
              <a:hueOff val="1247628"/>
              <a:satOff val="-25244"/>
              <a:lumOff val="784"/>
              <a:alphaOff val="0"/>
            </a:schemeClr>
          </a:solidFill>
          <a:prstDash val="dash"/>
        </a:ln>
        <a:effectLst/>
      </dsp:spPr>
      <dsp:style>
        <a:lnRef idx="1">
          <a:scrgbClr r="0" g="0" b="0"/>
        </a:lnRef>
        <a:fillRef idx="0">
          <a:scrgbClr r="0" g="0" b="0"/>
        </a:fillRef>
        <a:effectRef idx="0">
          <a:scrgbClr r="0" g="0" b="0"/>
        </a:effectRef>
        <a:fontRef idx="minor"/>
      </dsp:style>
    </dsp:sp>
    <dsp:sp modelId="{78CCE3C2-26FB-4742-9024-78BC1CF07FC3}">
      <dsp:nvSpPr>
        <dsp:cNvPr id="0" name=""/>
        <dsp:cNvSpPr/>
      </dsp:nvSpPr>
      <dsp:spPr>
        <a:xfrm>
          <a:off x="3823353" y="3137136"/>
          <a:ext cx="99591" cy="99591"/>
        </a:xfrm>
        <a:prstGeom prst="ellipse">
          <a:avLst/>
        </a:prstGeom>
        <a:gradFill rotWithShape="0">
          <a:gsLst>
            <a:gs pos="0">
              <a:schemeClr val="accent5">
                <a:hueOff val="1247628"/>
                <a:satOff val="-25244"/>
                <a:lumOff val="784"/>
                <a:alphaOff val="0"/>
                <a:tint val="96000"/>
                <a:lumMod val="100000"/>
              </a:schemeClr>
            </a:gs>
            <a:gs pos="78000">
              <a:schemeClr val="accent5">
                <a:hueOff val="1247628"/>
                <a:satOff val="-25244"/>
                <a:lumOff val="784"/>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A740A5D-0240-4B54-B0F5-4552C3936DF8}">
      <dsp:nvSpPr>
        <dsp:cNvPr id="0" name=""/>
        <dsp:cNvSpPr/>
      </dsp:nvSpPr>
      <dsp:spPr>
        <a:xfrm>
          <a:off x="4378096" y="2240811"/>
          <a:ext cx="1009893" cy="497958"/>
        </a:xfrm>
        <a:prstGeom prst="rect">
          <a:avLst/>
        </a:prstGeom>
        <a:gradFill rotWithShape="0">
          <a:gsLst>
            <a:gs pos="0">
              <a:schemeClr val="accent5">
                <a:hueOff val="1663504"/>
                <a:satOff val="-33659"/>
                <a:lumOff val="1046"/>
                <a:alphaOff val="0"/>
                <a:tint val="96000"/>
                <a:lumMod val="100000"/>
              </a:schemeClr>
            </a:gs>
            <a:gs pos="78000">
              <a:schemeClr val="accent5">
                <a:hueOff val="1663504"/>
                <a:satOff val="-33659"/>
                <a:lumOff val="1046"/>
                <a:alphaOff val="0"/>
                <a:shade val="94000"/>
                <a:lumMod val="94000"/>
              </a:schemeClr>
            </a:gs>
          </a:gsLst>
          <a:lin ang="5400000" scaled="0"/>
        </a:gradFill>
        <a:ln w="12700" cap="rnd" cmpd="sng" algn="ctr">
          <a:solidFill>
            <a:schemeClr val="accent5">
              <a:hueOff val="1663504"/>
              <a:satOff val="-33659"/>
              <a:lumOff val="1046"/>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Dec. 2026</a:t>
          </a:r>
        </a:p>
      </dsp:txBody>
      <dsp:txXfrm>
        <a:off x="4378096" y="2240811"/>
        <a:ext cx="1009893" cy="497958"/>
      </dsp:txXfrm>
    </dsp:sp>
    <dsp:sp modelId="{D67E45AA-16D4-4F05-8702-82D53D904F08}">
      <dsp:nvSpPr>
        <dsp:cNvPr id="0" name=""/>
        <dsp:cNvSpPr/>
      </dsp:nvSpPr>
      <dsp:spPr>
        <a:xfrm>
          <a:off x="4041465" y="0"/>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06680" numCol="1" spcCol="1270" anchor="b" anchorCtr="1">
          <a:noAutofit/>
        </a:bodyPr>
        <a:lstStyle/>
        <a:p>
          <a:pPr marL="0" lvl="0" indent="0" algn="ctr" defTabSz="622300">
            <a:lnSpc>
              <a:spcPct val="90000"/>
            </a:lnSpc>
            <a:spcBef>
              <a:spcPct val="0"/>
            </a:spcBef>
            <a:spcAft>
              <a:spcPct val="35000"/>
            </a:spcAft>
            <a:buNone/>
          </a:pPr>
          <a:r>
            <a:rPr lang="en-US" sz="1400" kern="1200"/>
            <a:t>College Support</a:t>
          </a:r>
        </a:p>
      </dsp:txBody>
      <dsp:txXfrm>
        <a:off x="4041465" y="0"/>
        <a:ext cx="1683155" cy="1742853"/>
      </dsp:txXfrm>
    </dsp:sp>
    <dsp:sp modelId="{4B3B43B6-E750-4080-9673-6315B94A2A6B}">
      <dsp:nvSpPr>
        <dsp:cNvPr id="0" name=""/>
        <dsp:cNvSpPr/>
      </dsp:nvSpPr>
      <dsp:spPr>
        <a:xfrm>
          <a:off x="4883042" y="1842444"/>
          <a:ext cx="0" cy="398366"/>
        </a:xfrm>
        <a:prstGeom prst="line">
          <a:avLst/>
        </a:prstGeom>
        <a:noFill/>
        <a:ln w="12700" cap="rnd" cmpd="sng" algn="ctr">
          <a:solidFill>
            <a:schemeClr val="accent5">
              <a:hueOff val="1663504"/>
              <a:satOff val="-33659"/>
              <a:lumOff val="1046"/>
              <a:alphaOff val="0"/>
            </a:schemeClr>
          </a:solidFill>
          <a:prstDash val="dash"/>
        </a:ln>
        <a:effectLst/>
      </dsp:spPr>
      <dsp:style>
        <a:lnRef idx="1">
          <a:scrgbClr r="0" g="0" b="0"/>
        </a:lnRef>
        <a:fillRef idx="0">
          <a:scrgbClr r="0" g="0" b="0"/>
        </a:fillRef>
        <a:effectRef idx="0">
          <a:scrgbClr r="0" g="0" b="0"/>
        </a:effectRef>
        <a:fontRef idx="minor"/>
      </dsp:style>
    </dsp:sp>
    <dsp:sp modelId="{3F47688B-331B-4D7D-B3F8-3A98F7C2A19A}">
      <dsp:nvSpPr>
        <dsp:cNvPr id="0" name=""/>
        <dsp:cNvSpPr/>
      </dsp:nvSpPr>
      <dsp:spPr>
        <a:xfrm>
          <a:off x="4833247" y="1742853"/>
          <a:ext cx="99591" cy="99591"/>
        </a:xfrm>
        <a:prstGeom prst="ellipse">
          <a:avLst/>
        </a:prstGeom>
        <a:gradFill rotWithShape="0">
          <a:gsLst>
            <a:gs pos="0">
              <a:schemeClr val="accent5">
                <a:hueOff val="1663504"/>
                <a:satOff val="-33659"/>
                <a:lumOff val="1046"/>
                <a:alphaOff val="0"/>
                <a:tint val="96000"/>
                <a:lumMod val="100000"/>
              </a:schemeClr>
            </a:gs>
            <a:gs pos="78000">
              <a:schemeClr val="accent5">
                <a:hueOff val="1663504"/>
                <a:satOff val="-33659"/>
                <a:lumOff val="1046"/>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A93C5A10-9CB4-4205-A9AE-005B0688E624}">
      <dsp:nvSpPr>
        <dsp:cNvPr id="0" name=""/>
        <dsp:cNvSpPr/>
      </dsp:nvSpPr>
      <dsp:spPr>
        <a:xfrm>
          <a:off x="5387989" y="2240811"/>
          <a:ext cx="1009893" cy="497958"/>
        </a:xfrm>
        <a:prstGeom prst="rect">
          <a:avLst/>
        </a:prstGeom>
        <a:gradFill rotWithShape="0">
          <a:gsLst>
            <a:gs pos="0">
              <a:schemeClr val="accent5">
                <a:hueOff val="2079380"/>
                <a:satOff val="-42074"/>
                <a:lumOff val="1307"/>
                <a:alphaOff val="0"/>
                <a:tint val="96000"/>
                <a:lumMod val="100000"/>
              </a:schemeClr>
            </a:gs>
            <a:gs pos="78000">
              <a:schemeClr val="accent5">
                <a:hueOff val="2079380"/>
                <a:satOff val="-42074"/>
                <a:lumOff val="1307"/>
                <a:alphaOff val="0"/>
                <a:shade val="94000"/>
                <a:lumMod val="94000"/>
              </a:schemeClr>
            </a:gs>
          </a:gsLst>
          <a:lin ang="5400000" scaled="0"/>
        </a:gradFill>
        <a:ln w="12700" cap="rnd" cmpd="sng" algn="ctr">
          <a:solidFill>
            <a:schemeClr val="accent5">
              <a:hueOff val="2079380"/>
              <a:satOff val="-42074"/>
              <a:lumOff val="1307"/>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Jan. 2027</a:t>
          </a:r>
        </a:p>
      </dsp:txBody>
      <dsp:txXfrm>
        <a:off x="5387989" y="2240811"/>
        <a:ext cx="1009893" cy="497958"/>
      </dsp:txXfrm>
    </dsp:sp>
    <dsp:sp modelId="{064DD990-FE76-4BB9-8C1D-A1111F3E8048}">
      <dsp:nvSpPr>
        <dsp:cNvPr id="0" name=""/>
        <dsp:cNvSpPr/>
      </dsp:nvSpPr>
      <dsp:spPr>
        <a:xfrm>
          <a:off x="5051358" y="3236727"/>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0" numCol="1" spcCol="1270" anchor="t" anchorCtr="1">
          <a:noAutofit/>
        </a:bodyPr>
        <a:lstStyle/>
        <a:p>
          <a:pPr marL="0" lvl="0" indent="0" algn="ctr" defTabSz="622300">
            <a:lnSpc>
              <a:spcPct val="90000"/>
            </a:lnSpc>
            <a:spcBef>
              <a:spcPct val="0"/>
            </a:spcBef>
            <a:spcAft>
              <a:spcPct val="35000"/>
            </a:spcAft>
            <a:buNone/>
          </a:pPr>
          <a:r>
            <a:rPr lang="en-US" sz="1400" kern="1200"/>
            <a:t>College Support</a:t>
          </a:r>
        </a:p>
      </dsp:txBody>
      <dsp:txXfrm>
        <a:off x="5051358" y="3236727"/>
        <a:ext cx="1683155" cy="1742853"/>
      </dsp:txXfrm>
    </dsp:sp>
    <dsp:sp modelId="{EC911674-36C4-4369-B147-30A41D2832BD}">
      <dsp:nvSpPr>
        <dsp:cNvPr id="0" name=""/>
        <dsp:cNvSpPr/>
      </dsp:nvSpPr>
      <dsp:spPr>
        <a:xfrm>
          <a:off x="5892936" y="2738769"/>
          <a:ext cx="0" cy="398366"/>
        </a:xfrm>
        <a:prstGeom prst="line">
          <a:avLst/>
        </a:prstGeom>
        <a:noFill/>
        <a:ln w="12700" cap="rnd" cmpd="sng" algn="ctr">
          <a:solidFill>
            <a:schemeClr val="accent5">
              <a:hueOff val="2079380"/>
              <a:satOff val="-42074"/>
              <a:lumOff val="1307"/>
              <a:alphaOff val="0"/>
            </a:schemeClr>
          </a:solidFill>
          <a:prstDash val="dash"/>
        </a:ln>
        <a:effectLst/>
      </dsp:spPr>
      <dsp:style>
        <a:lnRef idx="1">
          <a:scrgbClr r="0" g="0" b="0"/>
        </a:lnRef>
        <a:fillRef idx="0">
          <a:scrgbClr r="0" g="0" b="0"/>
        </a:fillRef>
        <a:effectRef idx="0">
          <a:scrgbClr r="0" g="0" b="0"/>
        </a:effectRef>
        <a:fontRef idx="minor"/>
      </dsp:style>
    </dsp:sp>
    <dsp:sp modelId="{06831B59-B836-4B3F-B872-D7F4BD5C9418}">
      <dsp:nvSpPr>
        <dsp:cNvPr id="0" name=""/>
        <dsp:cNvSpPr/>
      </dsp:nvSpPr>
      <dsp:spPr>
        <a:xfrm>
          <a:off x="5843140" y="3137136"/>
          <a:ext cx="99591" cy="99591"/>
        </a:xfrm>
        <a:prstGeom prst="ellipse">
          <a:avLst/>
        </a:prstGeom>
        <a:gradFill rotWithShape="0">
          <a:gsLst>
            <a:gs pos="0">
              <a:schemeClr val="accent5">
                <a:hueOff val="2079380"/>
                <a:satOff val="-42074"/>
                <a:lumOff val="1307"/>
                <a:alphaOff val="0"/>
                <a:tint val="96000"/>
                <a:lumMod val="100000"/>
              </a:schemeClr>
            </a:gs>
            <a:gs pos="78000">
              <a:schemeClr val="accent5">
                <a:hueOff val="2079380"/>
                <a:satOff val="-42074"/>
                <a:lumOff val="1307"/>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B97B1AA-7CD2-4715-9185-57AC30EED94C}">
      <dsp:nvSpPr>
        <dsp:cNvPr id="0" name=""/>
        <dsp:cNvSpPr/>
      </dsp:nvSpPr>
      <dsp:spPr>
        <a:xfrm rot="5400000">
          <a:off x="6653850" y="1984843"/>
          <a:ext cx="497958" cy="1009893"/>
        </a:xfrm>
        <a:prstGeom prst="round2SameRect">
          <a:avLst/>
        </a:prstGeom>
        <a:gradFill rotWithShape="0">
          <a:gsLst>
            <a:gs pos="0">
              <a:schemeClr val="accent5">
                <a:hueOff val="2495256"/>
                <a:satOff val="-50489"/>
                <a:lumOff val="1569"/>
                <a:alphaOff val="0"/>
                <a:tint val="96000"/>
                <a:lumMod val="100000"/>
              </a:schemeClr>
            </a:gs>
            <a:gs pos="78000">
              <a:schemeClr val="accent5">
                <a:hueOff val="2495256"/>
                <a:satOff val="-50489"/>
                <a:lumOff val="1569"/>
                <a:alphaOff val="0"/>
                <a:shade val="94000"/>
                <a:lumMod val="94000"/>
              </a:schemeClr>
            </a:gs>
          </a:gsLst>
          <a:lin ang="5400000" scaled="0"/>
        </a:gradFill>
        <a:ln w="12700" cap="rnd" cmpd="sng" algn="ctr">
          <a:solidFill>
            <a:schemeClr val="accent5">
              <a:hueOff val="2495256"/>
              <a:satOff val="-50489"/>
              <a:lumOff val="1569"/>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Apr. 2027</a:t>
          </a:r>
        </a:p>
      </dsp:txBody>
      <dsp:txXfrm rot="-5400000">
        <a:off x="6397883" y="2265118"/>
        <a:ext cx="985585" cy="449342"/>
      </dsp:txXfrm>
    </dsp:sp>
    <dsp:sp modelId="{CCD36690-EC9D-459A-8C97-E2F8E215B9C0}">
      <dsp:nvSpPr>
        <dsp:cNvPr id="0" name=""/>
        <dsp:cNvSpPr/>
      </dsp:nvSpPr>
      <dsp:spPr>
        <a:xfrm>
          <a:off x="6061252" y="0"/>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06680" numCol="1" spcCol="1270" anchor="b" anchorCtr="1">
          <a:noAutofit/>
        </a:bodyPr>
        <a:lstStyle/>
        <a:p>
          <a:pPr marL="0" lvl="0" indent="0" algn="ctr" defTabSz="622300">
            <a:lnSpc>
              <a:spcPct val="90000"/>
            </a:lnSpc>
            <a:spcBef>
              <a:spcPct val="0"/>
            </a:spcBef>
            <a:spcAft>
              <a:spcPct val="35000"/>
            </a:spcAft>
            <a:buNone/>
          </a:pPr>
          <a:r>
            <a:rPr lang="en-US" sz="1400" kern="1200"/>
            <a:t>Modern Apprenticeship</a:t>
          </a:r>
        </a:p>
      </dsp:txBody>
      <dsp:txXfrm>
        <a:off x="6061252" y="0"/>
        <a:ext cx="1683155" cy="1742853"/>
      </dsp:txXfrm>
    </dsp:sp>
    <dsp:sp modelId="{DBA50081-6BEB-4B4F-B76E-9DD097C6B656}">
      <dsp:nvSpPr>
        <dsp:cNvPr id="0" name=""/>
        <dsp:cNvSpPr/>
      </dsp:nvSpPr>
      <dsp:spPr>
        <a:xfrm>
          <a:off x="6902829" y="1842444"/>
          <a:ext cx="0" cy="398366"/>
        </a:xfrm>
        <a:prstGeom prst="line">
          <a:avLst/>
        </a:prstGeom>
        <a:noFill/>
        <a:ln w="12700" cap="rnd" cmpd="sng" algn="ctr">
          <a:solidFill>
            <a:schemeClr val="accent5">
              <a:hueOff val="2495256"/>
              <a:satOff val="-50489"/>
              <a:lumOff val="1569"/>
              <a:alphaOff val="0"/>
            </a:schemeClr>
          </a:solidFill>
          <a:prstDash val="dash"/>
        </a:ln>
        <a:effectLst/>
      </dsp:spPr>
      <dsp:style>
        <a:lnRef idx="1">
          <a:scrgbClr r="0" g="0" b="0"/>
        </a:lnRef>
        <a:fillRef idx="0">
          <a:scrgbClr r="0" g="0" b="0"/>
        </a:fillRef>
        <a:effectRef idx="0">
          <a:scrgbClr r="0" g="0" b="0"/>
        </a:effectRef>
        <a:fontRef idx="minor"/>
      </dsp:style>
    </dsp:sp>
    <dsp:sp modelId="{92305A42-83D2-47C6-833C-D552336345D8}">
      <dsp:nvSpPr>
        <dsp:cNvPr id="0" name=""/>
        <dsp:cNvSpPr/>
      </dsp:nvSpPr>
      <dsp:spPr>
        <a:xfrm>
          <a:off x="6853034" y="1742853"/>
          <a:ext cx="99591" cy="99591"/>
        </a:xfrm>
        <a:prstGeom prst="ellipse">
          <a:avLst/>
        </a:prstGeom>
        <a:gradFill rotWithShape="0">
          <a:gsLst>
            <a:gs pos="0">
              <a:schemeClr val="accent5">
                <a:hueOff val="2495256"/>
                <a:satOff val="-50489"/>
                <a:lumOff val="1569"/>
                <a:alphaOff val="0"/>
                <a:tint val="96000"/>
                <a:lumMod val="100000"/>
              </a:schemeClr>
            </a:gs>
            <a:gs pos="78000">
              <a:schemeClr val="accent5">
                <a:hueOff val="2495256"/>
                <a:satOff val="-50489"/>
                <a:lumOff val="1569"/>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2">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90626" cy="498215"/>
          </a:xfrm>
          <a:prstGeom prst="rect">
            <a:avLst/>
          </a:prstGeom>
        </p:spPr>
        <p:txBody>
          <a:bodyPr vert="horz" lIns="92300" tIns="46150" rIns="92300" bIns="46150" rtlCol="0"/>
          <a:lstStyle>
            <a:lvl1pPr algn="l">
              <a:defRPr sz="1200"/>
            </a:lvl1pPr>
          </a:lstStyle>
          <a:p>
            <a:endParaRPr lang="en-GB"/>
          </a:p>
        </p:txBody>
      </p:sp>
      <p:sp>
        <p:nvSpPr>
          <p:cNvPr id="3" name="Date Placeholder 2"/>
          <p:cNvSpPr>
            <a:spLocks noGrp="1"/>
          </p:cNvSpPr>
          <p:nvPr>
            <p:ph type="dt" idx="1"/>
          </p:nvPr>
        </p:nvSpPr>
        <p:spPr>
          <a:xfrm>
            <a:off x="3778506" y="1"/>
            <a:ext cx="2890626" cy="498215"/>
          </a:xfrm>
          <a:prstGeom prst="rect">
            <a:avLst/>
          </a:prstGeom>
        </p:spPr>
        <p:txBody>
          <a:bodyPr vert="horz" lIns="92300" tIns="46150" rIns="92300" bIns="46150" rtlCol="0"/>
          <a:lstStyle>
            <a:lvl1pPr algn="r">
              <a:defRPr sz="1200"/>
            </a:lvl1pPr>
          </a:lstStyle>
          <a:p>
            <a:fld id="{0C80FCFB-4389-4D3E-BEE1-8832427C7DFC}" type="datetimeFigureOut">
              <a:rPr lang="en-GB" smtClean="0"/>
              <a:t>03/09/2026</a:t>
            </a:fld>
            <a:endParaRPr lang="en-GB"/>
          </a:p>
        </p:txBody>
      </p:sp>
      <p:sp>
        <p:nvSpPr>
          <p:cNvPr id="4" name="Slide Image Placeholder 3"/>
          <p:cNvSpPr>
            <a:spLocks noGrp="1" noRot="1" noChangeAspect="1"/>
          </p:cNvSpPr>
          <p:nvPr>
            <p:ph type="sldImg" idx="2"/>
          </p:nvPr>
        </p:nvSpPr>
        <p:spPr>
          <a:xfrm>
            <a:off x="1101725" y="1241425"/>
            <a:ext cx="4467225" cy="3351213"/>
          </a:xfrm>
          <a:prstGeom prst="rect">
            <a:avLst/>
          </a:prstGeom>
          <a:noFill/>
          <a:ln w="12700">
            <a:solidFill>
              <a:prstClr val="black"/>
            </a:solidFill>
          </a:ln>
        </p:spPr>
        <p:txBody>
          <a:bodyPr vert="horz" lIns="92300" tIns="46150" rIns="92300" bIns="46150" rtlCol="0" anchor="ctr"/>
          <a:lstStyle/>
          <a:p>
            <a:endParaRPr lang="en-GB"/>
          </a:p>
        </p:txBody>
      </p:sp>
      <p:sp>
        <p:nvSpPr>
          <p:cNvPr id="5" name="Notes Placeholder 4"/>
          <p:cNvSpPr>
            <a:spLocks noGrp="1"/>
          </p:cNvSpPr>
          <p:nvPr>
            <p:ph type="body" sz="quarter" idx="3"/>
          </p:nvPr>
        </p:nvSpPr>
        <p:spPr>
          <a:xfrm>
            <a:off x="667068" y="4778723"/>
            <a:ext cx="5336540" cy="3909864"/>
          </a:xfrm>
          <a:prstGeom prst="rect">
            <a:avLst/>
          </a:prstGeom>
        </p:spPr>
        <p:txBody>
          <a:bodyPr vert="horz" lIns="92300" tIns="46150" rIns="92300" bIns="4615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890626" cy="498214"/>
          </a:xfrm>
          <a:prstGeom prst="rect">
            <a:avLst/>
          </a:prstGeom>
        </p:spPr>
        <p:txBody>
          <a:bodyPr vert="horz" lIns="92300" tIns="46150" rIns="92300" bIns="46150" rtlCol="0" anchor="b"/>
          <a:lstStyle>
            <a:lvl1pPr algn="l">
              <a:defRPr sz="1200"/>
            </a:lvl1pPr>
          </a:lstStyle>
          <a:p>
            <a:endParaRPr lang="en-GB"/>
          </a:p>
        </p:txBody>
      </p:sp>
      <p:sp>
        <p:nvSpPr>
          <p:cNvPr id="7" name="Slide Number Placeholder 6"/>
          <p:cNvSpPr>
            <a:spLocks noGrp="1"/>
          </p:cNvSpPr>
          <p:nvPr>
            <p:ph type="sldNum" sz="quarter" idx="5"/>
          </p:nvPr>
        </p:nvSpPr>
        <p:spPr>
          <a:xfrm>
            <a:off x="3778506" y="9431600"/>
            <a:ext cx="2890626" cy="498214"/>
          </a:xfrm>
          <a:prstGeom prst="rect">
            <a:avLst/>
          </a:prstGeom>
        </p:spPr>
        <p:txBody>
          <a:bodyPr vert="horz" lIns="92300" tIns="46150" rIns="92300" bIns="46150" rtlCol="0" anchor="b"/>
          <a:lstStyle>
            <a:lvl1pPr algn="r">
              <a:defRPr sz="1200"/>
            </a:lvl1pPr>
          </a:lstStyle>
          <a:p>
            <a:fld id="{51556E67-F480-40C8-B73C-995C57B55968}" type="slidenum">
              <a:rPr lang="en-GB" smtClean="0"/>
              <a:t>‹#›</a:t>
            </a:fld>
            <a:endParaRPr lang="en-GB"/>
          </a:p>
        </p:txBody>
      </p:sp>
    </p:spTree>
    <p:extLst>
      <p:ext uri="{BB962C8B-B14F-4D97-AF65-F5344CB8AC3E}">
        <p14:creationId xmlns:p14="http://schemas.microsoft.com/office/powerpoint/2010/main" val="2670244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1</a:t>
            </a:fld>
            <a:endParaRPr lang="en-GB"/>
          </a:p>
        </p:txBody>
      </p:sp>
    </p:spTree>
    <p:extLst>
      <p:ext uri="{BB962C8B-B14F-4D97-AF65-F5344CB8AC3E}">
        <p14:creationId xmlns:p14="http://schemas.microsoft.com/office/powerpoint/2010/main" val="801256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AD8ED-E2BF-3588-8444-F216F41AD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8D6B4C-8F12-D47B-27B2-D58AF98365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E8EA2C-AE07-A3A7-FBED-5B3098C33A66}"/>
              </a:ext>
            </a:extLst>
          </p:cNvPr>
          <p:cNvSpPr>
            <a:spLocks noGrp="1"/>
          </p:cNvSpPr>
          <p:nvPr>
            <p:ph type="body" idx="1"/>
          </p:nvPr>
        </p:nvSpPr>
        <p:spPr/>
        <p:txBody>
          <a:bodyPr/>
          <a:lstStyle/>
          <a:p>
            <a:pPr rtl="0" fontAlgn="base"/>
            <a:r>
              <a:rPr lang="en-GB" dirty="0"/>
              <a:t>We have a diverse audience tonight in relation to some will be in or delivering education, this might be your first child or your 4</a:t>
            </a:r>
            <a:r>
              <a:rPr lang="en-GB" baseline="30000" dirty="0"/>
              <a:t>th</a:t>
            </a:r>
            <a:r>
              <a:rPr lang="en-GB" dirty="0"/>
              <a:t> child going through the senior phase. Regardless as a parent/ carer, there are some key ways in which you can support your child at home during the year ahead.</a:t>
            </a:r>
          </a:p>
          <a:p>
            <a:pPr rtl="0" fontAlgn="base"/>
            <a:r>
              <a:rPr lang="en-GB" dirty="0"/>
              <a:t>Ensuring your child has somewhere quiet to </a:t>
            </a:r>
            <a:r>
              <a:rPr lang="en-GB"/>
              <a:t>complete home learning </a:t>
            </a:r>
            <a:r>
              <a:rPr lang="en-GB" dirty="0"/>
              <a:t>and to study is key. As I have already said, mobile phones can be a huge distraction. Muting notifications and snap chat messages can certainly help – the best solution would be to not to have their phone with them when studying,</a:t>
            </a:r>
          </a:p>
          <a:p>
            <a:pPr rtl="0" fontAlgn="base"/>
            <a:r>
              <a:rPr lang="en-GB" dirty="0"/>
              <a:t>We will offer advice through PSE about time management and  using a study planner. Helping your child to produce a study planner to ensure they focus on all subjects, not just on their favourite or best subjects is a way to support your them.</a:t>
            </a:r>
          </a:p>
          <a:p>
            <a:pPr rtl="0" fontAlgn="base"/>
            <a:endParaRPr lang="en-GB" dirty="0"/>
          </a:p>
          <a:p>
            <a:pPr rtl="0" fontAlgn="base"/>
            <a:endParaRPr lang="en-GB" dirty="0"/>
          </a:p>
          <a:p>
            <a:pPr rtl="0" fontAlgn="base"/>
            <a:endParaRPr lang="en-GB" dirty="0"/>
          </a:p>
          <a:p>
            <a:endParaRPr lang="en-GB" dirty="0"/>
          </a:p>
        </p:txBody>
      </p:sp>
      <p:sp>
        <p:nvSpPr>
          <p:cNvPr id="4" name="Slide Number Placeholder 3">
            <a:extLst>
              <a:ext uri="{FF2B5EF4-FFF2-40B4-BE49-F238E27FC236}">
                <a16:creationId xmlns:a16="http://schemas.microsoft.com/office/drawing/2014/main" id="{762A7DFD-77CE-1499-3E97-4E141ED3CC08}"/>
              </a:ext>
            </a:extLst>
          </p:cNvPr>
          <p:cNvSpPr>
            <a:spLocks noGrp="1"/>
          </p:cNvSpPr>
          <p:nvPr>
            <p:ph type="sldNum" sz="quarter" idx="5"/>
          </p:nvPr>
        </p:nvSpPr>
        <p:spPr/>
        <p:txBody>
          <a:bodyPr/>
          <a:lstStyle/>
          <a:p>
            <a:fld id="{51556E67-F480-40C8-B73C-995C57B55968}" type="slidenum">
              <a:rPr lang="en-GB" smtClean="0"/>
              <a:t>10</a:t>
            </a:fld>
            <a:endParaRPr lang="en-GB"/>
          </a:p>
        </p:txBody>
      </p:sp>
    </p:spTree>
    <p:extLst>
      <p:ext uri="{BB962C8B-B14F-4D97-AF65-F5344CB8AC3E}">
        <p14:creationId xmlns:p14="http://schemas.microsoft.com/office/powerpoint/2010/main" val="3179593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6D815-3E5B-BA95-F893-B39534BDA6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7F3AB0-01ED-B364-EB9F-BF37C71F66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F77E92-B7E3-FBAE-422A-E24968BD6AF7}"/>
              </a:ext>
            </a:extLst>
          </p:cNvPr>
          <p:cNvSpPr>
            <a:spLocks noGrp="1"/>
          </p:cNvSpPr>
          <p:nvPr>
            <p:ph type="body" idx="1"/>
          </p:nvPr>
        </p:nvSpPr>
        <p:spPr/>
        <p:txBody>
          <a:bodyPr/>
          <a:lstStyle/>
          <a:p>
            <a:pPr rtl="0" fontAlgn="base"/>
            <a:endParaRPr lang="en-GB" dirty="0"/>
          </a:p>
          <a:p>
            <a:pPr rtl="0" fontAlgn="base"/>
            <a:r>
              <a:rPr lang="en-GB" dirty="0"/>
              <a:t>We know that the year ahead will be challenging and pressurised for your child – and for you as parents and carers!</a:t>
            </a:r>
          </a:p>
          <a:p>
            <a:pPr rtl="0" fontAlgn="base"/>
            <a:endParaRPr lang="en-GB" dirty="0"/>
          </a:p>
          <a:p>
            <a:pPr rtl="0" fontAlgn="base"/>
            <a:r>
              <a:rPr lang="en-GB" dirty="0"/>
              <a:t>We know it is important to instil resilience in our young people. </a:t>
            </a:r>
          </a:p>
          <a:p>
            <a:pPr rtl="0" fontAlgn="base"/>
            <a:endParaRPr lang="en-GB" dirty="0"/>
          </a:p>
          <a:p>
            <a:pPr rtl="0" fontAlgn="base"/>
            <a:r>
              <a:rPr lang="en-GB" dirty="0"/>
              <a:t>We are very keen to work closely with you in partnership to support our young people during the year ahead, to build that resilience and to ensure they achieve the qualifications which they deserve this year.</a:t>
            </a:r>
          </a:p>
        </p:txBody>
      </p:sp>
      <p:sp>
        <p:nvSpPr>
          <p:cNvPr id="4" name="Slide Number Placeholder 3">
            <a:extLst>
              <a:ext uri="{FF2B5EF4-FFF2-40B4-BE49-F238E27FC236}">
                <a16:creationId xmlns:a16="http://schemas.microsoft.com/office/drawing/2014/main" id="{58E684FF-75E8-486E-8B47-F671BC5660B3}"/>
              </a:ext>
            </a:extLst>
          </p:cNvPr>
          <p:cNvSpPr>
            <a:spLocks noGrp="1"/>
          </p:cNvSpPr>
          <p:nvPr>
            <p:ph type="sldNum" sz="quarter" idx="5"/>
          </p:nvPr>
        </p:nvSpPr>
        <p:spPr/>
        <p:txBody>
          <a:bodyPr/>
          <a:lstStyle/>
          <a:p>
            <a:fld id="{51556E67-F480-40C8-B73C-995C57B55968}" type="slidenum">
              <a:rPr lang="en-GB" smtClean="0"/>
              <a:t>11</a:t>
            </a:fld>
            <a:endParaRPr lang="en-GB"/>
          </a:p>
        </p:txBody>
      </p:sp>
    </p:spTree>
    <p:extLst>
      <p:ext uri="{BB962C8B-B14F-4D97-AF65-F5344CB8AC3E}">
        <p14:creationId xmlns:p14="http://schemas.microsoft.com/office/powerpoint/2010/main" val="854554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EEB30-D7D4-50D8-5EAB-72FB51EFB7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E2EE3-B35A-F85F-6275-CB46AA2E3B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2BEE8E-F2FB-A160-3FB2-EA729627DB80}"/>
              </a:ext>
            </a:extLst>
          </p:cNvPr>
          <p:cNvSpPr>
            <a:spLocks noGrp="1"/>
          </p:cNvSpPr>
          <p:nvPr>
            <p:ph type="body" idx="1"/>
          </p:nvPr>
        </p:nvSpPr>
        <p:spPr/>
        <p:txBody>
          <a:bodyPr/>
          <a:lstStyle/>
          <a:p>
            <a:pPr rtl="0" fontAlgn="base"/>
            <a:endParaRPr lang="en-GB" dirty="0"/>
          </a:p>
          <a:p>
            <a:pPr rtl="0" fontAlgn="base"/>
            <a:r>
              <a:rPr lang="en-GB" dirty="0"/>
              <a:t>In case you are unaware, the Qualifications Scotland National qualifications we deliver in S4 are mainly National 3, National 4 and National 5 qualifications. </a:t>
            </a:r>
          </a:p>
          <a:p>
            <a:pPr rtl="0" fontAlgn="base"/>
            <a:r>
              <a:rPr lang="en-GB" dirty="0"/>
              <a:t>National 3 and National 4 qualifications are internally assessed – and Qualifications Scotland verify the assessment evidence to ensure we uphold national standards- and these qualifications are graded as a pass or a fail. </a:t>
            </a:r>
          </a:p>
          <a:p>
            <a:pPr rtl="0" fontAlgn="base"/>
            <a:r>
              <a:rPr lang="en-GB" dirty="0"/>
              <a:t>Learners must pass each unit to achieve the full qualification.</a:t>
            </a:r>
          </a:p>
          <a:p>
            <a:pPr rtl="0" fontAlgn="base"/>
            <a:r>
              <a:rPr lang="en-GB" dirty="0"/>
              <a:t>National 5 is the most challenging of these three national qualifications. Learners sit the course assessment during the Qualifications Scotland exam diet and may also be required to complete assignments or performances depending on the subject. National 5 qualifications are graded A-D.</a:t>
            </a:r>
          </a:p>
          <a:p>
            <a:pPr rtl="0" fontAlgn="base"/>
            <a:r>
              <a:rPr lang="en-GB" dirty="0"/>
              <a:t>Achieving a National 5 pass may lead to sitting the Higher qualification in S5.  </a:t>
            </a:r>
          </a:p>
        </p:txBody>
      </p:sp>
      <p:sp>
        <p:nvSpPr>
          <p:cNvPr id="4" name="Slide Number Placeholder 3">
            <a:extLst>
              <a:ext uri="{FF2B5EF4-FFF2-40B4-BE49-F238E27FC236}">
                <a16:creationId xmlns:a16="http://schemas.microsoft.com/office/drawing/2014/main" id="{06C4B938-407A-B870-2738-286B9A8BB80C}"/>
              </a:ext>
            </a:extLst>
          </p:cNvPr>
          <p:cNvSpPr>
            <a:spLocks noGrp="1"/>
          </p:cNvSpPr>
          <p:nvPr>
            <p:ph type="sldNum" sz="quarter" idx="5"/>
          </p:nvPr>
        </p:nvSpPr>
        <p:spPr/>
        <p:txBody>
          <a:bodyPr/>
          <a:lstStyle/>
          <a:p>
            <a:fld id="{51556E67-F480-40C8-B73C-995C57B55968}" type="slidenum">
              <a:rPr lang="en-GB" smtClean="0"/>
              <a:t>12</a:t>
            </a:fld>
            <a:endParaRPr lang="en-GB"/>
          </a:p>
        </p:txBody>
      </p:sp>
    </p:spTree>
    <p:extLst>
      <p:ext uri="{BB962C8B-B14F-4D97-AF65-F5344CB8AC3E}">
        <p14:creationId xmlns:p14="http://schemas.microsoft.com/office/powerpoint/2010/main" val="2672727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24F6-F838-5FF3-CF23-BBBE60CA2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0B955-26EB-73DA-FA28-08D87C84A9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7768F9-CCB5-1B00-85F8-3B0BAF8D5EC3}"/>
              </a:ext>
            </a:extLst>
          </p:cNvPr>
          <p:cNvSpPr>
            <a:spLocks noGrp="1"/>
          </p:cNvSpPr>
          <p:nvPr>
            <p:ph type="body" idx="1"/>
          </p:nvPr>
        </p:nvSpPr>
        <p:spPr/>
        <p:txBody>
          <a:bodyPr/>
          <a:lstStyle/>
          <a:p>
            <a:pPr rtl="0" fontAlgn="base"/>
            <a:r>
              <a:rPr lang="en-GB" dirty="0"/>
              <a:t>The level at which your child is presented for a qualification in S4 depends on their attainment and evidence gathered in the Broad General Education. Your child’s levels will be communicated through tracking reports and at progress and achievement evenings. Please be aware that presentation levels may change depending on how well your child copes with the level of challenge and difficulty of a certain course.  We strive to be aspirational for what your child can achieve but we are also aware of the importance of being realistic in terms of ability and the likelihood of a learner successfully achieving a qualification. Please be assured that we would never want to set a learner up to fail so a change in level or the recommendation to specialise in another pathway is intended to ensure each child successfully achieves appropriate qualifications. Mrs Cohen and Mrs Stewart will give you more information on other qualifications and pathways available at Saint Thomas Aquinas shortly as they are the </a:t>
            </a:r>
            <a:r>
              <a:rPr lang="en-GB"/>
              <a:t>experts.</a:t>
            </a:r>
            <a:r>
              <a:rPr lang="en-GB" dirty="0"/>
              <a:t> </a:t>
            </a:r>
            <a:r>
              <a:rPr lang="en-GB"/>
              <a:t>What </a:t>
            </a:r>
            <a:r>
              <a:rPr lang="en-GB" dirty="0"/>
              <a:t>learners achieve in S4 will influence their progression pathways and subject choices in S5 and S6. It can also influence their destination pathway when they leave school.</a:t>
            </a:r>
          </a:p>
          <a:p>
            <a:pPr defTabSz="922995" fontAlgn="base">
              <a:defRPr/>
            </a:pPr>
            <a:r>
              <a:rPr lang="en-GB" dirty="0"/>
              <a:t>For this reason, we strongly encourage all learners to achieve the best set of results the first time of asking.</a:t>
            </a:r>
          </a:p>
          <a:p>
            <a:pPr rtl="0" fontAlgn="base"/>
            <a:endParaRPr lang="en-GB" dirty="0"/>
          </a:p>
          <a:p>
            <a:pPr rtl="0" fontAlgn="base"/>
            <a:endParaRPr lang="en-GB" dirty="0"/>
          </a:p>
          <a:p>
            <a:endParaRPr lang="en-GB" dirty="0"/>
          </a:p>
        </p:txBody>
      </p:sp>
      <p:sp>
        <p:nvSpPr>
          <p:cNvPr id="4" name="Slide Number Placeholder 3">
            <a:extLst>
              <a:ext uri="{FF2B5EF4-FFF2-40B4-BE49-F238E27FC236}">
                <a16:creationId xmlns:a16="http://schemas.microsoft.com/office/drawing/2014/main" id="{6125AB34-0F7F-8D6B-91B0-0AE594EFA1B6}"/>
              </a:ext>
            </a:extLst>
          </p:cNvPr>
          <p:cNvSpPr>
            <a:spLocks noGrp="1"/>
          </p:cNvSpPr>
          <p:nvPr>
            <p:ph type="sldNum" sz="quarter" idx="5"/>
          </p:nvPr>
        </p:nvSpPr>
        <p:spPr/>
        <p:txBody>
          <a:bodyPr/>
          <a:lstStyle/>
          <a:p>
            <a:fld id="{51556E67-F480-40C8-B73C-995C57B55968}" type="slidenum">
              <a:rPr lang="en-GB" smtClean="0"/>
              <a:t>13</a:t>
            </a:fld>
            <a:endParaRPr lang="en-GB"/>
          </a:p>
        </p:txBody>
      </p:sp>
    </p:spTree>
    <p:extLst>
      <p:ext uri="{BB962C8B-B14F-4D97-AF65-F5344CB8AC3E}">
        <p14:creationId xmlns:p14="http://schemas.microsoft.com/office/powerpoint/2010/main" val="348769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CDAFB-D397-B7C5-E75B-3275631CD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1832F-3D75-DD7F-DE5A-9391346F5A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E46351-ECA4-7DB1-7698-C66174D0857D}"/>
              </a:ext>
            </a:extLst>
          </p:cNvPr>
          <p:cNvSpPr>
            <a:spLocks noGrp="1"/>
          </p:cNvSpPr>
          <p:nvPr>
            <p:ph type="body" idx="1"/>
          </p:nvPr>
        </p:nvSpPr>
        <p:spPr/>
        <p:txBody>
          <a:bodyPr/>
          <a:lstStyle/>
          <a:p>
            <a:pPr rtl="0" fontAlgn="base"/>
            <a:endParaRPr lang="en-GB" dirty="0"/>
          </a:p>
          <a:p>
            <a:pPr rtl="0" fontAlgn="base"/>
            <a:r>
              <a:rPr lang="en-GB" dirty="0"/>
              <a:t>Qualification Scotland have highlighted that there was a notable increase in candidate malpractice in May’s exam diet. Many of the malpractice investigations were due to the use of AI by candidates claiming to have produced their own work.</a:t>
            </a:r>
          </a:p>
          <a:p>
            <a:pPr rtl="0" fontAlgn="base"/>
            <a:r>
              <a:rPr lang="en-GB" dirty="0"/>
              <a:t>Candidate malpractice results in a thorough investigation being carried out and Qualifications Scotland make the final decision regarding the qualifications a candidate can or cannot achieve depending on the outcome.</a:t>
            </a:r>
          </a:p>
          <a:p>
            <a:pPr rtl="0" fontAlgn="base"/>
            <a:endParaRPr lang="en-GB" dirty="0"/>
          </a:p>
          <a:p>
            <a:pPr rtl="0" fontAlgn="base"/>
            <a:r>
              <a:rPr lang="en-GB" dirty="0"/>
              <a:t>We would ask you to please try to monitor this at home. We understand the many benefits of AI but Qualifications Scotland are clear about its use in National qualifications. Further information is shared through the learners’ ‘My Qualifications’ information which also includes information about coursework and assignments – the link to which is included in your information pack. </a:t>
            </a:r>
          </a:p>
          <a:p>
            <a:pPr rtl="0" fontAlgn="base"/>
            <a:endParaRPr lang="en-GB" dirty="0"/>
          </a:p>
          <a:p>
            <a:pPr rtl="0" fontAlgn="base"/>
            <a:endParaRPr lang="en-GB" dirty="0"/>
          </a:p>
          <a:p>
            <a:endParaRPr lang="en-GB" dirty="0"/>
          </a:p>
        </p:txBody>
      </p:sp>
      <p:sp>
        <p:nvSpPr>
          <p:cNvPr id="4" name="Slide Number Placeholder 3">
            <a:extLst>
              <a:ext uri="{FF2B5EF4-FFF2-40B4-BE49-F238E27FC236}">
                <a16:creationId xmlns:a16="http://schemas.microsoft.com/office/drawing/2014/main" id="{B52278CE-3EF8-6C07-337F-77012B211C61}"/>
              </a:ext>
            </a:extLst>
          </p:cNvPr>
          <p:cNvSpPr>
            <a:spLocks noGrp="1"/>
          </p:cNvSpPr>
          <p:nvPr>
            <p:ph type="sldNum" sz="quarter" idx="5"/>
          </p:nvPr>
        </p:nvSpPr>
        <p:spPr/>
        <p:txBody>
          <a:bodyPr/>
          <a:lstStyle/>
          <a:p>
            <a:fld id="{51556E67-F480-40C8-B73C-995C57B55968}" type="slidenum">
              <a:rPr lang="en-GB" smtClean="0"/>
              <a:t>14</a:t>
            </a:fld>
            <a:endParaRPr lang="en-GB"/>
          </a:p>
        </p:txBody>
      </p:sp>
    </p:spTree>
    <p:extLst>
      <p:ext uri="{BB962C8B-B14F-4D97-AF65-F5344CB8AC3E}">
        <p14:creationId xmlns:p14="http://schemas.microsoft.com/office/powerpoint/2010/main" val="1126623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would now like to highlight some key dates with you. </a:t>
            </a:r>
          </a:p>
          <a:p>
            <a:r>
              <a:rPr lang="en-GB" dirty="0"/>
              <a:t> </a:t>
            </a:r>
          </a:p>
          <a:p>
            <a:pPr defTabSz="922995">
              <a:defRPr/>
            </a:pPr>
            <a:r>
              <a:rPr lang="en-GB" dirty="0"/>
              <a:t>In term 1, between August to October, all pupils will sit class tests and assessments in each of their subjects.</a:t>
            </a:r>
          </a:p>
          <a:p>
            <a:pPr defTabSz="922995">
              <a:defRPr/>
            </a:pPr>
            <a:r>
              <a:rPr lang="en-GB" dirty="0"/>
              <a:t>Following on from that there will be a Positive Destinations Evening on the 22</a:t>
            </a:r>
            <a:r>
              <a:rPr lang="en-GB" baseline="30000" dirty="0"/>
              <a:t>nd</a:t>
            </a:r>
            <a:r>
              <a:rPr lang="en-GB" dirty="0"/>
              <a:t> of September 2026. Please try your best to come along to this evening as it has proven very successful and influential for pupils in the past.</a:t>
            </a:r>
          </a:p>
          <a:p>
            <a:r>
              <a:rPr lang="en-GB" dirty="0"/>
              <a:t>Pupils will be tracked with regards to behaviour, effort and homework and if they have been on track or not on track in each subject at their current level and this will be shared with you.</a:t>
            </a:r>
          </a:p>
        </p:txBody>
      </p:sp>
      <p:sp>
        <p:nvSpPr>
          <p:cNvPr id="4" name="Slide Number Placeholder 3"/>
          <p:cNvSpPr>
            <a:spLocks noGrp="1"/>
          </p:cNvSpPr>
          <p:nvPr>
            <p:ph type="sldNum" sz="quarter" idx="5"/>
          </p:nvPr>
        </p:nvSpPr>
        <p:spPr/>
        <p:txBody>
          <a:bodyPr/>
          <a:lstStyle/>
          <a:p>
            <a:fld id="{51556E67-F480-40C8-B73C-995C57B55968}" type="slidenum">
              <a:rPr lang="en-GB" smtClean="0"/>
              <a:t>15</a:t>
            </a:fld>
            <a:endParaRPr lang="en-GB"/>
          </a:p>
        </p:txBody>
      </p:sp>
    </p:spTree>
    <p:extLst>
      <p:ext uri="{BB962C8B-B14F-4D97-AF65-F5344CB8AC3E}">
        <p14:creationId xmlns:p14="http://schemas.microsoft.com/office/powerpoint/2010/main" val="414570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Term 2 is from October to December.</a:t>
            </a:r>
          </a:p>
          <a:p>
            <a:endParaRPr lang="en-GB" dirty="0"/>
          </a:p>
          <a:p>
            <a:r>
              <a:rPr lang="en-GB" dirty="0"/>
              <a:t>You will be able to discuss reports, tracking and your child’s progress at our S4 Progress and Achievement evening on the 12</a:t>
            </a:r>
            <a:r>
              <a:rPr lang="en-GB" baseline="30000" dirty="0"/>
              <a:t>th</a:t>
            </a:r>
            <a:r>
              <a:rPr lang="en-GB" dirty="0"/>
              <a:t> of November.</a:t>
            </a:r>
          </a:p>
          <a:p>
            <a:endParaRPr lang="en-US" dirty="0"/>
          </a:p>
          <a:p>
            <a:r>
              <a:rPr lang="en-GB" dirty="0"/>
              <a:t>Interim assessments will take place in December. This will be an opportunity for teachers to gather evidence in each subject about a pupil’s progress and to ensure each child is sitting at the right level. It also helps to identify areas of strength and areas which the pupil needs to focus on to successfully achieve the qualification.</a:t>
            </a:r>
            <a:endParaRPr lang="en-US" dirty="0"/>
          </a:p>
        </p:txBody>
      </p:sp>
      <p:sp>
        <p:nvSpPr>
          <p:cNvPr id="4" name="Slide Number Placeholder 3"/>
          <p:cNvSpPr>
            <a:spLocks noGrp="1"/>
          </p:cNvSpPr>
          <p:nvPr>
            <p:ph type="sldNum" sz="quarter" idx="5"/>
          </p:nvPr>
        </p:nvSpPr>
        <p:spPr/>
        <p:txBody>
          <a:bodyPr/>
          <a:lstStyle/>
          <a:p>
            <a:fld id="{51556E67-F480-40C8-B73C-995C57B55968}" type="slidenum">
              <a:rPr lang="en-GB" smtClean="0"/>
              <a:t>16</a:t>
            </a:fld>
            <a:endParaRPr lang="en-GB"/>
          </a:p>
        </p:txBody>
      </p:sp>
    </p:spTree>
    <p:extLst>
      <p:ext uri="{BB962C8B-B14F-4D97-AF65-F5344CB8AC3E}">
        <p14:creationId xmlns:p14="http://schemas.microsoft.com/office/powerpoint/2010/main" val="23402677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Term 3 is from January to March - very much the busiest – so much so that teachers call it ‘mad March’.</a:t>
            </a:r>
            <a:endParaRPr lang="en-US" dirty="0"/>
          </a:p>
          <a:p>
            <a:r>
              <a:rPr lang="en-GB" dirty="0"/>
              <a:t>During this term, pupils will be issued with results from their December Interim Assessments. </a:t>
            </a:r>
          </a:p>
          <a:p>
            <a:pPr defTabSz="922995">
              <a:defRPr/>
            </a:pPr>
            <a:r>
              <a:rPr lang="en-GB" dirty="0"/>
              <a:t>Intervention interviews with class teachers, Principal teachers of subjects, pastoral care teachers and deputy head teachers will take place with pupils who are not on track. The purpose of these interventions is to ensure that your child receives appropriate support if they are underperforming in certain subjects.</a:t>
            </a:r>
            <a:endParaRPr lang="en-US" dirty="0"/>
          </a:p>
          <a:p>
            <a:r>
              <a:rPr lang="en-GB" dirty="0"/>
              <a:t>Presentation levels will be finalised depending on a pupil’s progress and the evidence gathered.</a:t>
            </a:r>
          </a:p>
          <a:p>
            <a:r>
              <a:rPr lang="en-GB" dirty="0"/>
              <a:t>Meetings about Assessment Arrangements requests will take place. Mrs Quinn and Mrs Cassidy work extremely hard to ensure every child who is entitled to additional assessment arrangements gets the support they need. Further information about Assessment Arrangements can be found on parental information leaflets issued this evening. </a:t>
            </a:r>
          </a:p>
          <a:p>
            <a:r>
              <a:rPr lang="en-GB" dirty="0"/>
              <a:t>It is a busy term for learners who will continue to produce evidence and complete assignments which will be submitted to Qualifications Scotland.</a:t>
            </a:r>
          </a:p>
          <a:p>
            <a:r>
              <a:rPr lang="en-GB" dirty="0"/>
              <a:t>Your child will receive a final tracking letter indicating their estimate grade and final presentation level in March. </a:t>
            </a:r>
          </a:p>
        </p:txBody>
      </p:sp>
      <p:sp>
        <p:nvSpPr>
          <p:cNvPr id="4" name="Slide Number Placeholder 3"/>
          <p:cNvSpPr>
            <a:spLocks noGrp="1"/>
          </p:cNvSpPr>
          <p:nvPr>
            <p:ph type="sldNum" sz="quarter" idx="5"/>
          </p:nvPr>
        </p:nvSpPr>
        <p:spPr/>
        <p:txBody>
          <a:bodyPr/>
          <a:lstStyle/>
          <a:p>
            <a:fld id="{51556E67-F480-40C8-B73C-995C57B55968}" type="slidenum">
              <a:rPr lang="en-GB" smtClean="0"/>
              <a:t>17</a:t>
            </a:fld>
            <a:endParaRPr lang="en-GB"/>
          </a:p>
        </p:txBody>
      </p:sp>
    </p:spTree>
    <p:extLst>
      <p:ext uri="{BB962C8B-B14F-4D97-AF65-F5344CB8AC3E}">
        <p14:creationId xmlns:p14="http://schemas.microsoft.com/office/powerpoint/2010/main" val="153583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u="sng" dirty="0"/>
              <a:t>The SQA exams will begin on the 26</a:t>
            </a:r>
            <a:r>
              <a:rPr lang="en-GB" b="1" i="1" u="sng" baseline="30000" dirty="0"/>
              <a:t>th</a:t>
            </a:r>
            <a:r>
              <a:rPr lang="en-GB" b="1" i="1" u="sng" dirty="0"/>
              <a:t> of April 2027 and they will end on the 3</a:t>
            </a:r>
            <a:r>
              <a:rPr lang="en-GB" b="1" i="1" u="sng" baseline="30000" dirty="0"/>
              <a:t>rd</a:t>
            </a:r>
            <a:r>
              <a:rPr lang="en-GB" b="1" i="1" u="sng" dirty="0"/>
              <a:t> June 2027.</a:t>
            </a:r>
          </a:p>
          <a:p>
            <a:r>
              <a:rPr lang="en-GB" dirty="0"/>
              <a:t>For those pupils who wish to return for S5, there will be an induction day at the start of June.</a:t>
            </a:r>
          </a:p>
          <a:p>
            <a:r>
              <a:rPr lang="en-GB" dirty="0"/>
              <a:t>The SQA results will be issued to all candidates on the 10</a:t>
            </a:r>
            <a:r>
              <a:rPr lang="en-GB" baseline="30000" dirty="0"/>
              <a:t>th</a:t>
            </a:r>
            <a:r>
              <a:rPr lang="en-GB" dirty="0"/>
              <a:t> of August 2027.</a:t>
            </a:r>
          </a:p>
          <a:p>
            <a:r>
              <a:rPr lang="en-GB" dirty="0"/>
              <a:t>Please ensure your child signs up to Qualifications Scotland so they can receive their results by text. This also allows them to check that their information held by Qualifications Scotland, such as their address, is accurate so that their Qualifications Scotland certificate can be posted to the correct address with the correct information.</a:t>
            </a:r>
          </a:p>
          <a:p>
            <a:r>
              <a:rPr lang="en-GB" dirty="0">
                <a:cs typeface="Calibri"/>
              </a:rPr>
              <a:t>I hope that following all the hard work and effort which your child – and you – puts into the year ahead, that they will be happy and proud of those results on the 10</a:t>
            </a:r>
            <a:r>
              <a:rPr lang="en-GB" baseline="30000" dirty="0">
                <a:cs typeface="Calibri"/>
              </a:rPr>
              <a:t>th</a:t>
            </a:r>
            <a:r>
              <a:rPr lang="en-GB" dirty="0">
                <a:cs typeface="Calibri"/>
              </a:rPr>
              <a:t> of August. </a:t>
            </a:r>
          </a:p>
        </p:txBody>
      </p:sp>
      <p:sp>
        <p:nvSpPr>
          <p:cNvPr id="4" name="Slide Number Placeholder 3"/>
          <p:cNvSpPr>
            <a:spLocks noGrp="1"/>
          </p:cNvSpPr>
          <p:nvPr>
            <p:ph type="sldNum" sz="quarter" idx="5"/>
          </p:nvPr>
        </p:nvSpPr>
        <p:spPr/>
        <p:txBody>
          <a:bodyPr/>
          <a:lstStyle/>
          <a:p>
            <a:fld id="{51556E67-F480-40C8-B73C-995C57B55968}" type="slidenum">
              <a:rPr lang="en-GB" smtClean="0"/>
              <a:t>18</a:t>
            </a:fld>
            <a:endParaRPr lang="en-GB"/>
          </a:p>
        </p:txBody>
      </p:sp>
    </p:spTree>
    <p:extLst>
      <p:ext uri="{BB962C8B-B14F-4D97-AF65-F5344CB8AC3E}">
        <p14:creationId xmlns:p14="http://schemas.microsoft.com/office/powerpoint/2010/main" val="3084949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I hope you find the information this evening useful.</a:t>
            </a:r>
          </a:p>
          <a:p>
            <a:r>
              <a:rPr lang="en-GB" dirty="0">
                <a:cs typeface="Calibri"/>
              </a:rPr>
              <a:t>All presentations will be available on our website and please take a copy of our information pack.</a:t>
            </a:r>
          </a:p>
          <a:p>
            <a:r>
              <a:rPr lang="en-GB" dirty="0">
                <a:cs typeface="Calibri"/>
              </a:rPr>
              <a:t>A digital copy will be emailed to all S4 parents and carers.</a:t>
            </a:r>
          </a:p>
          <a:p>
            <a:r>
              <a:rPr lang="en-GB" dirty="0">
                <a:cs typeface="Calibri"/>
              </a:rPr>
              <a:t>Finally, if you would like to about your child’s pathway staff will e available here in the Social Area.</a:t>
            </a:r>
          </a:p>
          <a:p>
            <a:r>
              <a:rPr lang="en-GB" dirty="0">
                <a:cs typeface="Calibri"/>
              </a:rPr>
              <a:t>If you need to speak to your child’s pastoral care teacher about anything else, please follow the usual procedures by going through the school office.</a:t>
            </a:r>
          </a:p>
          <a:p>
            <a:endParaRPr lang="en-GB" dirty="0">
              <a:cs typeface="Calibri"/>
            </a:endParaRPr>
          </a:p>
          <a:p>
            <a:endParaRPr lang="en-GB" dirty="0">
              <a:cs typeface="Calibri"/>
            </a:endParaRPr>
          </a:p>
          <a:p>
            <a:r>
              <a:rPr lang="en-GB" dirty="0">
                <a:cs typeface="Calibri"/>
              </a:rPr>
              <a:t>I will now pass you over to Mrs Cohen and Mrs Morrison for the next part of the evening.</a:t>
            </a:r>
          </a:p>
          <a:p>
            <a:endParaRPr lang="en-GB" dirty="0">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19</a:t>
            </a:fld>
            <a:endParaRPr lang="en-GB"/>
          </a:p>
        </p:txBody>
      </p:sp>
    </p:spTree>
    <p:extLst>
      <p:ext uri="{BB962C8B-B14F-4D97-AF65-F5344CB8AC3E}">
        <p14:creationId xmlns:p14="http://schemas.microsoft.com/office/powerpoint/2010/main" val="2308516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4400">
              <a:buClrTx/>
              <a:buSzTx/>
              <a:buNone/>
              <a:defRPr/>
            </a:pPr>
            <a:r>
              <a:rPr lang="en-GB" sz="1200" kern="0" dirty="0">
                <a:ea typeface="+mn-lt"/>
                <a:cs typeface="+mn-lt"/>
              </a:rPr>
              <a:t>As we come together as the family of St Thomas Aquinas Secondary, we pray and give thanks for our community. Lord, we ask that you encourage us to reach our goals. May you bless the work of staff and pupils and foster in us the will to live in the way the gospels have taught us each and every day.</a:t>
            </a:r>
          </a:p>
          <a:p>
            <a:pPr marL="0" indent="0" defTabSz="914400">
              <a:buClrTx/>
              <a:buSzTx/>
              <a:buNone/>
              <a:defRPr/>
            </a:pPr>
            <a:r>
              <a:rPr lang="en-GB" sz="1200" kern="0" dirty="0">
                <a:ea typeface="+mn-lt"/>
                <a:cs typeface="+mn-lt"/>
              </a:rPr>
              <a:t>Amen</a:t>
            </a:r>
            <a:r>
              <a:rPr lang="en-GB" sz="1200" kern="1200" dirty="0">
                <a:ea typeface="+mn-ea"/>
                <a:cs typeface="+mn-cs"/>
              </a:rPr>
              <a:t> </a:t>
            </a:r>
            <a:r>
              <a:rPr lang="en-GB" sz="1200" kern="0" dirty="0">
                <a:ea typeface="+mn-lt"/>
                <a:cs typeface="+mn-lt"/>
              </a:rPr>
              <a:t>St Thomas Aquinas- Pray for us</a:t>
            </a:r>
            <a:endParaRPr lang="en-GB" sz="1200" kern="0"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2</a:t>
            </a:fld>
            <a:endParaRPr lang="en-GB"/>
          </a:p>
        </p:txBody>
      </p:sp>
    </p:spTree>
    <p:extLst>
      <p:ext uri="{BB962C8B-B14F-4D97-AF65-F5344CB8AC3E}">
        <p14:creationId xmlns:p14="http://schemas.microsoft.com/office/powerpoint/2010/main" val="32413699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4"/>
        <p:cNvGrpSpPr/>
        <p:nvPr/>
      </p:nvGrpSpPr>
      <p:grpSpPr>
        <a:xfrm>
          <a:off x="0" y="0"/>
          <a:ext cx="0" cy="0"/>
          <a:chOff x="0" y="0"/>
          <a:chExt cx="0" cy="0"/>
        </a:xfrm>
      </p:grpSpPr>
      <p:sp>
        <p:nvSpPr>
          <p:cNvPr id="1825" name="Google Shape;1825;p:notes"/>
          <p:cNvSpPr>
            <a:spLocks noGrp="1" noRot="1" noChangeAspect="1"/>
          </p:cNvSpPr>
          <p:nvPr>
            <p:ph type="sldImg" idx="2"/>
          </p:nvPr>
        </p:nvSpPr>
        <p:spPr>
          <a:xfrm>
            <a:off x="1108075" y="696913"/>
            <a:ext cx="4643438" cy="3482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6" name="Google Shape;1826;p:notes"/>
          <p:cNvSpPr txBox="1">
            <a:spLocks noGrp="1"/>
          </p:cNvSpPr>
          <p:nvPr>
            <p:ph type="body" idx="1"/>
          </p:nvPr>
        </p:nvSpPr>
        <p:spPr>
          <a:xfrm>
            <a:off x="685963" y="4411817"/>
            <a:ext cx="5487706" cy="4179616"/>
          </a:xfrm>
          <a:prstGeom prst="rect">
            <a:avLst/>
          </a:prstGeom>
        </p:spPr>
        <p:txBody>
          <a:bodyPr spcFirstLastPara="1" wrap="square" lIns="92284" tIns="92284" rIns="92284" bIns="92284" anchor="t" anchorCtr="0">
            <a:noAutofit/>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9"/>
        <p:cNvGrpSpPr/>
        <p:nvPr/>
      </p:nvGrpSpPr>
      <p:grpSpPr>
        <a:xfrm>
          <a:off x="0" y="0"/>
          <a:ext cx="0" cy="0"/>
          <a:chOff x="0" y="0"/>
          <a:chExt cx="0" cy="0"/>
        </a:xfrm>
      </p:grpSpPr>
      <p:sp>
        <p:nvSpPr>
          <p:cNvPr id="1840" name="Google Shape;1840;g9767ae2b3a_0_0:notes"/>
          <p:cNvSpPr>
            <a:spLocks noGrp="1" noRot="1" noChangeAspect="1"/>
          </p:cNvSpPr>
          <p:nvPr>
            <p:ph type="sldImg" idx="2"/>
          </p:nvPr>
        </p:nvSpPr>
        <p:spPr>
          <a:xfrm>
            <a:off x="1108075" y="696913"/>
            <a:ext cx="4643438" cy="3482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1" name="Google Shape;1841;g9767ae2b3a_0_0:notes"/>
          <p:cNvSpPr txBox="1">
            <a:spLocks noGrp="1"/>
          </p:cNvSpPr>
          <p:nvPr>
            <p:ph type="body" idx="1"/>
          </p:nvPr>
        </p:nvSpPr>
        <p:spPr>
          <a:xfrm>
            <a:off x="685963" y="4411817"/>
            <a:ext cx="5487706" cy="4179616"/>
          </a:xfrm>
          <a:prstGeom prst="rect">
            <a:avLst/>
          </a:prstGeom>
        </p:spPr>
        <p:txBody>
          <a:bodyPr spcFirstLastPara="1" wrap="square" lIns="92284" tIns="92284" rIns="92284" bIns="92284" anchor="t" anchorCtr="0">
            <a:noAutofit/>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7"/>
        <p:cNvGrpSpPr/>
        <p:nvPr/>
      </p:nvGrpSpPr>
      <p:grpSpPr>
        <a:xfrm>
          <a:off x="0" y="0"/>
          <a:ext cx="0" cy="0"/>
          <a:chOff x="0" y="0"/>
          <a:chExt cx="0" cy="0"/>
        </a:xfrm>
      </p:grpSpPr>
      <p:sp>
        <p:nvSpPr>
          <p:cNvPr id="1848" name="Google Shape;1848;g93f406efa9_0_994:notes"/>
          <p:cNvSpPr>
            <a:spLocks noGrp="1" noRot="1" noChangeAspect="1"/>
          </p:cNvSpPr>
          <p:nvPr>
            <p:ph type="sldImg" idx="2"/>
          </p:nvPr>
        </p:nvSpPr>
        <p:spPr>
          <a:xfrm>
            <a:off x="1108075" y="696913"/>
            <a:ext cx="4643438" cy="3482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9" name="Google Shape;1849;g93f406efa9_0_994:notes"/>
          <p:cNvSpPr txBox="1">
            <a:spLocks noGrp="1"/>
          </p:cNvSpPr>
          <p:nvPr>
            <p:ph type="body" idx="1"/>
          </p:nvPr>
        </p:nvSpPr>
        <p:spPr>
          <a:xfrm>
            <a:off x="685963" y="4411817"/>
            <a:ext cx="5487706" cy="4179616"/>
          </a:xfrm>
          <a:prstGeom prst="rect">
            <a:avLst/>
          </a:prstGeom>
        </p:spPr>
        <p:txBody>
          <a:bodyPr spcFirstLastPara="1" wrap="square" lIns="92284" tIns="92284" rIns="92284" bIns="92284" anchor="t" anchorCtr="0">
            <a:noAutofit/>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23</a:t>
            </a:fld>
            <a:endParaRPr lang="en-GB"/>
          </a:p>
        </p:txBody>
      </p:sp>
    </p:spTree>
    <p:extLst>
      <p:ext uri="{BB962C8B-B14F-4D97-AF65-F5344CB8AC3E}">
        <p14:creationId xmlns:p14="http://schemas.microsoft.com/office/powerpoint/2010/main" val="26645016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24</a:t>
            </a:fld>
            <a:endParaRPr lang="en-GB"/>
          </a:p>
        </p:txBody>
      </p:sp>
    </p:spTree>
    <p:extLst>
      <p:ext uri="{BB962C8B-B14F-4D97-AF65-F5344CB8AC3E}">
        <p14:creationId xmlns:p14="http://schemas.microsoft.com/office/powerpoint/2010/main" val="40454724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25</a:t>
            </a:fld>
            <a:endParaRPr lang="en-GB"/>
          </a:p>
        </p:txBody>
      </p:sp>
    </p:spTree>
    <p:extLst>
      <p:ext uri="{BB962C8B-B14F-4D97-AF65-F5344CB8AC3E}">
        <p14:creationId xmlns:p14="http://schemas.microsoft.com/office/powerpoint/2010/main" val="4242832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9"/>
        <p:cNvGrpSpPr/>
        <p:nvPr/>
      </p:nvGrpSpPr>
      <p:grpSpPr>
        <a:xfrm>
          <a:off x="0" y="0"/>
          <a:ext cx="0" cy="0"/>
          <a:chOff x="0" y="0"/>
          <a:chExt cx="0" cy="0"/>
        </a:xfrm>
      </p:grpSpPr>
      <p:sp>
        <p:nvSpPr>
          <p:cNvPr id="1860" name="Google Shape;1860;g93f406efa9_0_989:notes"/>
          <p:cNvSpPr>
            <a:spLocks noGrp="1" noRot="1" noChangeAspect="1"/>
          </p:cNvSpPr>
          <p:nvPr>
            <p:ph type="sldImg" idx="2"/>
          </p:nvPr>
        </p:nvSpPr>
        <p:spPr>
          <a:xfrm>
            <a:off x="1108075" y="696913"/>
            <a:ext cx="4643438" cy="3482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1" name="Google Shape;1861;g93f406efa9_0_989:notes"/>
          <p:cNvSpPr txBox="1">
            <a:spLocks noGrp="1"/>
          </p:cNvSpPr>
          <p:nvPr>
            <p:ph type="body" idx="1"/>
          </p:nvPr>
        </p:nvSpPr>
        <p:spPr>
          <a:xfrm>
            <a:off x="685963" y="4411817"/>
            <a:ext cx="5487706" cy="4179616"/>
          </a:xfrm>
          <a:prstGeom prst="rect">
            <a:avLst/>
          </a:prstGeom>
        </p:spPr>
        <p:txBody>
          <a:bodyPr spcFirstLastPara="1" wrap="square" lIns="92284" tIns="92284" rIns="92284" bIns="92284" anchor="t" anchorCtr="0">
            <a:noAutofit/>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4"/>
        <p:cNvGrpSpPr/>
        <p:nvPr/>
      </p:nvGrpSpPr>
      <p:grpSpPr>
        <a:xfrm>
          <a:off x="0" y="0"/>
          <a:ext cx="0" cy="0"/>
          <a:chOff x="0" y="0"/>
          <a:chExt cx="0" cy="0"/>
        </a:xfrm>
      </p:grpSpPr>
      <p:sp>
        <p:nvSpPr>
          <p:cNvPr id="1945" name="Google Shape;1945;g98b8cc72eb_0_2403:notes"/>
          <p:cNvSpPr>
            <a:spLocks noGrp="1" noRot="1" noChangeAspect="1"/>
          </p:cNvSpPr>
          <p:nvPr>
            <p:ph type="sldImg" idx="2"/>
          </p:nvPr>
        </p:nvSpPr>
        <p:spPr>
          <a:xfrm>
            <a:off x="1108075" y="696913"/>
            <a:ext cx="4643438" cy="3482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6" name="Google Shape;1946;g98b8cc72eb_0_2403:notes"/>
          <p:cNvSpPr txBox="1">
            <a:spLocks noGrp="1"/>
          </p:cNvSpPr>
          <p:nvPr>
            <p:ph type="body" idx="1"/>
          </p:nvPr>
        </p:nvSpPr>
        <p:spPr>
          <a:xfrm>
            <a:off x="685963" y="4411817"/>
            <a:ext cx="5487706" cy="4179616"/>
          </a:xfrm>
          <a:prstGeom prst="rect">
            <a:avLst/>
          </a:prstGeom>
        </p:spPr>
        <p:txBody>
          <a:bodyPr spcFirstLastPara="1" wrap="square" lIns="92284" tIns="92284" rIns="92284" bIns="92284" anchor="t" anchorCtr="0">
            <a:noAutofit/>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98b8cc72eb_0_2560:notes"/>
          <p:cNvSpPr>
            <a:spLocks noGrp="1" noRot="1" noChangeAspect="1"/>
          </p:cNvSpPr>
          <p:nvPr>
            <p:ph type="sldImg" idx="2"/>
          </p:nvPr>
        </p:nvSpPr>
        <p:spPr>
          <a:xfrm>
            <a:off x="1108075" y="696913"/>
            <a:ext cx="4643438" cy="3482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98b8cc72eb_0_2560:notes"/>
          <p:cNvSpPr txBox="1">
            <a:spLocks noGrp="1"/>
          </p:cNvSpPr>
          <p:nvPr>
            <p:ph type="body" idx="1"/>
          </p:nvPr>
        </p:nvSpPr>
        <p:spPr>
          <a:xfrm>
            <a:off x="685963" y="4411817"/>
            <a:ext cx="5487706" cy="4179616"/>
          </a:xfrm>
          <a:prstGeom prst="rect">
            <a:avLst/>
          </a:prstGeom>
        </p:spPr>
        <p:txBody>
          <a:bodyPr spcFirstLastPara="1" wrap="square" lIns="92284" tIns="92284" rIns="92284" bIns="92284" anchor="t" anchorCtr="0">
            <a:noAutofit/>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29</a:t>
            </a:fld>
            <a:endParaRPr lang="en-GB"/>
          </a:p>
        </p:txBody>
      </p:sp>
    </p:spTree>
    <p:extLst>
      <p:ext uri="{BB962C8B-B14F-4D97-AF65-F5344CB8AC3E}">
        <p14:creationId xmlns:p14="http://schemas.microsoft.com/office/powerpoint/2010/main" val="3894211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000" dirty="0"/>
          </a:p>
          <a:p>
            <a:pPr defTabSz="922995">
              <a:defRPr/>
            </a:pPr>
            <a:r>
              <a:rPr lang="en-GB" sz="2000" dirty="0"/>
              <a:t>Good evening and welcome to our </a:t>
            </a:r>
            <a:r>
              <a:rPr lang="en-GB" sz="2000" dirty="0" err="1"/>
              <a:t>S4</a:t>
            </a:r>
            <a:r>
              <a:rPr lang="en-GB" sz="2000" dirty="0"/>
              <a:t> Senior Phase Information evening. For those who don’t know me my name is Mr Young and I’m delighted to continue as Year Head for this group of young people following through from S3 and the end of the Broad General Education.</a:t>
            </a:r>
          </a:p>
          <a:p>
            <a:r>
              <a:rPr lang="en-GB" sz="2000" dirty="0"/>
              <a:t>This evening I intend to share important information with you about what to expect as your child starts the Senior Phase at Saint Thomas Aquinas Secondary. </a:t>
            </a:r>
          </a:p>
        </p:txBody>
      </p:sp>
      <p:sp>
        <p:nvSpPr>
          <p:cNvPr id="4" name="Slide Number Placeholder 3"/>
          <p:cNvSpPr>
            <a:spLocks noGrp="1"/>
          </p:cNvSpPr>
          <p:nvPr>
            <p:ph type="sldNum" sz="quarter" idx="5"/>
          </p:nvPr>
        </p:nvSpPr>
        <p:spPr/>
        <p:txBody>
          <a:bodyPr/>
          <a:lstStyle/>
          <a:p>
            <a:fld id="{51556E67-F480-40C8-B73C-995C57B55968}" type="slidenum">
              <a:rPr lang="en-GB" smtClean="0"/>
              <a:t>3</a:t>
            </a:fld>
            <a:endParaRPr lang="en-GB"/>
          </a:p>
        </p:txBody>
      </p:sp>
    </p:spTree>
    <p:extLst>
      <p:ext uri="{BB962C8B-B14F-4D97-AF65-F5344CB8AC3E}">
        <p14:creationId xmlns:p14="http://schemas.microsoft.com/office/powerpoint/2010/main" val="20490753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2"/>
        <p:cNvGrpSpPr/>
        <p:nvPr/>
      </p:nvGrpSpPr>
      <p:grpSpPr>
        <a:xfrm>
          <a:off x="0" y="0"/>
          <a:ext cx="0" cy="0"/>
          <a:chOff x="0" y="0"/>
          <a:chExt cx="0" cy="0"/>
        </a:xfrm>
      </p:grpSpPr>
      <p:sp>
        <p:nvSpPr>
          <p:cNvPr id="2623" name="Google Shape;2623;g98b8cc72eb_0_572:notes"/>
          <p:cNvSpPr>
            <a:spLocks noGrp="1" noRot="1" noChangeAspect="1"/>
          </p:cNvSpPr>
          <p:nvPr>
            <p:ph type="sldImg" idx="2"/>
          </p:nvPr>
        </p:nvSpPr>
        <p:spPr>
          <a:xfrm>
            <a:off x="1108075" y="696913"/>
            <a:ext cx="4643438" cy="3482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4" name="Google Shape;2624;g98b8cc72eb_0_572:notes"/>
          <p:cNvSpPr txBox="1">
            <a:spLocks noGrp="1"/>
          </p:cNvSpPr>
          <p:nvPr>
            <p:ph type="body" idx="1"/>
          </p:nvPr>
        </p:nvSpPr>
        <p:spPr>
          <a:xfrm>
            <a:off x="685963" y="4411817"/>
            <a:ext cx="5487706" cy="4179616"/>
          </a:xfrm>
          <a:prstGeom prst="rect">
            <a:avLst/>
          </a:prstGeom>
        </p:spPr>
        <p:txBody>
          <a:bodyPr spcFirstLastPara="1" wrap="square" lIns="92284" tIns="92284" rIns="92284" bIns="92284" anchor="t" anchorCtr="0">
            <a:noAutofit/>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31</a:t>
            </a:fld>
            <a:endParaRPr lang="en-GB"/>
          </a:p>
        </p:txBody>
      </p:sp>
    </p:spTree>
    <p:extLst>
      <p:ext uri="{BB962C8B-B14F-4D97-AF65-F5344CB8AC3E}">
        <p14:creationId xmlns:p14="http://schemas.microsoft.com/office/powerpoint/2010/main" val="35093926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32</a:t>
            </a:fld>
            <a:endParaRPr lang="en-GB"/>
          </a:p>
        </p:txBody>
      </p:sp>
    </p:spTree>
    <p:extLst>
      <p:ext uri="{BB962C8B-B14F-4D97-AF65-F5344CB8AC3E}">
        <p14:creationId xmlns:p14="http://schemas.microsoft.com/office/powerpoint/2010/main" val="29996337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33</a:t>
            </a:fld>
            <a:endParaRPr lang="en-GB"/>
          </a:p>
        </p:txBody>
      </p:sp>
    </p:spTree>
    <p:extLst>
      <p:ext uri="{BB962C8B-B14F-4D97-AF65-F5344CB8AC3E}">
        <p14:creationId xmlns:p14="http://schemas.microsoft.com/office/powerpoint/2010/main" val="3180498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Progression data for all subjects here - https://www.sqa.org.uk/sqa/91419.html </a:t>
            </a:r>
          </a:p>
          <a:p>
            <a:r>
              <a:rPr lang="en-GB"/>
              <a:t>2018-19 data is the most recent due to lockdown. What can pupils do… growth mindset… get organised… use effective strategies – flashcards/past papers… go to supported study… That is what it takes to have positive progression.</a:t>
            </a:r>
          </a:p>
        </p:txBody>
      </p:sp>
      <p:sp>
        <p:nvSpPr>
          <p:cNvPr id="4" name="Slide Number Placeholder 3"/>
          <p:cNvSpPr>
            <a:spLocks noGrp="1"/>
          </p:cNvSpPr>
          <p:nvPr>
            <p:ph type="sldNum" sz="quarter" idx="5"/>
          </p:nvPr>
        </p:nvSpPr>
        <p:spPr/>
        <p:txBody>
          <a:bodyPr/>
          <a:lstStyle/>
          <a:p>
            <a:pPr defTabSz="922995">
              <a:defRPr/>
            </a:pPr>
            <a:fld id="{BA11E626-EADE-4F89-A28B-D908DA4ACC72}" type="slidenum">
              <a:rPr lang="en-GB">
                <a:solidFill>
                  <a:prstClr val="black"/>
                </a:solidFill>
                <a:latin typeface="Calibri" panose="020F0502020204030204"/>
              </a:rPr>
              <a:pPr defTabSz="922995">
                <a:defRPr/>
              </a:pPr>
              <a:t>34</a:t>
            </a:fld>
            <a:endParaRPr lang="en-GB">
              <a:solidFill>
                <a:prstClr val="black"/>
              </a:solidFill>
              <a:latin typeface="Calibri" panose="020F0502020204030204"/>
            </a:endParaRPr>
          </a:p>
        </p:txBody>
      </p:sp>
    </p:spTree>
    <p:extLst>
      <p:ext uri="{BB962C8B-B14F-4D97-AF65-F5344CB8AC3E}">
        <p14:creationId xmlns:p14="http://schemas.microsoft.com/office/powerpoint/2010/main" val="31820419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35</a:t>
            </a:fld>
            <a:endParaRPr lang="en-GB"/>
          </a:p>
        </p:txBody>
      </p:sp>
    </p:spTree>
    <p:extLst>
      <p:ext uri="{BB962C8B-B14F-4D97-AF65-F5344CB8AC3E}">
        <p14:creationId xmlns:p14="http://schemas.microsoft.com/office/powerpoint/2010/main" val="24971327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36</a:t>
            </a:fld>
            <a:endParaRPr lang="en-GB"/>
          </a:p>
        </p:txBody>
      </p:sp>
    </p:spTree>
    <p:extLst>
      <p:ext uri="{BB962C8B-B14F-4D97-AF65-F5344CB8AC3E}">
        <p14:creationId xmlns:p14="http://schemas.microsoft.com/office/powerpoint/2010/main" val="8003683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Talk about cognitive load theory</a:t>
            </a:r>
          </a:p>
        </p:txBody>
      </p:sp>
      <p:sp>
        <p:nvSpPr>
          <p:cNvPr id="4" name="Slide Number Placeholder 3"/>
          <p:cNvSpPr>
            <a:spLocks noGrp="1"/>
          </p:cNvSpPr>
          <p:nvPr>
            <p:ph type="sldNum" sz="quarter" idx="5"/>
          </p:nvPr>
        </p:nvSpPr>
        <p:spPr/>
        <p:txBody>
          <a:bodyPr/>
          <a:lstStyle/>
          <a:p>
            <a:pPr defTabSz="461498">
              <a:defRPr/>
            </a:pPr>
            <a:fld id="{A47A8C7D-143A-44B6-818F-3DB4C282DFB1}" type="slidenum">
              <a:rPr lang="en-GB">
                <a:solidFill>
                  <a:prstClr val="black"/>
                </a:solidFill>
                <a:latin typeface="Calibri"/>
              </a:rPr>
              <a:pPr defTabSz="461498">
                <a:defRPr/>
              </a:pPr>
              <a:t>37</a:t>
            </a:fld>
            <a:endParaRPr lang="en-GB">
              <a:solidFill>
                <a:prstClr val="black"/>
              </a:solidFill>
              <a:latin typeface="Calibri"/>
            </a:endParaRPr>
          </a:p>
        </p:txBody>
      </p:sp>
    </p:spTree>
    <p:extLst>
      <p:ext uri="{BB962C8B-B14F-4D97-AF65-F5344CB8AC3E}">
        <p14:creationId xmlns:p14="http://schemas.microsoft.com/office/powerpoint/2010/main" val="30570710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38</a:t>
            </a:fld>
            <a:endParaRPr lang="en-GB"/>
          </a:p>
        </p:txBody>
      </p:sp>
    </p:spTree>
    <p:extLst>
      <p:ext uri="{BB962C8B-B14F-4D97-AF65-F5344CB8AC3E}">
        <p14:creationId xmlns:p14="http://schemas.microsoft.com/office/powerpoint/2010/main" val="33728889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39</a:t>
            </a:fld>
            <a:endParaRPr lang="en-GB"/>
          </a:p>
        </p:txBody>
      </p:sp>
    </p:spTree>
    <p:extLst>
      <p:ext uri="{BB962C8B-B14F-4D97-AF65-F5344CB8AC3E}">
        <p14:creationId xmlns:p14="http://schemas.microsoft.com/office/powerpoint/2010/main" val="3591468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EA90A-96DB-9E43-552D-B3AE45CED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2F55C-4E6C-2AA2-D516-F1345802D5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B7FE3-BCD8-5DC1-4FD1-F6C80B1D6E86}"/>
              </a:ext>
            </a:extLst>
          </p:cNvPr>
          <p:cNvSpPr>
            <a:spLocks noGrp="1"/>
          </p:cNvSpPr>
          <p:nvPr>
            <p:ph type="body" idx="1"/>
          </p:nvPr>
        </p:nvSpPr>
        <p:spPr/>
        <p:txBody>
          <a:bodyPr/>
          <a:lstStyle/>
          <a:p>
            <a:r>
              <a:rPr lang="en-GB" dirty="0"/>
              <a:t>I am hugely grateful for your support thus far and for attending this evening. </a:t>
            </a:r>
          </a:p>
          <a:p>
            <a:r>
              <a:rPr lang="en-GB" dirty="0"/>
              <a:t>We hope, that by working in partnership with you, our parents and carers, that your child will thrive in S4 as this year is so important in their learner journey. </a:t>
            </a:r>
          </a:p>
          <a:p>
            <a:r>
              <a:rPr lang="en-GB" dirty="0"/>
              <a:t>This could be the last year at Saint Thomas Aquinas Secondary school for some of our young people and I have been keen to stress that at assemblies.</a:t>
            </a:r>
          </a:p>
          <a:p>
            <a:r>
              <a:rPr lang="en-GB" dirty="0"/>
              <a:t>On the screen is the format of this evening.</a:t>
            </a:r>
          </a:p>
          <a:p>
            <a:endParaRPr lang="en-GB" dirty="0"/>
          </a:p>
        </p:txBody>
      </p:sp>
      <p:sp>
        <p:nvSpPr>
          <p:cNvPr id="4" name="Slide Number Placeholder 3">
            <a:extLst>
              <a:ext uri="{FF2B5EF4-FFF2-40B4-BE49-F238E27FC236}">
                <a16:creationId xmlns:a16="http://schemas.microsoft.com/office/drawing/2014/main" id="{E56E52D0-7D0C-8B68-814F-9D6D8DB64676}"/>
              </a:ext>
            </a:extLst>
          </p:cNvPr>
          <p:cNvSpPr>
            <a:spLocks noGrp="1"/>
          </p:cNvSpPr>
          <p:nvPr>
            <p:ph type="sldNum" sz="quarter" idx="5"/>
          </p:nvPr>
        </p:nvSpPr>
        <p:spPr/>
        <p:txBody>
          <a:bodyPr/>
          <a:lstStyle/>
          <a:p>
            <a:fld id="{51556E67-F480-40C8-B73C-995C57B55968}" type="slidenum">
              <a:rPr lang="en-GB" smtClean="0"/>
              <a:t>4</a:t>
            </a:fld>
            <a:endParaRPr lang="en-GB"/>
          </a:p>
        </p:txBody>
      </p:sp>
    </p:spTree>
    <p:extLst>
      <p:ext uri="{BB962C8B-B14F-4D97-AF65-F5344CB8AC3E}">
        <p14:creationId xmlns:p14="http://schemas.microsoft.com/office/powerpoint/2010/main" val="18426917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40</a:t>
            </a:fld>
            <a:endParaRPr lang="en-GB"/>
          </a:p>
        </p:txBody>
      </p:sp>
    </p:spTree>
    <p:extLst>
      <p:ext uri="{BB962C8B-B14F-4D97-AF65-F5344CB8AC3E}">
        <p14:creationId xmlns:p14="http://schemas.microsoft.com/office/powerpoint/2010/main" val="23693932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41</a:t>
            </a:fld>
            <a:endParaRPr lang="en-GB"/>
          </a:p>
        </p:txBody>
      </p:sp>
    </p:spTree>
    <p:extLst>
      <p:ext uri="{BB962C8B-B14F-4D97-AF65-F5344CB8AC3E}">
        <p14:creationId xmlns:p14="http://schemas.microsoft.com/office/powerpoint/2010/main" val="7940012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42</a:t>
            </a:fld>
            <a:endParaRPr lang="en-GB"/>
          </a:p>
        </p:txBody>
      </p:sp>
    </p:spTree>
    <p:extLst>
      <p:ext uri="{BB962C8B-B14F-4D97-AF65-F5344CB8AC3E}">
        <p14:creationId xmlns:p14="http://schemas.microsoft.com/office/powerpoint/2010/main" val="33729611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43</a:t>
            </a:fld>
            <a:endParaRPr lang="en-GB"/>
          </a:p>
        </p:txBody>
      </p:sp>
    </p:spTree>
    <p:extLst>
      <p:ext uri="{BB962C8B-B14F-4D97-AF65-F5344CB8AC3E}">
        <p14:creationId xmlns:p14="http://schemas.microsoft.com/office/powerpoint/2010/main" val="20949499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44</a:t>
            </a:fld>
            <a:endParaRPr lang="en-GB"/>
          </a:p>
        </p:txBody>
      </p:sp>
    </p:spTree>
    <p:extLst>
      <p:ext uri="{BB962C8B-B14F-4D97-AF65-F5344CB8AC3E}">
        <p14:creationId xmlns:p14="http://schemas.microsoft.com/office/powerpoint/2010/main" val="29567906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45</a:t>
            </a:fld>
            <a:endParaRPr lang="en-GB"/>
          </a:p>
        </p:txBody>
      </p:sp>
    </p:spTree>
    <p:extLst>
      <p:ext uri="{BB962C8B-B14F-4D97-AF65-F5344CB8AC3E}">
        <p14:creationId xmlns:p14="http://schemas.microsoft.com/office/powerpoint/2010/main" val="35149315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46</a:t>
            </a:fld>
            <a:endParaRPr lang="en-GB"/>
          </a:p>
        </p:txBody>
      </p:sp>
    </p:spTree>
    <p:extLst>
      <p:ext uri="{BB962C8B-B14F-4D97-AF65-F5344CB8AC3E}">
        <p14:creationId xmlns:p14="http://schemas.microsoft.com/office/powerpoint/2010/main" val="4787574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47</a:t>
            </a:fld>
            <a:endParaRPr lang="en-GB"/>
          </a:p>
        </p:txBody>
      </p:sp>
    </p:spTree>
    <p:extLst>
      <p:ext uri="{BB962C8B-B14F-4D97-AF65-F5344CB8AC3E}">
        <p14:creationId xmlns:p14="http://schemas.microsoft.com/office/powerpoint/2010/main" val="13027478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9F8E9B-CD78-42F3-993F-8C0EBD1005F2}" type="slidenum">
              <a:rPr kumimoji="0" lang="en-GB" sz="2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2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39219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22247-D2B2-3AD4-2A76-8D56956D7C55}"/>
              </a:ext>
            </a:extLst>
          </p:cNvPr>
          <p:cNvSpPr>
            <a:spLocks noGrp="1" noRot="1" noChangeAspect="1"/>
          </p:cNvSpPr>
          <p:nvPr>
            <p:ph type="sldImg"/>
          </p:nvPr>
        </p:nvSpPr>
        <p:spPr>
          <a:xfrm>
            <a:off x="1371600" y="452438"/>
            <a:ext cx="4114800" cy="3086100"/>
          </a:xfrm>
        </p:spPr>
      </p:sp>
      <p:sp>
        <p:nvSpPr>
          <p:cNvPr id="3" name="Notes Placeholder 2">
            <a:extLst>
              <a:ext uri="{FF2B5EF4-FFF2-40B4-BE49-F238E27FC236}">
                <a16:creationId xmlns:a16="http://schemas.microsoft.com/office/drawing/2014/main" id="{1F9BCFB2-65DF-25C3-5E17-F89D9947E639}"/>
              </a:ext>
            </a:extLst>
          </p:cNvPr>
          <p:cNvSpPr txBox="1">
            <a:spLocks noGrp="1"/>
          </p:cNvSpPr>
          <p:nvPr>
            <p:ph type="body" sz="quarter" idx="1"/>
          </p:nvPr>
        </p:nvSpPr>
        <p:spPr>
          <a:xfrm>
            <a:off x="685800" y="3923416"/>
            <a:ext cx="5486400" cy="5018565"/>
          </a:xfrm>
        </p:spPr>
        <p:txBody>
          <a:bodyPr/>
          <a:lstStyle/>
          <a:p>
            <a:pPr lvl="0"/>
            <a:endParaRPr lang="en-GB" dirty="0"/>
          </a:p>
        </p:txBody>
      </p:sp>
      <p:sp>
        <p:nvSpPr>
          <p:cNvPr id="4" name="Slide Number Placeholder 3">
            <a:extLst>
              <a:ext uri="{FF2B5EF4-FFF2-40B4-BE49-F238E27FC236}">
                <a16:creationId xmlns:a16="http://schemas.microsoft.com/office/drawing/2014/main" id="{B4FDEF3C-FC79-A36E-9CCA-D9C025EDAF1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AB43834A-95AE-4FE1-8A5F-63BDF2F59016}" type="slidenum">
              <a:rPr kumimoji="0" sz="1800" b="0" i="0" u="none" strike="noStrike" kern="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49</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I  would like to begin this evening by highlighting year group attainment from last year’s </a:t>
            </a:r>
            <a:r>
              <a:rPr lang="en-GB" dirty="0" err="1"/>
              <a:t>S4</a:t>
            </a:r>
            <a:r>
              <a:rPr lang="en-GB" dirty="0"/>
              <a:t>. </a:t>
            </a:r>
          </a:p>
          <a:p>
            <a:r>
              <a:rPr lang="en-GB" dirty="0"/>
              <a:t>This data does not yet include Skills for Life or National Progression Awards or other qualifications that we deliver here at Saint Thomas Aquinas Secondary to meet the needs of our learners. </a:t>
            </a:r>
          </a:p>
          <a:p>
            <a:pPr defTabSz="922995">
              <a:defRPr/>
            </a:pPr>
            <a:r>
              <a:rPr lang="en-GB" dirty="0"/>
              <a:t>There is an element of competition between us year heads and I am determined that we will come out on top and beat last year’s attainment. Mrs McInally has tasked me with this year’s S4 achieving the highest and best attainment at first time of asking! Not pressure then. When chatting through with Miss Meehan the presentation – she said you know you want to give the parents some of your experience from school – but on second thoughts they probably wouldn’t understand that you wrote on slate! Appreciated and noted Miss Meehan.</a:t>
            </a:r>
          </a:p>
          <a:p>
            <a:r>
              <a:rPr lang="en-GB" dirty="0"/>
              <a:t>Here at Saint Thomas Aquinas Secondary, we have high hopes for all our learners. We are always aspirational and strive to support all young people to maximise their attainment and achieve their potential.</a:t>
            </a:r>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5</a:t>
            </a:fld>
            <a:endParaRPr lang="en-GB"/>
          </a:p>
        </p:txBody>
      </p:sp>
    </p:spTree>
    <p:extLst>
      <p:ext uri="{BB962C8B-B14F-4D97-AF65-F5344CB8AC3E}">
        <p14:creationId xmlns:p14="http://schemas.microsoft.com/office/powerpoint/2010/main" val="26164993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4A085B-21E4-42D6-8F63-464E47BAB41E}" type="slidenum">
              <a:rPr kumimoji="0" lang="en-GB" sz="2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GB" sz="2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47601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3688" y="347663"/>
            <a:ext cx="4881562" cy="3662362"/>
          </a:xfrm>
        </p:spPr>
      </p:sp>
      <p:sp>
        <p:nvSpPr>
          <p:cNvPr id="3" name="Notes Placeholder 2"/>
          <p:cNvSpPr>
            <a:spLocks noGrp="1"/>
          </p:cNvSpPr>
          <p:nvPr>
            <p:ph type="body" idx="1"/>
          </p:nvPr>
        </p:nvSpPr>
        <p:spPr>
          <a:xfrm>
            <a:off x="293688" y="4395038"/>
            <a:ext cx="7941310" cy="10934133"/>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9F8E9B-CD78-42F3-993F-8C0EBD1005F2}" type="slidenum">
              <a:rPr kumimoji="0" lang="en-GB" sz="2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GB" sz="2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16556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11FB6160-45E6-5E4B-89D7-26CF9CD15F0E}"/>
              </a:ext>
            </a:extLst>
          </p:cNvPr>
          <p:cNvSpPr>
            <a:spLocks noGrp="1" noRot="1" noChangeAspect="1" noChangeArrowheads="1" noTextEdit="1"/>
          </p:cNvSpPr>
          <p:nvPr>
            <p:ph type="sldImg"/>
          </p:nvPr>
        </p:nvSpPr>
        <p:spPr bwMode="auto">
          <a:xfrm>
            <a:off x="6284913" y="5002213"/>
            <a:ext cx="1941512" cy="1455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6308DFC0-9930-584C-92DF-9CCB8D094A8D}"/>
              </a:ext>
            </a:extLst>
          </p:cNvPr>
          <p:cNvSpPr>
            <a:spLocks noGrp="1" noChangeArrowheads="1"/>
          </p:cNvSpPr>
          <p:nvPr>
            <p:ph type="body" idx="1"/>
          </p:nvPr>
        </p:nvSpPr>
        <p:spPr bwMode="auto">
          <a:xfrm>
            <a:off x="538163" y="263525"/>
            <a:ext cx="7942262" cy="10933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2531" name="Slide Number Placeholder 3">
            <a:extLst>
              <a:ext uri="{FF2B5EF4-FFF2-40B4-BE49-F238E27FC236}">
                <a16:creationId xmlns:a16="http://schemas.microsoft.com/office/drawing/2014/main" id="{F4C6B281-2D1E-7F48-B16C-F8BF6079D34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49B8D43A-B569-494A-9FB7-C7D92FDE4777}" type="slidenum">
              <a:rPr kumimoji="0" lang="en-GB" altLang="en-US" sz="2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52</a:t>
            </a:fld>
            <a:endParaRPr kumimoji="0" lang="en-GB" altLang="en-US" sz="2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Careers Advisers we are based here in school every day to support and help students, however we also offer additional support during main transitional times, </a:t>
            </a:r>
            <a:r>
              <a:rPr lang="en-GB" dirty="0" err="1"/>
              <a:t>i.e</a:t>
            </a:r>
            <a:r>
              <a:rPr lang="en-GB" dirty="0"/>
              <a:t> summer holidays – we offer workshops to support pupils who are thinking about applying to university, looking at completing UCAS applications down to what information should be included within personal statements</a:t>
            </a:r>
          </a:p>
          <a:p>
            <a:endParaRPr lang="en-GB" dirty="0"/>
          </a:p>
          <a:p>
            <a:r>
              <a:rPr lang="en-GB" dirty="0"/>
              <a:t>During the October break we offer support for anyone thinking of going to college, again supporting them to identify suitable courses and writing PS, support applications.  This is a very competitive pathway which opens in Jan so being prepared to submit applications is crucial.  We also encourage those who are unsure about leaving school to submit application as this then gives options of choice for the end of the school year</a:t>
            </a:r>
          </a:p>
          <a:p>
            <a:endParaRPr lang="en-GB" dirty="0"/>
          </a:p>
          <a:p>
            <a:r>
              <a:rPr lang="en-GB" dirty="0"/>
              <a:t>During Easter we offer the same support for anyone who is interested in apply for Graduate or Modern Apprenticeships.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9F8E9B-CD78-42F3-993F-8C0EBD1005F2}" type="slidenum">
              <a:rPr kumimoji="0" lang="en-GB" sz="2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GB" sz="2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80549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1988" y="171450"/>
            <a:ext cx="4302125" cy="3227388"/>
          </a:xfrm>
        </p:spPr>
      </p:sp>
      <p:sp>
        <p:nvSpPr>
          <p:cNvPr id="3" name="Notes Placeholder 2"/>
          <p:cNvSpPr>
            <a:spLocks noGrp="1"/>
          </p:cNvSpPr>
          <p:nvPr>
            <p:ph type="body" idx="1"/>
          </p:nvPr>
        </p:nvSpPr>
        <p:spPr>
          <a:xfrm>
            <a:off x="661988" y="3616825"/>
            <a:ext cx="7941310" cy="10934133"/>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9F8E9B-CD78-42F3-993F-8C0EBD1005F2}" type="slidenum">
              <a:rPr kumimoji="0" lang="en-GB" sz="2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GB" sz="2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68629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55</a:t>
            </a:fld>
            <a:endParaRPr lang="en-GB"/>
          </a:p>
        </p:txBody>
      </p:sp>
    </p:spTree>
    <p:extLst>
      <p:ext uri="{BB962C8B-B14F-4D97-AF65-F5344CB8AC3E}">
        <p14:creationId xmlns:p14="http://schemas.microsoft.com/office/powerpoint/2010/main" val="26457234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56</a:t>
            </a:fld>
            <a:endParaRPr lang="en-GB"/>
          </a:p>
        </p:txBody>
      </p:sp>
    </p:spTree>
    <p:extLst>
      <p:ext uri="{BB962C8B-B14F-4D97-AF65-F5344CB8AC3E}">
        <p14:creationId xmlns:p14="http://schemas.microsoft.com/office/powerpoint/2010/main" val="12916397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57</a:t>
            </a:fld>
            <a:endParaRPr lang="en-GB"/>
          </a:p>
        </p:txBody>
      </p:sp>
    </p:spTree>
    <p:extLst>
      <p:ext uri="{BB962C8B-B14F-4D97-AF65-F5344CB8AC3E}">
        <p14:creationId xmlns:p14="http://schemas.microsoft.com/office/powerpoint/2010/main" val="78573756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58</a:t>
            </a:fld>
            <a:endParaRPr lang="en-GB"/>
          </a:p>
        </p:txBody>
      </p:sp>
    </p:spTree>
    <p:extLst>
      <p:ext uri="{BB962C8B-B14F-4D97-AF65-F5344CB8AC3E}">
        <p14:creationId xmlns:p14="http://schemas.microsoft.com/office/powerpoint/2010/main" val="14537865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59</a:t>
            </a:fld>
            <a:endParaRPr lang="en-GB"/>
          </a:p>
        </p:txBody>
      </p:sp>
    </p:spTree>
    <p:extLst>
      <p:ext uri="{BB962C8B-B14F-4D97-AF65-F5344CB8AC3E}">
        <p14:creationId xmlns:p14="http://schemas.microsoft.com/office/powerpoint/2010/main" val="3000104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Although most learners return to school for S5, some leave at the end of S4 or when they turn 16. We support these young people to find an appropriate pathway, such as college or an apprenticeship.</a:t>
            </a:r>
          </a:p>
          <a:p>
            <a:r>
              <a:rPr lang="en-GB" dirty="0"/>
              <a:t>We work hard to ensure all learners move on to a positive and sustainable destination after leaving Saint Thomas Aquinas Secondary. As you can see, our current destination figures for recent leavers are very strong.</a:t>
            </a:r>
          </a:p>
          <a:p>
            <a:r>
              <a:rPr lang="en-GB" dirty="0"/>
              <a:t>I currently have responsibility for work experience and encourage all pupils to take advantage of opportunities that enhance their experience and CV. Please encourage your child to look out for suitable opportunities, provided these do not affect school attendance or attainment. We hold monthly meetings to review the progression pathways of pupils planning to leave school. This allows us to provide appropriate support to those considering an alternative pathway.</a:t>
            </a:r>
          </a:p>
          <a:p>
            <a:r>
              <a:rPr lang="en-GB" dirty="0"/>
              <a:t>Learners returning for S5 will receive advice on choosing the most appropriate subjects based on their S4 attainment. They will normally select their best five subjects from the seven studied in S4. We discourage pupils from “crashing” new subjects in S5 and recommend building on their existing knowledge and attainment. It is therefore essential that S4 learners perform to the best of their ability and achieve the strongest possible results when they first sit each subject at a particular level.</a:t>
            </a:r>
          </a:p>
        </p:txBody>
      </p:sp>
      <p:sp>
        <p:nvSpPr>
          <p:cNvPr id="4" name="Slide Number Placeholder 3"/>
          <p:cNvSpPr>
            <a:spLocks noGrp="1"/>
          </p:cNvSpPr>
          <p:nvPr>
            <p:ph type="sldNum" sz="quarter" idx="5"/>
          </p:nvPr>
        </p:nvSpPr>
        <p:spPr/>
        <p:txBody>
          <a:bodyPr/>
          <a:lstStyle/>
          <a:p>
            <a:fld id="{51556E67-F480-40C8-B73C-995C57B55968}" type="slidenum">
              <a:rPr lang="en-GB" smtClean="0"/>
              <a:t>6</a:t>
            </a:fld>
            <a:endParaRPr lang="en-GB"/>
          </a:p>
        </p:txBody>
      </p:sp>
    </p:spTree>
    <p:extLst>
      <p:ext uri="{BB962C8B-B14F-4D97-AF65-F5344CB8AC3E}">
        <p14:creationId xmlns:p14="http://schemas.microsoft.com/office/powerpoint/2010/main" val="38201333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60</a:t>
            </a:fld>
            <a:endParaRPr lang="en-GB"/>
          </a:p>
        </p:txBody>
      </p:sp>
    </p:spTree>
    <p:extLst>
      <p:ext uri="{BB962C8B-B14F-4D97-AF65-F5344CB8AC3E}">
        <p14:creationId xmlns:p14="http://schemas.microsoft.com/office/powerpoint/2010/main" val="20793173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61</a:t>
            </a:fld>
            <a:endParaRPr lang="en-GB"/>
          </a:p>
        </p:txBody>
      </p:sp>
    </p:spTree>
    <p:extLst>
      <p:ext uri="{BB962C8B-B14F-4D97-AF65-F5344CB8AC3E}">
        <p14:creationId xmlns:p14="http://schemas.microsoft.com/office/powerpoint/2010/main" val="10262034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62</a:t>
            </a:fld>
            <a:endParaRPr lang="en-GB"/>
          </a:p>
        </p:txBody>
      </p:sp>
    </p:spTree>
    <p:extLst>
      <p:ext uri="{BB962C8B-B14F-4D97-AF65-F5344CB8AC3E}">
        <p14:creationId xmlns:p14="http://schemas.microsoft.com/office/powerpoint/2010/main" val="28171539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556E67-F480-40C8-B73C-995C57B55968}" type="slidenum">
              <a:rPr lang="en-GB" smtClean="0"/>
              <a:t>63</a:t>
            </a:fld>
            <a:endParaRPr lang="en-GB"/>
          </a:p>
        </p:txBody>
      </p:sp>
    </p:spTree>
    <p:extLst>
      <p:ext uri="{BB962C8B-B14F-4D97-AF65-F5344CB8AC3E}">
        <p14:creationId xmlns:p14="http://schemas.microsoft.com/office/powerpoint/2010/main" val="2066477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995">
              <a:defRPr/>
            </a:pPr>
            <a:r>
              <a:rPr lang="en-GB" dirty="0"/>
              <a:t>As you know, </a:t>
            </a:r>
            <a:r>
              <a:rPr lang="en-GB" sz="1100" dirty="0"/>
              <a:t>positive attainment figures are because of high expectations and standards across the school. We appreciate the support that you as parents and carers give us! As year head of S4, I have very high expectations of your child. </a:t>
            </a:r>
          </a:p>
          <a:p>
            <a:pPr defTabSz="922995">
              <a:defRPr/>
            </a:pPr>
            <a:r>
              <a:rPr lang="en-GB" sz="1100" dirty="0"/>
              <a:t>The teachers of Saint Thomas Aquinas work extremely hard and go above and beyond to deliver high-quality learning and teaching to support your child to achieve their potential. We track and monitor progress closely and will communicate your child’s progress through 3 reports (October which is post Autumn assessments; January which is post interim assessments and March with your child’s estimate grade for each qualification they are sitting). We also have two progress and achievement meetings which offers an opportunity to communicate your child’s progress and what they need to do to improve. Finally, we have a very strong student support programme which we feel helps our learners when the pressure is really on when sitting National Qualifications.</a:t>
            </a:r>
          </a:p>
          <a:p>
            <a:endParaRPr lang="en-GB" sz="1100" dirty="0"/>
          </a:p>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7</a:t>
            </a:fld>
            <a:endParaRPr lang="en-GB"/>
          </a:p>
        </p:txBody>
      </p:sp>
    </p:spTree>
    <p:extLst>
      <p:ext uri="{BB962C8B-B14F-4D97-AF65-F5344CB8AC3E}">
        <p14:creationId xmlns:p14="http://schemas.microsoft.com/office/powerpoint/2010/main" val="2815322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GB" dirty="0"/>
          </a:p>
          <a:p>
            <a:r>
              <a:rPr lang="en-GB" dirty="0"/>
              <a:t>Now that your child is in S4, our expectations of them have increased. They are regarded as senior pupils who will set an excellent example for our younger learners.  The increased expectations we have include all the things on the screen. </a:t>
            </a:r>
          </a:p>
          <a:p>
            <a:r>
              <a:rPr lang="en-GB" dirty="0"/>
              <a:t>We know that attendance impacts attainment. If your child is not in class due to late coming or non-attendance, then they are not learning which will impact their attainment. Furthermore, they will be under increased pressure to catch up with any work missed due to absence.  Your support to ensure that your child is in school and on time is gratefully appreciated. In class, we want your child to be active participants and to be fully focused. We know that mobile phones are a huge distraction and can affect your child’s focus and concentration. If your child brings their iPad to school, they will have no need to use their phones during class time. We would really appreciate your support with this. </a:t>
            </a:r>
          </a:p>
          <a:p>
            <a:r>
              <a:rPr lang="en-GB" dirty="0"/>
              <a:t>Furthermore, your child is expected to come to school fully prepared with a charged iPad, homework planner and any books they need for the classes they attend. </a:t>
            </a:r>
          </a:p>
        </p:txBody>
      </p:sp>
      <p:sp>
        <p:nvSpPr>
          <p:cNvPr id="4" name="Slide Number Placeholder 3"/>
          <p:cNvSpPr>
            <a:spLocks noGrp="1"/>
          </p:cNvSpPr>
          <p:nvPr>
            <p:ph type="sldNum" sz="quarter" idx="5"/>
          </p:nvPr>
        </p:nvSpPr>
        <p:spPr/>
        <p:txBody>
          <a:bodyPr/>
          <a:lstStyle/>
          <a:p>
            <a:fld id="{51556E67-F480-40C8-B73C-995C57B55968}" type="slidenum">
              <a:rPr lang="en-GB" smtClean="0"/>
              <a:t>8</a:t>
            </a:fld>
            <a:endParaRPr lang="en-GB"/>
          </a:p>
        </p:txBody>
      </p:sp>
    </p:spTree>
    <p:extLst>
      <p:ext uri="{BB962C8B-B14F-4D97-AF65-F5344CB8AC3E}">
        <p14:creationId xmlns:p14="http://schemas.microsoft.com/office/powerpoint/2010/main" val="2805117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very fortunate to have a brilliant student support programme. Our Pastoral Care </a:t>
            </a:r>
            <a:r>
              <a:rPr lang="en-GB" dirty="0" err="1"/>
              <a:t>PTs</a:t>
            </a:r>
            <a:r>
              <a:rPr lang="en-GB" dirty="0"/>
              <a:t> are proactive in dealing with any emerging concerns and communicating with you. </a:t>
            </a:r>
          </a:p>
          <a:p>
            <a:r>
              <a:rPr lang="en-GB" dirty="0"/>
              <a:t>Our staff are great at volunteering their own time to run supported study classes – not an entitlement nor a replacement for classes – </a:t>
            </a:r>
            <a:r>
              <a:rPr lang="en-GB" dirty="0" err="1"/>
              <a:t>outwith</a:t>
            </a:r>
            <a:r>
              <a:rPr lang="en-GB" dirty="0"/>
              <a:t> the formal supported study diet.</a:t>
            </a:r>
          </a:p>
          <a:p>
            <a:r>
              <a:rPr lang="en-GB" dirty="0"/>
              <a:t>We also offer a one-to-one mentoring programme, and Easter school revision classes. </a:t>
            </a:r>
          </a:p>
          <a:p>
            <a:r>
              <a:rPr lang="en-GB" dirty="0"/>
              <a:t>We also deliver study skills workshops during PSE and offer Health &amp; wellbeing groups  to help and support pupils to cope with exam stress. </a:t>
            </a:r>
          </a:p>
          <a:p>
            <a:r>
              <a:rPr lang="en-GB" dirty="0"/>
              <a:t>Following tracking reports, we use a variety of interventions for pupils who require additional help and support to keep them on track. These are carried out by your child’s PSE teacher, Pastoral care teacher or me, their year head.</a:t>
            </a:r>
          </a:p>
          <a:p>
            <a:r>
              <a:rPr lang="en-GB" dirty="0"/>
              <a:t>It’s not often we get something for free – but this is – so please take it.</a:t>
            </a:r>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9</a:t>
            </a:fld>
            <a:endParaRPr lang="en-GB"/>
          </a:p>
        </p:txBody>
      </p:sp>
    </p:spTree>
    <p:extLst>
      <p:ext uri="{BB962C8B-B14F-4D97-AF65-F5344CB8AC3E}">
        <p14:creationId xmlns:p14="http://schemas.microsoft.com/office/powerpoint/2010/main" val="2001977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161695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624055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3646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406450" y="1195967"/>
            <a:ext cx="43311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4400"/>
              <a:buNone/>
              <a:defRPr sz="3300" b="1"/>
            </a:lvl1pPr>
            <a:lvl2pPr lvl="1" algn="ctr">
              <a:spcBef>
                <a:spcPts val="0"/>
              </a:spcBef>
              <a:spcAft>
                <a:spcPts val="0"/>
              </a:spcAft>
              <a:buSzPts val="4400"/>
              <a:buNone/>
              <a:defRPr sz="4400"/>
            </a:lvl2pPr>
            <a:lvl3pPr lvl="2" algn="ctr">
              <a:spcBef>
                <a:spcPts val="0"/>
              </a:spcBef>
              <a:spcAft>
                <a:spcPts val="0"/>
              </a:spcAft>
              <a:buSzPts val="4400"/>
              <a:buNone/>
              <a:defRPr sz="4400"/>
            </a:lvl3pPr>
            <a:lvl4pPr lvl="3" algn="ctr">
              <a:spcBef>
                <a:spcPts val="0"/>
              </a:spcBef>
              <a:spcAft>
                <a:spcPts val="0"/>
              </a:spcAft>
              <a:buSzPts val="4400"/>
              <a:buNone/>
              <a:defRPr sz="4400"/>
            </a:lvl4pPr>
            <a:lvl5pPr lvl="4" algn="ctr">
              <a:spcBef>
                <a:spcPts val="0"/>
              </a:spcBef>
              <a:spcAft>
                <a:spcPts val="0"/>
              </a:spcAft>
              <a:buSzPts val="4400"/>
              <a:buNone/>
              <a:defRPr sz="4400"/>
            </a:lvl5pPr>
            <a:lvl6pPr lvl="5" algn="ctr">
              <a:spcBef>
                <a:spcPts val="0"/>
              </a:spcBef>
              <a:spcAft>
                <a:spcPts val="0"/>
              </a:spcAft>
              <a:buSzPts val="4400"/>
              <a:buNone/>
              <a:defRPr sz="4400"/>
            </a:lvl6pPr>
            <a:lvl7pPr lvl="6" algn="ctr">
              <a:spcBef>
                <a:spcPts val="0"/>
              </a:spcBef>
              <a:spcAft>
                <a:spcPts val="0"/>
              </a:spcAft>
              <a:buSzPts val="4400"/>
              <a:buNone/>
              <a:defRPr sz="4400"/>
            </a:lvl7pPr>
            <a:lvl8pPr lvl="7" algn="ctr">
              <a:spcBef>
                <a:spcPts val="0"/>
              </a:spcBef>
              <a:spcAft>
                <a:spcPts val="0"/>
              </a:spcAft>
              <a:buSzPts val="4400"/>
              <a:buNone/>
              <a:defRPr sz="4400"/>
            </a:lvl8pPr>
            <a:lvl9pPr lvl="8" algn="ctr">
              <a:spcBef>
                <a:spcPts val="0"/>
              </a:spcBef>
              <a:spcAft>
                <a:spcPts val="0"/>
              </a:spcAft>
              <a:buSzPts val="4400"/>
              <a:buNone/>
              <a:defRPr sz="4400"/>
            </a:lvl9pPr>
          </a:lstStyle>
          <a:p>
            <a:endParaRPr/>
          </a:p>
        </p:txBody>
      </p:sp>
      <p:sp>
        <p:nvSpPr>
          <p:cNvPr id="11" name="Google Shape;11;p2"/>
          <p:cNvSpPr txBox="1">
            <a:spLocks noGrp="1"/>
          </p:cNvSpPr>
          <p:nvPr>
            <p:ph type="subTitle" idx="1"/>
          </p:nvPr>
        </p:nvSpPr>
        <p:spPr>
          <a:xfrm>
            <a:off x="1491900" y="3982033"/>
            <a:ext cx="61602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000"/>
              <a:buFont typeface="Didact Gothic"/>
              <a:buNone/>
              <a:defRPr>
                <a:latin typeface="Didact Gothic"/>
                <a:ea typeface="Didact Gothic"/>
                <a:cs typeface="Didact Gothic"/>
                <a:sym typeface="Didact Gothic"/>
              </a:defRPr>
            </a:lvl1pPr>
            <a:lvl2pPr lvl="1"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2pPr>
            <a:lvl3pPr lvl="2"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3pPr>
            <a:lvl4pPr lvl="3"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4pPr>
            <a:lvl5pPr lvl="4"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5pPr>
            <a:lvl6pPr lvl="5"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6pPr>
            <a:lvl7pPr lvl="6"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7pPr>
            <a:lvl8pPr lvl="7"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8pPr>
            <a:lvl9pPr lvl="8"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9pPr>
          </a:lstStyle>
          <a:p>
            <a:endParaRPr/>
          </a:p>
        </p:txBody>
      </p:sp>
      <p:grpSp>
        <p:nvGrpSpPr>
          <p:cNvPr id="12" name="Google Shape;12;p2"/>
          <p:cNvGrpSpPr/>
          <p:nvPr/>
        </p:nvGrpSpPr>
        <p:grpSpPr>
          <a:xfrm>
            <a:off x="2236436" y="-253516"/>
            <a:ext cx="4975928" cy="6349032"/>
            <a:chOff x="1451300" y="-1046625"/>
            <a:chExt cx="4423441" cy="4355812"/>
          </a:xfrm>
        </p:grpSpPr>
        <p:sp>
          <p:nvSpPr>
            <p:cNvPr id="13" name="Google Shape;13;p2"/>
            <p:cNvSpPr/>
            <p:nvPr/>
          </p:nvSpPr>
          <p:spPr>
            <a:xfrm>
              <a:off x="1490255" y="-621798"/>
              <a:ext cx="4190682" cy="3907465"/>
            </a:xfrm>
            <a:custGeom>
              <a:avLst/>
              <a:gdLst/>
              <a:ahLst/>
              <a:cxnLst/>
              <a:rect l="l" t="t" r="r" b="b"/>
              <a:pathLst>
                <a:path w="17105" h="15949" extrusionOk="0">
                  <a:moveTo>
                    <a:pt x="14826" y="760"/>
                  </a:moveTo>
                  <a:cubicBezTo>
                    <a:pt x="14953" y="760"/>
                    <a:pt x="15063" y="810"/>
                    <a:pt x="15158" y="896"/>
                  </a:cubicBezTo>
                  <a:cubicBezTo>
                    <a:pt x="15249" y="978"/>
                    <a:pt x="15285" y="1105"/>
                    <a:pt x="15295" y="1228"/>
                  </a:cubicBezTo>
                  <a:cubicBezTo>
                    <a:pt x="15295" y="1292"/>
                    <a:pt x="15281" y="1351"/>
                    <a:pt x="15254" y="1405"/>
                  </a:cubicBezTo>
                  <a:cubicBezTo>
                    <a:pt x="15235" y="1465"/>
                    <a:pt x="15199" y="1515"/>
                    <a:pt x="15158" y="1555"/>
                  </a:cubicBezTo>
                  <a:cubicBezTo>
                    <a:pt x="15072" y="1642"/>
                    <a:pt x="14944" y="1696"/>
                    <a:pt x="14826" y="1696"/>
                  </a:cubicBezTo>
                  <a:lnTo>
                    <a:pt x="14812" y="1696"/>
                  </a:lnTo>
                  <a:cubicBezTo>
                    <a:pt x="14685" y="1696"/>
                    <a:pt x="14571" y="1642"/>
                    <a:pt x="14481" y="1555"/>
                  </a:cubicBezTo>
                  <a:cubicBezTo>
                    <a:pt x="14390" y="1474"/>
                    <a:pt x="14349" y="1346"/>
                    <a:pt x="14344" y="1228"/>
                  </a:cubicBezTo>
                  <a:cubicBezTo>
                    <a:pt x="14340" y="1164"/>
                    <a:pt x="14353" y="1101"/>
                    <a:pt x="14385" y="1046"/>
                  </a:cubicBezTo>
                  <a:cubicBezTo>
                    <a:pt x="14403" y="987"/>
                    <a:pt x="14435" y="937"/>
                    <a:pt x="14481" y="896"/>
                  </a:cubicBezTo>
                  <a:cubicBezTo>
                    <a:pt x="14562" y="810"/>
                    <a:pt x="14690" y="760"/>
                    <a:pt x="14812" y="760"/>
                  </a:cubicBezTo>
                  <a:close/>
                  <a:moveTo>
                    <a:pt x="1474" y="937"/>
                  </a:moveTo>
                  <a:cubicBezTo>
                    <a:pt x="1602" y="937"/>
                    <a:pt x="1715" y="992"/>
                    <a:pt x="1806" y="1073"/>
                  </a:cubicBezTo>
                  <a:cubicBezTo>
                    <a:pt x="1897" y="1160"/>
                    <a:pt x="1938" y="1283"/>
                    <a:pt x="1943" y="1405"/>
                  </a:cubicBezTo>
                  <a:cubicBezTo>
                    <a:pt x="1943" y="1469"/>
                    <a:pt x="1929" y="1528"/>
                    <a:pt x="1902" y="1587"/>
                  </a:cubicBezTo>
                  <a:cubicBezTo>
                    <a:pt x="1884" y="1642"/>
                    <a:pt x="1852" y="1692"/>
                    <a:pt x="1806" y="1737"/>
                  </a:cubicBezTo>
                  <a:cubicBezTo>
                    <a:pt x="1720" y="1819"/>
                    <a:pt x="1593" y="1874"/>
                    <a:pt x="1474" y="1874"/>
                  </a:cubicBezTo>
                  <a:lnTo>
                    <a:pt x="1461" y="1874"/>
                  </a:lnTo>
                  <a:cubicBezTo>
                    <a:pt x="1333" y="1874"/>
                    <a:pt x="1220" y="1819"/>
                    <a:pt x="1129" y="1737"/>
                  </a:cubicBezTo>
                  <a:cubicBezTo>
                    <a:pt x="1038" y="1651"/>
                    <a:pt x="997" y="1528"/>
                    <a:pt x="992" y="1405"/>
                  </a:cubicBezTo>
                  <a:cubicBezTo>
                    <a:pt x="988" y="1342"/>
                    <a:pt x="1001" y="1283"/>
                    <a:pt x="1033" y="1223"/>
                  </a:cubicBezTo>
                  <a:cubicBezTo>
                    <a:pt x="1051" y="1169"/>
                    <a:pt x="1083" y="1119"/>
                    <a:pt x="1129" y="1073"/>
                  </a:cubicBezTo>
                  <a:cubicBezTo>
                    <a:pt x="1215" y="992"/>
                    <a:pt x="1338" y="937"/>
                    <a:pt x="1461" y="937"/>
                  </a:cubicBezTo>
                  <a:close/>
                  <a:moveTo>
                    <a:pt x="3325" y="937"/>
                  </a:moveTo>
                  <a:cubicBezTo>
                    <a:pt x="3925" y="937"/>
                    <a:pt x="3925" y="1874"/>
                    <a:pt x="3325" y="1874"/>
                  </a:cubicBezTo>
                  <a:cubicBezTo>
                    <a:pt x="2720" y="1874"/>
                    <a:pt x="2720" y="937"/>
                    <a:pt x="3325" y="937"/>
                  </a:cubicBezTo>
                  <a:close/>
                  <a:moveTo>
                    <a:pt x="13107" y="951"/>
                  </a:moveTo>
                  <a:cubicBezTo>
                    <a:pt x="13234" y="951"/>
                    <a:pt x="13348" y="1005"/>
                    <a:pt x="13439" y="1087"/>
                  </a:cubicBezTo>
                  <a:cubicBezTo>
                    <a:pt x="13530" y="1173"/>
                    <a:pt x="13571" y="1301"/>
                    <a:pt x="13576" y="1419"/>
                  </a:cubicBezTo>
                  <a:cubicBezTo>
                    <a:pt x="13580" y="1483"/>
                    <a:pt x="13566" y="1546"/>
                    <a:pt x="13535" y="1601"/>
                  </a:cubicBezTo>
                  <a:cubicBezTo>
                    <a:pt x="13516" y="1660"/>
                    <a:pt x="13485" y="1710"/>
                    <a:pt x="13439" y="1751"/>
                  </a:cubicBezTo>
                  <a:cubicBezTo>
                    <a:pt x="13439" y="1756"/>
                    <a:pt x="13435" y="1756"/>
                    <a:pt x="13430" y="1760"/>
                  </a:cubicBezTo>
                  <a:cubicBezTo>
                    <a:pt x="13430" y="1760"/>
                    <a:pt x="13425" y="1765"/>
                    <a:pt x="13425" y="1765"/>
                  </a:cubicBezTo>
                  <a:cubicBezTo>
                    <a:pt x="13339" y="1860"/>
                    <a:pt x="13216" y="1897"/>
                    <a:pt x="13093" y="1901"/>
                  </a:cubicBezTo>
                  <a:cubicBezTo>
                    <a:pt x="13086" y="1902"/>
                    <a:pt x="13078" y="1902"/>
                    <a:pt x="13070" y="1902"/>
                  </a:cubicBezTo>
                  <a:cubicBezTo>
                    <a:pt x="13015" y="1902"/>
                    <a:pt x="12963" y="1888"/>
                    <a:pt x="12912" y="1860"/>
                  </a:cubicBezTo>
                  <a:cubicBezTo>
                    <a:pt x="12857" y="1842"/>
                    <a:pt x="12807" y="1810"/>
                    <a:pt x="12762" y="1765"/>
                  </a:cubicBezTo>
                  <a:cubicBezTo>
                    <a:pt x="12680" y="1683"/>
                    <a:pt x="12625" y="1555"/>
                    <a:pt x="12625" y="1433"/>
                  </a:cubicBezTo>
                  <a:cubicBezTo>
                    <a:pt x="12625" y="1433"/>
                    <a:pt x="12625" y="1428"/>
                    <a:pt x="12625" y="1424"/>
                  </a:cubicBezTo>
                  <a:cubicBezTo>
                    <a:pt x="12634" y="1383"/>
                    <a:pt x="12639" y="1342"/>
                    <a:pt x="12643" y="1301"/>
                  </a:cubicBezTo>
                  <a:cubicBezTo>
                    <a:pt x="12661" y="1223"/>
                    <a:pt x="12711" y="1151"/>
                    <a:pt x="12766" y="1092"/>
                  </a:cubicBezTo>
                  <a:cubicBezTo>
                    <a:pt x="12852" y="996"/>
                    <a:pt x="12984" y="955"/>
                    <a:pt x="13107" y="951"/>
                  </a:cubicBezTo>
                  <a:close/>
                  <a:moveTo>
                    <a:pt x="5331" y="968"/>
                  </a:moveTo>
                  <a:cubicBezTo>
                    <a:pt x="5446" y="968"/>
                    <a:pt x="5555" y="1029"/>
                    <a:pt x="5640" y="1105"/>
                  </a:cubicBezTo>
                  <a:cubicBezTo>
                    <a:pt x="5685" y="1146"/>
                    <a:pt x="5717" y="1196"/>
                    <a:pt x="5735" y="1255"/>
                  </a:cubicBezTo>
                  <a:cubicBezTo>
                    <a:pt x="5763" y="1310"/>
                    <a:pt x="5776" y="1369"/>
                    <a:pt x="5776" y="1433"/>
                  </a:cubicBezTo>
                  <a:cubicBezTo>
                    <a:pt x="5776" y="1555"/>
                    <a:pt x="5722" y="1683"/>
                    <a:pt x="5640" y="1765"/>
                  </a:cubicBezTo>
                  <a:cubicBezTo>
                    <a:pt x="5635" y="1769"/>
                    <a:pt x="5626" y="1774"/>
                    <a:pt x="5622" y="1783"/>
                  </a:cubicBezTo>
                  <a:cubicBezTo>
                    <a:pt x="5535" y="1869"/>
                    <a:pt x="5417" y="1910"/>
                    <a:pt x="5294" y="1919"/>
                  </a:cubicBezTo>
                  <a:cubicBezTo>
                    <a:pt x="5290" y="1919"/>
                    <a:pt x="5286" y="1919"/>
                    <a:pt x="5281" y="1919"/>
                  </a:cubicBezTo>
                  <a:cubicBezTo>
                    <a:pt x="5159" y="1919"/>
                    <a:pt x="5050" y="1858"/>
                    <a:pt x="4962" y="1783"/>
                  </a:cubicBezTo>
                  <a:cubicBezTo>
                    <a:pt x="4917" y="1737"/>
                    <a:pt x="4885" y="1687"/>
                    <a:pt x="4867" y="1628"/>
                  </a:cubicBezTo>
                  <a:cubicBezTo>
                    <a:pt x="4835" y="1574"/>
                    <a:pt x="4821" y="1515"/>
                    <a:pt x="4826" y="1451"/>
                  </a:cubicBezTo>
                  <a:cubicBezTo>
                    <a:pt x="4826" y="1328"/>
                    <a:pt x="4876" y="1205"/>
                    <a:pt x="4962" y="1119"/>
                  </a:cubicBezTo>
                  <a:cubicBezTo>
                    <a:pt x="4967" y="1114"/>
                    <a:pt x="4971" y="1110"/>
                    <a:pt x="4976" y="1105"/>
                  </a:cubicBezTo>
                  <a:cubicBezTo>
                    <a:pt x="5067" y="1014"/>
                    <a:pt x="5185" y="973"/>
                    <a:pt x="5308" y="969"/>
                  </a:cubicBezTo>
                  <a:cubicBezTo>
                    <a:pt x="5316" y="968"/>
                    <a:pt x="5324" y="968"/>
                    <a:pt x="5331" y="968"/>
                  </a:cubicBezTo>
                  <a:close/>
                  <a:moveTo>
                    <a:pt x="9201" y="1073"/>
                  </a:moveTo>
                  <a:cubicBezTo>
                    <a:pt x="9328" y="1073"/>
                    <a:pt x="9442" y="1123"/>
                    <a:pt x="9533" y="1210"/>
                  </a:cubicBezTo>
                  <a:cubicBezTo>
                    <a:pt x="9624" y="1292"/>
                    <a:pt x="9665" y="1419"/>
                    <a:pt x="9669" y="1542"/>
                  </a:cubicBezTo>
                  <a:cubicBezTo>
                    <a:pt x="9669" y="1605"/>
                    <a:pt x="9655" y="1665"/>
                    <a:pt x="9628" y="1719"/>
                  </a:cubicBezTo>
                  <a:cubicBezTo>
                    <a:pt x="9610" y="1778"/>
                    <a:pt x="9578" y="1828"/>
                    <a:pt x="9533" y="1869"/>
                  </a:cubicBezTo>
                  <a:cubicBezTo>
                    <a:pt x="9446" y="1956"/>
                    <a:pt x="9319" y="2006"/>
                    <a:pt x="9201" y="2006"/>
                  </a:cubicBezTo>
                  <a:lnTo>
                    <a:pt x="9187" y="2006"/>
                  </a:lnTo>
                  <a:cubicBezTo>
                    <a:pt x="9060" y="2006"/>
                    <a:pt x="8946" y="1956"/>
                    <a:pt x="8855" y="1869"/>
                  </a:cubicBezTo>
                  <a:cubicBezTo>
                    <a:pt x="8764" y="1787"/>
                    <a:pt x="8723" y="1660"/>
                    <a:pt x="8719" y="1542"/>
                  </a:cubicBezTo>
                  <a:cubicBezTo>
                    <a:pt x="8714" y="1474"/>
                    <a:pt x="8728" y="1414"/>
                    <a:pt x="8760" y="1360"/>
                  </a:cubicBezTo>
                  <a:cubicBezTo>
                    <a:pt x="8778" y="1301"/>
                    <a:pt x="8810" y="1251"/>
                    <a:pt x="8855" y="1210"/>
                  </a:cubicBezTo>
                  <a:cubicBezTo>
                    <a:pt x="8942" y="1123"/>
                    <a:pt x="9064" y="1073"/>
                    <a:pt x="9187" y="1073"/>
                  </a:cubicBezTo>
                  <a:close/>
                  <a:moveTo>
                    <a:pt x="11215" y="1073"/>
                  </a:moveTo>
                  <a:cubicBezTo>
                    <a:pt x="11816" y="1073"/>
                    <a:pt x="11816" y="2006"/>
                    <a:pt x="11215" y="2006"/>
                  </a:cubicBezTo>
                  <a:cubicBezTo>
                    <a:pt x="10610" y="2006"/>
                    <a:pt x="10615" y="1073"/>
                    <a:pt x="11215" y="1073"/>
                  </a:cubicBezTo>
                  <a:close/>
                  <a:moveTo>
                    <a:pt x="7218" y="1101"/>
                  </a:moveTo>
                  <a:cubicBezTo>
                    <a:pt x="7345" y="1101"/>
                    <a:pt x="7459" y="1155"/>
                    <a:pt x="7550" y="1237"/>
                  </a:cubicBezTo>
                  <a:cubicBezTo>
                    <a:pt x="7641" y="1324"/>
                    <a:pt x="7682" y="1451"/>
                    <a:pt x="7686" y="1569"/>
                  </a:cubicBezTo>
                  <a:cubicBezTo>
                    <a:pt x="7686" y="1633"/>
                    <a:pt x="7673" y="1696"/>
                    <a:pt x="7645" y="1751"/>
                  </a:cubicBezTo>
                  <a:cubicBezTo>
                    <a:pt x="7627" y="1810"/>
                    <a:pt x="7595" y="1860"/>
                    <a:pt x="7550" y="1901"/>
                  </a:cubicBezTo>
                  <a:cubicBezTo>
                    <a:pt x="7464" y="1987"/>
                    <a:pt x="7336" y="2038"/>
                    <a:pt x="7218" y="2038"/>
                  </a:cubicBezTo>
                  <a:lnTo>
                    <a:pt x="7204" y="2038"/>
                  </a:lnTo>
                  <a:cubicBezTo>
                    <a:pt x="7077" y="2038"/>
                    <a:pt x="6963" y="1983"/>
                    <a:pt x="6872" y="1901"/>
                  </a:cubicBezTo>
                  <a:cubicBezTo>
                    <a:pt x="6781" y="1815"/>
                    <a:pt x="6740" y="1692"/>
                    <a:pt x="6736" y="1569"/>
                  </a:cubicBezTo>
                  <a:cubicBezTo>
                    <a:pt x="6731" y="1505"/>
                    <a:pt x="6745" y="1446"/>
                    <a:pt x="6777" y="1392"/>
                  </a:cubicBezTo>
                  <a:cubicBezTo>
                    <a:pt x="6795" y="1333"/>
                    <a:pt x="6827" y="1283"/>
                    <a:pt x="6872" y="1237"/>
                  </a:cubicBezTo>
                  <a:cubicBezTo>
                    <a:pt x="6959" y="1155"/>
                    <a:pt x="7082" y="1101"/>
                    <a:pt x="7204" y="1101"/>
                  </a:cubicBezTo>
                  <a:close/>
                  <a:moveTo>
                    <a:pt x="16072" y="0"/>
                  </a:moveTo>
                  <a:cubicBezTo>
                    <a:pt x="16072" y="0"/>
                    <a:pt x="14085" y="146"/>
                    <a:pt x="13421" y="191"/>
                  </a:cubicBezTo>
                  <a:cubicBezTo>
                    <a:pt x="12909" y="230"/>
                    <a:pt x="10083" y="371"/>
                    <a:pt x="8381" y="371"/>
                  </a:cubicBezTo>
                  <a:cubicBezTo>
                    <a:pt x="7877" y="371"/>
                    <a:pt x="7472" y="359"/>
                    <a:pt x="7254" y="328"/>
                  </a:cubicBezTo>
                  <a:cubicBezTo>
                    <a:pt x="6507" y="222"/>
                    <a:pt x="4724" y="195"/>
                    <a:pt x="3113" y="195"/>
                  </a:cubicBezTo>
                  <a:cubicBezTo>
                    <a:pt x="1467" y="195"/>
                    <a:pt x="1" y="223"/>
                    <a:pt x="1" y="223"/>
                  </a:cubicBezTo>
                  <a:cubicBezTo>
                    <a:pt x="342" y="878"/>
                    <a:pt x="224" y="13138"/>
                    <a:pt x="306" y="14257"/>
                  </a:cubicBezTo>
                  <a:cubicBezTo>
                    <a:pt x="383" y="15376"/>
                    <a:pt x="1906" y="15858"/>
                    <a:pt x="2243" y="15930"/>
                  </a:cubicBezTo>
                  <a:cubicBezTo>
                    <a:pt x="2308" y="15944"/>
                    <a:pt x="2595" y="15949"/>
                    <a:pt x="3019" y="15949"/>
                  </a:cubicBezTo>
                  <a:cubicBezTo>
                    <a:pt x="4785" y="15949"/>
                    <a:pt x="8919" y="15856"/>
                    <a:pt x="9223" y="15849"/>
                  </a:cubicBezTo>
                  <a:cubicBezTo>
                    <a:pt x="9605" y="15839"/>
                    <a:pt x="17104" y="15635"/>
                    <a:pt x="17104" y="15635"/>
                  </a:cubicBezTo>
                  <a:cubicBezTo>
                    <a:pt x="17104" y="15635"/>
                    <a:pt x="16891" y="14293"/>
                    <a:pt x="16818" y="13857"/>
                  </a:cubicBezTo>
                  <a:cubicBezTo>
                    <a:pt x="16750" y="13420"/>
                    <a:pt x="16391" y="10732"/>
                    <a:pt x="16336" y="10273"/>
                  </a:cubicBezTo>
                  <a:cubicBezTo>
                    <a:pt x="16286" y="9814"/>
                    <a:pt x="16068" y="5780"/>
                    <a:pt x="16054" y="5284"/>
                  </a:cubicBezTo>
                  <a:cubicBezTo>
                    <a:pt x="16045" y="4789"/>
                    <a:pt x="16072" y="0"/>
                    <a:pt x="160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 name="Google Shape;14;p2"/>
            <p:cNvSpPr/>
            <p:nvPr/>
          </p:nvSpPr>
          <p:spPr>
            <a:xfrm>
              <a:off x="1715409" y="2703"/>
              <a:ext cx="3601708" cy="191343"/>
            </a:xfrm>
            <a:custGeom>
              <a:avLst/>
              <a:gdLst/>
              <a:ahLst/>
              <a:cxnLst/>
              <a:rect l="l" t="t" r="r" b="b"/>
              <a:pathLst>
                <a:path w="14701" h="781" extrusionOk="0">
                  <a:moveTo>
                    <a:pt x="14540" y="1"/>
                  </a:moveTo>
                  <a:cubicBezTo>
                    <a:pt x="14534" y="1"/>
                    <a:pt x="14528" y="1"/>
                    <a:pt x="14521" y="2"/>
                  </a:cubicBezTo>
                  <a:cubicBezTo>
                    <a:pt x="12176" y="369"/>
                    <a:pt x="9811" y="420"/>
                    <a:pt x="7446" y="420"/>
                  </a:cubicBezTo>
                  <a:cubicBezTo>
                    <a:pt x="6533" y="420"/>
                    <a:pt x="5621" y="412"/>
                    <a:pt x="4709" y="412"/>
                  </a:cubicBezTo>
                  <a:cubicBezTo>
                    <a:pt x="4230" y="412"/>
                    <a:pt x="3752" y="414"/>
                    <a:pt x="3275" y="421"/>
                  </a:cubicBezTo>
                  <a:cubicBezTo>
                    <a:pt x="2229" y="434"/>
                    <a:pt x="1178" y="466"/>
                    <a:pt x="137" y="562"/>
                  </a:cubicBezTo>
                  <a:cubicBezTo>
                    <a:pt x="9" y="575"/>
                    <a:pt x="1" y="781"/>
                    <a:pt x="125" y="781"/>
                  </a:cubicBezTo>
                  <a:cubicBezTo>
                    <a:pt x="129" y="781"/>
                    <a:pt x="133" y="780"/>
                    <a:pt x="137" y="780"/>
                  </a:cubicBezTo>
                  <a:cubicBezTo>
                    <a:pt x="1632" y="642"/>
                    <a:pt x="3132" y="613"/>
                    <a:pt x="4632" y="613"/>
                  </a:cubicBezTo>
                  <a:cubicBezTo>
                    <a:pt x="5759" y="613"/>
                    <a:pt x="6886" y="630"/>
                    <a:pt x="8013" y="630"/>
                  </a:cubicBezTo>
                  <a:cubicBezTo>
                    <a:pt x="9156" y="630"/>
                    <a:pt x="10298" y="612"/>
                    <a:pt x="11438" y="544"/>
                  </a:cubicBezTo>
                  <a:cubicBezTo>
                    <a:pt x="12488" y="480"/>
                    <a:pt x="13534" y="375"/>
                    <a:pt x="14576" y="212"/>
                  </a:cubicBezTo>
                  <a:cubicBezTo>
                    <a:pt x="14701" y="194"/>
                    <a:pt x="14658" y="1"/>
                    <a:pt x="14540" y="1"/>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 name="Google Shape;15;p2"/>
            <p:cNvSpPr/>
            <p:nvPr/>
          </p:nvSpPr>
          <p:spPr>
            <a:xfrm>
              <a:off x="1451300" y="-643113"/>
              <a:ext cx="4252912" cy="3952300"/>
            </a:xfrm>
            <a:custGeom>
              <a:avLst/>
              <a:gdLst/>
              <a:ahLst/>
              <a:cxnLst/>
              <a:rect l="l" t="t" r="r" b="b"/>
              <a:pathLst>
                <a:path w="17359" h="16132" extrusionOk="0">
                  <a:moveTo>
                    <a:pt x="1988" y="14103"/>
                  </a:moveTo>
                  <a:cubicBezTo>
                    <a:pt x="1952" y="14508"/>
                    <a:pt x="2106" y="14899"/>
                    <a:pt x="2293" y="15258"/>
                  </a:cubicBezTo>
                  <a:cubicBezTo>
                    <a:pt x="2434" y="15531"/>
                    <a:pt x="2616" y="15781"/>
                    <a:pt x="2861" y="15940"/>
                  </a:cubicBezTo>
                  <a:cubicBezTo>
                    <a:pt x="2684" y="15931"/>
                    <a:pt x="2511" y="15917"/>
                    <a:pt x="2334" y="15899"/>
                  </a:cubicBezTo>
                  <a:cubicBezTo>
                    <a:pt x="1774" y="15840"/>
                    <a:pt x="1301" y="15526"/>
                    <a:pt x="965" y="15085"/>
                  </a:cubicBezTo>
                  <a:cubicBezTo>
                    <a:pt x="797" y="14867"/>
                    <a:pt x="606" y="14567"/>
                    <a:pt x="519" y="14271"/>
                  </a:cubicBezTo>
                  <a:lnTo>
                    <a:pt x="519" y="14271"/>
                  </a:lnTo>
                  <a:cubicBezTo>
                    <a:pt x="683" y="14307"/>
                    <a:pt x="847" y="14325"/>
                    <a:pt x="1010" y="14325"/>
                  </a:cubicBezTo>
                  <a:cubicBezTo>
                    <a:pt x="1345" y="14325"/>
                    <a:pt x="1676" y="14250"/>
                    <a:pt x="1988" y="14103"/>
                  </a:cubicBezTo>
                  <a:close/>
                  <a:moveTo>
                    <a:pt x="16145" y="183"/>
                  </a:moveTo>
                  <a:lnTo>
                    <a:pt x="16145" y="183"/>
                  </a:lnTo>
                  <a:cubicBezTo>
                    <a:pt x="16086" y="4239"/>
                    <a:pt x="16090" y="8282"/>
                    <a:pt x="16650" y="12307"/>
                  </a:cubicBezTo>
                  <a:cubicBezTo>
                    <a:pt x="16804" y="13416"/>
                    <a:pt x="16982" y="14526"/>
                    <a:pt x="17163" y="15635"/>
                  </a:cubicBezTo>
                  <a:cubicBezTo>
                    <a:pt x="13816" y="15726"/>
                    <a:pt x="10474" y="15817"/>
                    <a:pt x="7131" y="15908"/>
                  </a:cubicBezTo>
                  <a:cubicBezTo>
                    <a:pt x="6372" y="15926"/>
                    <a:pt x="5612" y="15945"/>
                    <a:pt x="4848" y="15949"/>
                  </a:cubicBezTo>
                  <a:cubicBezTo>
                    <a:pt x="4451" y="15953"/>
                    <a:pt x="4051" y="15960"/>
                    <a:pt x="3652" y="15960"/>
                  </a:cubicBezTo>
                  <a:cubicBezTo>
                    <a:pt x="3558" y="15960"/>
                    <a:pt x="3464" y="15959"/>
                    <a:pt x="3370" y="15958"/>
                  </a:cubicBezTo>
                  <a:cubicBezTo>
                    <a:pt x="3357" y="15945"/>
                    <a:pt x="3343" y="15931"/>
                    <a:pt x="3320" y="15931"/>
                  </a:cubicBezTo>
                  <a:cubicBezTo>
                    <a:pt x="2893" y="15854"/>
                    <a:pt x="2634" y="15531"/>
                    <a:pt x="2447" y="15167"/>
                  </a:cubicBezTo>
                  <a:cubicBezTo>
                    <a:pt x="2256" y="14799"/>
                    <a:pt x="2088" y="14385"/>
                    <a:pt x="2188" y="13966"/>
                  </a:cubicBezTo>
                  <a:cubicBezTo>
                    <a:pt x="2203" y="13909"/>
                    <a:pt x="2154" y="13854"/>
                    <a:pt x="2100" y="13854"/>
                  </a:cubicBezTo>
                  <a:cubicBezTo>
                    <a:pt x="2085" y="13854"/>
                    <a:pt x="2070" y="13858"/>
                    <a:pt x="2056" y="13866"/>
                  </a:cubicBezTo>
                  <a:cubicBezTo>
                    <a:pt x="1729" y="14053"/>
                    <a:pt x="1373" y="14147"/>
                    <a:pt x="1010" y="14147"/>
                  </a:cubicBezTo>
                  <a:cubicBezTo>
                    <a:pt x="833" y="14147"/>
                    <a:pt x="655" y="14125"/>
                    <a:pt x="478" y="14080"/>
                  </a:cubicBezTo>
                  <a:cubicBezTo>
                    <a:pt x="478" y="14057"/>
                    <a:pt x="474" y="14039"/>
                    <a:pt x="474" y="14016"/>
                  </a:cubicBezTo>
                  <a:cubicBezTo>
                    <a:pt x="465" y="10483"/>
                    <a:pt x="542" y="6949"/>
                    <a:pt x="483" y="3416"/>
                  </a:cubicBezTo>
                  <a:cubicBezTo>
                    <a:pt x="478" y="2911"/>
                    <a:pt x="460" y="2402"/>
                    <a:pt x="415" y="1897"/>
                  </a:cubicBezTo>
                  <a:cubicBezTo>
                    <a:pt x="396" y="1692"/>
                    <a:pt x="374" y="1488"/>
                    <a:pt x="346" y="1283"/>
                  </a:cubicBezTo>
                  <a:cubicBezTo>
                    <a:pt x="333" y="1174"/>
                    <a:pt x="319" y="1069"/>
                    <a:pt x="301" y="960"/>
                  </a:cubicBezTo>
                  <a:cubicBezTo>
                    <a:pt x="283" y="851"/>
                    <a:pt x="196" y="647"/>
                    <a:pt x="224" y="537"/>
                  </a:cubicBezTo>
                  <a:cubicBezTo>
                    <a:pt x="268" y="329"/>
                    <a:pt x="496" y="304"/>
                    <a:pt x="711" y="304"/>
                  </a:cubicBezTo>
                  <a:cubicBezTo>
                    <a:pt x="780" y="304"/>
                    <a:pt x="848" y="306"/>
                    <a:pt x="908" y="306"/>
                  </a:cubicBezTo>
                  <a:cubicBezTo>
                    <a:pt x="926" y="306"/>
                    <a:pt x="944" y="306"/>
                    <a:pt x="960" y="305"/>
                  </a:cubicBezTo>
                  <a:cubicBezTo>
                    <a:pt x="1219" y="296"/>
                    <a:pt x="1479" y="287"/>
                    <a:pt x="1738" y="287"/>
                  </a:cubicBezTo>
                  <a:cubicBezTo>
                    <a:pt x="1884" y="285"/>
                    <a:pt x="2030" y="284"/>
                    <a:pt x="2175" y="284"/>
                  </a:cubicBezTo>
                  <a:cubicBezTo>
                    <a:pt x="2551" y="284"/>
                    <a:pt x="2925" y="291"/>
                    <a:pt x="3302" y="301"/>
                  </a:cubicBezTo>
                  <a:cubicBezTo>
                    <a:pt x="5331" y="360"/>
                    <a:pt x="7354" y="546"/>
                    <a:pt x="9382" y="565"/>
                  </a:cubicBezTo>
                  <a:cubicBezTo>
                    <a:pt x="9483" y="566"/>
                    <a:pt x="9583" y="566"/>
                    <a:pt x="9683" y="566"/>
                  </a:cubicBezTo>
                  <a:cubicBezTo>
                    <a:pt x="11838" y="566"/>
                    <a:pt x="13994" y="339"/>
                    <a:pt x="16145" y="183"/>
                  </a:cubicBezTo>
                  <a:close/>
                  <a:moveTo>
                    <a:pt x="16238" y="0"/>
                  </a:moveTo>
                  <a:cubicBezTo>
                    <a:pt x="16236" y="0"/>
                    <a:pt x="16234" y="1"/>
                    <a:pt x="16231" y="1"/>
                  </a:cubicBezTo>
                  <a:cubicBezTo>
                    <a:pt x="14139" y="151"/>
                    <a:pt x="12038" y="374"/>
                    <a:pt x="9942" y="387"/>
                  </a:cubicBezTo>
                  <a:cubicBezTo>
                    <a:pt x="9850" y="388"/>
                    <a:pt x="9759" y="388"/>
                    <a:pt x="9667" y="388"/>
                  </a:cubicBezTo>
                  <a:cubicBezTo>
                    <a:pt x="7635" y="388"/>
                    <a:pt x="5607" y="202"/>
                    <a:pt x="3580" y="133"/>
                  </a:cubicBezTo>
                  <a:cubicBezTo>
                    <a:pt x="3071" y="115"/>
                    <a:pt x="2560" y="102"/>
                    <a:pt x="2051" y="102"/>
                  </a:cubicBezTo>
                  <a:cubicBezTo>
                    <a:pt x="1500" y="102"/>
                    <a:pt x="949" y="117"/>
                    <a:pt x="401" y="160"/>
                  </a:cubicBezTo>
                  <a:cubicBezTo>
                    <a:pt x="137" y="178"/>
                    <a:pt x="1" y="274"/>
                    <a:pt x="42" y="551"/>
                  </a:cubicBezTo>
                  <a:cubicBezTo>
                    <a:pt x="119" y="1092"/>
                    <a:pt x="219" y="1624"/>
                    <a:pt x="255" y="2170"/>
                  </a:cubicBezTo>
                  <a:cubicBezTo>
                    <a:pt x="392" y="4098"/>
                    <a:pt x="319" y="6058"/>
                    <a:pt x="310" y="7991"/>
                  </a:cubicBezTo>
                  <a:cubicBezTo>
                    <a:pt x="301" y="10001"/>
                    <a:pt x="287" y="12011"/>
                    <a:pt x="296" y="14021"/>
                  </a:cubicBezTo>
                  <a:cubicBezTo>
                    <a:pt x="305" y="14312"/>
                    <a:pt x="469" y="14626"/>
                    <a:pt x="610" y="14876"/>
                  </a:cubicBezTo>
                  <a:cubicBezTo>
                    <a:pt x="851" y="15294"/>
                    <a:pt x="1197" y="15672"/>
                    <a:pt x="1638" y="15886"/>
                  </a:cubicBezTo>
                  <a:cubicBezTo>
                    <a:pt x="1961" y="16045"/>
                    <a:pt x="2306" y="16081"/>
                    <a:pt x="2666" y="16099"/>
                  </a:cubicBezTo>
                  <a:cubicBezTo>
                    <a:pt x="3125" y="16127"/>
                    <a:pt x="3584" y="16131"/>
                    <a:pt x="4048" y="16131"/>
                  </a:cubicBezTo>
                  <a:cubicBezTo>
                    <a:pt x="4152" y="16131"/>
                    <a:pt x="4255" y="16132"/>
                    <a:pt x="4359" y="16132"/>
                  </a:cubicBezTo>
                  <a:cubicBezTo>
                    <a:pt x="6670" y="16132"/>
                    <a:pt x="8986" y="16037"/>
                    <a:pt x="11297" y="15972"/>
                  </a:cubicBezTo>
                  <a:cubicBezTo>
                    <a:pt x="13289" y="15917"/>
                    <a:pt x="15276" y="15863"/>
                    <a:pt x="17263" y="15813"/>
                  </a:cubicBezTo>
                  <a:cubicBezTo>
                    <a:pt x="17327" y="15808"/>
                    <a:pt x="17359" y="15754"/>
                    <a:pt x="17350" y="15699"/>
                  </a:cubicBezTo>
                  <a:cubicBezTo>
                    <a:pt x="17022" y="13675"/>
                    <a:pt x="16695" y="11652"/>
                    <a:pt x="16513" y="9605"/>
                  </a:cubicBezTo>
                  <a:cubicBezTo>
                    <a:pt x="16336" y="7600"/>
                    <a:pt x="16290" y="5581"/>
                    <a:pt x="16290" y="3562"/>
                  </a:cubicBezTo>
                  <a:cubicBezTo>
                    <a:pt x="16290" y="2406"/>
                    <a:pt x="16304" y="1247"/>
                    <a:pt x="16322" y="87"/>
                  </a:cubicBezTo>
                  <a:cubicBezTo>
                    <a:pt x="16322" y="44"/>
                    <a:pt x="16285" y="0"/>
                    <a:pt x="16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 name="Google Shape;16;p2"/>
            <p:cNvSpPr/>
            <p:nvPr/>
          </p:nvSpPr>
          <p:spPr>
            <a:xfrm>
              <a:off x="1680864" y="-415264"/>
              <a:ext cx="351571" cy="273662"/>
            </a:xfrm>
            <a:custGeom>
              <a:avLst/>
              <a:gdLst/>
              <a:ahLst/>
              <a:cxnLst/>
              <a:rect l="l" t="t" r="r" b="b"/>
              <a:pathLst>
                <a:path w="1435" h="1117" extrusionOk="0">
                  <a:moveTo>
                    <a:pt x="810" y="121"/>
                  </a:moveTo>
                  <a:lnTo>
                    <a:pt x="810" y="121"/>
                  </a:lnTo>
                  <a:cubicBezTo>
                    <a:pt x="1276" y="142"/>
                    <a:pt x="1258" y="990"/>
                    <a:pt x="743" y="990"/>
                  </a:cubicBezTo>
                  <a:cubicBezTo>
                    <a:pt x="700" y="990"/>
                    <a:pt x="655" y="984"/>
                    <a:pt x="605" y="972"/>
                  </a:cubicBezTo>
                  <a:cubicBezTo>
                    <a:pt x="355" y="913"/>
                    <a:pt x="132" y="740"/>
                    <a:pt x="246" y="458"/>
                  </a:cubicBezTo>
                  <a:cubicBezTo>
                    <a:pt x="317" y="272"/>
                    <a:pt x="467" y="124"/>
                    <a:pt x="663" y="124"/>
                  </a:cubicBezTo>
                  <a:cubicBezTo>
                    <a:pt x="693" y="124"/>
                    <a:pt x="724" y="128"/>
                    <a:pt x="755" y="135"/>
                  </a:cubicBezTo>
                  <a:cubicBezTo>
                    <a:pt x="760" y="136"/>
                    <a:pt x="764" y="136"/>
                    <a:pt x="767" y="136"/>
                  </a:cubicBezTo>
                  <a:cubicBezTo>
                    <a:pt x="785" y="136"/>
                    <a:pt x="799" y="129"/>
                    <a:pt x="810" y="121"/>
                  </a:cubicBezTo>
                  <a:close/>
                  <a:moveTo>
                    <a:pt x="784" y="1"/>
                  </a:moveTo>
                  <a:cubicBezTo>
                    <a:pt x="755" y="1"/>
                    <a:pt x="724" y="3"/>
                    <a:pt x="692" y="8"/>
                  </a:cubicBezTo>
                  <a:cubicBezTo>
                    <a:pt x="683" y="7"/>
                    <a:pt x="675" y="7"/>
                    <a:pt x="666" y="7"/>
                  </a:cubicBezTo>
                  <a:cubicBezTo>
                    <a:pt x="401" y="7"/>
                    <a:pt x="189" y="211"/>
                    <a:pt x="110" y="471"/>
                  </a:cubicBezTo>
                  <a:cubicBezTo>
                    <a:pt x="1" y="844"/>
                    <a:pt x="360" y="1072"/>
                    <a:pt x="687" y="1113"/>
                  </a:cubicBezTo>
                  <a:cubicBezTo>
                    <a:pt x="711" y="1115"/>
                    <a:pt x="734" y="1117"/>
                    <a:pt x="757" y="1117"/>
                  </a:cubicBezTo>
                  <a:cubicBezTo>
                    <a:pt x="1405" y="1117"/>
                    <a:pt x="1434" y="1"/>
                    <a:pt x="784"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17;p2"/>
            <p:cNvSpPr/>
            <p:nvPr/>
          </p:nvSpPr>
          <p:spPr>
            <a:xfrm>
              <a:off x="2145381" y="-416979"/>
              <a:ext cx="318987" cy="277092"/>
            </a:xfrm>
            <a:custGeom>
              <a:avLst/>
              <a:gdLst/>
              <a:ahLst/>
              <a:cxnLst/>
              <a:rect l="l" t="t" r="r" b="b"/>
              <a:pathLst>
                <a:path w="1302" h="1131" extrusionOk="0">
                  <a:moveTo>
                    <a:pt x="686" y="118"/>
                  </a:moveTo>
                  <a:cubicBezTo>
                    <a:pt x="718" y="118"/>
                    <a:pt x="750" y="121"/>
                    <a:pt x="783" y="128"/>
                  </a:cubicBezTo>
                  <a:cubicBezTo>
                    <a:pt x="1060" y="187"/>
                    <a:pt x="1201" y="483"/>
                    <a:pt x="1051" y="729"/>
                  </a:cubicBezTo>
                  <a:cubicBezTo>
                    <a:pt x="957" y="884"/>
                    <a:pt x="761" y="1008"/>
                    <a:pt x="574" y="1008"/>
                  </a:cubicBezTo>
                  <a:cubicBezTo>
                    <a:pt x="537" y="1008"/>
                    <a:pt x="500" y="1003"/>
                    <a:pt x="465" y="992"/>
                  </a:cubicBezTo>
                  <a:cubicBezTo>
                    <a:pt x="233" y="920"/>
                    <a:pt x="110" y="578"/>
                    <a:pt x="224" y="369"/>
                  </a:cubicBezTo>
                  <a:cubicBezTo>
                    <a:pt x="228" y="356"/>
                    <a:pt x="233" y="342"/>
                    <a:pt x="228" y="333"/>
                  </a:cubicBezTo>
                  <a:cubicBezTo>
                    <a:pt x="355" y="214"/>
                    <a:pt x="514" y="118"/>
                    <a:pt x="686" y="118"/>
                  </a:cubicBezTo>
                  <a:close/>
                  <a:moveTo>
                    <a:pt x="698" y="0"/>
                  </a:moveTo>
                  <a:cubicBezTo>
                    <a:pt x="478" y="0"/>
                    <a:pt x="263" y="122"/>
                    <a:pt x="105" y="283"/>
                  </a:cubicBezTo>
                  <a:cubicBezTo>
                    <a:pt x="83" y="306"/>
                    <a:pt x="87" y="333"/>
                    <a:pt x="96" y="356"/>
                  </a:cubicBezTo>
                  <a:cubicBezTo>
                    <a:pt x="1" y="601"/>
                    <a:pt x="110" y="942"/>
                    <a:pt x="337" y="1074"/>
                  </a:cubicBezTo>
                  <a:cubicBezTo>
                    <a:pt x="407" y="1113"/>
                    <a:pt x="483" y="1130"/>
                    <a:pt x="562" y="1130"/>
                  </a:cubicBezTo>
                  <a:cubicBezTo>
                    <a:pt x="776" y="1130"/>
                    <a:pt x="1003" y="1001"/>
                    <a:pt x="1120" y="838"/>
                  </a:cubicBezTo>
                  <a:cubicBezTo>
                    <a:pt x="1301" y="592"/>
                    <a:pt x="1256" y="237"/>
                    <a:pt x="988" y="78"/>
                  </a:cubicBezTo>
                  <a:cubicBezTo>
                    <a:pt x="893" y="24"/>
                    <a:pt x="795" y="0"/>
                    <a:pt x="698"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18;p2"/>
            <p:cNvSpPr/>
            <p:nvPr/>
          </p:nvSpPr>
          <p:spPr>
            <a:xfrm>
              <a:off x="2622393" y="-410119"/>
              <a:ext cx="338832" cy="288117"/>
            </a:xfrm>
            <a:custGeom>
              <a:avLst/>
              <a:gdLst/>
              <a:ahLst/>
              <a:cxnLst/>
              <a:rect l="l" t="t" r="r" b="b"/>
              <a:pathLst>
                <a:path w="1383" h="1176" extrusionOk="0">
                  <a:moveTo>
                    <a:pt x="683" y="121"/>
                  </a:moveTo>
                  <a:cubicBezTo>
                    <a:pt x="739" y="121"/>
                    <a:pt x="796" y="129"/>
                    <a:pt x="851" y="146"/>
                  </a:cubicBezTo>
                  <a:cubicBezTo>
                    <a:pt x="851" y="150"/>
                    <a:pt x="855" y="150"/>
                    <a:pt x="860" y="155"/>
                  </a:cubicBezTo>
                  <a:cubicBezTo>
                    <a:pt x="1105" y="296"/>
                    <a:pt x="1237" y="496"/>
                    <a:pt x="1073" y="769"/>
                  </a:cubicBezTo>
                  <a:cubicBezTo>
                    <a:pt x="975" y="933"/>
                    <a:pt x="811" y="1057"/>
                    <a:pt x="631" y="1057"/>
                  </a:cubicBezTo>
                  <a:cubicBezTo>
                    <a:pt x="561" y="1057"/>
                    <a:pt x="490" y="1038"/>
                    <a:pt x="419" y="996"/>
                  </a:cubicBezTo>
                  <a:cubicBezTo>
                    <a:pt x="200" y="864"/>
                    <a:pt x="137" y="555"/>
                    <a:pt x="269" y="337"/>
                  </a:cubicBezTo>
                  <a:cubicBezTo>
                    <a:pt x="360" y="191"/>
                    <a:pt x="519" y="121"/>
                    <a:pt x="683" y="121"/>
                  </a:cubicBezTo>
                  <a:close/>
                  <a:moveTo>
                    <a:pt x="685" y="0"/>
                  </a:moveTo>
                  <a:cubicBezTo>
                    <a:pt x="462" y="0"/>
                    <a:pt x="244" y="115"/>
                    <a:pt x="141" y="328"/>
                  </a:cubicBezTo>
                  <a:cubicBezTo>
                    <a:pt x="0" y="619"/>
                    <a:pt x="118" y="987"/>
                    <a:pt x="410" y="1123"/>
                  </a:cubicBezTo>
                  <a:cubicBezTo>
                    <a:pt x="485" y="1160"/>
                    <a:pt x="560" y="1176"/>
                    <a:pt x="633" y="1176"/>
                  </a:cubicBezTo>
                  <a:cubicBezTo>
                    <a:pt x="853" y="1176"/>
                    <a:pt x="1052" y="1026"/>
                    <a:pt x="1178" y="828"/>
                  </a:cubicBezTo>
                  <a:cubicBezTo>
                    <a:pt x="1383" y="500"/>
                    <a:pt x="1224" y="232"/>
                    <a:pt x="928" y="55"/>
                  </a:cubicBezTo>
                  <a:cubicBezTo>
                    <a:pt x="919" y="50"/>
                    <a:pt x="914" y="41"/>
                    <a:pt x="901" y="37"/>
                  </a:cubicBezTo>
                  <a:cubicBezTo>
                    <a:pt x="831" y="12"/>
                    <a:pt x="758" y="0"/>
                    <a:pt x="685"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 name="Google Shape;19;p2"/>
            <p:cNvSpPr/>
            <p:nvPr/>
          </p:nvSpPr>
          <p:spPr>
            <a:xfrm>
              <a:off x="3084706" y="-378270"/>
              <a:ext cx="352551" cy="273417"/>
            </a:xfrm>
            <a:custGeom>
              <a:avLst/>
              <a:gdLst/>
              <a:ahLst/>
              <a:cxnLst/>
              <a:rect l="l" t="t" r="r" b="b"/>
              <a:pathLst>
                <a:path w="1439" h="1116" extrusionOk="0">
                  <a:moveTo>
                    <a:pt x="815" y="120"/>
                  </a:moveTo>
                  <a:lnTo>
                    <a:pt x="815" y="120"/>
                  </a:lnTo>
                  <a:cubicBezTo>
                    <a:pt x="1277" y="146"/>
                    <a:pt x="1257" y="993"/>
                    <a:pt x="744" y="993"/>
                  </a:cubicBezTo>
                  <a:cubicBezTo>
                    <a:pt x="702" y="993"/>
                    <a:pt x="658" y="987"/>
                    <a:pt x="610" y="975"/>
                  </a:cubicBezTo>
                  <a:cubicBezTo>
                    <a:pt x="355" y="912"/>
                    <a:pt x="137" y="743"/>
                    <a:pt x="246" y="457"/>
                  </a:cubicBezTo>
                  <a:cubicBezTo>
                    <a:pt x="321" y="271"/>
                    <a:pt x="472" y="123"/>
                    <a:pt x="668" y="123"/>
                  </a:cubicBezTo>
                  <a:cubicBezTo>
                    <a:pt x="697" y="123"/>
                    <a:pt x="728" y="127"/>
                    <a:pt x="760" y="134"/>
                  </a:cubicBezTo>
                  <a:cubicBezTo>
                    <a:pt x="766" y="135"/>
                    <a:pt x="771" y="136"/>
                    <a:pt x="776" y="136"/>
                  </a:cubicBezTo>
                  <a:cubicBezTo>
                    <a:pt x="792" y="136"/>
                    <a:pt x="804" y="131"/>
                    <a:pt x="815" y="120"/>
                  </a:cubicBezTo>
                  <a:close/>
                  <a:moveTo>
                    <a:pt x="785" y="0"/>
                  </a:moveTo>
                  <a:cubicBezTo>
                    <a:pt x="757" y="0"/>
                    <a:pt x="727" y="2"/>
                    <a:pt x="696" y="7"/>
                  </a:cubicBezTo>
                  <a:cubicBezTo>
                    <a:pt x="688" y="6"/>
                    <a:pt x="679" y="6"/>
                    <a:pt x="671" y="6"/>
                  </a:cubicBezTo>
                  <a:cubicBezTo>
                    <a:pt x="405" y="6"/>
                    <a:pt x="194" y="211"/>
                    <a:pt x="114" y="471"/>
                  </a:cubicBezTo>
                  <a:cubicBezTo>
                    <a:pt x="1" y="843"/>
                    <a:pt x="360" y="1071"/>
                    <a:pt x="692" y="1112"/>
                  </a:cubicBezTo>
                  <a:cubicBezTo>
                    <a:pt x="716" y="1114"/>
                    <a:pt x="739" y="1116"/>
                    <a:pt x="762" y="1116"/>
                  </a:cubicBezTo>
                  <a:cubicBezTo>
                    <a:pt x="1410" y="1116"/>
                    <a:pt x="1439" y="0"/>
                    <a:pt x="785"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
            <p:cNvSpPr/>
            <p:nvPr/>
          </p:nvSpPr>
          <p:spPr>
            <a:xfrm>
              <a:off x="3585973" y="-379985"/>
              <a:ext cx="318987" cy="277337"/>
            </a:xfrm>
            <a:custGeom>
              <a:avLst/>
              <a:gdLst/>
              <a:ahLst/>
              <a:cxnLst/>
              <a:rect l="l" t="t" r="r" b="b"/>
              <a:pathLst>
                <a:path w="1302" h="1132" extrusionOk="0">
                  <a:moveTo>
                    <a:pt x="686" y="117"/>
                  </a:moveTo>
                  <a:cubicBezTo>
                    <a:pt x="718" y="117"/>
                    <a:pt x="750" y="120"/>
                    <a:pt x="783" y="127"/>
                  </a:cubicBezTo>
                  <a:cubicBezTo>
                    <a:pt x="1061" y="186"/>
                    <a:pt x="1202" y="482"/>
                    <a:pt x="1051" y="732"/>
                  </a:cubicBezTo>
                  <a:cubicBezTo>
                    <a:pt x="961" y="884"/>
                    <a:pt x="762" y="1007"/>
                    <a:pt x="575" y="1007"/>
                  </a:cubicBezTo>
                  <a:cubicBezTo>
                    <a:pt x="537" y="1007"/>
                    <a:pt x="500" y="1002"/>
                    <a:pt x="465" y="991"/>
                  </a:cubicBezTo>
                  <a:cubicBezTo>
                    <a:pt x="233" y="923"/>
                    <a:pt x="110" y="578"/>
                    <a:pt x="224" y="368"/>
                  </a:cubicBezTo>
                  <a:cubicBezTo>
                    <a:pt x="233" y="355"/>
                    <a:pt x="233" y="346"/>
                    <a:pt x="228" y="332"/>
                  </a:cubicBezTo>
                  <a:cubicBezTo>
                    <a:pt x="355" y="213"/>
                    <a:pt x="514" y="117"/>
                    <a:pt x="686" y="117"/>
                  </a:cubicBezTo>
                  <a:close/>
                  <a:moveTo>
                    <a:pt x="702" y="0"/>
                  </a:moveTo>
                  <a:cubicBezTo>
                    <a:pt x="480" y="0"/>
                    <a:pt x="264" y="125"/>
                    <a:pt x="106" y="287"/>
                  </a:cubicBezTo>
                  <a:cubicBezTo>
                    <a:pt x="83" y="309"/>
                    <a:pt x="87" y="337"/>
                    <a:pt x="101" y="355"/>
                  </a:cubicBezTo>
                  <a:cubicBezTo>
                    <a:pt x="1" y="600"/>
                    <a:pt x="110" y="941"/>
                    <a:pt x="342" y="1073"/>
                  </a:cubicBezTo>
                  <a:cubicBezTo>
                    <a:pt x="411" y="1114"/>
                    <a:pt x="487" y="1131"/>
                    <a:pt x="566" y="1131"/>
                  </a:cubicBezTo>
                  <a:cubicBezTo>
                    <a:pt x="779" y="1131"/>
                    <a:pt x="1007" y="1001"/>
                    <a:pt x="1120" y="841"/>
                  </a:cubicBezTo>
                  <a:cubicBezTo>
                    <a:pt x="1302" y="596"/>
                    <a:pt x="1256" y="236"/>
                    <a:pt x="988" y="77"/>
                  </a:cubicBezTo>
                  <a:cubicBezTo>
                    <a:pt x="894" y="24"/>
                    <a:pt x="798" y="0"/>
                    <a:pt x="702"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
            <p:cNvSpPr/>
            <p:nvPr/>
          </p:nvSpPr>
          <p:spPr>
            <a:xfrm>
              <a:off x="4070825" y="-385620"/>
              <a:ext cx="340057" cy="287627"/>
            </a:xfrm>
            <a:custGeom>
              <a:avLst/>
              <a:gdLst/>
              <a:ahLst/>
              <a:cxnLst/>
              <a:rect l="l" t="t" r="r" b="b"/>
              <a:pathLst>
                <a:path w="1388" h="1174" extrusionOk="0">
                  <a:moveTo>
                    <a:pt x="684" y="119"/>
                  </a:moveTo>
                  <a:cubicBezTo>
                    <a:pt x="740" y="119"/>
                    <a:pt x="796" y="128"/>
                    <a:pt x="851" y="146"/>
                  </a:cubicBezTo>
                  <a:cubicBezTo>
                    <a:pt x="855" y="146"/>
                    <a:pt x="855" y="150"/>
                    <a:pt x="860" y="155"/>
                  </a:cubicBezTo>
                  <a:cubicBezTo>
                    <a:pt x="1105" y="296"/>
                    <a:pt x="1242" y="496"/>
                    <a:pt x="1078" y="769"/>
                  </a:cubicBezTo>
                  <a:cubicBezTo>
                    <a:pt x="980" y="933"/>
                    <a:pt x="813" y="1057"/>
                    <a:pt x="633" y="1057"/>
                  </a:cubicBezTo>
                  <a:cubicBezTo>
                    <a:pt x="564" y="1057"/>
                    <a:pt x="493" y="1038"/>
                    <a:pt x="423" y="996"/>
                  </a:cubicBezTo>
                  <a:cubicBezTo>
                    <a:pt x="200" y="860"/>
                    <a:pt x="141" y="555"/>
                    <a:pt x="273" y="337"/>
                  </a:cubicBezTo>
                  <a:cubicBezTo>
                    <a:pt x="364" y="192"/>
                    <a:pt x="523" y="119"/>
                    <a:pt x="684" y="119"/>
                  </a:cubicBezTo>
                  <a:close/>
                  <a:moveTo>
                    <a:pt x="685" y="0"/>
                  </a:moveTo>
                  <a:cubicBezTo>
                    <a:pt x="462" y="0"/>
                    <a:pt x="244" y="115"/>
                    <a:pt x="141" y="328"/>
                  </a:cubicBezTo>
                  <a:cubicBezTo>
                    <a:pt x="0" y="619"/>
                    <a:pt x="118" y="987"/>
                    <a:pt x="409" y="1124"/>
                  </a:cubicBezTo>
                  <a:cubicBezTo>
                    <a:pt x="486" y="1158"/>
                    <a:pt x="561" y="1174"/>
                    <a:pt x="634" y="1174"/>
                  </a:cubicBezTo>
                  <a:cubicBezTo>
                    <a:pt x="856" y="1174"/>
                    <a:pt x="1055" y="1027"/>
                    <a:pt x="1178" y="828"/>
                  </a:cubicBezTo>
                  <a:cubicBezTo>
                    <a:pt x="1387" y="501"/>
                    <a:pt x="1228" y="228"/>
                    <a:pt x="928" y="55"/>
                  </a:cubicBezTo>
                  <a:cubicBezTo>
                    <a:pt x="923" y="46"/>
                    <a:pt x="914" y="41"/>
                    <a:pt x="901" y="37"/>
                  </a:cubicBezTo>
                  <a:cubicBezTo>
                    <a:pt x="831" y="12"/>
                    <a:pt x="758" y="0"/>
                    <a:pt x="685"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 name="Google Shape;22;p2"/>
            <p:cNvSpPr/>
            <p:nvPr/>
          </p:nvSpPr>
          <p:spPr>
            <a:xfrm>
              <a:off x="4528728" y="-406199"/>
              <a:ext cx="351326" cy="273662"/>
            </a:xfrm>
            <a:custGeom>
              <a:avLst/>
              <a:gdLst/>
              <a:ahLst/>
              <a:cxnLst/>
              <a:rect l="l" t="t" r="r" b="b"/>
              <a:pathLst>
                <a:path w="1434" h="1117" extrusionOk="0">
                  <a:moveTo>
                    <a:pt x="810" y="121"/>
                  </a:moveTo>
                  <a:cubicBezTo>
                    <a:pt x="1277" y="146"/>
                    <a:pt x="1253" y="993"/>
                    <a:pt x="739" y="993"/>
                  </a:cubicBezTo>
                  <a:cubicBezTo>
                    <a:pt x="698" y="993"/>
                    <a:pt x="653" y="987"/>
                    <a:pt x="605" y="976"/>
                  </a:cubicBezTo>
                  <a:cubicBezTo>
                    <a:pt x="355" y="912"/>
                    <a:pt x="132" y="739"/>
                    <a:pt x="246" y="457"/>
                  </a:cubicBezTo>
                  <a:cubicBezTo>
                    <a:pt x="317" y="272"/>
                    <a:pt x="467" y="124"/>
                    <a:pt x="663" y="124"/>
                  </a:cubicBezTo>
                  <a:cubicBezTo>
                    <a:pt x="693" y="124"/>
                    <a:pt x="723" y="127"/>
                    <a:pt x="755" y="134"/>
                  </a:cubicBezTo>
                  <a:cubicBezTo>
                    <a:pt x="761" y="135"/>
                    <a:pt x="766" y="136"/>
                    <a:pt x="771" y="136"/>
                  </a:cubicBezTo>
                  <a:cubicBezTo>
                    <a:pt x="787" y="136"/>
                    <a:pt x="799" y="131"/>
                    <a:pt x="810" y="121"/>
                  </a:cubicBezTo>
                  <a:close/>
                  <a:moveTo>
                    <a:pt x="781" y="0"/>
                  </a:moveTo>
                  <a:cubicBezTo>
                    <a:pt x="752" y="0"/>
                    <a:pt x="722" y="3"/>
                    <a:pt x="691" y="7"/>
                  </a:cubicBezTo>
                  <a:cubicBezTo>
                    <a:pt x="683" y="7"/>
                    <a:pt x="674" y="6"/>
                    <a:pt x="666" y="6"/>
                  </a:cubicBezTo>
                  <a:cubicBezTo>
                    <a:pt x="400" y="6"/>
                    <a:pt x="189" y="211"/>
                    <a:pt x="109" y="471"/>
                  </a:cubicBezTo>
                  <a:cubicBezTo>
                    <a:pt x="0" y="844"/>
                    <a:pt x="355" y="1071"/>
                    <a:pt x="687" y="1112"/>
                  </a:cubicBezTo>
                  <a:cubicBezTo>
                    <a:pt x="711" y="1115"/>
                    <a:pt x="734" y="1116"/>
                    <a:pt x="757" y="1116"/>
                  </a:cubicBezTo>
                  <a:cubicBezTo>
                    <a:pt x="1405" y="1116"/>
                    <a:pt x="1434" y="0"/>
                    <a:pt x="781"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 name="Google Shape;23;p2"/>
            <p:cNvSpPr/>
            <p:nvPr/>
          </p:nvSpPr>
          <p:spPr>
            <a:xfrm>
              <a:off x="4954290" y="-463774"/>
              <a:ext cx="338832" cy="288362"/>
            </a:xfrm>
            <a:custGeom>
              <a:avLst/>
              <a:gdLst/>
              <a:ahLst/>
              <a:cxnLst/>
              <a:rect l="l" t="t" r="r" b="b"/>
              <a:pathLst>
                <a:path w="1383" h="1177" extrusionOk="0">
                  <a:moveTo>
                    <a:pt x="681" y="122"/>
                  </a:moveTo>
                  <a:cubicBezTo>
                    <a:pt x="737" y="122"/>
                    <a:pt x="793" y="130"/>
                    <a:pt x="846" y="146"/>
                  </a:cubicBezTo>
                  <a:cubicBezTo>
                    <a:pt x="851" y="151"/>
                    <a:pt x="855" y="151"/>
                    <a:pt x="855" y="156"/>
                  </a:cubicBezTo>
                  <a:cubicBezTo>
                    <a:pt x="1106" y="297"/>
                    <a:pt x="1237" y="497"/>
                    <a:pt x="1074" y="769"/>
                  </a:cubicBezTo>
                  <a:cubicBezTo>
                    <a:pt x="975" y="933"/>
                    <a:pt x="808" y="1057"/>
                    <a:pt x="629" y="1057"/>
                  </a:cubicBezTo>
                  <a:cubicBezTo>
                    <a:pt x="560" y="1057"/>
                    <a:pt x="489" y="1039"/>
                    <a:pt x="419" y="997"/>
                  </a:cubicBezTo>
                  <a:cubicBezTo>
                    <a:pt x="201" y="865"/>
                    <a:pt x="137" y="556"/>
                    <a:pt x="269" y="337"/>
                  </a:cubicBezTo>
                  <a:cubicBezTo>
                    <a:pt x="360" y="192"/>
                    <a:pt x="520" y="122"/>
                    <a:pt x="681" y="122"/>
                  </a:cubicBezTo>
                  <a:close/>
                  <a:moveTo>
                    <a:pt x="685" y="1"/>
                  </a:moveTo>
                  <a:cubicBezTo>
                    <a:pt x="462" y="1"/>
                    <a:pt x="243" y="115"/>
                    <a:pt x="137" y="328"/>
                  </a:cubicBezTo>
                  <a:cubicBezTo>
                    <a:pt x="0" y="619"/>
                    <a:pt x="114" y="988"/>
                    <a:pt x="410" y="1124"/>
                  </a:cubicBezTo>
                  <a:cubicBezTo>
                    <a:pt x="485" y="1160"/>
                    <a:pt x="560" y="1176"/>
                    <a:pt x="633" y="1176"/>
                  </a:cubicBezTo>
                  <a:cubicBezTo>
                    <a:pt x="853" y="1176"/>
                    <a:pt x="1051" y="1027"/>
                    <a:pt x="1174" y="829"/>
                  </a:cubicBezTo>
                  <a:cubicBezTo>
                    <a:pt x="1383" y="501"/>
                    <a:pt x="1224" y="233"/>
                    <a:pt x="928" y="56"/>
                  </a:cubicBezTo>
                  <a:cubicBezTo>
                    <a:pt x="919" y="51"/>
                    <a:pt x="910" y="42"/>
                    <a:pt x="901" y="37"/>
                  </a:cubicBezTo>
                  <a:cubicBezTo>
                    <a:pt x="831" y="13"/>
                    <a:pt x="758" y="1"/>
                    <a:pt x="685"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 name="Google Shape;24;p2"/>
            <p:cNvSpPr/>
            <p:nvPr/>
          </p:nvSpPr>
          <p:spPr>
            <a:xfrm>
              <a:off x="3832197" y="-1027515"/>
              <a:ext cx="2021474" cy="1423190"/>
            </a:xfrm>
            <a:custGeom>
              <a:avLst/>
              <a:gdLst/>
              <a:ahLst/>
              <a:cxnLst/>
              <a:rect l="l" t="t" r="r" b="b"/>
              <a:pathLst>
                <a:path w="8251" h="5809" extrusionOk="0">
                  <a:moveTo>
                    <a:pt x="1206" y="1"/>
                  </a:moveTo>
                  <a:lnTo>
                    <a:pt x="1329" y="478"/>
                  </a:lnTo>
                  <a:lnTo>
                    <a:pt x="1211" y="483"/>
                  </a:lnTo>
                  <a:lnTo>
                    <a:pt x="865" y="501"/>
                  </a:lnTo>
                  <a:cubicBezTo>
                    <a:pt x="865" y="501"/>
                    <a:pt x="911" y="638"/>
                    <a:pt x="961" y="715"/>
                  </a:cubicBezTo>
                  <a:cubicBezTo>
                    <a:pt x="1006" y="788"/>
                    <a:pt x="924" y="860"/>
                    <a:pt x="883" y="901"/>
                  </a:cubicBezTo>
                  <a:cubicBezTo>
                    <a:pt x="842" y="942"/>
                    <a:pt x="592" y="1033"/>
                    <a:pt x="592" y="1033"/>
                  </a:cubicBezTo>
                  <a:cubicBezTo>
                    <a:pt x="592" y="1033"/>
                    <a:pt x="547" y="1101"/>
                    <a:pt x="547" y="1142"/>
                  </a:cubicBezTo>
                  <a:cubicBezTo>
                    <a:pt x="547" y="1179"/>
                    <a:pt x="679" y="1406"/>
                    <a:pt x="679" y="1406"/>
                  </a:cubicBezTo>
                  <a:lnTo>
                    <a:pt x="187" y="1429"/>
                  </a:lnTo>
                  <a:lnTo>
                    <a:pt x="269" y="1556"/>
                  </a:lnTo>
                  <a:lnTo>
                    <a:pt x="419" y="1852"/>
                  </a:lnTo>
                  <a:lnTo>
                    <a:pt x="1" y="1911"/>
                  </a:lnTo>
                  <a:cubicBezTo>
                    <a:pt x="1" y="1911"/>
                    <a:pt x="56" y="1979"/>
                    <a:pt x="110" y="2043"/>
                  </a:cubicBezTo>
                  <a:cubicBezTo>
                    <a:pt x="165" y="2106"/>
                    <a:pt x="760" y="2466"/>
                    <a:pt x="911" y="2548"/>
                  </a:cubicBezTo>
                  <a:cubicBezTo>
                    <a:pt x="1056" y="2629"/>
                    <a:pt x="1643" y="3034"/>
                    <a:pt x="1779" y="3102"/>
                  </a:cubicBezTo>
                  <a:cubicBezTo>
                    <a:pt x="1916" y="3166"/>
                    <a:pt x="3303" y="3912"/>
                    <a:pt x="3494" y="3994"/>
                  </a:cubicBezTo>
                  <a:cubicBezTo>
                    <a:pt x="3685" y="4071"/>
                    <a:pt x="5472" y="4958"/>
                    <a:pt x="6031" y="5235"/>
                  </a:cubicBezTo>
                  <a:cubicBezTo>
                    <a:pt x="6586" y="5508"/>
                    <a:pt x="7373" y="5808"/>
                    <a:pt x="7373" y="5808"/>
                  </a:cubicBezTo>
                  <a:cubicBezTo>
                    <a:pt x="7373" y="5808"/>
                    <a:pt x="7304" y="5640"/>
                    <a:pt x="7282" y="5576"/>
                  </a:cubicBezTo>
                  <a:cubicBezTo>
                    <a:pt x="7264" y="5508"/>
                    <a:pt x="7259" y="5235"/>
                    <a:pt x="7259" y="5235"/>
                  </a:cubicBezTo>
                  <a:lnTo>
                    <a:pt x="7600" y="5199"/>
                  </a:lnTo>
                  <a:lnTo>
                    <a:pt x="7473" y="4680"/>
                  </a:lnTo>
                  <a:lnTo>
                    <a:pt x="7868" y="4535"/>
                  </a:lnTo>
                  <a:lnTo>
                    <a:pt x="7787" y="4075"/>
                  </a:lnTo>
                  <a:lnTo>
                    <a:pt x="8250" y="3848"/>
                  </a:lnTo>
                  <a:lnTo>
                    <a:pt x="8178" y="3807"/>
                  </a:lnTo>
                  <a:cubicBezTo>
                    <a:pt x="8178" y="3807"/>
                    <a:pt x="7023" y="3189"/>
                    <a:pt x="6963" y="3139"/>
                  </a:cubicBezTo>
                  <a:cubicBezTo>
                    <a:pt x="6900" y="3089"/>
                    <a:pt x="4744" y="1947"/>
                    <a:pt x="4744" y="1947"/>
                  </a:cubicBezTo>
                  <a:cubicBezTo>
                    <a:pt x="4744" y="1947"/>
                    <a:pt x="3057" y="1033"/>
                    <a:pt x="2407" y="665"/>
                  </a:cubicBezTo>
                  <a:cubicBezTo>
                    <a:pt x="1752" y="292"/>
                    <a:pt x="1224" y="1"/>
                    <a:pt x="12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 name="Google Shape;25;p2"/>
            <p:cNvSpPr/>
            <p:nvPr/>
          </p:nvSpPr>
          <p:spPr>
            <a:xfrm>
              <a:off x="3806717" y="-1042950"/>
              <a:ext cx="2068024" cy="1457980"/>
            </a:xfrm>
            <a:custGeom>
              <a:avLst/>
              <a:gdLst/>
              <a:ahLst/>
              <a:cxnLst/>
              <a:rect l="l" t="t" r="r" b="b"/>
              <a:pathLst>
                <a:path w="8441" h="5951" extrusionOk="0">
                  <a:moveTo>
                    <a:pt x="1406" y="159"/>
                  </a:moveTo>
                  <a:cubicBezTo>
                    <a:pt x="1528" y="237"/>
                    <a:pt x="1651" y="309"/>
                    <a:pt x="1779" y="373"/>
                  </a:cubicBezTo>
                  <a:cubicBezTo>
                    <a:pt x="1779" y="373"/>
                    <a:pt x="1779" y="378"/>
                    <a:pt x="1774" y="382"/>
                  </a:cubicBezTo>
                  <a:cubicBezTo>
                    <a:pt x="3416" y="1292"/>
                    <a:pt x="5066" y="2178"/>
                    <a:pt x="6713" y="3070"/>
                  </a:cubicBezTo>
                  <a:cubicBezTo>
                    <a:pt x="7227" y="3352"/>
                    <a:pt x="7745" y="3629"/>
                    <a:pt x="8259" y="3907"/>
                  </a:cubicBezTo>
                  <a:cubicBezTo>
                    <a:pt x="8109" y="3975"/>
                    <a:pt x="7963" y="4043"/>
                    <a:pt x="7813" y="4111"/>
                  </a:cubicBezTo>
                  <a:cubicBezTo>
                    <a:pt x="7790" y="4125"/>
                    <a:pt x="7768" y="4152"/>
                    <a:pt x="7781" y="4184"/>
                  </a:cubicBezTo>
                  <a:cubicBezTo>
                    <a:pt x="7822" y="4316"/>
                    <a:pt x="7868" y="4448"/>
                    <a:pt x="7913" y="4580"/>
                  </a:cubicBezTo>
                  <a:cubicBezTo>
                    <a:pt x="7795" y="4616"/>
                    <a:pt x="7681" y="4657"/>
                    <a:pt x="7563" y="4693"/>
                  </a:cubicBezTo>
                  <a:cubicBezTo>
                    <a:pt x="7540" y="4702"/>
                    <a:pt x="7522" y="4734"/>
                    <a:pt x="7531" y="4762"/>
                  </a:cubicBezTo>
                  <a:cubicBezTo>
                    <a:pt x="7572" y="4921"/>
                    <a:pt x="7618" y="5084"/>
                    <a:pt x="7659" y="5248"/>
                  </a:cubicBezTo>
                  <a:cubicBezTo>
                    <a:pt x="7559" y="5266"/>
                    <a:pt x="7463" y="5280"/>
                    <a:pt x="7363" y="5298"/>
                  </a:cubicBezTo>
                  <a:cubicBezTo>
                    <a:pt x="7336" y="5303"/>
                    <a:pt x="7313" y="5325"/>
                    <a:pt x="7313" y="5357"/>
                  </a:cubicBezTo>
                  <a:cubicBezTo>
                    <a:pt x="7322" y="5516"/>
                    <a:pt x="7354" y="5671"/>
                    <a:pt x="7408" y="5817"/>
                  </a:cubicBezTo>
                  <a:cubicBezTo>
                    <a:pt x="7163" y="5744"/>
                    <a:pt x="6931" y="5626"/>
                    <a:pt x="6699" y="5516"/>
                  </a:cubicBezTo>
                  <a:cubicBezTo>
                    <a:pt x="6440" y="5389"/>
                    <a:pt x="6176" y="5266"/>
                    <a:pt x="5917" y="5139"/>
                  </a:cubicBezTo>
                  <a:cubicBezTo>
                    <a:pt x="5389" y="4884"/>
                    <a:pt x="4862" y="4625"/>
                    <a:pt x="4334" y="4366"/>
                  </a:cubicBezTo>
                  <a:cubicBezTo>
                    <a:pt x="3316" y="3857"/>
                    <a:pt x="2306" y="3334"/>
                    <a:pt x="1315" y="2770"/>
                  </a:cubicBezTo>
                  <a:cubicBezTo>
                    <a:pt x="1178" y="2683"/>
                    <a:pt x="1037" y="2597"/>
                    <a:pt x="896" y="2506"/>
                  </a:cubicBezTo>
                  <a:cubicBezTo>
                    <a:pt x="892" y="2506"/>
                    <a:pt x="892" y="2501"/>
                    <a:pt x="887" y="2501"/>
                  </a:cubicBezTo>
                  <a:cubicBezTo>
                    <a:pt x="864" y="2488"/>
                    <a:pt x="842" y="2474"/>
                    <a:pt x="819" y="2456"/>
                  </a:cubicBezTo>
                  <a:cubicBezTo>
                    <a:pt x="637" y="2342"/>
                    <a:pt x="460" y="2229"/>
                    <a:pt x="278" y="2119"/>
                  </a:cubicBezTo>
                  <a:cubicBezTo>
                    <a:pt x="237" y="2083"/>
                    <a:pt x="200" y="2047"/>
                    <a:pt x="164" y="2010"/>
                  </a:cubicBezTo>
                  <a:cubicBezTo>
                    <a:pt x="287" y="1987"/>
                    <a:pt x="405" y="1956"/>
                    <a:pt x="523" y="1915"/>
                  </a:cubicBezTo>
                  <a:cubicBezTo>
                    <a:pt x="555" y="1901"/>
                    <a:pt x="569" y="1860"/>
                    <a:pt x="555" y="1833"/>
                  </a:cubicBezTo>
                  <a:cubicBezTo>
                    <a:pt x="496" y="1737"/>
                    <a:pt x="442" y="1637"/>
                    <a:pt x="382" y="1542"/>
                  </a:cubicBezTo>
                  <a:cubicBezTo>
                    <a:pt x="514" y="1533"/>
                    <a:pt x="651" y="1519"/>
                    <a:pt x="783" y="1510"/>
                  </a:cubicBezTo>
                  <a:cubicBezTo>
                    <a:pt x="819" y="1505"/>
                    <a:pt x="842" y="1460"/>
                    <a:pt x="824" y="1428"/>
                  </a:cubicBezTo>
                  <a:cubicBezTo>
                    <a:pt x="796" y="1374"/>
                    <a:pt x="764" y="1324"/>
                    <a:pt x="737" y="1269"/>
                  </a:cubicBezTo>
                  <a:cubicBezTo>
                    <a:pt x="723" y="1251"/>
                    <a:pt x="714" y="1228"/>
                    <a:pt x="701" y="1210"/>
                  </a:cubicBezTo>
                  <a:cubicBezTo>
                    <a:pt x="687" y="1173"/>
                    <a:pt x="673" y="1173"/>
                    <a:pt x="696" y="1151"/>
                  </a:cubicBezTo>
                  <a:cubicBezTo>
                    <a:pt x="723" y="1119"/>
                    <a:pt x="805" y="1105"/>
                    <a:pt x="842" y="1087"/>
                  </a:cubicBezTo>
                  <a:cubicBezTo>
                    <a:pt x="887" y="1064"/>
                    <a:pt x="937" y="1051"/>
                    <a:pt x="983" y="1023"/>
                  </a:cubicBezTo>
                  <a:cubicBezTo>
                    <a:pt x="1155" y="928"/>
                    <a:pt x="1078" y="751"/>
                    <a:pt x="1024" y="600"/>
                  </a:cubicBezTo>
                  <a:cubicBezTo>
                    <a:pt x="1165" y="587"/>
                    <a:pt x="1301" y="582"/>
                    <a:pt x="1442" y="578"/>
                  </a:cubicBezTo>
                  <a:cubicBezTo>
                    <a:pt x="1474" y="578"/>
                    <a:pt x="1487" y="541"/>
                    <a:pt x="1483" y="514"/>
                  </a:cubicBezTo>
                  <a:cubicBezTo>
                    <a:pt x="1465" y="391"/>
                    <a:pt x="1437" y="273"/>
                    <a:pt x="1406" y="159"/>
                  </a:cubicBezTo>
                  <a:close/>
                  <a:moveTo>
                    <a:pt x="1329" y="0"/>
                  </a:moveTo>
                  <a:cubicBezTo>
                    <a:pt x="1301" y="0"/>
                    <a:pt x="1271" y="34"/>
                    <a:pt x="1278" y="64"/>
                  </a:cubicBezTo>
                  <a:cubicBezTo>
                    <a:pt x="1324" y="200"/>
                    <a:pt x="1360" y="341"/>
                    <a:pt x="1387" y="482"/>
                  </a:cubicBezTo>
                  <a:cubicBezTo>
                    <a:pt x="1242" y="487"/>
                    <a:pt x="1101" y="491"/>
                    <a:pt x="960" y="505"/>
                  </a:cubicBezTo>
                  <a:cubicBezTo>
                    <a:pt x="928" y="510"/>
                    <a:pt x="905" y="541"/>
                    <a:pt x="914" y="573"/>
                  </a:cubicBezTo>
                  <a:cubicBezTo>
                    <a:pt x="933" y="628"/>
                    <a:pt x="951" y="687"/>
                    <a:pt x="969" y="746"/>
                  </a:cubicBezTo>
                  <a:cubicBezTo>
                    <a:pt x="992" y="819"/>
                    <a:pt x="1024" y="882"/>
                    <a:pt x="937" y="932"/>
                  </a:cubicBezTo>
                  <a:cubicBezTo>
                    <a:pt x="842" y="996"/>
                    <a:pt x="728" y="1010"/>
                    <a:pt x="633" y="1069"/>
                  </a:cubicBezTo>
                  <a:cubicBezTo>
                    <a:pt x="587" y="1096"/>
                    <a:pt x="569" y="1142"/>
                    <a:pt x="582" y="1201"/>
                  </a:cubicBezTo>
                  <a:cubicBezTo>
                    <a:pt x="605" y="1269"/>
                    <a:pt x="651" y="1342"/>
                    <a:pt x="692" y="1410"/>
                  </a:cubicBezTo>
                  <a:cubicBezTo>
                    <a:pt x="560" y="1419"/>
                    <a:pt x="428" y="1433"/>
                    <a:pt x="296" y="1442"/>
                  </a:cubicBezTo>
                  <a:cubicBezTo>
                    <a:pt x="260" y="1446"/>
                    <a:pt x="237" y="1492"/>
                    <a:pt x="255" y="1524"/>
                  </a:cubicBezTo>
                  <a:cubicBezTo>
                    <a:pt x="314" y="1628"/>
                    <a:pt x="373" y="1733"/>
                    <a:pt x="432" y="1833"/>
                  </a:cubicBezTo>
                  <a:cubicBezTo>
                    <a:pt x="310" y="1874"/>
                    <a:pt x="191" y="1901"/>
                    <a:pt x="64" y="1919"/>
                  </a:cubicBezTo>
                  <a:cubicBezTo>
                    <a:pt x="19" y="1924"/>
                    <a:pt x="0" y="1978"/>
                    <a:pt x="28" y="2010"/>
                  </a:cubicBezTo>
                  <a:cubicBezTo>
                    <a:pt x="60" y="2051"/>
                    <a:pt x="91" y="2088"/>
                    <a:pt x="128" y="2119"/>
                  </a:cubicBezTo>
                  <a:cubicBezTo>
                    <a:pt x="178" y="2147"/>
                    <a:pt x="223" y="2178"/>
                    <a:pt x="269" y="2219"/>
                  </a:cubicBezTo>
                  <a:cubicBezTo>
                    <a:pt x="278" y="2219"/>
                    <a:pt x="287" y="2224"/>
                    <a:pt x="296" y="2229"/>
                  </a:cubicBezTo>
                  <a:cubicBezTo>
                    <a:pt x="301" y="2229"/>
                    <a:pt x="310" y="2233"/>
                    <a:pt x="314" y="2238"/>
                  </a:cubicBezTo>
                  <a:cubicBezTo>
                    <a:pt x="319" y="2238"/>
                    <a:pt x="319" y="2242"/>
                    <a:pt x="319" y="2242"/>
                  </a:cubicBezTo>
                  <a:cubicBezTo>
                    <a:pt x="432" y="2306"/>
                    <a:pt x="537" y="2379"/>
                    <a:pt x="642" y="2456"/>
                  </a:cubicBezTo>
                  <a:cubicBezTo>
                    <a:pt x="664" y="2470"/>
                    <a:pt x="683" y="2483"/>
                    <a:pt x="701" y="2501"/>
                  </a:cubicBezTo>
                  <a:lnTo>
                    <a:pt x="705" y="2501"/>
                  </a:lnTo>
                  <a:cubicBezTo>
                    <a:pt x="723" y="2515"/>
                    <a:pt x="746" y="2533"/>
                    <a:pt x="764" y="2547"/>
                  </a:cubicBezTo>
                  <a:cubicBezTo>
                    <a:pt x="792" y="2565"/>
                    <a:pt x="814" y="2583"/>
                    <a:pt x="837" y="2597"/>
                  </a:cubicBezTo>
                  <a:cubicBezTo>
                    <a:pt x="901" y="2638"/>
                    <a:pt x="960" y="2683"/>
                    <a:pt x="1024" y="2724"/>
                  </a:cubicBezTo>
                  <a:cubicBezTo>
                    <a:pt x="2552" y="3606"/>
                    <a:pt x="4130" y="4393"/>
                    <a:pt x="5712" y="5157"/>
                  </a:cubicBezTo>
                  <a:cubicBezTo>
                    <a:pt x="6008" y="5303"/>
                    <a:pt x="6303" y="5444"/>
                    <a:pt x="6599" y="5585"/>
                  </a:cubicBezTo>
                  <a:cubicBezTo>
                    <a:pt x="6885" y="5726"/>
                    <a:pt x="7172" y="5876"/>
                    <a:pt x="7486" y="5948"/>
                  </a:cubicBezTo>
                  <a:cubicBezTo>
                    <a:pt x="7490" y="5950"/>
                    <a:pt x="7494" y="5951"/>
                    <a:pt x="7499" y="5951"/>
                  </a:cubicBezTo>
                  <a:cubicBezTo>
                    <a:pt x="7533" y="5951"/>
                    <a:pt x="7557" y="5903"/>
                    <a:pt x="7540" y="5867"/>
                  </a:cubicBezTo>
                  <a:cubicBezTo>
                    <a:pt x="7468" y="5721"/>
                    <a:pt x="7427" y="5562"/>
                    <a:pt x="7413" y="5394"/>
                  </a:cubicBezTo>
                  <a:cubicBezTo>
                    <a:pt x="7518" y="5375"/>
                    <a:pt x="7622" y="5362"/>
                    <a:pt x="7722" y="5344"/>
                  </a:cubicBezTo>
                  <a:cubicBezTo>
                    <a:pt x="7754" y="5339"/>
                    <a:pt x="7781" y="5307"/>
                    <a:pt x="7772" y="5271"/>
                  </a:cubicBezTo>
                  <a:lnTo>
                    <a:pt x="7640" y="4775"/>
                  </a:lnTo>
                  <a:cubicBezTo>
                    <a:pt x="7754" y="4739"/>
                    <a:pt x="7872" y="4702"/>
                    <a:pt x="7991" y="4661"/>
                  </a:cubicBezTo>
                  <a:cubicBezTo>
                    <a:pt x="8013" y="4657"/>
                    <a:pt x="8036" y="4621"/>
                    <a:pt x="8027" y="4593"/>
                  </a:cubicBezTo>
                  <a:lnTo>
                    <a:pt x="7891" y="4189"/>
                  </a:lnTo>
                  <a:cubicBezTo>
                    <a:pt x="8059" y="4111"/>
                    <a:pt x="8222" y="4034"/>
                    <a:pt x="8386" y="3957"/>
                  </a:cubicBezTo>
                  <a:cubicBezTo>
                    <a:pt x="8427" y="3938"/>
                    <a:pt x="8441" y="3879"/>
                    <a:pt x="8400" y="3861"/>
                  </a:cubicBezTo>
                  <a:cubicBezTo>
                    <a:pt x="6476" y="2820"/>
                    <a:pt x="4548" y="1778"/>
                    <a:pt x="2620" y="751"/>
                  </a:cubicBezTo>
                  <a:cubicBezTo>
                    <a:pt x="2383" y="623"/>
                    <a:pt x="2151" y="500"/>
                    <a:pt x="1919" y="378"/>
                  </a:cubicBezTo>
                  <a:cubicBezTo>
                    <a:pt x="1915" y="378"/>
                    <a:pt x="1915" y="373"/>
                    <a:pt x="1910" y="369"/>
                  </a:cubicBezTo>
                  <a:cubicBezTo>
                    <a:pt x="1724" y="241"/>
                    <a:pt x="1533" y="132"/>
                    <a:pt x="1346" y="5"/>
                  </a:cubicBezTo>
                  <a:cubicBezTo>
                    <a:pt x="1341" y="2"/>
                    <a:pt x="1335" y="0"/>
                    <a:pt x="1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 name="Google Shape;26;p2"/>
            <p:cNvSpPr/>
            <p:nvPr/>
          </p:nvSpPr>
          <p:spPr>
            <a:xfrm>
              <a:off x="3805492" y="-1046625"/>
              <a:ext cx="2069249" cy="1465575"/>
            </a:xfrm>
            <a:custGeom>
              <a:avLst/>
              <a:gdLst/>
              <a:ahLst/>
              <a:cxnLst/>
              <a:rect l="l" t="t" r="r" b="b"/>
              <a:pathLst>
                <a:path w="8446" h="5982" extrusionOk="0">
                  <a:moveTo>
                    <a:pt x="1433" y="206"/>
                  </a:moveTo>
                  <a:cubicBezTo>
                    <a:pt x="1561" y="284"/>
                    <a:pt x="1665" y="343"/>
                    <a:pt x="1765" y="393"/>
                  </a:cubicBezTo>
                  <a:lnTo>
                    <a:pt x="1761" y="402"/>
                  </a:lnTo>
                  <a:lnTo>
                    <a:pt x="1774" y="411"/>
                  </a:lnTo>
                  <a:cubicBezTo>
                    <a:pt x="3052" y="1120"/>
                    <a:pt x="4362" y="1830"/>
                    <a:pt x="5631" y="2512"/>
                  </a:cubicBezTo>
                  <a:cubicBezTo>
                    <a:pt x="5990" y="2707"/>
                    <a:pt x="6354" y="2903"/>
                    <a:pt x="6713" y="3098"/>
                  </a:cubicBezTo>
                  <a:cubicBezTo>
                    <a:pt x="7218" y="3371"/>
                    <a:pt x="7723" y="3649"/>
                    <a:pt x="8232" y="3922"/>
                  </a:cubicBezTo>
                  <a:lnTo>
                    <a:pt x="7814" y="4117"/>
                  </a:lnTo>
                  <a:cubicBezTo>
                    <a:pt x="7782" y="4131"/>
                    <a:pt x="7759" y="4163"/>
                    <a:pt x="7773" y="4199"/>
                  </a:cubicBezTo>
                  <a:lnTo>
                    <a:pt x="7900" y="4586"/>
                  </a:lnTo>
                  <a:lnTo>
                    <a:pt x="7564" y="4695"/>
                  </a:lnTo>
                  <a:cubicBezTo>
                    <a:pt x="7532" y="4704"/>
                    <a:pt x="7509" y="4745"/>
                    <a:pt x="7523" y="4777"/>
                  </a:cubicBezTo>
                  <a:lnTo>
                    <a:pt x="7645" y="5249"/>
                  </a:lnTo>
                  <a:lnTo>
                    <a:pt x="7363" y="5299"/>
                  </a:lnTo>
                  <a:cubicBezTo>
                    <a:pt x="7336" y="5304"/>
                    <a:pt x="7304" y="5331"/>
                    <a:pt x="7304" y="5368"/>
                  </a:cubicBezTo>
                  <a:cubicBezTo>
                    <a:pt x="7309" y="5522"/>
                    <a:pt x="7341" y="5668"/>
                    <a:pt x="7391" y="5809"/>
                  </a:cubicBezTo>
                  <a:cubicBezTo>
                    <a:pt x="7182" y="5745"/>
                    <a:pt x="6977" y="5645"/>
                    <a:pt x="6786" y="5554"/>
                  </a:cubicBezTo>
                  <a:lnTo>
                    <a:pt x="6713" y="5518"/>
                  </a:lnTo>
                  <a:cubicBezTo>
                    <a:pt x="6449" y="5390"/>
                    <a:pt x="6190" y="5268"/>
                    <a:pt x="5926" y="5140"/>
                  </a:cubicBezTo>
                  <a:cubicBezTo>
                    <a:pt x="5290" y="4831"/>
                    <a:pt x="4803" y="4595"/>
                    <a:pt x="4348" y="4367"/>
                  </a:cubicBezTo>
                  <a:cubicBezTo>
                    <a:pt x="3175" y="3781"/>
                    <a:pt x="2216" y="3276"/>
                    <a:pt x="1329" y="2771"/>
                  </a:cubicBezTo>
                  <a:cubicBezTo>
                    <a:pt x="1242" y="2716"/>
                    <a:pt x="1151" y="2662"/>
                    <a:pt x="1065" y="2607"/>
                  </a:cubicBezTo>
                  <a:cubicBezTo>
                    <a:pt x="1015" y="2575"/>
                    <a:pt x="960" y="2544"/>
                    <a:pt x="910" y="2512"/>
                  </a:cubicBezTo>
                  <a:cubicBezTo>
                    <a:pt x="906" y="2507"/>
                    <a:pt x="901" y="2503"/>
                    <a:pt x="901" y="2503"/>
                  </a:cubicBezTo>
                  <a:cubicBezTo>
                    <a:pt x="879" y="2489"/>
                    <a:pt x="856" y="2475"/>
                    <a:pt x="833" y="2462"/>
                  </a:cubicBezTo>
                  <a:cubicBezTo>
                    <a:pt x="660" y="2348"/>
                    <a:pt x="474" y="2230"/>
                    <a:pt x="292" y="2125"/>
                  </a:cubicBezTo>
                  <a:cubicBezTo>
                    <a:pt x="260" y="2093"/>
                    <a:pt x="228" y="2062"/>
                    <a:pt x="201" y="2034"/>
                  </a:cubicBezTo>
                  <a:cubicBezTo>
                    <a:pt x="315" y="2012"/>
                    <a:pt x="424" y="1980"/>
                    <a:pt x="533" y="1943"/>
                  </a:cubicBezTo>
                  <a:cubicBezTo>
                    <a:pt x="551" y="1934"/>
                    <a:pt x="569" y="1921"/>
                    <a:pt x="574" y="1902"/>
                  </a:cubicBezTo>
                  <a:cubicBezTo>
                    <a:pt x="583" y="1880"/>
                    <a:pt x="583" y="1857"/>
                    <a:pt x="569" y="1843"/>
                  </a:cubicBezTo>
                  <a:lnTo>
                    <a:pt x="415" y="1570"/>
                  </a:lnTo>
                  <a:lnTo>
                    <a:pt x="788" y="1539"/>
                  </a:lnTo>
                  <a:cubicBezTo>
                    <a:pt x="810" y="1539"/>
                    <a:pt x="829" y="1525"/>
                    <a:pt x="842" y="1502"/>
                  </a:cubicBezTo>
                  <a:cubicBezTo>
                    <a:pt x="851" y="1480"/>
                    <a:pt x="851" y="1457"/>
                    <a:pt x="842" y="1434"/>
                  </a:cubicBezTo>
                  <a:lnTo>
                    <a:pt x="756" y="1279"/>
                  </a:lnTo>
                  <a:cubicBezTo>
                    <a:pt x="751" y="1270"/>
                    <a:pt x="747" y="1266"/>
                    <a:pt x="742" y="1257"/>
                  </a:cubicBezTo>
                  <a:cubicBezTo>
                    <a:pt x="733" y="1243"/>
                    <a:pt x="724" y="1229"/>
                    <a:pt x="719" y="1216"/>
                  </a:cubicBezTo>
                  <a:cubicBezTo>
                    <a:pt x="715" y="1211"/>
                    <a:pt x="710" y="1202"/>
                    <a:pt x="710" y="1198"/>
                  </a:cubicBezTo>
                  <a:cubicBezTo>
                    <a:pt x="701" y="1184"/>
                    <a:pt x="701" y="1184"/>
                    <a:pt x="710" y="1175"/>
                  </a:cubicBezTo>
                  <a:cubicBezTo>
                    <a:pt x="728" y="1152"/>
                    <a:pt x="774" y="1143"/>
                    <a:pt x="806" y="1129"/>
                  </a:cubicBezTo>
                  <a:cubicBezTo>
                    <a:pt x="824" y="1125"/>
                    <a:pt x="842" y="1120"/>
                    <a:pt x="851" y="1116"/>
                  </a:cubicBezTo>
                  <a:cubicBezTo>
                    <a:pt x="865" y="1107"/>
                    <a:pt x="879" y="1102"/>
                    <a:pt x="892" y="1098"/>
                  </a:cubicBezTo>
                  <a:cubicBezTo>
                    <a:pt x="924" y="1084"/>
                    <a:pt x="960" y="1070"/>
                    <a:pt x="992" y="1052"/>
                  </a:cubicBezTo>
                  <a:cubicBezTo>
                    <a:pt x="1170" y="952"/>
                    <a:pt x="1106" y="775"/>
                    <a:pt x="1051" y="629"/>
                  </a:cubicBezTo>
                  <a:cubicBezTo>
                    <a:pt x="1188" y="615"/>
                    <a:pt x="1320" y="611"/>
                    <a:pt x="1447" y="606"/>
                  </a:cubicBezTo>
                  <a:cubicBezTo>
                    <a:pt x="1465" y="606"/>
                    <a:pt x="1479" y="602"/>
                    <a:pt x="1488" y="588"/>
                  </a:cubicBezTo>
                  <a:cubicBezTo>
                    <a:pt x="1502" y="570"/>
                    <a:pt x="1506" y="547"/>
                    <a:pt x="1506" y="529"/>
                  </a:cubicBezTo>
                  <a:cubicBezTo>
                    <a:pt x="1488" y="415"/>
                    <a:pt x="1461" y="311"/>
                    <a:pt x="1433" y="206"/>
                  </a:cubicBezTo>
                  <a:close/>
                  <a:moveTo>
                    <a:pt x="1383" y="138"/>
                  </a:moveTo>
                  <a:lnTo>
                    <a:pt x="1392" y="174"/>
                  </a:lnTo>
                  <a:cubicBezTo>
                    <a:pt x="1424" y="288"/>
                    <a:pt x="1452" y="406"/>
                    <a:pt x="1470" y="529"/>
                  </a:cubicBezTo>
                  <a:cubicBezTo>
                    <a:pt x="1474" y="543"/>
                    <a:pt x="1470" y="556"/>
                    <a:pt x="1461" y="565"/>
                  </a:cubicBezTo>
                  <a:cubicBezTo>
                    <a:pt x="1456" y="575"/>
                    <a:pt x="1452" y="579"/>
                    <a:pt x="1442" y="579"/>
                  </a:cubicBezTo>
                  <a:cubicBezTo>
                    <a:pt x="1311" y="579"/>
                    <a:pt x="1170" y="588"/>
                    <a:pt x="1024" y="597"/>
                  </a:cubicBezTo>
                  <a:lnTo>
                    <a:pt x="1006" y="602"/>
                  </a:lnTo>
                  <a:lnTo>
                    <a:pt x="1020" y="638"/>
                  </a:lnTo>
                  <a:cubicBezTo>
                    <a:pt x="1074" y="784"/>
                    <a:pt x="1129" y="938"/>
                    <a:pt x="974" y="1025"/>
                  </a:cubicBezTo>
                  <a:cubicBezTo>
                    <a:pt x="947" y="1043"/>
                    <a:pt x="910" y="1057"/>
                    <a:pt x="879" y="1070"/>
                  </a:cubicBezTo>
                  <a:cubicBezTo>
                    <a:pt x="865" y="1075"/>
                    <a:pt x="851" y="1079"/>
                    <a:pt x="838" y="1084"/>
                  </a:cubicBezTo>
                  <a:cubicBezTo>
                    <a:pt x="829" y="1093"/>
                    <a:pt x="810" y="1093"/>
                    <a:pt x="797" y="1102"/>
                  </a:cubicBezTo>
                  <a:cubicBezTo>
                    <a:pt x="756" y="1116"/>
                    <a:pt x="710" y="1129"/>
                    <a:pt x="688" y="1152"/>
                  </a:cubicBezTo>
                  <a:cubicBezTo>
                    <a:pt x="665" y="1175"/>
                    <a:pt x="669" y="1188"/>
                    <a:pt x="683" y="1211"/>
                  </a:cubicBezTo>
                  <a:cubicBezTo>
                    <a:pt x="683" y="1216"/>
                    <a:pt x="688" y="1220"/>
                    <a:pt x="692" y="1225"/>
                  </a:cubicBezTo>
                  <a:cubicBezTo>
                    <a:pt x="697" y="1243"/>
                    <a:pt x="706" y="1257"/>
                    <a:pt x="715" y="1270"/>
                  </a:cubicBezTo>
                  <a:lnTo>
                    <a:pt x="728" y="1289"/>
                  </a:lnTo>
                  <a:lnTo>
                    <a:pt x="815" y="1448"/>
                  </a:lnTo>
                  <a:cubicBezTo>
                    <a:pt x="819" y="1457"/>
                    <a:pt x="819" y="1475"/>
                    <a:pt x="815" y="1484"/>
                  </a:cubicBezTo>
                  <a:cubicBezTo>
                    <a:pt x="806" y="1498"/>
                    <a:pt x="797" y="1507"/>
                    <a:pt x="783" y="1507"/>
                  </a:cubicBezTo>
                  <a:lnTo>
                    <a:pt x="365" y="1543"/>
                  </a:lnTo>
                  <a:lnTo>
                    <a:pt x="542" y="1857"/>
                  </a:lnTo>
                  <a:cubicBezTo>
                    <a:pt x="551" y="1866"/>
                    <a:pt x="551" y="1880"/>
                    <a:pt x="547" y="1889"/>
                  </a:cubicBezTo>
                  <a:cubicBezTo>
                    <a:pt x="542" y="1902"/>
                    <a:pt x="533" y="1912"/>
                    <a:pt x="524" y="1916"/>
                  </a:cubicBezTo>
                  <a:cubicBezTo>
                    <a:pt x="406" y="1957"/>
                    <a:pt x="287" y="1989"/>
                    <a:pt x="169" y="2007"/>
                  </a:cubicBezTo>
                  <a:lnTo>
                    <a:pt x="142" y="2012"/>
                  </a:lnTo>
                  <a:lnTo>
                    <a:pt x="160" y="2034"/>
                  </a:lnTo>
                  <a:cubicBezTo>
                    <a:pt x="192" y="2071"/>
                    <a:pt x="228" y="2107"/>
                    <a:pt x="274" y="2143"/>
                  </a:cubicBezTo>
                  <a:cubicBezTo>
                    <a:pt x="460" y="2257"/>
                    <a:pt x="642" y="2371"/>
                    <a:pt x="815" y="2485"/>
                  </a:cubicBezTo>
                  <a:cubicBezTo>
                    <a:pt x="838" y="2498"/>
                    <a:pt x="860" y="2512"/>
                    <a:pt x="883" y="2530"/>
                  </a:cubicBezTo>
                  <a:cubicBezTo>
                    <a:pt x="888" y="2530"/>
                    <a:pt x="888" y="2530"/>
                    <a:pt x="892" y="2535"/>
                  </a:cubicBezTo>
                  <a:cubicBezTo>
                    <a:pt x="947" y="2566"/>
                    <a:pt x="997" y="2598"/>
                    <a:pt x="1051" y="2635"/>
                  </a:cubicBezTo>
                  <a:cubicBezTo>
                    <a:pt x="1138" y="2685"/>
                    <a:pt x="1224" y="2744"/>
                    <a:pt x="1311" y="2798"/>
                  </a:cubicBezTo>
                  <a:cubicBezTo>
                    <a:pt x="2202" y="3303"/>
                    <a:pt x="3161" y="3808"/>
                    <a:pt x="4335" y="4395"/>
                  </a:cubicBezTo>
                  <a:cubicBezTo>
                    <a:pt x="4789" y="4622"/>
                    <a:pt x="5276" y="4858"/>
                    <a:pt x="5913" y="5168"/>
                  </a:cubicBezTo>
                  <a:cubicBezTo>
                    <a:pt x="6177" y="5290"/>
                    <a:pt x="6436" y="5418"/>
                    <a:pt x="6699" y="5545"/>
                  </a:cubicBezTo>
                  <a:lnTo>
                    <a:pt x="6772" y="5577"/>
                  </a:lnTo>
                  <a:cubicBezTo>
                    <a:pt x="6977" y="5677"/>
                    <a:pt x="7186" y="5782"/>
                    <a:pt x="7409" y="5845"/>
                  </a:cubicBezTo>
                  <a:lnTo>
                    <a:pt x="7436" y="5854"/>
                  </a:lnTo>
                  <a:lnTo>
                    <a:pt x="7436" y="5854"/>
                  </a:lnTo>
                  <a:lnTo>
                    <a:pt x="7423" y="5822"/>
                  </a:lnTo>
                  <a:cubicBezTo>
                    <a:pt x="7368" y="5681"/>
                    <a:pt x="7336" y="5527"/>
                    <a:pt x="7327" y="5368"/>
                  </a:cubicBezTo>
                  <a:cubicBezTo>
                    <a:pt x="7327" y="5340"/>
                    <a:pt x="7345" y="5327"/>
                    <a:pt x="7363" y="5322"/>
                  </a:cubicBezTo>
                  <a:lnTo>
                    <a:pt x="7677" y="5272"/>
                  </a:lnTo>
                  <a:lnTo>
                    <a:pt x="7545" y="4767"/>
                  </a:lnTo>
                  <a:cubicBezTo>
                    <a:pt x="7541" y="4749"/>
                    <a:pt x="7554" y="4722"/>
                    <a:pt x="7568" y="4717"/>
                  </a:cubicBezTo>
                  <a:lnTo>
                    <a:pt x="7932" y="4599"/>
                  </a:lnTo>
                  <a:lnTo>
                    <a:pt x="7795" y="4190"/>
                  </a:lnTo>
                  <a:cubicBezTo>
                    <a:pt x="7786" y="4172"/>
                    <a:pt x="7805" y="4149"/>
                    <a:pt x="7823" y="4140"/>
                  </a:cubicBezTo>
                  <a:lnTo>
                    <a:pt x="8291" y="3922"/>
                  </a:lnTo>
                  <a:lnTo>
                    <a:pt x="8264" y="3908"/>
                  </a:lnTo>
                  <a:cubicBezTo>
                    <a:pt x="7750" y="3631"/>
                    <a:pt x="7236" y="3349"/>
                    <a:pt x="6722" y="3071"/>
                  </a:cubicBezTo>
                  <a:cubicBezTo>
                    <a:pt x="6363" y="2876"/>
                    <a:pt x="5999" y="2680"/>
                    <a:pt x="5640" y="2485"/>
                  </a:cubicBezTo>
                  <a:cubicBezTo>
                    <a:pt x="4376" y="1802"/>
                    <a:pt x="3070" y="1098"/>
                    <a:pt x="1797" y="388"/>
                  </a:cubicBezTo>
                  <a:lnTo>
                    <a:pt x="1802" y="379"/>
                  </a:lnTo>
                  <a:lnTo>
                    <a:pt x="1788" y="370"/>
                  </a:lnTo>
                  <a:cubicBezTo>
                    <a:pt x="1679" y="315"/>
                    <a:pt x="1561" y="252"/>
                    <a:pt x="1415" y="161"/>
                  </a:cubicBezTo>
                  <a:lnTo>
                    <a:pt x="1383" y="138"/>
                  </a:lnTo>
                  <a:close/>
                  <a:moveTo>
                    <a:pt x="1334" y="28"/>
                  </a:moveTo>
                  <a:cubicBezTo>
                    <a:pt x="1337" y="28"/>
                    <a:pt x="1340" y="28"/>
                    <a:pt x="1342" y="29"/>
                  </a:cubicBezTo>
                  <a:cubicBezTo>
                    <a:pt x="1424" y="88"/>
                    <a:pt x="1511" y="138"/>
                    <a:pt x="1593" y="193"/>
                  </a:cubicBezTo>
                  <a:cubicBezTo>
                    <a:pt x="1697" y="256"/>
                    <a:pt x="1806" y="324"/>
                    <a:pt x="1906" y="397"/>
                  </a:cubicBezTo>
                  <a:cubicBezTo>
                    <a:pt x="1911" y="397"/>
                    <a:pt x="1911" y="397"/>
                    <a:pt x="1911" y="402"/>
                  </a:cubicBezTo>
                  <a:lnTo>
                    <a:pt x="1915" y="406"/>
                  </a:lnTo>
                  <a:cubicBezTo>
                    <a:pt x="2147" y="529"/>
                    <a:pt x="2384" y="652"/>
                    <a:pt x="2616" y="775"/>
                  </a:cubicBezTo>
                  <a:cubicBezTo>
                    <a:pt x="4612" y="1843"/>
                    <a:pt x="6577" y="2903"/>
                    <a:pt x="8396" y="3885"/>
                  </a:cubicBezTo>
                  <a:cubicBezTo>
                    <a:pt x="8414" y="3894"/>
                    <a:pt x="8414" y="3908"/>
                    <a:pt x="8414" y="3917"/>
                  </a:cubicBezTo>
                  <a:cubicBezTo>
                    <a:pt x="8414" y="3935"/>
                    <a:pt x="8400" y="3953"/>
                    <a:pt x="8387" y="3958"/>
                  </a:cubicBezTo>
                  <a:lnTo>
                    <a:pt x="7877" y="4199"/>
                  </a:lnTo>
                  <a:lnTo>
                    <a:pt x="8014" y="4613"/>
                  </a:lnTo>
                  <a:cubicBezTo>
                    <a:pt x="8018" y="4622"/>
                    <a:pt x="8018" y="4631"/>
                    <a:pt x="8014" y="4645"/>
                  </a:cubicBezTo>
                  <a:cubicBezTo>
                    <a:pt x="8005" y="4654"/>
                    <a:pt x="8000" y="4663"/>
                    <a:pt x="7991" y="4663"/>
                  </a:cubicBezTo>
                  <a:lnTo>
                    <a:pt x="7627" y="4781"/>
                  </a:lnTo>
                  <a:lnTo>
                    <a:pt x="7764" y="5290"/>
                  </a:lnTo>
                  <a:cubicBezTo>
                    <a:pt x="7768" y="5304"/>
                    <a:pt x="7764" y="5318"/>
                    <a:pt x="7759" y="5322"/>
                  </a:cubicBezTo>
                  <a:cubicBezTo>
                    <a:pt x="7750" y="5331"/>
                    <a:pt x="7741" y="5340"/>
                    <a:pt x="7727" y="5345"/>
                  </a:cubicBezTo>
                  <a:lnTo>
                    <a:pt x="7404" y="5395"/>
                  </a:lnTo>
                  <a:lnTo>
                    <a:pt x="7404" y="5409"/>
                  </a:lnTo>
                  <a:cubicBezTo>
                    <a:pt x="7418" y="5581"/>
                    <a:pt x="7459" y="5741"/>
                    <a:pt x="7532" y="5886"/>
                  </a:cubicBezTo>
                  <a:cubicBezTo>
                    <a:pt x="7541" y="5904"/>
                    <a:pt x="7536" y="5923"/>
                    <a:pt x="7527" y="5936"/>
                  </a:cubicBezTo>
                  <a:cubicBezTo>
                    <a:pt x="7520" y="5944"/>
                    <a:pt x="7512" y="5951"/>
                    <a:pt x="7502" y="5951"/>
                  </a:cubicBezTo>
                  <a:cubicBezTo>
                    <a:pt x="7500" y="5951"/>
                    <a:pt x="7498" y="5951"/>
                    <a:pt x="7495" y="5950"/>
                  </a:cubicBezTo>
                  <a:cubicBezTo>
                    <a:pt x="7218" y="5882"/>
                    <a:pt x="6963" y="5759"/>
                    <a:pt x="6713" y="5636"/>
                  </a:cubicBezTo>
                  <a:cubicBezTo>
                    <a:pt x="6677" y="5622"/>
                    <a:pt x="6645" y="5604"/>
                    <a:pt x="6613" y="5586"/>
                  </a:cubicBezTo>
                  <a:cubicBezTo>
                    <a:pt x="6317" y="5445"/>
                    <a:pt x="6022" y="5304"/>
                    <a:pt x="5726" y="5159"/>
                  </a:cubicBezTo>
                  <a:cubicBezTo>
                    <a:pt x="4212" y="4426"/>
                    <a:pt x="2593" y="3626"/>
                    <a:pt x="1038" y="2730"/>
                  </a:cubicBezTo>
                  <a:cubicBezTo>
                    <a:pt x="983" y="2689"/>
                    <a:pt x="915" y="2644"/>
                    <a:pt x="851" y="2598"/>
                  </a:cubicBezTo>
                  <a:cubicBezTo>
                    <a:pt x="829" y="2585"/>
                    <a:pt x="801" y="2566"/>
                    <a:pt x="778" y="2553"/>
                  </a:cubicBezTo>
                  <a:cubicBezTo>
                    <a:pt x="760" y="2535"/>
                    <a:pt x="738" y="2521"/>
                    <a:pt x="715" y="2503"/>
                  </a:cubicBezTo>
                  <a:lnTo>
                    <a:pt x="656" y="2457"/>
                  </a:lnTo>
                  <a:cubicBezTo>
                    <a:pt x="542" y="2371"/>
                    <a:pt x="433" y="2303"/>
                    <a:pt x="328" y="2244"/>
                  </a:cubicBezTo>
                  <a:cubicBezTo>
                    <a:pt x="324" y="2239"/>
                    <a:pt x="315" y="2234"/>
                    <a:pt x="306" y="2230"/>
                  </a:cubicBezTo>
                  <a:cubicBezTo>
                    <a:pt x="296" y="2225"/>
                    <a:pt x="287" y="2221"/>
                    <a:pt x="278" y="2221"/>
                  </a:cubicBezTo>
                  <a:cubicBezTo>
                    <a:pt x="228" y="2175"/>
                    <a:pt x="183" y="2148"/>
                    <a:pt x="137" y="2121"/>
                  </a:cubicBezTo>
                  <a:cubicBezTo>
                    <a:pt x="105" y="2089"/>
                    <a:pt x="74" y="2053"/>
                    <a:pt x="46" y="2016"/>
                  </a:cubicBezTo>
                  <a:cubicBezTo>
                    <a:pt x="33" y="2002"/>
                    <a:pt x="33" y="1984"/>
                    <a:pt x="37" y="1971"/>
                  </a:cubicBezTo>
                  <a:cubicBezTo>
                    <a:pt x="42" y="1957"/>
                    <a:pt x="55" y="1948"/>
                    <a:pt x="69" y="1943"/>
                  </a:cubicBezTo>
                  <a:cubicBezTo>
                    <a:pt x="192" y="1930"/>
                    <a:pt x="315" y="1902"/>
                    <a:pt x="442" y="1862"/>
                  </a:cubicBezTo>
                  <a:lnTo>
                    <a:pt x="460" y="1857"/>
                  </a:lnTo>
                  <a:lnTo>
                    <a:pt x="269" y="1530"/>
                  </a:lnTo>
                  <a:cubicBezTo>
                    <a:pt x="265" y="1520"/>
                    <a:pt x="265" y="1507"/>
                    <a:pt x="274" y="1493"/>
                  </a:cubicBezTo>
                  <a:cubicBezTo>
                    <a:pt x="278" y="1480"/>
                    <a:pt x="292" y="1470"/>
                    <a:pt x="301" y="1470"/>
                  </a:cubicBezTo>
                  <a:lnTo>
                    <a:pt x="724" y="1434"/>
                  </a:lnTo>
                  <a:lnTo>
                    <a:pt x="706" y="1407"/>
                  </a:lnTo>
                  <a:cubicBezTo>
                    <a:pt x="665" y="1343"/>
                    <a:pt x="619" y="1275"/>
                    <a:pt x="601" y="1211"/>
                  </a:cubicBezTo>
                  <a:cubicBezTo>
                    <a:pt x="587" y="1157"/>
                    <a:pt x="601" y="1120"/>
                    <a:pt x="647" y="1093"/>
                  </a:cubicBezTo>
                  <a:cubicBezTo>
                    <a:pt x="692" y="1066"/>
                    <a:pt x="742" y="1047"/>
                    <a:pt x="792" y="1029"/>
                  </a:cubicBezTo>
                  <a:cubicBezTo>
                    <a:pt x="847" y="1011"/>
                    <a:pt x="901" y="993"/>
                    <a:pt x="951" y="961"/>
                  </a:cubicBezTo>
                  <a:cubicBezTo>
                    <a:pt x="1033" y="907"/>
                    <a:pt x="1015" y="838"/>
                    <a:pt x="992" y="779"/>
                  </a:cubicBezTo>
                  <a:cubicBezTo>
                    <a:pt x="992" y="770"/>
                    <a:pt x="988" y="761"/>
                    <a:pt x="988" y="756"/>
                  </a:cubicBezTo>
                  <a:lnTo>
                    <a:pt x="933" y="579"/>
                  </a:lnTo>
                  <a:cubicBezTo>
                    <a:pt x="929" y="570"/>
                    <a:pt x="933" y="561"/>
                    <a:pt x="938" y="552"/>
                  </a:cubicBezTo>
                  <a:cubicBezTo>
                    <a:pt x="947" y="543"/>
                    <a:pt x="956" y="534"/>
                    <a:pt x="965" y="534"/>
                  </a:cubicBezTo>
                  <a:cubicBezTo>
                    <a:pt x="1101" y="520"/>
                    <a:pt x="1247" y="511"/>
                    <a:pt x="1392" y="511"/>
                  </a:cubicBezTo>
                  <a:lnTo>
                    <a:pt x="1406" y="511"/>
                  </a:lnTo>
                  <a:lnTo>
                    <a:pt x="1406" y="493"/>
                  </a:lnTo>
                  <a:cubicBezTo>
                    <a:pt x="1379" y="352"/>
                    <a:pt x="1342" y="211"/>
                    <a:pt x="1297" y="74"/>
                  </a:cubicBezTo>
                  <a:cubicBezTo>
                    <a:pt x="1292" y="61"/>
                    <a:pt x="1301" y="42"/>
                    <a:pt x="1315" y="33"/>
                  </a:cubicBezTo>
                  <a:cubicBezTo>
                    <a:pt x="1315" y="33"/>
                    <a:pt x="1324" y="28"/>
                    <a:pt x="1334" y="28"/>
                  </a:cubicBezTo>
                  <a:close/>
                  <a:moveTo>
                    <a:pt x="1329" y="1"/>
                  </a:moveTo>
                  <a:cubicBezTo>
                    <a:pt x="1318" y="1"/>
                    <a:pt x="1307" y="5"/>
                    <a:pt x="1297" y="15"/>
                  </a:cubicBezTo>
                  <a:cubicBezTo>
                    <a:pt x="1279" y="29"/>
                    <a:pt x="1261" y="56"/>
                    <a:pt x="1270" y="83"/>
                  </a:cubicBezTo>
                  <a:cubicBezTo>
                    <a:pt x="1315" y="215"/>
                    <a:pt x="1347" y="347"/>
                    <a:pt x="1374" y="484"/>
                  </a:cubicBezTo>
                  <a:cubicBezTo>
                    <a:pt x="1233" y="488"/>
                    <a:pt x="1097" y="493"/>
                    <a:pt x="960" y="506"/>
                  </a:cubicBezTo>
                  <a:cubicBezTo>
                    <a:pt x="942" y="506"/>
                    <a:pt x="929" y="520"/>
                    <a:pt x="915" y="538"/>
                  </a:cubicBezTo>
                  <a:cubicBezTo>
                    <a:pt x="906" y="552"/>
                    <a:pt x="901" y="575"/>
                    <a:pt x="906" y="593"/>
                  </a:cubicBezTo>
                  <a:lnTo>
                    <a:pt x="960" y="766"/>
                  </a:lnTo>
                  <a:lnTo>
                    <a:pt x="965" y="788"/>
                  </a:lnTo>
                  <a:cubicBezTo>
                    <a:pt x="988" y="852"/>
                    <a:pt x="1001" y="893"/>
                    <a:pt x="938" y="938"/>
                  </a:cubicBezTo>
                  <a:cubicBezTo>
                    <a:pt x="888" y="966"/>
                    <a:pt x="838" y="984"/>
                    <a:pt x="783" y="1002"/>
                  </a:cubicBezTo>
                  <a:cubicBezTo>
                    <a:pt x="733" y="1020"/>
                    <a:pt x="678" y="1038"/>
                    <a:pt x="633" y="1070"/>
                  </a:cubicBezTo>
                  <a:cubicBezTo>
                    <a:pt x="578" y="1102"/>
                    <a:pt x="560" y="1157"/>
                    <a:pt x="574" y="1216"/>
                  </a:cubicBezTo>
                  <a:cubicBezTo>
                    <a:pt x="592" y="1284"/>
                    <a:pt x="633" y="1348"/>
                    <a:pt x="674" y="1411"/>
                  </a:cubicBezTo>
                  <a:lnTo>
                    <a:pt x="301" y="1443"/>
                  </a:lnTo>
                  <a:cubicBezTo>
                    <a:pt x="278" y="1443"/>
                    <a:pt x="260" y="1457"/>
                    <a:pt x="246" y="1480"/>
                  </a:cubicBezTo>
                  <a:cubicBezTo>
                    <a:pt x="237" y="1502"/>
                    <a:pt x="237" y="1525"/>
                    <a:pt x="246" y="1548"/>
                  </a:cubicBezTo>
                  <a:lnTo>
                    <a:pt x="415" y="1839"/>
                  </a:lnTo>
                  <a:cubicBezTo>
                    <a:pt x="301" y="1875"/>
                    <a:pt x="183" y="1902"/>
                    <a:pt x="69" y="1921"/>
                  </a:cubicBezTo>
                  <a:cubicBezTo>
                    <a:pt x="42" y="1921"/>
                    <a:pt x="24" y="1939"/>
                    <a:pt x="14" y="1962"/>
                  </a:cubicBezTo>
                  <a:cubicBezTo>
                    <a:pt x="1" y="1984"/>
                    <a:pt x="5" y="2016"/>
                    <a:pt x="24" y="2034"/>
                  </a:cubicBezTo>
                  <a:cubicBezTo>
                    <a:pt x="55" y="2071"/>
                    <a:pt x="83" y="2107"/>
                    <a:pt x="119" y="2143"/>
                  </a:cubicBezTo>
                  <a:lnTo>
                    <a:pt x="124" y="2148"/>
                  </a:lnTo>
                  <a:cubicBezTo>
                    <a:pt x="169" y="2171"/>
                    <a:pt x="215" y="2198"/>
                    <a:pt x="265" y="2244"/>
                  </a:cubicBezTo>
                  <a:lnTo>
                    <a:pt x="269" y="2248"/>
                  </a:lnTo>
                  <a:cubicBezTo>
                    <a:pt x="278" y="2248"/>
                    <a:pt x="287" y="2253"/>
                    <a:pt x="292" y="2257"/>
                  </a:cubicBezTo>
                  <a:cubicBezTo>
                    <a:pt x="301" y="2257"/>
                    <a:pt x="306" y="2262"/>
                    <a:pt x="315" y="2266"/>
                  </a:cubicBezTo>
                  <a:cubicBezTo>
                    <a:pt x="419" y="2325"/>
                    <a:pt x="524" y="2394"/>
                    <a:pt x="638" y="2480"/>
                  </a:cubicBezTo>
                  <a:cubicBezTo>
                    <a:pt x="660" y="2494"/>
                    <a:pt x="678" y="2512"/>
                    <a:pt x="701" y="2525"/>
                  </a:cubicBezTo>
                  <a:cubicBezTo>
                    <a:pt x="719" y="2544"/>
                    <a:pt x="742" y="2557"/>
                    <a:pt x="760" y="2575"/>
                  </a:cubicBezTo>
                  <a:lnTo>
                    <a:pt x="838" y="2626"/>
                  </a:lnTo>
                  <a:cubicBezTo>
                    <a:pt x="901" y="2666"/>
                    <a:pt x="965" y="2712"/>
                    <a:pt x="1024" y="2753"/>
                  </a:cubicBezTo>
                  <a:cubicBezTo>
                    <a:pt x="2579" y="3649"/>
                    <a:pt x="4198" y="4454"/>
                    <a:pt x="5713" y="5186"/>
                  </a:cubicBezTo>
                  <a:cubicBezTo>
                    <a:pt x="6008" y="5331"/>
                    <a:pt x="6304" y="5472"/>
                    <a:pt x="6599" y="5613"/>
                  </a:cubicBezTo>
                  <a:cubicBezTo>
                    <a:pt x="6631" y="5631"/>
                    <a:pt x="6668" y="5645"/>
                    <a:pt x="6699" y="5663"/>
                  </a:cubicBezTo>
                  <a:cubicBezTo>
                    <a:pt x="6950" y="5786"/>
                    <a:pt x="7209" y="5913"/>
                    <a:pt x="7486" y="5977"/>
                  </a:cubicBezTo>
                  <a:cubicBezTo>
                    <a:pt x="7491" y="5982"/>
                    <a:pt x="7495" y="5982"/>
                    <a:pt x="7500" y="5982"/>
                  </a:cubicBezTo>
                  <a:cubicBezTo>
                    <a:pt x="7518" y="5982"/>
                    <a:pt x="7536" y="5973"/>
                    <a:pt x="7545" y="5954"/>
                  </a:cubicBezTo>
                  <a:cubicBezTo>
                    <a:pt x="7564" y="5932"/>
                    <a:pt x="7568" y="5900"/>
                    <a:pt x="7559" y="5877"/>
                  </a:cubicBezTo>
                  <a:cubicBezTo>
                    <a:pt x="7491" y="5736"/>
                    <a:pt x="7450" y="5581"/>
                    <a:pt x="7436" y="5422"/>
                  </a:cubicBezTo>
                  <a:lnTo>
                    <a:pt x="7732" y="5372"/>
                  </a:lnTo>
                  <a:cubicBezTo>
                    <a:pt x="7750" y="5368"/>
                    <a:pt x="7768" y="5359"/>
                    <a:pt x="7782" y="5340"/>
                  </a:cubicBezTo>
                  <a:cubicBezTo>
                    <a:pt x="7791" y="5322"/>
                    <a:pt x="7795" y="5304"/>
                    <a:pt x="7791" y="5286"/>
                  </a:cubicBezTo>
                  <a:lnTo>
                    <a:pt x="7659" y="4799"/>
                  </a:lnTo>
                  <a:lnTo>
                    <a:pt x="8000" y="4690"/>
                  </a:lnTo>
                  <a:cubicBezTo>
                    <a:pt x="8014" y="4686"/>
                    <a:pt x="8032" y="4672"/>
                    <a:pt x="8036" y="4658"/>
                  </a:cubicBezTo>
                  <a:cubicBezTo>
                    <a:pt x="8046" y="4640"/>
                    <a:pt x="8050" y="4622"/>
                    <a:pt x="8046" y="4604"/>
                  </a:cubicBezTo>
                  <a:lnTo>
                    <a:pt x="7914" y="4213"/>
                  </a:lnTo>
                  <a:lnTo>
                    <a:pt x="8400" y="3985"/>
                  </a:lnTo>
                  <a:cubicBezTo>
                    <a:pt x="8423" y="3976"/>
                    <a:pt x="8441" y="3949"/>
                    <a:pt x="8441" y="3917"/>
                  </a:cubicBezTo>
                  <a:cubicBezTo>
                    <a:pt x="8446" y="3894"/>
                    <a:pt x="8432" y="3872"/>
                    <a:pt x="8409" y="3862"/>
                  </a:cubicBezTo>
                  <a:cubicBezTo>
                    <a:pt x="6590" y="2876"/>
                    <a:pt x="4630" y="1821"/>
                    <a:pt x="2629" y="752"/>
                  </a:cubicBezTo>
                  <a:cubicBezTo>
                    <a:pt x="2397" y="629"/>
                    <a:pt x="2166" y="506"/>
                    <a:pt x="1934" y="384"/>
                  </a:cubicBezTo>
                  <a:cubicBezTo>
                    <a:pt x="1929" y="379"/>
                    <a:pt x="1929" y="374"/>
                    <a:pt x="1924" y="374"/>
                  </a:cubicBezTo>
                  <a:cubicBezTo>
                    <a:pt x="1820" y="302"/>
                    <a:pt x="1711" y="233"/>
                    <a:pt x="1606" y="170"/>
                  </a:cubicBezTo>
                  <a:cubicBezTo>
                    <a:pt x="1524" y="115"/>
                    <a:pt x="1438" y="65"/>
                    <a:pt x="1356" y="11"/>
                  </a:cubicBezTo>
                  <a:cubicBezTo>
                    <a:pt x="1348" y="4"/>
                    <a:pt x="1338" y="1"/>
                    <a:pt x="1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7" name="Google Shape;27;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grpSp>
        <p:nvGrpSpPr>
          <p:cNvPr id="28" name="Google Shape;28;p2"/>
          <p:cNvGrpSpPr/>
          <p:nvPr/>
        </p:nvGrpSpPr>
        <p:grpSpPr>
          <a:xfrm rot="1633944">
            <a:off x="5823449" y="4555279"/>
            <a:ext cx="865442" cy="1072260"/>
            <a:chOff x="5286775" y="2737300"/>
            <a:chExt cx="91550" cy="85075"/>
          </a:xfrm>
        </p:grpSpPr>
        <p:sp>
          <p:nvSpPr>
            <p:cNvPr id="29" name="Google Shape;29;p2"/>
            <p:cNvSpPr/>
            <p:nvPr/>
          </p:nvSpPr>
          <p:spPr>
            <a:xfrm>
              <a:off x="5312575" y="2765250"/>
              <a:ext cx="3550" cy="7050"/>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 name="Google Shape;30;p2"/>
            <p:cNvSpPr/>
            <p:nvPr/>
          </p:nvSpPr>
          <p:spPr>
            <a:xfrm>
              <a:off x="5345900" y="2765000"/>
              <a:ext cx="3550" cy="7350"/>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 name="Google Shape;31;p2"/>
            <p:cNvSpPr/>
            <p:nvPr/>
          </p:nvSpPr>
          <p:spPr>
            <a:xfrm>
              <a:off x="5312575" y="2765250"/>
              <a:ext cx="3550" cy="7050"/>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 name="Google Shape;32;p2"/>
            <p:cNvSpPr/>
            <p:nvPr/>
          </p:nvSpPr>
          <p:spPr>
            <a:xfrm>
              <a:off x="5345900" y="2765000"/>
              <a:ext cx="3550" cy="7350"/>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 name="Google Shape;33;p2"/>
            <p:cNvSpPr/>
            <p:nvPr/>
          </p:nvSpPr>
          <p:spPr>
            <a:xfrm>
              <a:off x="5312575" y="2765250"/>
              <a:ext cx="3550" cy="7050"/>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4" name="Google Shape;34;p2"/>
            <p:cNvSpPr/>
            <p:nvPr/>
          </p:nvSpPr>
          <p:spPr>
            <a:xfrm>
              <a:off x="5345900" y="2765000"/>
              <a:ext cx="3550" cy="7350"/>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 name="Google Shape;35;p2"/>
            <p:cNvSpPr/>
            <p:nvPr/>
          </p:nvSpPr>
          <p:spPr>
            <a:xfrm>
              <a:off x="5288600" y="2738975"/>
              <a:ext cx="86200" cy="81700"/>
            </a:xfrm>
            <a:custGeom>
              <a:avLst/>
              <a:gdLst/>
              <a:ahLst/>
              <a:cxnLst/>
              <a:rect l="l" t="t" r="r" b="b"/>
              <a:pathLst>
                <a:path w="3448" h="3268" extrusionOk="0">
                  <a:moveTo>
                    <a:pt x="1683" y="1"/>
                  </a:moveTo>
                  <a:cubicBezTo>
                    <a:pt x="1135" y="1"/>
                    <a:pt x="782" y="257"/>
                    <a:pt x="782" y="257"/>
                  </a:cubicBezTo>
                  <a:cubicBezTo>
                    <a:pt x="660" y="329"/>
                    <a:pt x="455" y="566"/>
                    <a:pt x="278" y="793"/>
                  </a:cubicBezTo>
                  <a:cubicBezTo>
                    <a:pt x="96" y="1025"/>
                    <a:pt x="14" y="1462"/>
                    <a:pt x="9" y="1735"/>
                  </a:cubicBezTo>
                  <a:cubicBezTo>
                    <a:pt x="0" y="2012"/>
                    <a:pt x="182" y="2371"/>
                    <a:pt x="496" y="2780"/>
                  </a:cubicBezTo>
                  <a:cubicBezTo>
                    <a:pt x="810" y="3190"/>
                    <a:pt x="1233" y="3244"/>
                    <a:pt x="1942" y="3267"/>
                  </a:cubicBezTo>
                  <a:cubicBezTo>
                    <a:pt x="1950" y="3267"/>
                    <a:pt x="1958" y="3267"/>
                    <a:pt x="1966" y="3267"/>
                  </a:cubicBezTo>
                  <a:cubicBezTo>
                    <a:pt x="2661" y="3267"/>
                    <a:pt x="3090" y="2501"/>
                    <a:pt x="3247" y="2312"/>
                  </a:cubicBezTo>
                  <a:cubicBezTo>
                    <a:pt x="3406" y="2121"/>
                    <a:pt x="3447" y="1512"/>
                    <a:pt x="3402" y="1353"/>
                  </a:cubicBezTo>
                  <a:cubicBezTo>
                    <a:pt x="3356" y="1193"/>
                    <a:pt x="3183" y="770"/>
                    <a:pt x="2997" y="598"/>
                  </a:cubicBezTo>
                  <a:cubicBezTo>
                    <a:pt x="2811" y="425"/>
                    <a:pt x="2451" y="56"/>
                    <a:pt x="1824" y="6"/>
                  </a:cubicBezTo>
                  <a:cubicBezTo>
                    <a:pt x="1775" y="3"/>
                    <a:pt x="1728"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6" name="Google Shape;36;p2"/>
            <p:cNvSpPr/>
            <p:nvPr/>
          </p:nvSpPr>
          <p:spPr>
            <a:xfrm>
              <a:off x="5312575" y="2765250"/>
              <a:ext cx="3550" cy="7050"/>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Google Shape;37;p2"/>
            <p:cNvSpPr/>
            <p:nvPr/>
          </p:nvSpPr>
          <p:spPr>
            <a:xfrm>
              <a:off x="5345900" y="2765000"/>
              <a:ext cx="3550" cy="7350"/>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 name="Google Shape;38;p2"/>
            <p:cNvSpPr/>
            <p:nvPr/>
          </p:nvSpPr>
          <p:spPr>
            <a:xfrm>
              <a:off x="5304475" y="2782950"/>
              <a:ext cx="54125" cy="20025"/>
            </a:xfrm>
            <a:custGeom>
              <a:avLst/>
              <a:gdLst/>
              <a:ahLst/>
              <a:cxnLst/>
              <a:rect l="l" t="t" r="r" b="b"/>
              <a:pathLst>
                <a:path w="2165" h="801" extrusionOk="0">
                  <a:moveTo>
                    <a:pt x="2086" y="1"/>
                  </a:moveTo>
                  <a:cubicBezTo>
                    <a:pt x="2061" y="1"/>
                    <a:pt x="2036" y="14"/>
                    <a:pt x="2026" y="44"/>
                  </a:cubicBezTo>
                  <a:cubicBezTo>
                    <a:pt x="1875" y="408"/>
                    <a:pt x="1507" y="658"/>
                    <a:pt x="1116" y="671"/>
                  </a:cubicBezTo>
                  <a:cubicBezTo>
                    <a:pt x="1108" y="672"/>
                    <a:pt x="1101" y="672"/>
                    <a:pt x="1093" y="672"/>
                  </a:cubicBezTo>
                  <a:cubicBezTo>
                    <a:pt x="702" y="672"/>
                    <a:pt x="339" y="442"/>
                    <a:pt x="143" y="112"/>
                  </a:cubicBezTo>
                  <a:cubicBezTo>
                    <a:pt x="129" y="89"/>
                    <a:pt x="108" y="80"/>
                    <a:pt x="88" y="80"/>
                  </a:cubicBezTo>
                  <a:cubicBezTo>
                    <a:pt x="44" y="80"/>
                    <a:pt x="1" y="126"/>
                    <a:pt x="29" y="176"/>
                  </a:cubicBezTo>
                  <a:cubicBezTo>
                    <a:pt x="250" y="544"/>
                    <a:pt x="657" y="801"/>
                    <a:pt x="1088" y="801"/>
                  </a:cubicBezTo>
                  <a:cubicBezTo>
                    <a:pt x="1109" y="801"/>
                    <a:pt x="1131" y="800"/>
                    <a:pt x="1152" y="799"/>
                  </a:cubicBezTo>
                  <a:cubicBezTo>
                    <a:pt x="1593" y="767"/>
                    <a:pt x="1980" y="485"/>
                    <a:pt x="2148" y="80"/>
                  </a:cubicBezTo>
                  <a:cubicBezTo>
                    <a:pt x="2165" y="33"/>
                    <a:pt x="2126" y="1"/>
                    <a:pt x="20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 name="Google Shape;39;p2"/>
            <p:cNvSpPr/>
            <p:nvPr/>
          </p:nvSpPr>
          <p:spPr>
            <a:xfrm>
              <a:off x="5286775" y="2737300"/>
              <a:ext cx="91550" cy="85075"/>
            </a:xfrm>
            <a:custGeom>
              <a:avLst/>
              <a:gdLst/>
              <a:ahLst/>
              <a:cxnLst/>
              <a:rect l="l" t="t" r="r" b="b"/>
              <a:pathLst>
                <a:path w="3662" h="3403" extrusionOk="0">
                  <a:moveTo>
                    <a:pt x="1755" y="134"/>
                  </a:moveTo>
                  <a:cubicBezTo>
                    <a:pt x="2179" y="134"/>
                    <a:pt x="2607" y="293"/>
                    <a:pt x="2915" y="578"/>
                  </a:cubicBezTo>
                  <a:cubicBezTo>
                    <a:pt x="3466" y="1078"/>
                    <a:pt x="3566" y="1915"/>
                    <a:pt x="3147" y="2534"/>
                  </a:cubicBezTo>
                  <a:cubicBezTo>
                    <a:pt x="2850" y="2978"/>
                    <a:pt x="2315" y="3264"/>
                    <a:pt x="1780" y="3264"/>
                  </a:cubicBezTo>
                  <a:cubicBezTo>
                    <a:pt x="1619" y="3264"/>
                    <a:pt x="1459" y="3238"/>
                    <a:pt x="1306" y="3184"/>
                  </a:cubicBezTo>
                  <a:cubicBezTo>
                    <a:pt x="1101" y="3111"/>
                    <a:pt x="874" y="2998"/>
                    <a:pt x="683" y="2852"/>
                  </a:cubicBezTo>
                  <a:cubicBezTo>
                    <a:pt x="301" y="2497"/>
                    <a:pt x="110" y="1974"/>
                    <a:pt x="187" y="1460"/>
                  </a:cubicBezTo>
                  <a:cubicBezTo>
                    <a:pt x="191" y="1447"/>
                    <a:pt x="191" y="1438"/>
                    <a:pt x="187" y="1429"/>
                  </a:cubicBezTo>
                  <a:cubicBezTo>
                    <a:pt x="291" y="928"/>
                    <a:pt x="628" y="487"/>
                    <a:pt x="1101" y="274"/>
                  </a:cubicBezTo>
                  <a:cubicBezTo>
                    <a:pt x="1306" y="179"/>
                    <a:pt x="1530" y="134"/>
                    <a:pt x="1755" y="134"/>
                  </a:cubicBezTo>
                  <a:close/>
                  <a:moveTo>
                    <a:pt x="1759" y="0"/>
                  </a:moveTo>
                  <a:cubicBezTo>
                    <a:pt x="1598" y="0"/>
                    <a:pt x="1438" y="21"/>
                    <a:pt x="1283" y="64"/>
                  </a:cubicBezTo>
                  <a:cubicBezTo>
                    <a:pt x="614" y="246"/>
                    <a:pt x="119" y="851"/>
                    <a:pt x="32" y="1529"/>
                  </a:cubicBezTo>
                  <a:cubicBezTo>
                    <a:pt x="37" y="1529"/>
                    <a:pt x="41" y="1524"/>
                    <a:pt x="46" y="1524"/>
                  </a:cubicBezTo>
                  <a:lnTo>
                    <a:pt x="46" y="1524"/>
                  </a:lnTo>
                  <a:cubicBezTo>
                    <a:pt x="0" y="2015"/>
                    <a:pt x="164" y="2497"/>
                    <a:pt x="496" y="2861"/>
                  </a:cubicBezTo>
                  <a:cubicBezTo>
                    <a:pt x="496" y="2861"/>
                    <a:pt x="496" y="2866"/>
                    <a:pt x="492" y="2870"/>
                  </a:cubicBezTo>
                  <a:cubicBezTo>
                    <a:pt x="519" y="2893"/>
                    <a:pt x="546" y="2911"/>
                    <a:pt x="573" y="2934"/>
                  </a:cubicBezTo>
                  <a:cubicBezTo>
                    <a:pt x="578" y="2938"/>
                    <a:pt x="578" y="2943"/>
                    <a:pt x="582" y="2948"/>
                  </a:cubicBezTo>
                  <a:cubicBezTo>
                    <a:pt x="592" y="2952"/>
                    <a:pt x="601" y="2957"/>
                    <a:pt x="610" y="2961"/>
                  </a:cubicBezTo>
                  <a:cubicBezTo>
                    <a:pt x="805" y="3111"/>
                    <a:pt x="1028" y="3229"/>
                    <a:pt x="1242" y="3307"/>
                  </a:cubicBezTo>
                  <a:cubicBezTo>
                    <a:pt x="1416" y="3372"/>
                    <a:pt x="1597" y="3402"/>
                    <a:pt x="1778" y="3402"/>
                  </a:cubicBezTo>
                  <a:cubicBezTo>
                    <a:pt x="2319" y="3402"/>
                    <a:pt x="2859" y="3132"/>
                    <a:pt x="3193" y="2707"/>
                  </a:cubicBezTo>
                  <a:cubicBezTo>
                    <a:pt x="3661" y="2102"/>
                    <a:pt x="3657" y="1229"/>
                    <a:pt x="3166" y="642"/>
                  </a:cubicBezTo>
                  <a:cubicBezTo>
                    <a:pt x="2820" y="230"/>
                    <a:pt x="2289" y="0"/>
                    <a:pt x="17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40" name="Google Shape;40;p2"/>
          <p:cNvGrpSpPr/>
          <p:nvPr/>
        </p:nvGrpSpPr>
        <p:grpSpPr>
          <a:xfrm>
            <a:off x="7329109" y="4923899"/>
            <a:ext cx="1494828" cy="1286664"/>
            <a:chOff x="7329109" y="3692924"/>
            <a:chExt cx="1494828" cy="964998"/>
          </a:xfrm>
        </p:grpSpPr>
        <p:sp>
          <p:nvSpPr>
            <p:cNvPr id="41" name="Google Shape;41;p2"/>
            <p:cNvSpPr/>
            <p:nvPr/>
          </p:nvSpPr>
          <p:spPr>
            <a:xfrm rot="-438649">
              <a:off x="7404252" y="3780486"/>
              <a:ext cx="1358159" cy="766659"/>
            </a:xfrm>
            <a:custGeom>
              <a:avLst/>
              <a:gdLst/>
              <a:ahLst/>
              <a:cxnLst/>
              <a:rect l="l" t="t" r="r" b="b"/>
              <a:pathLst>
                <a:path w="7591" h="4285" extrusionOk="0">
                  <a:moveTo>
                    <a:pt x="5303" y="1"/>
                  </a:moveTo>
                  <a:lnTo>
                    <a:pt x="4957" y="46"/>
                  </a:lnTo>
                  <a:cubicBezTo>
                    <a:pt x="4957" y="46"/>
                    <a:pt x="3593" y="142"/>
                    <a:pt x="3361" y="183"/>
                  </a:cubicBezTo>
                  <a:cubicBezTo>
                    <a:pt x="3134" y="224"/>
                    <a:pt x="0" y="287"/>
                    <a:pt x="0" y="287"/>
                  </a:cubicBezTo>
                  <a:cubicBezTo>
                    <a:pt x="0" y="287"/>
                    <a:pt x="0" y="647"/>
                    <a:pt x="19" y="733"/>
                  </a:cubicBezTo>
                  <a:cubicBezTo>
                    <a:pt x="32" y="819"/>
                    <a:pt x="37" y="1747"/>
                    <a:pt x="50" y="1879"/>
                  </a:cubicBezTo>
                  <a:cubicBezTo>
                    <a:pt x="69" y="2011"/>
                    <a:pt x="219" y="4285"/>
                    <a:pt x="219" y="4285"/>
                  </a:cubicBezTo>
                  <a:cubicBezTo>
                    <a:pt x="219" y="4285"/>
                    <a:pt x="1069" y="4280"/>
                    <a:pt x="1474" y="4248"/>
                  </a:cubicBezTo>
                  <a:cubicBezTo>
                    <a:pt x="1874" y="4212"/>
                    <a:pt x="5476" y="4057"/>
                    <a:pt x="5476" y="4057"/>
                  </a:cubicBezTo>
                  <a:cubicBezTo>
                    <a:pt x="5476" y="4057"/>
                    <a:pt x="6244" y="3262"/>
                    <a:pt x="6381" y="3171"/>
                  </a:cubicBezTo>
                  <a:cubicBezTo>
                    <a:pt x="6517" y="3080"/>
                    <a:pt x="7590" y="1702"/>
                    <a:pt x="7590" y="1702"/>
                  </a:cubicBezTo>
                  <a:cubicBezTo>
                    <a:pt x="7590" y="1702"/>
                    <a:pt x="7245" y="1429"/>
                    <a:pt x="7117" y="1324"/>
                  </a:cubicBezTo>
                  <a:cubicBezTo>
                    <a:pt x="6985" y="1215"/>
                    <a:pt x="5303" y="1"/>
                    <a:pt x="53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 name="Google Shape;42;p2"/>
            <p:cNvSpPr/>
            <p:nvPr/>
          </p:nvSpPr>
          <p:spPr>
            <a:xfrm rot="-438649">
              <a:off x="7411574" y="3895092"/>
              <a:ext cx="271059" cy="721036"/>
            </a:xfrm>
            <a:custGeom>
              <a:avLst/>
              <a:gdLst/>
              <a:ahLst/>
              <a:cxnLst/>
              <a:rect l="l" t="t" r="r" b="b"/>
              <a:pathLst>
                <a:path w="1515" h="4030" extrusionOk="0">
                  <a:moveTo>
                    <a:pt x="1242" y="1"/>
                  </a:moveTo>
                  <a:cubicBezTo>
                    <a:pt x="569" y="19"/>
                    <a:pt x="0" y="32"/>
                    <a:pt x="0" y="32"/>
                  </a:cubicBezTo>
                  <a:cubicBezTo>
                    <a:pt x="0" y="32"/>
                    <a:pt x="5" y="392"/>
                    <a:pt x="19" y="478"/>
                  </a:cubicBezTo>
                  <a:cubicBezTo>
                    <a:pt x="32" y="564"/>
                    <a:pt x="37" y="1492"/>
                    <a:pt x="50" y="1624"/>
                  </a:cubicBezTo>
                  <a:cubicBezTo>
                    <a:pt x="69" y="1751"/>
                    <a:pt x="219" y="4030"/>
                    <a:pt x="219" y="4030"/>
                  </a:cubicBezTo>
                  <a:cubicBezTo>
                    <a:pt x="219" y="4030"/>
                    <a:pt x="1069" y="4025"/>
                    <a:pt x="1474" y="3993"/>
                  </a:cubicBezTo>
                  <a:cubicBezTo>
                    <a:pt x="1483" y="3993"/>
                    <a:pt x="1497" y="3989"/>
                    <a:pt x="1515" y="3989"/>
                  </a:cubicBezTo>
                  <a:cubicBezTo>
                    <a:pt x="1465" y="3038"/>
                    <a:pt x="1328" y="1133"/>
                    <a:pt x="12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 name="Google Shape;43;p2"/>
            <p:cNvSpPr/>
            <p:nvPr/>
          </p:nvSpPr>
          <p:spPr>
            <a:xfrm rot="-438649">
              <a:off x="7373827" y="3779121"/>
              <a:ext cx="1405393" cy="792602"/>
            </a:xfrm>
            <a:custGeom>
              <a:avLst/>
              <a:gdLst/>
              <a:ahLst/>
              <a:cxnLst/>
              <a:rect l="l" t="t" r="r" b="b"/>
              <a:pathLst>
                <a:path w="7855" h="4430" extrusionOk="0">
                  <a:moveTo>
                    <a:pt x="5481" y="150"/>
                  </a:moveTo>
                  <a:cubicBezTo>
                    <a:pt x="6199" y="691"/>
                    <a:pt x="6922" y="1233"/>
                    <a:pt x="7641" y="1769"/>
                  </a:cubicBezTo>
                  <a:cubicBezTo>
                    <a:pt x="7036" y="2561"/>
                    <a:pt x="6368" y="3306"/>
                    <a:pt x="5640" y="3998"/>
                  </a:cubicBezTo>
                  <a:cubicBezTo>
                    <a:pt x="4762" y="4079"/>
                    <a:pt x="3885" y="4143"/>
                    <a:pt x="3007" y="4179"/>
                  </a:cubicBezTo>
                  <a:cubicBezTo>
                    <a:pt x="2161" y="4216"/>
                    <a:pt x="1315" y="4202"/>
                    <a:pt x="474" y="4257"/>
                  </a:cubicBezTo>
                  <a:cubicBezTo>
                    <a:pt x="401" y="2970"/>
                    <a:pt x="319" y="1678"/>
                    <a:pt x="228" y="391"/>
                  </a:cubicBezTo>
                  <a:lnTo>
                    <a:pt x="5435" y="164"/>
                  </a:lnTo>
                  <a:cubicBezTo>
                    <a:pt x="5454" y="164"/>
                    <a:pt x="5472" y="159"/>
                    <a:pt x="5481" y="150"/>
                  </a:cubicBezTo>
                  <a:close/>
                  <a:moveTo>
                    <a:pt x="5431" y="0"/>
                  </a:moveTo>
                  <a:lnTo>
                    <a:pt x="106" y="228"/>
                  </a:lnTo>
                  <a:cubicBezTo>
                    <a:pt x="15" y="232"/>
                    <a:pt x="1" y="337"/>
                    <a:pt x="56" y="378"/>
                  </a:cubicBezTo>
                  <a:cubicBezTo>
                    <a:pt x="147" y="1701"/>
                    <a:pt x="233" y="3024"/>
                    <a:pt x="306" y="4348"/>
                  </a:cubicBezTo>
                  <a:cubicBezTo>
                    <a:pt x="310" y="4391"/>
                    <a:pt x="343" y="4430"/>
                    <a:pt x="389" y="4430"/>
                  </a:cubicBezTo>
                  <a:cubicBezTo>
                    <a:pt x="392" y="4430"/>
                    <a:pt x="394" y="4430"/>
                    <a:pt x="397" y="4430"/>
                  </a:cubicBezTo>
                  <a:cubicBezTo>
                    <a:pt x="1265" y="4366"/>
                    <a:pt x="2143" y="4380"/>
                    <a:pt x="3012" y="4343"/>
                  </a:cubicBezTo>
                  <a:cubicBezTo>
                    <a:pt x="3898" y="4307"/>
                    <a:pt x="4785" y="4243"/>
                    <a:pt x="5672" y="4157"/>
                  </a:cubicBezTo>
                  <a:cubicBezTo>
                    <a:pt x="5676" y="4158"/>
                    <a:pt x="5680" y="4158"/>
                    <a:pt x="5684" y="4158"/>
                  </a:cubicBezTo>
                  <a:cubicBezTo>
                    <a:pt x="5702" y="4158"/>
                    <a:pt x="5721" y="4149"/>
                    <a:pt x="5740" y="4134"/>
                  </a:cubicBezTo>
                  <a:cubicBezTo>
                    <a:pt x="6504" y="3411"/>
                    <a:pt x="7204" y="2629"/>
                    <a:pt x="7837" y="1792"/>
                  </a:cubicBezTo>
                  <a:cubicBezTo>
                    <a:pt x="7855" y="1765"/>
                    <a:pt x="7846" y="1715"/>
                    <a:pt x="7818" y="1696"/>
                  </a:cubicBezTo>
                  <a:cubicBezTo>
                    <a:pt x="7077" y="1137"/>
                    <a:pt x="6331" y="578"/>
                    <a:pt x="5585" y="18"/>
                  </a:cubicBezTo>
                  <a:cubicBezTo>
                    <a:pt x="5569" y="6"/>
                    <a:pt x="5549" y="1"/>
                    <a:pt x="5531" y="1"/>
                  </a:cubicBezTo>
                  <a:cubicBezTo>
                    <a:pt x="5514" y="1"/>
                    <a:pt x="5498" y="5"/>
                    <a:pt x="5485" y="14"/>
                  </a:cubicBezTo>
                  <a:cubicBezTo>
                    <a:pt x="5472" y="5"/>
                    <a:pt x="5454" y="0"/>
                    <a:pt x="5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627377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78"/>
        <p:cNvGrpSpPr/>
        <p:nvPr/>
      </p:nvGrpSpPr>
      <p:grpSpPr>
        <a:xfrm>
          <a:off x="0" y="0"/>
          <a:ext cx="0" cy="0"/>
          <a:chOff x="0" y="0"/>
          <a:chExt cx="0" cy="0"/>
        </a:xfrm>
      </p:grpSpPr>
      <p:grpSp>
        <p:nvGrpSpPr>
          <p:cNvPr id="379" name="Google Shape;379;p9"/>
          <p:cNvGrpSpPr/>
          <p:nvPr/>
        </p:nvGrpSpPr>
        <p:grpSpPr>
          <a:xfrm>
            <a:off x="2297948" y="474623"/>
            <a:ext cx="4548105" cy="5886816"/>
            <a:chOff x="4185375" y="355950"/>
            <a:chExt cx="2444561" cy="2372951"/>
          </a:xfrm>
        </p:grpSpPr>
        <p:sp>
          <p:nvSpPr>
            <p:cNvPr id="380" name="Google Shape;380;p9"/>
            <p:cNvSpPr/>
            <p:nvPr/>
          </p:nvSpPr>
          <p:spPr>
            <a:xfrm>
              <a:off x="4204062" y="370272"/>
              <a:ext cx="2398048" cy="2344852"/>
            </a:xfrm>
            <a:custGeom>
              <a:avLst/>
              <a:gdLst/>
              <a:ahLst/>
              <a:cxnLst/>
              <a:rect l="l" t="t" r="r" b="b"/>
              <a:pathLst>
                <a:path w="17581" h="17191" extrusionOk="0">
                  <a:moveTo>
                    <a:pt x="6986" y="0"/>
                  </a:moveTo>
                  <a:cubicBezTo>
                    <a:pt x="6880" y="0"/>
                    <a:pt x="6774" y="13"/>
                    <a:pt x="6671" y="39"/>
                  </a:cubicBezTo>
                  <a:cubicBezTo>
                    <a:pt x="6070" y="189"/>
                    <a:pt x="5611" y="780"/>
                    <a:pt x="5616" y="1398"/>
                  </a:cubicBezTo>
                  <a:lnTo>
                    <a:pt x="5570" y="1439"/>
                  </a:lnTo>
                  <a:cubicBezTo>
                    <a:pt x="5106" y="1095"/>
                    <a:pt x="4834" y="811"/>
                    <a:pt x="4347" y="811"/>
                  </a:cubicBezTo>
                  <a:cubicBezTo>
                    <a:pt x="4191" y="811"/>
                    <a:pt x="4012" y="841"/>
                    <a:pt x="3797" y="907"/>
                  </a:cubicBezTo>
                  <a:cubicBezTo>
                    <a:pt x="3592" y="971"/>
                    <a:pt x="3442" y="1107"/>
                    <a:pt x="3192" y="1417"/>
                  </a:cubicBezTo>
                  <a:cubicBezTo>
                    <a:pt x="2890" y="1794"/>
                    <a:pt x="3084" y="2592"/>
                    <a:pt x="3404" y="2996"/>
                  </a:cubicBezTo>
                  <a:lnTo>
                    <a:pt x="3404" y="2996"/>
                  </a:lnTo>
                  <a:cubicBezTo>
                    <a:pt x="3158" y="2741"/>
                    <a:pt x="2802" y="2614"/>
                    <a:pt x="2446" y="2614"/>
                  </a:cubicBezTo>
                  <a:cubicBezTo>
                    <a:pt x="2056" y="2614"/>
                    <a:pt x="1667" y="2766"/>
                    <a:pt x="1423" y="3072"/>
                  </a:cubicBezTo>
                  <a:cubicBezTo>
                    <a:pt x="932" y="3681"/>
                    <a:pt x="1173" y="4727"/>
                    <a:pt x="1877" y="5068"/>
                  </a:cubicBezTo>
                  <a:cubicBezTo>
                    <a:pt x="1286" y="5227"/>
                    <a:pt x="449" y="5473"/>
                    <a:pt x="277" y="6060"/>
                  </a:cubicBezTo>
                  <a:cubicBezTo>
                    <a:pt x="172" y="6419"/>
                    <a:pt x="249" y="6614"/>
                    <a:pt x="277" y="6805"/>
                  </a:cubicBezTo>
                  <a:cubicBezTo>
                    <a:pt x="363" y="7401"/>
                    <a:pt x="791" y="7797"/>
                    <a:pt x="1232" y="8206"/>
                  </a:cubicBezTo>
                  <a:cubicBezTo>
                    <a:pt x="1223" y="8206"/>
                    <a:pt x="1214" y="8206"/>
                    <a:pt x="1206" y="8206"/>
                  </a:cubicBezTo>
                  <a:cubicBezTo>
                    <a:pt x="562" y="8206"/>
                    <a:pt x="1" y="8874"/>
                    <a:pt x="117" y="9511"/>
                  </a:cubicBezTo>
                  <a:cubicBezTo>
                    <a:pt x="212" y="10029"/>
                    <a:pt x="734" y="10407"/>
                    <a:pt x="1249" y="10407"/>
                  </a:cubicBezTo>
                  <a:cubicBezTo>
                    <a:pt x="1374" y="10407"/>
                    <a:pt x="1499" y="10385"/>
                    <a:pt x="1617" y="10337"/>
                  </a:cubicBezTo>
                  <a:lnTo>
                    <a:pt x="1617" y="10337"/>
                  </a:lnTo>
                  <a:cubicBezTo>
                    <a:pt x="1016" y="10585"/>
                    <a:pt x="750" y="11387"/>
                    <a:pt x="1027" y="11976"/>
                  </a:cubicBezTo>
                  <a:cubicBezTo>
                    <a:pt x="1258" y="12457"/>
                    <a:pt x="1796" y="12746"/>
                    <a:pt x="2331" y="12746"/>
                  </a:cubicBezTo>
                  <a:cubicBezTo>
                    <a:pt x="2448" y="12746"/>
                    <a:pt x="2564" y="12732"/>
                    <a:pt x="2678" y="12704"/>
                  </a:cubicBezTo>
                  <a:lnTo>
                    <a:pt x="2678" y="12704"/>
                  </a:lnTo>
                  <a:cubicBezTo>
                    <a:pt x="2396" y="13063"/>
                    <a:pt x="2396" y="13613"/>
                    <a:pt x="2678" y="13968"/>
                  </a:cubicBezTo>
                  <a:cubicBezTo>
                    <a:pt x="2872" y="14213"/>
                    <a:pt x="3188" y="14349"/>
                    <a:pt x="3499" y="14349"/>
                  </a:cubicBezTo>
                  <a:cubicBezTo>
                    <a:pt x="3639" y="14349"/>
                    <a:pt x="3779" y="14321"/>
                    <a:pt x="3906" y="14263"/>
                  </a:cubicBezTo>
                  <a:lnTo>
                    <a:pt x="3906" y="14263"/>
                  </a:lnTo>
                  <a:cubicBezTo>
                    <a:pt x="3710" y="14855"/>
                    <a:pt x="3969" y="15569"/>
                    <a:pt x="4506" y="15896"/>
                  </a:cubicBezTo>
                  <a:cubicBezTo>
                    <a:pt x="4718" y="16025"/>
                    <a:pt x="4966" y="16087"/>
                    <a:pt x="5215" y="16087"/>
                  </a:cubicBezTo>
                  <a:cubicBezTo>
                    <a:pt x="5590" y="16087"/>
                    <a:pt x="5967" y="15946"/>
                    <a:pt x="6230" y="15678"/>
                  </a:cubicBezTo>
                  <a:cubicBezTo>
                    <a:pt x="6293" y="16437"/>
                    <a:pt x="6953" y="17106"/>
                    <a:pt x="7707" y="17183"/>
                  </a:cubicBezTo>
                  <a:cubicBezTo>
                    <a:pt x="7758" y="17188"/>
                    <a:pt x="7808" y="17191"/>
                    <a:pt x="7859" y="17191"/>
                  </a:cubicBezTo>
                  <a:cubicBezTo>
                    <a:pt x="8568" y="17191"/>
                    <a:pt x="9259" y="16693"/>
                    <a:pt x="9467" y="16010"/>
                  </a:cubicBezTo>
                  <a:cubicBezTo>
                    <a:pt x="9876" y="16353"/>
                    <a:pt x="10384" y="16630"/>
                    <a:pt x="10911" y="16630"/>
                  </a:cubicBezTo>
                  <a:cubicBezTo>
                    <a:pt x="10971" y="16630"/>
                    <a:pt x="11031" y="16627"/>
                    <a:pt x="11091" y="16619"/>
                  </a:cubicBezTo>
                  <a:cubicBezTo>
                    <a:pt x="11682" y="16551"/>
                    <a:pt x="12232" y="16001"/>
                    <a:pt x="12132" y="15414"/>
                  </a:cubicBezTo>
                  <a:lnTo>
                    <a:pt x="12132" y="15414"/>
                  </a:lnTo>
                  <a:cubicBezTo>
                    <a:pt x="12355" y="15734"/>
                    <a:pt x="12745" y="15911"/>
                    <a:pt x="13132" y="15911"/>
                  </a:cubicBezTo>
                  <a:cubicBezTo>
                    <a:pt x="13338" y="15911"/>
                    <a:pt x="13542" y="15861"/>
                    <a:pt x="13719" y="15755"/>
                  </a:cubicBezTo>
                  <a:cubicBezTo>
                    <a:pt x="14229" y="15446"/>
                    <a:pt x="14433" y="14723"/>
                    <a:pt x="14156" y="14195"/>
                  </a:cubicBezTo>
                  <a:lnTo>
                    <a:pt x="14156" y="14195"/>
                  </a:lnTo>
                  <a:cubicBezTo>
                    <a:pt x="14321" y="14264"/>
                    <a:pt x="14498" y="14296"/>
                    <a:pt x="14676" y="14296"/>
                  </a:cubicBezTo>
                  <a:cubicBezTo>
                    <a:pt x="15126" y="14296"/>
                    <a:pt x="15580" y="14087"/>
                    <a:pt x="15848" y="13722"/>
                  </a:cubicBezTo>
                  <a:cubicBezTo>
                    <a:pt x="16221" y="13218"/>
                    <a:pt x="16198" y="12454"/>
                    <a:pt x="15798" y="11972"/>
                  </a:cubicBezTo>
                  <a:cubicBezTo>
                    <a:pt x="16393" y="11962"/>
                    <a:pt x="16962" y="11544"/>
                    <a:pt x="17144" y="10976"/>
                  </a:cubicBezTo>
                  <a:cubicBezTo>
                    <a:pt x="17321" y="10407"/>
                    <a:pt x="17098" y="9734"/>
                    <a:pt x="16612" y="9384"/>
                  </a:cubicBezTo>
                  <a:cubicBezTo>
                    <a:pt x="17176" y="9229"/>
                    <a:pt x="17580" y="8643"/>
                    <a:pt x="17535" y="8061"/>
                  </a:cubicBezTo>
                  <a:cubicBezTo>
                    <a:pt x="17489" y="7483"/>
                    <a:pt x="16994" y="6969"/>
                    <a:pt x="16416" y="6901"/>
                  </a:cubicBezTo>
                  <a:cubicBezTo>
                    <a:pt x="16744" y="6433"/>
                    <a:pt x="16912" y="5828"/>
                    <a:pt x="16748" y="5282"/>
                  </a:cubicBezTo>
                  <a:cubicBezTo>
                    <a:pt x="16595" y="4767"/>
                    <a:pt x="16108" y="4348"/>
                    <a:pt x="15584" y="4348"/>
                  </a:cubicBezTo>
                  <a:cubicBezTo>
                    <a:pt x="15548" y="4348"/>
                    <a:pt x="15511" y="4350"/>
                    <a:pt x="15475" y="4354"/>
                  </a:cubicBezTo>
                  <a:cubicBezTo>
                    <a:pt x="15943" y="3709"/>
                    <a:pt x="15857" y="2717"/>
                    <a:pt x="15279" y="2158"/>
                  </a:cubicBezTo>
                  <a:cubicBezTo>
                    <a:pt x="14968" y="1857"/>
                    <a:pt x="14533" y="1703"/>
                    <a:pt x="14099" y="1703"/>
                  </a:cubicBezTo>
                  <a:cubicBezTo>
                    <a:pt x="13733" y="1703"/>
                    <a:pt x="13367" y="1812"/>
                    <a:pt x="13078" y="2035"/>
                  </a:cubicBezTo>
                  <a:cubicBezTo>
                    <a:pt x="12992" y="1585"/>
                    <a:pt x="12760" y="1139"/>
                    <a:pt x="12364" y="907"/>
                  </a:cubicBezTo>
                  <a:cubicBezTo>
                    <a:pt x="12206" y="815"/>
                    <a:pt x="12020" y="767"/>
                    <a:pt x="11835" y="767"/>
                  </a:cubicBezTo>
                  <a:cubicBezTo>
                    <a:pt x="11559" y="767"/>
                    <a:pt x="11287" y="874"/>
                    <a:pt x="11123" y="1098"/>
                  </a:cubicBezTo>
                  <a:cubicBezTo>
                    <a:pt x="11086" y="489"/>
                    <a:pt x="10472" y="30"/>
                    <a:pt x="9863" y="11"/>
                  </a:cubicBezTo>
                  <a:cubicBezTo>
                    <a:pt x="9843" y="11"/>
                    <a:pt x="9823" y="10"/>
                    <a:pt x="9803" y="10"/>
                  </a:cubicBezTo>
                  <a:cubicBezTo>
                    <a:pt x="9216" y="10"/>
                    <a:pt x="8666" y="330"/>
                    <a:pt x="8240" y="739"/>
                  </a:cubicBezTo>
                  <a:cubicBezTo>
                    <a:pt x="8003" y="284"/>
                    <a:pt x="7492" y="0"/>
                    <a:pt x="6986" y="0"/>
                  </a:cubicBezTo>
                  <a:close/>
                </a:path>
              </a:pathLst>
            </a:custGeom>
            <a:solidFill>
              <a:srgbClr val="FFE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1" name="Google Shape;381;p9"/>
            <p:cNvSpPr/>
            <p:nvPr/>
          </p:nvSpPr>
          <p:spPr>
            <a:xfrm>
              <a:off x="5853812" y="479665"/>
              <a:ext cx="676271" cy="1161992"/>
            </a:xfrm>
            <a:custGeom>
              <a:avLst/>
              <a:gdLst/>
              <a:ahLst/>
              <a:cxnLst/>
              <a:rect l="l" t="t" r="r" b="b"/>
              <a:pathLst>
                <a:path w="4958" h="8519" extrusionOk="0">
                  <a:moveTo>
                    <a:pt x="1" y="1"/>
                  </a:moveTo>
                  <a:lnTo>
                    <a:pt x="1" y="1"/>
                  </a:lnTo>
                  <a:cubicBezTo>
                    <a:pt x="1720" y="2738"/>
                    <a:pt x="3048" y="5726"/>
                    <a:pt x="4694" y="8518"/>
                  </a:cubicBezTo>
                  <a:cubicBezTo>
                    <a:pt x="4790" y="8473"/>
                    <a:pt x="4876" y="8418"/>
                    <a:pt x="4958" y="8350"/>
                  </a:cubicBezTo>
                  <a:cubicBezTo>
                    <a:pt x="3575" y="6013"/>
                    <a:pt x="2416" y="3534"/>
                    <a:pt x="1065" y="1178"/>
                  </a:cubicBezTo>
                  <a:cubicBezTo>
                    <a:pt x="1038" y="1197"/>
                    <a:pt x="1011" y="1215"/>
                    <a:pt x="983" y="1238"/>
                  </a:cubicBezTo>
                  <a:cubicBezTo>
                    <a:pt x="956" y="1092"/>
                    <a:pt x="915" y="951"/>
                    <a:pt x="856" y="815"/>
                  </a:cubicBezTo>
                  <a:cubicBezTo>
                    <a:pt x="774" y="678"/>
                    <a:pt x="692" y="542"/>
                    <a:pt x="610" y="401"/>
                  </a:cubicBezTo>
                  <a:cubicBezTo>
                    <a:pt x="515" y="283"/>
                    <a:pt x="401" y="183"/>
                    <a:pt x="269" y="105"/>
                  </a:cubicBezTo>
                  <a:cubicBezTo>
                    <a:pt x="187" y="55"/>
                    <a:pt x="96" y="23"/>
                    <a:pt x="1"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2" name="Google Shape;382;p9"/>
            <p:cNvSpPr/>
            <p:nvPr/>
          </p:nvSpPr>
          <p:spPr>
            <a:xfrm>
              <a:off x="5523317" y="371500"/>
              <a:ext cx="1013588" cy="1551141"/>
            </a:xfrm>
            <a:custGeom>
              <a:avLst/>
              <a:gdLst/>
              <a:ahLst/>
              <a:cxnLst/>
              <a:rect l="l" t="t" r="r" b="b"/>
              <a:pathLst>
                <a:path w="7431" h="11372" extrusionOk="0">
                  <a:moveTo>
                    <a:pt x="135" y="0"/>
                  </a:moveTo>
                  <a:cubicBezTo>
                    <a:pt x="90" y="0"/>
                    <a:pt x="45" y="4"/>
                    <a:pt x="0" y="7"/>
                  </a:cubicBezTo>
                  <a:cubicBezTo>
                    <a:pt x="2106" y="3786"/>
                    <a:pt x="4425" y="7447"/>
                    <a:pt x="6958" y="10957"/>
                  </a:cubicBezTo>
                  <a:cubicBezTo>
                    <a:pt x="7058" y="11094"/>
                    <a:pt x="7158" y="11230"/>
                    <a:pt x="7258" y="11371"/>
                  </a:cubicBezTo>
                  <a:cubicBezTo>
                    <a:pt x="7326" y="11276"/>
                    <a:pt x="7385" y="11180"/>
                    <a:pt x="7431" y="11071"/>
                  </a:cubicBezTo>
                  <a:cubicBezTo>
                    <a:pt x="5184" y="7979"/>
                    <a:pt x="3097" y="4768"/>
                    <a:pt x="1182" y="1458"/>
                  </a:cubicBezTo>
                  <a:cubicBezTo>
                    <a:pt x="910" y="980"/>
                    <a:pt x="637" y="503"/>
                    <a:pt x="368" y="21"/>
                  </a:cubicBezTo>
                  <a:cubicBezTo>
                    <a:pt x="309" y="11"/>
                    <a:pt x="250" y="2"/>
                    <a:pt x="191" y="2"/>
                  </a:cubicBezTo>
                  <a:cubicBezTo>
                    <a:pt x="172" y="1"/>
                    <a:pt x="154" y="0"/>
                    <a:pt x="135"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3" name="Google Shape;383;p9"/>
            <p:cNvSpPr/>
            <p:nvPr/>
          </p:nvSpPr>
          <p:spPr>
            <a:xfrm>
              <a:off x="5288164" y="420740"/>
              <a:ext cx="1112342" cy="1781657"/>
            </a:xfrm>
            <a:custGeom>
              <a:avLst/>
              <a:gdLst/>
              <a:ahLst/>
              <a:cxnLst/>
              <a:rect l="l" t="t" r="r" b="b"/>
              <a:pathLst>
                <a:path w="8155" h="13062" extrusionOk="0">
                  <a:moveTo>
                    <a:pt x="1" y="1"/>
                  </a:moveTo>
                  <a:lnTo>
                    <a:pt x="1" y="1"/>
                  </a:lnTo>
                  <a:cubicBezTo>
                    <a:pt x="1856" y="4057"/>
                    <a:pt x="4139" y="7918"/>
                    <a:pt x="6826" y="11483"/>
                  </a:cubicBezTo>
                  <a:cubicBezTo>
                    <a:pt x="7231" y="12015"/>
                    <a:pt x="7641" y="12538"/>
                    <a:pt x="8059" y="13061"/>
                  </a:cubicBezTo>
                  <a:cubicBezTo>
                    <a:pt x="8109" y="12938"/>
                    <a:pt x="8141" y="12807"/>
                    <a:pt x="8154" y="12675"/>
                  </a:cubicBezTo>
                  <a:cubicBezTo>
                    <a:pt x="5426" y="9259"/>
                    <a:pt x="3066" y="5558"/>
                    <a:pt x="1124" y="1642"/>
                  </a:cubicBezTo>
                  <a:cubicBezTo>
                    <a:pt x="892" y="1174"/>
                    <a:pt x="669" y="701"/>
                    <a:pt x="446" y="228"/>
                  </a:cubicBezTo>
                  <a:cubicBezTo>
                    <a:pt x="396" y="273"/>
                    <a:pt x="342" y="319"/>
                    <a:pt x="292" y="369"/>
                  </a:cubicBezTo>
                  <a:cubicBezTo>
                    <a:pt x="219" y="228"/>
                    <a:pt x="119" y="105"/>
                    <a:pt x="1"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4" name="Google Shape;384;p9"/>
            <p:cNvSpPr/>
            <p:nvPr/>
          </p:nvSpPr>
          <p:spPr>
            <a:xfrm>
              <a:off x="5020139" y="403417"/>
              <a:ext cx="1130347" cy="2045864"/>
            </a:xfrm>
            <a:custGeom>
              <a:avLst/>
              <a:gdLst/>
              <a:ahLst/>
              <a:cxnLst/>
              <a:rect l="l" t="t" r="r" b="b"/>
              <a:pathLst>
                <a:path w="8287" h="14999" extrusionOk="0">
                  <a:moveTo>
                    <a:pt x="247" y="0"/>
                  </a:moveTo>
                  <a:cubicBezTo>
                    <a:pt x="156" y="64"/>
                    <a:pt x="74" y="132"/>
                    <a:pt x="1" y="214"/>
                  </a:cubicBezTo>
                  <a:cubicBezTo>
                    <a:pt x="997" y="2156"/>
                    <a:pt x="2002" y="4093"/>
                    <a:pt x="3025" y="6026"/>
                  </a:cubicBezTo>
                  <a:cubicBezTo>
                    <a:pt x="4330" y="8500"/>
                    <a:pt x="5626" y="10983"/>
                    <a:pt x="7082" y="13375"/>
                  </a:cubicBezTo>
                  <a:cubicBezTo>
                    <a:pt x="7423" y="13934"/>
                    <a:pt x="7773" y="14489"/>
                    <a:pt x="8178" y="14998"/>
                  </a:cubicBezTo>
                  <a:cubicBezTo>
                    <a:pt x="8232" y="14880"/>
                    <a:pt x="8269" y="14757"/>
                    <a:pt x="8287" y="14630"/>
                  </a:cubicBezTo>
                  <a:cubicBezTo>
                    <a:pt x="7964" y="14198"/>
                    <a:pt x="7673" y="13739"/>
                    <a:pt x="7391" y="13279"/>
                  </a:cubicBezTo>
                  <a:cubicBezTo>
                    <a:pt x="6681" y="12110"/>
                    <a:pt x="6008" y="10919"/>
                    <a:pt x="5353" y="9714"/>
                  </a:cubicBezTo>
                  <a:cubicBezTo>
                    <a:pt x="4053" y="7336"/>
                    <a:pt x="2793" y="4930"/>
                    <a:pt x="1547" y="2524"/>
                  </a:cubicBezTo>
                  <a:cubicBezTo>
                    <a:pt x="1111" y="1683"/>
                    <a:pt x="679" y="842"/>
                    <a:pt x="24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5" name="Google Shape;385;p9"/>
            <p:cNvSpPr/>
            <p:nvPr/>
          </p:nvSpPr>
          <p:spPr>
            <a:xfrm>
              <a:off x="4747204" y="480892"/>
              <a:ext cx="1197319" cy="2052138"/>
            </a:xfrm>
            <a:custGeom>
              <a:avLst/>
              <a:gdLst/>
              <a:ahLst/>
              <a:cxnLst/>
              <a:rect l="l" t="t" r="r" b="b"/>
              <a:pathLst>
                <a:path w="8778" h="15045" extrusionOk="0">
                  <a:moveTo>
                    <a:pt x="342" y="1"/>
                  </a:moveTo>
                  <a:cubicBezTo>
                    <a:pt x="242" y="1"/>
                    <a:pt x="128" y="14"/>
                    <a:pt x="1" y="46"/>
                  </a:cubicBezTo>
                  <a:cubicBezTo>
                    <a:pt x="2675" y="4507"/>
                    <a:pt x="4776" y="9291"/>
                    <a:pt x="7532" y="13707"/>
                  </a:cubicBezTo>
                  <a:cubicBezTo>
                    <a:pt x="7736" y="14035"/>
                    <a:pt x="7946" y="14362"/>
                    <a:pt x="8159" y="14685"/>
                  </a:cubicBezTo>
                  <a:cubicBezTo>
                    <a:pt x="8159" y="14658"/>
                    <a:pt x="8155" y="14630"/>
                    <a:pt x="8150" y="14603"/>
                  </a:cubicBezTo>
                  <a:lnTo>
                    <a:pt x="8150" y="14603"/>
                  </a:lnTo>
                  <a:cubicBezTo>
                    <a:pt x="8300" y="14817"/>
                    <a:pt x="8528" y="14967"/>
                    <a:pt x="8778" y="15044"/>
                  </a:cubicBezTo>
                  <a:cubicBezTo>
                    <a:pt x="6154" y="11165"/>
                    <a:pt x="4162" y="6890"/>
                    <a:pt x="1929" y="2784"/>
                  </a:cubicBezTo>
                  <a:cubicBezTo>
                    <a:pt x="1415" y="1847"/>
                    <a:pt x="892" y="919"/>
                    <a:pt x="342"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6" name="Google Shape;386;p9"/>
            <p:cNvSpPr/>
            <p:nvPr/>
          </p:nvSpPr>
          <p:spPr>
            <a:xfrm>
              <a:off x="4616943" y="583329"/>
              <a:ext cx="1043596" cy="2052684"/>
            </a:xfrm>
            <a:custGeom>
              <a:avLst/>
              <a:gdLst/>
              <a:ahLst/>
              <a:cxnLst/>
              <a:rect l="l" t="t" r="r" b="b"/>
              <a:pathLst>
                <a:path w="7651" h="15049" extrusionOk="0">
                  <a:moveTo>
                    <a:pt x="83" y="0"/>
                  </a:moveTo>
                  <a:cubicBezTo>
                    <a:pt x="10" y="168"/>
                    <a:pt x="1" y="382"/>
                    <a:pt x="33" y="600"/>
                  </a:cubicBezTo>
                  <a:cubicBezTo>
                    <a:pt x="1261" y="3047"/>
                    <a:pt x="2493" y="5494"/>
                    <a:pt x="3721" y="7940"/>
                  </a:cubicBezTo>
                  <a:cubicBezTo>
                    <a:pt x="4890" y="10264"/>
                    <a:pt x="5999" y="12638"/>
                    <a:pt x="7232" y="14934"/>
                  </a:cubicBezTo>
                  <a:cubicBezTo>
                    <a:pt x="7368" y="14989"/>
                    <a:pt x="7509" y="15030"/>
                    <a:pt x="7650" y="15048"/>
                  </a:cubicBezTo>
                  <a:cubicBezTo>
                    <a:pt x="6359" y="12665"/>
                    <a:pt x="5208" y="10200"/>
                    <a:pt x="3994" y="7781"/>
                  </a:cubicBezTo>
                  <a:cubicBezTo>
                    <a:pt x="2689" y="5184"/>
                    <a:pt x="1383" y="2592"/>
                    <a:pt x="83"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7" name="Google Shape;387;p9"/>
            <p:cNvSpPr/>
            <p:nvPr/>
          </p:nvSpPr>
          <p:spPr>
            <a:xfrm>
              <a:off x="4396248" y="760649"/>
              <a:ext cx="1039641" cy="1915602"/>
            </a:xfrm>
            <a:custGeom>
              <a:avLst/>
              <a:gdLst/>
              <a:ahLst/>
              <a:cxnLst/>
              <a:rect l="l" t="t" r="r" b="b"/>
              <a:pathLst>
                <a:path w="7622" h="14044" extrusionOk="0">
                  <a:moveTo>
                    <a:pt x="232" y="1"/>
                  </a:moveTo>
                  <a:cubicBezTo>
                    <a:pt x="150" y="60"/>
                    <a:pt x="77" y="128"/>
                    <a:pt x="14" y="205"/>
                  </a:cubicBezTo>
                  <a:cubicBezTo>
                    <a:pt x="9" y="214"/>
                    <a:pt x="5" y="224"/>
                    <a:pt x="0" y="228"/>
                  </a:cubicBezTo>
                  <a:cubicBezTo>
                    <a:pt x="1519" y="2797"/>
                    <a:pt x="2965" y="5408"/>
                    <a:pt x="4325" y="8064"/>
                  </a:cubicBezTo>
                  <a:cubicBezTo>
                    <a:pt x="5330" y="10033"/>
                    <a:pt x="6189" y="12147"/>
                    <a:pt x="7367" y="14044"/>
                  </a:cubicBezTo>
                  <a:cubicBezTo>
                    <a:pt x="7458" y="13985"/>
                    <a:pt x="7545" y="13916"/>
                    <a:pt x="7622" y="13839"/>
                  </a:cubicBezTo>
                  <a:cubicBezTo>
                    <a:pt x="7231" y="13189"/>
                    <a:pt x="6876" y="12516"/>
                    <a:pt x="6540" y="11838"/>
                  </a:cubicBezTo>
                  <a:cubicBezTo>
                    <a:pt x="5866" y="10483"/>
                    <a:pt x="5216" y="9119"/>
                    <a:pt x="4529" y="7773"/>
                  </a:cubicBezTo>
                  <a:cubicBezTo>
                    <a:pt x="3174" y="5139"/>
                    <a:pt x="1742" y="2547"/>
                    <a:pt x="232"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8" name="Google Shape;388;p9"/>
            <p:cNvSpPr/>
            <p:nvPr/>
          </p:nvSpPr>
          <p:spPr>
            <a:xfrm>
              <a:off x="4369514" y="1075733"/>
              <a:ext cx="933112" cy="1638982"/>
            </a:xfrm>
            <a:custGeom>
              <a:avLst/>
              <a:gdLst/>
              <a:ahLst/>
              <a:cxnLst/>
              <a:rect l="l" t="t" r="r" b="b"/>
              <a:pathLst>
                <a:path w="6841" h="12016" extrusionOk="0">
                  <a:moveTo>
                    <a:pt x="301" y="1"/>
                  </a:moveTo>
                  <a:cubicBezTo>
                    <a:pt x="201" y="33"/>
                    <a:pt x="101" y="65"/>
                    <a:pt x="0" y="101"/>
                  </a:cubicBezTo>
                  <a:cubicBezTo>
                    <a:pt x="1906" y="4203"/>
                    <a:pt x="4066" y="8177"/>
                    <a:pt x="6472" y="12006"/>
                  </a:cubicBezTo>
                  <a:cubicBezTo>
                    <a:pt x="6481" y="12006"/>
                    <a:pt x="6485" y="12006"/>
                    <a:pt x="6494" y="12011"/>
                  </a:cubicBezTo>
                  <a:cubicBezTo>
                    <a:pt x="6536" y="12014"/>
                    <a:pt x="6578" y="12016"/>
                    <a:pt x="6619" y="12016"/>
                  </a:cubicBezTo>
                  <a:cubicBezTo>
                    <a:pt x="6693" y="12016"/>
                    <a:pt x="6767" y="12011"/>
                    <a:pt x="6840" y="12002"/>
                  </a:cubicBezTo>
                  <a:cubicBezTo>
                    <a:pt x="4412" y="8146"/>
                    <a:pt x="2224" y="4135"/>
                    <a:pt x="301"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9" name="Google Shape;389;p9"/>
            <p:cNvSpPr/>
            <p:nvPr/>
          </p:nvSpPr>
          <p:spPr>
            <a:xfrm>
              <a:off x="4326139" y="1488888"/>
              <a:ext cx="605480" cy="1075650"/>
            </a:xfrm>
            <a:custGeom>
              <a:avLst/>
              <a:gdLst/>
              <a:ahLst/>
              <a:cxnLst/>
              <a:rect l="l" t="t" r="r" b="b"/>
              <a:pathLst>
                <a:path w="4439" h="7886" extrusionOk="0">
                  <a:moveTo>
                    <a:pt x="328" y="1"/>
                  </a:moveTo>
                  <a:cubicBezTo>
                    <a:pt x="214" y="1"/>
                    <a:pt x="105" y="23"/>
                    <a:pt x="0" y="55"/>
                  </a:cubicBezTo>
                  <a:cubicBezTo>
                    <a:pt x="1346" y="2665"/>
                    <a:pt x="2701" y="5271"/>
                    <a:pt x="4075" y="7863"/>
                  </a:cubicBezTo>
                  <a:cubicBezTo>
                    <a:pt x="4159" y="7879"/>
                    <a:pt x="4243" y="7886"/>
                    <a:pt x="4325" y="7886"/>
                  </a:cubicBezTo>
                  <a:cubicBezTo>
                    <a:pt x="4363" y="7886"/>
                    <a:pt x="4401" y="7884"/>
                    <a:pt x="4439" y="7882"/>
                  </a:cubicBezTo>
                  <a:cubicBezTo>
                    <a:pt x="3056" y="5262"/>
                    <a:pt x="1683" y="2634"/>
                    <a:pt x="328"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0" name="Google Shape;390;p9"/>
            <p:cNvSpPr/>
            <p:nvPr/>
          </p:nvSpPr>
          <p:spPr>
            <a:xfrm>
              <a:off x="4231751" y="1227137"/>
              <a:ext cx="137218" cy="259433"/>
            </a:xfrm>
            <a:custGeom>
              <a:avLst/>
              <a:gdLst/>
              <a:ahLst/>
              <a:cxnLst/>
              <a:rect l="l" t="t" r="r" b="b"/>
              <a:pathLst>
                <a:path w="1006" h="1902" extrusionOk="0">
                  <a:moveTo>
                    <a:pt x="28" y="0"/>
                  </a:moveTo>
                  <a:lnTo>
                    <a:pt x="28" y="0"/>
                  </a:lnTo>
                  <a:cubicBezTo>
                    <a:pt x="1" y="228"/>
                    <a:pt x="51" y="378"/>
                    <a:pt x="74" y="523"/>
                  </a:cubicBezTo>
                  <a:cubicBezTo>
                    <a:pt x="156" y="1110"/>
                    <a:pt x="574" y="1501"/>
                    <a:pt x="1006" y="1901"/>
                  </a:cubicBezTo>
                  <a:cubicBezTo>
                    <a:pt x="678" y="1269"/>
                    <a:pt x="351" y="637"/>
                    <a:pt x="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1" name="Google Shape;391;p9"/>
            <p:cNvSpPr/>
            <p:nvPr/>
          </p:nvSpPr>
          <p:spPr>
            <a:xfrm>
              <a:off x="4185375" y="355950"/>
              <a:ext cx="2444561" cy="2372951"/>
            </a:xfrm>
            <a:custGeom>
              <a:avLst/>
              <a:gdLst/>
              <a:ahLst/>
              <a:cxnLst/>
              <a:rect l="l" t="t" r="r" b="b"/>
              <a:pathLst>
                <a:path w="17922" h="17397" extrusionOk="0">
                  <a:moveTo>
                    <a:pt x="9941" y="216"/>
                  </a:moveTo>
                  <a:cubicBezTo>
                    <a:pt x="10514" y="221"/>
                    <a:pt x="11087" y="607"/>
                    <a:pt x="11155" y="1203"/>
                  </a:cubicBezTo>
                  <a:cubicBezTo>
                    <a:pt x="11162" y="1257"/>
                    <a:pt x="11215" y="1307"/>
                    <a:pt x="11268" y="1307"/>
                  </a:cubicBezTo>
                  <a:cubicBezTo>
                    <a:pt x="11291" y="1307"/>
                    <a:pt x="11313" y="1298"/>
                    <a:pt x="11333" y="1276"/>
                  </a:cubicBezTo>
                  <a:cubicBezTo>
                    <a:pt x="11498" y="1074"/>
                    <a:pt x="11740" y="975"/>
                    <a:pt x="11986" y="975"/>
                  </a:cubicBezTo>
                  <a:cubicBezTo>
                    <a:pt x="12145" y="975"/>
                    <a:pt x="12307" y="1017"/>
                    <a:pt x="12451" y="1099"/>
                  </a:cubicBezTo>
                  <a:cubicBezTo>
                    <a:pt x="12838" y="1321"/>
                    <a:pt x="13024" y="1753"/>
                    <a:pt x="13115" y="2167"/>
                  </a:cubicBezTo>
                  <a:cubicBezTo>
                    <a:pt x="13125" y="2214"/>
                    <a:pt x="13173" y="2245"/>
                    <a:pt x="13218" y="2245"/>
                  </a:cubicBezTo>
                  <a:cubicBezTo>
                    <a:pt x="13235" y="2245"/>
                    <a:pt x="13252" y="2241"/>
                    <a:pt x="13265" y="2231"/>
                  </a:cubicBezTo>
                  <a:cubicBezTo>
                    <a:pt x="13555" y="2023"/>
                    <a:pt x="13910" y="1914"/>
                    <a:pt x="14262" y="1914"/>
                  </a:cubicBezTo>
                  <a:cubicBezTo>
                    <a:pt x="14657" y="1914"/>
                    <a:pt x="15048" y="2050"/>
                    <a:pt x="15344" y="2336"/>
                  </a:cubicBezTo>
                  <a:cubicBezTo>
                    <a:pt x="15903" y="2877"/>
                    <a:pt x="15944" y="3782"/>
                    <a:pt x="15521" y="4409"/>
                  </a:cubicBezTo>
                  <a:cubicBezTo>
                    <a:pt x="15481" y="4471"/>
                    <a:pt x="15532" y="4564"/>
                    <a:pt x="15602" y="4564"/>
                  </a:cubicBezTo>
                  <a:cubicBezTo>
                    <a:pt x="15604" y="4564"/>
                    <a:pt x="15606" y="4564"/>
                    <a:pt x="15607" y="4564"/>
                  </a:cubicBezTo>
                  <a:cubicBezTo>
                    <a:pt x="15629" y="4563"/>
                    <a:pt x="15651" y="4562"/>
                    <a:pt x="15672" y="4562"/>
                  </a:cubicBezTo>
                  <a:cubicBezTo>
                    <a:pt x="16187" y="4562"/>
                    <a:pt x="16637" y="4921"/>
                    <a:pt x="16785" y="5414"/>
                  </a:cubicBezTo>
                  <a:cubicBezTo>
                    <a:pt x="16949" y="5946"/>
                    <a:pt x="16758" y="6506"/>
                    <a:pt x="16467" y="6956"/>
                  </a:cubicBezTo>
                  <a:cubicBezTo>
                    <a:pt x="16430" y="7006"/>
                    <a:pt x="16462" y="7097"/>
                    <a:pt x="16526" y="7106"/>
                  </a:cubicBezTo>
                  <a:cubicBezTo>
                    <a:pt x="17758" y="7311"/>
                    <a:pt x="17922" y="8993"/>
                    <a:pt x="16721" y="9389"/>
                  </a:cubicBezTo>
                  <a:cubicBezTo>
                    <a:pt x="16658" y="9412"/>
                    <a:pt x="16612" y="9512"/>
                    <a:pt x="16676" y="9562"/>
                  </a:cubicBezTo>
                  <a:cubicBezTo>
                    <a:pt x="17667" y="10339"/>
                    <a:pt x="17208" y="11904"/>
                    <a:pt x="15935" y="11972"/>
                  </a:cubicBezTo>
                  <a:cubicBezTo>
                    <a:pt x="15866" y="11976"/>
                    <a:pt x="15794" y="12058"/>
                    <a:pt x="15844" y="12127"/>
                  </a:cubicBezTo>
                  <a:cubicBezTo>
                    <a:pt x="16562" y="13070"/>
                    <a:pt x="15852" y="14290"/>
                    <a:pt x="14814" y="14290"/>
                  </a:cubicBezTo>
                  <a:cubicBezTo>
                    <a:pt x="14656" y="14290"/>
                    <a:pt x="14490" y="14262"/>
                    <a:pt x="14320" y="14200"/>
                  </a:cubicBezTo>
                  <a:cubicBezTo>
                    <a:pt x="14308" y="14195"/>
                    <a:pt x="14297" y="14193"/>
                    <a:pt x="14286" y="14193"/>
                  </a:cubicBezTo>
                  <a:cubicBezTo>
                    <a:pt x="14215" y="14193"/>
                    <a:pt x="14175" y="14287"/>
                    <a:pt x="14207" y="14350"/>
                  </a:cubicBezTo>
                  <a:cubicBezTo>
                    <a:pt x="14429" y="14841"/>
                    <a:pt x="14279" y="15478"/>
                    <a:pt x="13802" y="15769"/>
                  </a:cubicBezTo>
                  <a:cubicBezTo>
                    <a:pt x="13640" y="15867"/>
                    <a:pt x="13458" y="15913"/>
                    <a:pt x="13276" y="15913"/>
                  </a:cubicBezTo>
                  <a:cubicBezTo>
                    <a:pt x="12927" y="15913"/>
                    <a:pt x="12576" y="15746"/>
                    <a:pt x="12360" y="15464"/>
                  </a:cubicBezTo>
                  <a:cubicBezTo>
                    <a:pt x="12338" y="15436"/>
                    <a:pt x="12299" y="15421"/>
                    <a:pt x="12263" y="15421"/>
                  </a:cubicBezTo>
                  <a:cubicBezTo>
                    <a:pt x="12210" y="15421"/>
                    <a:pt x="12161" y="15452"/>
                    <a:pt x="12169" y="15519"/>
                  </a:cubicBezTo>
                  <a:cubicBezTo>
                    <a:pt x="12228" y="16092"/>
                    <a:pt x="11755" y="16556"/>
                    <a:pt x="11205" y="16620"/>
                  </a:cubicBezTo>
                  <a:cubicBezTo>
                    <a:pt x="11150" y="16626"/>
                    <a:pt x="11095" y="16629"/>
                    <a:pt x="11040" y="16629"/>
                  </a:cubicBezTo>
                  <a:cubicBezTo>
                    <a:pt x="10531" y="16629"/>
                    <a:pt x="10063" y="16354"/>
                    <a:pt x="9673" y="16042"/>
                  </a:cubicBezTo>
                  <a:cubicBezTo>
                    <a:pt x="9650" y="16023"/>
                    <a:pt x="9625" y="16014"/>
                    <a:pt x="9600" y="16014"/>
                  </a:cubicBezTo>
                  <a:cubicBezTo>
                    <a:pt x="9560" y="16014"/>
                    <a:pt x="9521" y="16039"/>
                    <a:pt x="9504" y="16087"/>
                  </a:cubicBezTo>
                  <a:cubicBezTo>
                    <a:pt x="9288" y="16720"/>
                    <a:pt x="8679" y="17186"/>
                    <a:pt x="8003" y="17186"/>
                  </a:cubicBezTo>
                  <a:cubicBezTo>
                    <a:pt x="7955" y="17186"/>
                    <a:pt x="7907" y="17184"/>
                    <a:pt x="7858" y="17179"/>
                  </a:cubicBezTo>
                  <a:cubicBezTo>
                    <a:pt x="7135" y="17106"/>
                    <a:pt x="6558" y="16492"/>
                    <a:pt x="6467" y="15778"/>
                  </a:cubicBezTo>
                  <a:cubicBezTo>
                    <a:pt x="6460" y="15722"/>
                    <a:pt x="6414" y="15679"/>
                    <a:pt x="6363" y="15679"/>
                  </a:cubicBezTo>
                  <a:cubicBezTo>
                    <a:pt x="6340" y="15679"/>
                    <a:pt x="6315" y="15688"/>
                    <a:pt x="6294" y="15710"/>
                  </a:cubicBezTo>
                  <a:cubicBezTo>
                    <a:pt x="6021" y="15967"/>
                    <a:pt x="5705" y="16078"/>
                    <a:pt x="5399" y="16078"/>
                  </a:cubicBezTo>
                  <a:cubicBezTo>
                    <a:pt x="4604" y="16078"/>
                    <a:pt x="3877" y="15324"/>
                    <a:pt x="4143" y="14391"/>
                  </a:cubicBezTo>
                  <a:cubicBezTo>
                    <a:pt x="4158" y="14333"/>
                    <a:pt x="4111" y="14262"/>
                    <a:pt x="4049" y="14262"/>
                  </a:cubicBezTo>
                  <a:cubicBezTo>
                    <a:pt x="4038" y="14262"/>
                    <a:pt x="4027" y="14264"/>
                    <a:pt x="4015" y="14268"/>
                  </a:cubicBezTo>
                  <a:cubicBezTo>
                    <a:pt x="3886" y="14319"/>
                    <a:pt x="3759" y="14342"/>
                    <a:pt x="3639" y="14342"/>
                  </a:cubicBezTo>
                  <a:cubicBezTo>
                    <a:pt x="2929" y="14342"/>
                    <a:pt x="2435" y="13539"/>
                    <a:pt x="2901" y="12859"/>
                  </a:cubicBezTo>
                  <a:cubicBezTo>
                    <a:pt x="2951" y="12788"/>
                    <a:pt x="2883" y="12706"/>
                    <a:pt x="2809" y="12706"/>
                  </a:cubicBezTo>
                  <a:cubicBezTo>
                    <a:pt x="2802" y="12706"/>
                    <a:pt x="2795" y="12707"/>
                    <a:pt x="2788" y="12709"/>
                  </a:cubicBezTo>
                  <a:cubicBezTo>
                    <a:pt x="2686" y="12730"/>
                    <a:pt x="2582" y="12741"/>
                    <a:pt x="2478" y="12741"/>
                  </a:cubicBezTo>
                  <a:cubicBezTo>
                    <a:pt x="1950" y="12741"/>
                    <a:pt x="1417" y="12466"/>
                    <a:pt x="1223" y="11949"/>
                  </a:cubicBezTo>
                  <a:cubicBezTo>
                    <a:pt x="1023" y="11399"/>
                    <a:pt x="1373" y="10817"/>
                    <a:pt x="1901" y="10576"/>
                  </a:cubicBezTo>
                  <a:cubicBezTo>
                    <a:pt x="1998" y="10534"/>
                    <a:pt x="1864" y="10335"/>
                    <a:pt x="1757" y="10335"/>
                  </a:cubicBezTo>
                  <a:cubicBezTo>
                    <a:pt x="1749" y="10335"/>
                    <a:pt x="1740" y="10337"/>
                    <a:pt x="1732" y="10339"/>
                  </a:cubicBezTo>
                  <a:cubicBezTo>
                    <a:pt x="1619" y="10380"/>
                    <a:pt x="1501" y="10399"/>
                    <a:pt x="1384" y="10399"/>
                  </a:cubicBezTo>
                  <a:cubicBezTo>
                    <a:pt x="972" y="10399"/>
                    <a:pt x="567" y="10162"/>
                    <a:pt x="405" y="9762"/>
                  </a:cubicBezTo>
                  <a:cubicBezTo>
                    <a:pt x="150" y="9116"/>
                    <a:pt x="714" y="8434"/>
                    <a:pt x="1369" y="8411"/>
                  </a:cubicBezTo>
                  <a:cubicBezTo>
                    <a:pt x="1451" y="8407"/>
                    <a:pt x="1510" y="8297"/>
                    <a:pt x="1441" y="8238"/>
                  </a:cubicBezTo>
                  <a:cubicBezTo>
                    <a:pt x="918" y="7752"/>
                    <a:pt x="395" y="7183"/>
                    <a:pt x="473" y="6415"/>
                  </a:cubicBezTo>
                  <a:cubicBezTo>
                    <a:pt x="550" y="5655"/>
                    <a:pt x="1423" y="5442"/>
                    <a:pt x="2042" y="5269"/>
                  </a:cubicBezTo>
                  <a:cubicBezTo>
                    <a:pt x="2124" y="5246"/>
                    <a:pt x="2146" y="5123"/>
                    <a:pt x="2069" y="5082"/>
                  </a:cubicBezTo>
                  <a:cubicBezTo>
                    <a:pt x="1451" y="4755"/>
                    <a:pt x="1196" y="3895"/>
                    <a:pt x="1591" y="3300"/>
                  </a:cubicBezTo>
                  <a:cubicBezTo>
                    <a:pt x="1812" y="2973"/>
                    <a:pt x="2177" y="2822"/>
                    <a:pt x="2547" y="2822"/>
                  </a:cubicBezTo>
                  <a:cubicBezTo>
                    <a:pt x="2915" y="2822"/>
                    <a:pt x="3288" y="2970"/>
                    <a:pt x="3529" y="3244"/>
                  </a:cubicBezTo>
                  <a:lnTo>
                    <a:pt x="3529" y="3244"/>
                  </a:lnTo>
                  <a:cubicBezTo>
                    <a:pt x="3532" y="3248"/>
                    <a:pt x="3535" y="3251"/>
                    <a:pt x="3538" y="3254"/>
                  </a:cubicBezTo>
                  <a:cubicBezTo>
                    <a:pt x="3558" y="3278"/>
                    <a:pt x="3582" y="3288"/>
                    <a:pt x="3605" y="3288"/>
                  </a:cubicBezTo>
                  <a:cubicBezTo>
                    <a:pt x="3679" y="3288"/>
                    <a:pt x="3746" y="3185"/>
                    <a:pt x="3683" y="3109"/>
                  </a:cubicBezTo>
                  <a:cubicBezTo>
                    <a:pt x="3680" y="3104"/>
                    <a:pt x="3676" y="3100"/>
                    <a:pt x="3672" y="3095"/>
                  </a:cubicBezTo>
                  <a:lnTo>
                    <a:pt x="3672" y="3095"/>
                  </a:lnTo>
                  <a:cubicBezTo>
                    <a:pt x="3182" y="2531"/>
                    <a:pt x="3116" y="1659"/>
                    <a:pt x="3779" y="1203"/>
                  </a:cubicBezTo>
                  <a:cubicBezTo>
                    <a:pt x="3981" y="1066"/>
                    <a:pt x="4178" y="1010"/>
                    <a:pt x="4370" y="1010"/>
                  </a:cubicBezTo>
                  <a:cubicBezTo>
                    <a:pt x="4836" y="1010"/>
                    <a:pt x="5267" y="1342"/>
                    <a:pt x="5657" y="1635"/>
                  </a:cubicBezTo>
                  <a:cubicBezTo>
                    <a:pt x="5675" y="1649"/>
                    <a:pt x="5693" y="1654"/>
                    <a:pt x="5710" y="1654"/>
                  </a:cubicBezTo>
                  <a:cubicBezTo>
                    <a:pt x="5746" y="1654"/>
                    <a:pt x="5776" y="1628"/>
                    <a:pt x="5792" y="1593"/>
                  </a:cubicBezTo>
                  <a:lnTo>
                    <a:pt x="5792" y="1593"/>
                  </a:lnTo>
                  <a:cubicBezTo>
                    <a:pt x="5825" y="1580"/>
                    <a:pt x="5851" y="1550"/>
                    <a:pt x="5853" y="1503"/>
                  </a:cubicBezTo>
                  <a:cubicBezTo>
                    <a:pt x="5883" y="704"/>
                    <a:pt x="6517" y="233"/>
                    <a:pt x="7163" y="233"/>
                  </a:cubicBezTo>
                  <a:cubicBezTo>
                    <a:pt x="7591" y="233"/>
                    <a:pt x="8024" y="439"/>
                    <a:pt x="8290" y="894"/>
                  </a:cubicBezTo>
                  <a:cubicBezTo>
                    <a:pt x="8308" y="927"/>
                    <a:pt x="8341" y="943"/>
                    <a:pt x="8375" y="943"/>
                  </a:cubicBezTo>
                  <a:cubicBezTo>
                    <a:pt x="8402" y="943"/>
                    <a:pt x="8429" y="932"/>
                    <a:pt x="8449" y="912"/>
                  </a:cubicBezTo>
                  <a:cubicBezTo>
                    <a:pt x="8859" y="539"/>
                    <a:pt x="9368" y="216"/>
                    <a:pt x="9941" y="216"/>
                  </a:cubicBezTo>
                  <a:close/>
                  <a:moveTo>
                    <a:pt x="7124" y="1"/>
                  </a:moveTo>
                  <a:cubicBezTo>
                    <a:pt x="7010" y="1"/>
                    <a:pt x="6895" y="14"/>
                    <a:pt x="6780" y="44"/>
                  </a:cubicBezTo>
                  <a:cubicBezTo>
                    <a:pt x="6158" y="205"/>
                    <a:pt x="5732" y="762"/>
                    <a:pt x="5658" y="1378"/>
                  </a:cubicBezTo>
                  <a:lnTo>
                    <a:pt x="5658" y="1378"/>
                  </a:lnTo>
                  <a:cubicBezTo>
                    <a:pt x="5351" y="1137"/>
                    <a:pt x="5040" y="874"/>
                    <a:pt x="4648" y="821"/>
                  </a:cubicBezTo>
                  <a:cubicBezTo>
                    <a:pt x="4586" y="813"/>
                    <a:pt x="4522" y="809"/>
                    <a:pt x="4458" y="809"/>
                  </a:cubicBezTo>
                  <a:cubicBezTo>
                    <a:pt x="4127" y="809"/>
                    <a:pt x="3778" y="918"/>
                    <a:pt x="3538" y="1135"/>
                  </a:cubicBezTo>
                  <a:cubicBezTo>
                    <a:pt x="3220" y="1426"/>
                    <a:pt x="3047" y="1726"/>
                    <a:pt x="3083" y="2163"/>
                  </a:cubicBezTo>
                  <a:cubicBezTo>
                    <a:pt x="3100" y="2369"/>
                    <a:pt x="3151" y="2576"/>
                    <a:pt x="3234" y="2768"/>
                  </a:cubicBezTo>
                  <a:lnTo>
                    <a:pt x="3234" y="2768"/>
                  </a:lnTo>
                  <a:cubicBezTo>
                    <a:pt x="3025" y="2669"/>
                    <a:pt x="2794" y="2617"/>
                    <a:pt x="2563" y="2617"/>
                  </a:cubicBezTo>
                  <a:cubicBezTo>
                    <a:pt x="2150" y="2617"/>
                    <a:pt x="1740" y="2781"/>
                    <a:pt x="1473" y="3122"/>
                  </a:cubicBezTo>
                  <a:cubicBezTo>
                    <a:pt x="990" y="3741"/>
                    <a:pt x="1178" y="4671"/>
                    <a:pt x="1771" y="5134"/>
                  </a:cubicBezTo>
                  <a:lnTo>
                    <a:pt x="1771" y="5134"/>
                  </a:lnTo>
                  <a:cubicBezTo>
                    <a:pt x="1130" y="5317"/>
                    <a:pt x="387" y="5593"/>
                    <a:pt x="277" y="6319"/>
                  </a:cubicBezTo>
                  <a:cubicBezTo>
                    <a:pt x="157" y="7104"/>
                    <a:pt x="620" y="7726"/>
                    <a:pt x="1144" y="8236"/>
                  </a:cubicBezTo>
                  <a:lnTo>
                    <a:pt x="1144" y="8236"/>
                  </a:lnTo>
                  <a:cubicBezTo>
                    <a:pt x="510" y="8380"/>
                    <a:pt x="1" y="9016"/>
                    <a:pt x="168" y="9689"/>
                  </a:cubicBezTo>
                  <a:cubicBezTo>
                    <a:pt x="300" y="10234"/>
                    <a:pt x="816" y="10586"/>
                    <a:pt x="1348" y="10604"/>
                  </a:cubicBezTo>
                  <a:lnTo>
                    <a:pt x="1348" y="10604"/>
                  </a:lnTo>
                  <a:cubicBezTo>
                    <a:pt x="986" y="10965"/>
                    <a:pt x="848" y="11535"/>
                    <a:pt x="1032" y="12026"/>
                  </a:cubicBezTo>
                  <a:cubicBezTo>
                    <a:pt x="1260" y="12630"/>
                    <a:pt x="1872" y="12946"/>
                    <a:pt x="2483" y="12946"/>
                  </a:cubicBezTo>
                  <a:cubicBezTo>
                    <a:pt x="2529" y="12946"/>
                    <a:pt x="2574" y="12944"/>
                    <a:pt x="2619" y="12940"/>
                  </a:cubicBezTo>
                  <a:lnTo>
                    <a:pt x="2619" y="12940"/>
                  </a:lnTo>
                  <a:cubicBezTo>
                    <a:pt x="2261" y="13704"/>
                    <a:pt x="2841" y="14550"/>
                    <a:pt x="3631" y="14550"/>
                  </a:cubicBezTo>
                  <a:cubicBezTo>
                    <a:pt x="3719" y="14550"/>
                    <a:pt x="3811" y="14540"/>
                    <a:pt x="3904" y="14517"/>
                  </a:cubicBezTo>
                  <a:lnTo>
                    <a:pt x="3904" y="14517"/>
                  </a:lnTo>
                  <a:cubicBezTo>
                    <a:pt x="3806" y="15117"/>
                    <a:pt x="4050" y="15760"/>
                    <a:pt x="4588" y="16087"/>
                  </a:cubicBezTo>
                  <a:cubicBezTo>
                    <a:pt x="4820" y="16228"/>
                    <a:pt x="5077" y="16293"/>
                    <a:pt x="5335" y="16293"/>
                  </a:cubicBezTo>
                  <a:cubicBezTo>
                    <a:pt x="5676" y="16293"/>
                    <a:pt x="6016" y="16179"/>
                    <a:pt x="6296" y="15974"/>
                  </a:cubicBezTo>
                  <a:lnTo>
                    <a:pt x="6296" y="15974"/>
                  </a:lnTo>
                  <a:cubicBezTo>
                    <a:pt x="6465" y="16701"/>
                    <a:pt x="7065" y="17309"/>
                    <a:pt x="7831" y="17388"/>
                  </a:cubicBezTo>
                  <a:cubicBezTo>
                    <a:pt x="7888" y="17394"/>
                    <a:pt x="7945" y="17397"/>
                    <a:pt x="8001" y="17397"/>
                  </a:cubicBezTo>
                  <a:cubicBezTo>
                    <a:pt x="8716" y="17397"/>
                    <a:pt x="9364" y="16930"/>
                    <a:pt x="9646" y="16281"/>
                  </a:cubicBezTo>
                  <a:lnTo>
                    <a:pt x="9646" y="16281"/>
                  </a:lnTo>
                  <a:cubicBezTo>
                    <a:pt x="10049" y="16587"/>
                    <a:pt x="10537" y="16840"/>
                    <a:pt x="11045" y="16840"/>
                  </a:cubicBezTo>
                  <a:cubicBezTo>
                    <a:pt x="11169" y="16840"/>
                    <a:pt x="11294" y="16825"/>
                    <a:pt x="11419" y="16792"/>
                  </a:cubicBezTo>
                  <a:cubicBezTo>
                    <a:pt x="11907" y="16664"/>
                    <a:pt x="12304" y="16260"/>
                    <a:pt x="12367" y="15769"/>
                  </a:cubicBezTo>
                  <a:lnTo>
                    <a:pt x="12367" y="15769"/>
                  </a:lnTo>
                  <a:cubicBezTo>
                    <a:pt x="12619" y="15991"/>
                    <a:pt x="12947" y="16120"/>
                    <a:pt x="13278" y="16120"/>
                  </a:cubicBezTo>
                  <a:cubicBezTo>
                    <a:pt x="13493" y="16120"/>
                    <a:pt x="13709" y="16065"/>
                    <a:pt x="13906" y="15946"/>
                  </a:cubicBezTo>
                  <a:cubicBezTo>
                    <a:pt x="14418" y="15636"/>
                    <a:pt x="14609" y="15008"/>
                    <a:pt x="14459" y="14454"/>
                  </a:cubicBezTo>
                  <a:lnTo>
                    <a:pt x="14459" y="14454"/>
                  </a:lnTo>
                  <a:cubicBezTo>
                    <a:pt x="14581" y="14483"/>
                    <a:pt x="14701" y="14497"/>
                    <a:pt x="14818" y="14497"/>
                  </a:cubicBezTo>
                  <a:cubicBezTo>
                    <a:pt x="15950" y="14497"/>
                    <a:pt x="16761" y="13205"/>
                    <a:pt x="16114" y="12157"/>
                  </a:cubicBezTo>
                  <a:lnTo>
                    <a:pt x="16114" y="12157"/>
                  </a:lnTo>
                  <a:cubicBezTo>
                    <a:pt x="17363" y="11956"/>
                    <a:pt x="17873" y="10409"/>
                    <a:pt x="16944" y="9523"/>
                  </a:cubicBezTo>
                  <a:lnTo>
                    <a:pt x="16944" y="9523"/>
                  </a:lnTo>
                  <a:cubicBezTo>
                    <a:pt x="17456" y="9280"/>
                    <a:pt x="17818" y="8755"/>
                    <a:pt x="17777" y="8170"/>
                  </a:cubicBezTo>
                  <a:cubicBezTo>
                    <a:pt x="17734" y="7573"/>
                    <a:pt x="17280" y="7088"/>
                    <a:pt x="16719" y="6940"/>
                  </a:cubicBezTo>
                  <a:lnTo>
                    <a:pt x="16719" y="6940"/>
                  </a:lnTo>
                  <a:cubicBezTo>
                    <a:pt x="17017" y="6428"/>
                    <a:pt x="17171" y="5805"/>
                    <a:pt x="16940" y="5232"/>
                  </a:cubicBezTo>
                  <a:cubicBezTo>
                    <a:pt x="16744" y="4751"/>
                    <a:pt x="16300" y="4402"/>
                    <a:pt x="15790" y="4361"/>
                  </a:cubicBezTo>
                  <a:lnTo>
                    <a:pt x="15790" y="4361"/>
                  </a:lnTo>
                  <a:cubicBezTo>
                    <a:pt x="16161" y="3668"/>
                    <a:pt x="16072" y="2753"/>
                    <a:pt x="15489" y="2195"/>
                  </a:cubicBezTo>
                  <a:cubicBezTo>
                    <a:pt x="15152" y="1870"/>
                    <a:pt x="14703" y="1710"/>
                    <a:pt x="14251" y="1710"/>
                  </a:cubicBezTo>
                  <a:cubicBezTo>
                    <a:pt x="13913" y="1710"/>
                    <a:pt x="13574" y="1800"/>
                    <a:pt x="13280" y="1978"/>
                  </a:cubicBezTo>
                  <a:lnTo>
                    <a:pt x="13280" y="1978"/>
                  </a:lnTo>
                  <a:cubicBezTo>
                    <a:pt x="13152" y="1516"/>
                    <a:pt x="12897" y="1074"/>
                    <a:pt x="12442" y="871"/>
                  </a:cubicBezTo>
                  <a:cubicBezTo>
                    <a:pt x="12295" y="805"/>
                    <a:pt x="12136" y="773"/>
                    <a:pt x="11979" y="773"/>
                  </a:cubicBezTo>
                  <a:cubicBezTo>
                    <a:pt x="11743" y="773"/>
                    <a:pt x="11509" y="848"/>
                    <a:pt x="11323" y="997"/>
                  </a:cubicBezTo>
                  <a:lnTo>
                    <a:pt x="11323" y="997"/>
                  </a:lnTo>
                  <a:cubicBezTo>
                    <a:pt x="11176" y="489"/>
                    <a:pt x="10726" y="123"/>
                    <a:pt x="10191" y="34"/>
                  </a:cubicBezTo>
                  <a:cubicBezTo>
                    <a:pt x="10104" y="20"/>
                    <a:pt x="10017" y="13"/>
                    <a:pt x="9931" y="13"/>
                  </a:cubicBezTo>
                  <a:cubicBezTo>
                    <a:pt x="9359" y="13"/>
                    <a:pt x="8827" y="317"/>
                    <a:pt x="8402" y="687"/>
                  </a:cubicBezTo>
                  <a:lnTo>
                    <a:pt x="8402" y="687"/>
                  </a:lnTo>
                  <a:cubicBezTo>
                    <a:pt x="8112" y="271"/>
                    <a:pt x="7629" y="1"/>
                    <a:pt x="7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92" name="Google Shape;392;p9"/>
          <p:cNvSpPr txBox="1">
            <a:spLocks noGrp="1"/>
          </p:cNvSpPr>
          <p:nvPr>
            <p:ph type="title"/>
          </p:nvPr>
        </p:nvSpPr>
        <p:spPr>
          <a:xfrm>
            <a:off x="685800" y="2429120"/>
            <a:ext cx="7738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500"/>
              <a:buNone/>
              <a:defRPr sz="6500"/>
            </a:lvl1pPr>
            <a:lvl2pPr lvl="1" algn="ctr" rtl="0">
              <a:spcBef>
                <a:spcPts val="0"/>
              </a:spcBef>
              <a:spcAft>
                <a:spcPts val="0"/>
              </a:spcAft>
              <a:buSzPts val="5300"/>
              <a:buNone/>
              <a:defRPr sz="5300"/>
            </a:lvl2pPr>
            <a:lvl3pPr lvl="2" algn="ctr" rtl="0">
              <a:spcBef>
                <a:spcPts val="0"/>
              </a:spcBef>
              <a:spcAft>
                <a:spcPts val="0"/>
              </a:spcAft>
              <a:buSzPts val="5300"/>
              <a:buNone/>
              <a:defRPr sz="5300"/>
            </a:lvl3pPr>
            <a:lvl4pPr lvl="3" algn="ctr" rtl="0">
              <a:spcBef>
                <a:spcPts val="0"/>
              </a:spcBef>
              <a:spcAft>
                <a:spcPts val="0"/>
              </a:spcAft>
              <a:buSzPts val="5300"/>
              <a:buNone/>
              <a:defRPr sz="5300"/>
            </a:lvl4pPr>
            <a:lvl5pPr lvl="4" algn="ctr" rtl="0">
              <a:spcBef>
                <a:spcPts val="0"/>
              </a:spcBef>
              <a:spcAft>
                <a:spcPts val="0"/>
              </a:spcAft>
              <a:buSzPts val="5300"/>
              <a:buNone/>
              <a:defRPr sz="5300"/>
            </a:lvl5pPr>
            <a:lvl6pPr lvl="5" algn="ctr" rtl="0">
              <a:spcBef>
                <a:spcPts val="0"/>
              </a:spcBef>
              <a:spcAft>
                <a:spcPts val="0"/>
              </a:spcAft>
              <a:buSzPts val="5300"/>
              <a:buNone/>
              <a:defRPr sz="5300"/>
            </a:lvl6pPr>
            <a:lvl7pPr lvl="6" algn="ctr" rtl="0">
              <a:spcBef>
                <a:spcPts val="0"/>
              </a:spcBef>
              <a:spcAft>
                <a:spcPts val="0"/>
              </a:spcAft>
              <a:buSzPts val="5300"/>
              <a:buNone/>
              <a:defRPr sz="5300"/>
            </a:lvl7pPr>
            <a:lvl8pPr lvl="7" algn="ctr" rtl="0">
              <a:spcBef>
                <a:spcPts val="0"/>
              </a:spcBef>
              <a:spcAft>
                <a:spcPts val="0"/>
              </a:spcAft>
              <a:buSzPts val="5300"/>
              <a:buNone/>
              <a:defRPr sz="5300"/>
            </a:lvl8pPr>
            <a:lvl9pPr lvl="8" algn="ctr" rtl="0">
              <a:spcBef>
                <a:spcPts val="0"/>
              </a:spcBef>
              <a:spcAft>
                <a:spcPts val="0"/>
              </a:spcAft>
              <a:buSzPts val="5300"/>
              <a:buNone/>
              <a:defRPr sz="5300"/>
            </a:lvl9pPr>
          </a:lstStyle>
          <a:p>
            <a:endParaRPr/>
          </a:p>
        </p:txBody>
      </p:sp>
      <p:sp>
        <p:nvSpPr>
          <p:cNvPr id="393" name="Google Shape;393;p9"/>
          <p:cNvSpPr txBox="1">
            <a:spLocks noGrp="1"/>
          </p:cNvSpPr>
          <p:nvPr>
            <p:ph type="subTitle" idx="1"/>
          </p:nvPr>
        </p:nvSpPr>
        <p:spPr>
          <a:xfrm>
            <a:off x="3112200" y="3818767"/>
            <a:ext cx="2919600" cy="171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Didact Gothic"/>
                <a:ea typeface="Didact Gothic"/>
                <a:cs typeface="Didact Gothic"/>
                <a:sym typeface="Didact Gothic"/>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grpSp>
        <p:nvGrpSpPr>
          <p:cNvPr id="394" name="Google Shape;394;p9"/>
          <p:cNvGrpSpPr/>
          <p:nvPr/>
        </p:nvGrpSpPr>
        <p:grpSpPr>
          <a:xfrm rot="-10796165">
            <a:off x="-999055" y="5686155"/>
            <a:ext cx="1842350" cy="639421"/>
            <a:chOff x="7492775" y="1865413"/>
            <a:chExt cx="2055046" cy="534931"/>
          </a:xfrm>
        </p:grpSpPr>
        <p:sp>
          <p:nvSpPr>
            <p:cNvPr id="395" name="Google Shape;395;p9"/>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6" name="Google Shape;396;p9"/>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7" name="Google Shape;397;p9"/>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8" name="Google Shape;398;p9"/>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9" name="Google Shape;399;p9"/>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400" name="Google Shape;400;p9"/>
          <p:cNvGrpSpPr/>
          <p:nvPr/>
        </p:nvGrpSpPr>
        <p:grpSpPr>
          <a:xfrm rot="-10796165">
            <a:off x="-978205" y="4974755"/>
            <a:ext cx="1842350" cy="639421"/>
            <a:chOff x="7492775" y="1865413"/>
            <a:chExt cx="2055046" cy="534931"/>
          </a:xfrm>
        </p:grpSpPr>
        <p:sp>
          <p:nvSpPr>
            <p:cNvPr id="401" name="Google Shape;401;p9"/>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2" name="Google Shape;402;p9"/>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3" name="Google Shape;403;p9"/>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4" name="Google Shape;404;p9"/>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5" name="Google Shape;405;p9"/>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223644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09"/>
        <p:cNvGrpSpPr/>
        <p:nvPr/>
      </p:nvGrpSpPr>
      <p:grpSpPr>
        <a:xfrm>
          <a:off x="0" y="0"/>
          <a:ext cx="0" cy="0"/>
          <a:chOff x="0" y="0"/>
          <a:chExt cx="0" cy="0"/>
        </a:xfrm>
      </p:grpSpPr>
      <p:grpSp>
        <p:nvGrpSpPr>
          <p:cNvPr id="410" name="Google Shape;410;p11"/>
          <p:cNvGrpSpPr/>
          <p:nvPr/>
        </p:nvGrpSpPr>
        <p:grpSpPr>
          <a:xfrm>
            <a:off x="2293762" y="-29819"/>
            <a:ext cx="4861277" cy="6382363"/>
            <a:chOff x="1406856" y="1101190"/>
            <a:chExt cx="4272148" cy="4206672"/>
          </a:xfrm>
        </p:grpSpPr>
        <p:sp>
          <p:nvSpPr>
            <p:cNvPr id="411" name="Google Shape;411;p11"/>
            <p:cNvSpPr/>
            <p:nvPr/>
          </p:nvSpPr>
          <p:spPr>
            <a:xfrm>
              <a:off x="1445662" y="1511254"/>
              <a:ext cx="4047106" cy="3774129"/>
            </a:xfrm>
            <a:custGeom>
              <a:avLst/>
              <a:gdLst/>
              <a:ahLst/>
              <a:cxnLst/>
              <a:rect l="l" t="t" r="r" b="b"/>
              <a:pathLst>
                <a:path w="17104" h="15950" extrusionOk="0">
                  <a:moveTo>
                    <a:pt x="14821" y="760"/>
                  </a:moveTo>
                  <a:cubicBezTo>
                    <a:pt x="14948" y="760"/>
                    <a:pt x="15062" y="810"/>
                    <a:pt x="15153" y="896"/>
                  </a:cubicBezTo>
                  <a:cubicBezTo>
                    <a:pt x="15244" y="978"/>
                    <a:pt x="15285" y="1106"/>
                    <a:pt x="15289" y="1228"/>
                  </a:cubicBezTo>
                  <a:cubicBezTo>
                    <a:pt x="15294" y="1292"/>
                    <a:pt x="15280" y="1351"/>
                    <a:pt x="15249" y="1406"/>
                  </a:cubicBezTo>
                  <a:cubicBezTo>
                    <a:pt x="15230" y="1465"/>
                    <a:pt x="15199" y="1515"/>
                    <a:pt x="15153" y="1556"/>
                  </a:cubicBezTo>
                  <a:cubicBezTo>
                    <a:pt x="15067" y="1642"/>
                    <a:pt x="14944" y="1697"/>
                    <a:pt x="14821" y="1697"/>
                  </a:cubicBezTo>
                  <a:lnTo>
                    <a:pt x="14807" y="1697"/>
                  </a:lnTo>
                  <a:cubicBezTo>
                    <a:pt x="14680" y="1697"/>
                    <a:pt x="14566" y="1642"/>
                    <a:pt x="14475" y="1556"/>
                  </a:cubicBezTo>
                  <a:cubicBezTo>
                    <a:pt x="14384" y="1474"/>
                    <a:pt x="14344" y="1347"/>
                    <a:pt x="14339" y="1228"/>
                  </a:cubicBezTo>
                  <a:cubicBezTo>
                    <a:pt x="14339" y="1165"/>
                    <a:pt x="14353" y="1101"/>
                    <a:pt x="14380" y="1046"/>
                  </a:cubicBezTo>
                  <a:cubicBezTo>
                    <a:pt x="14398" y="987"/>
                    <a:pt x="14430" y="937"/>
                    <a:pt x="14475" y="896"/>
                  </a:cubicBezTo>
                  <a:cubicBezTo>
                    <a:pt x="14562" y="810"/>
                    <a:pt x="14689" y="760"/>
                    <a:pt x="14807" y="760"/>
                  </a:cubicBezTo>
                  <a:close/>
                  <a:moveTo>
                    <a:pt x="1474" y="937"/>
                  </a:moveTo>
                  <a:cubicBezTo>
                    <a:pt x="1597" y="937"/>
                    <a:pt x="1710" y="992"/>
                    <a:pt x="1801" y="1074"/>
                  </a:cubicBezTo>
                  <a:cubicBezTo>
                    <a:pt x="1897" y="1160"/>
                    <a:pt x="1933" y="1283"/>
                    <a:pt x="1938" y="1406"/>
                  </a:cubicBezTo>
                  <a:cubicBezTo>
                    <a:pt x="1942" y="1469"/>
                    <a:pt x="1929" y="1528"/>
                    <a:pt x="1901" y="1588"/>
                  </a:cubicBezTo>
                  <a:cubicBezTo>
                    <a:pt x="1879" y="1642"/>
                    <a:pt x="1847" y="1692"/>
                    <a:pt x="1801" y="1738"/>
                  </a:cubicBezTo>
                  <a:cubicBezTo>
                    <a:pt x="1719" y="1820"/>
                    <a:pt x="1592" y="1874"/>
                    <a:pt x="1474" y="1874"/>
                  </a:cubicBezTo>
                  <a:lnTo>
                    <a:pt x="1456" y="1874"/>
                  </a:lnTo>
                  <a:cubicBezTo>
                    <a:pt x="1328" y="1874"/>
                    <a:pt x="1219" y="1820"/>
                    <a:pt x="1124" y="1738"/>
                  </a:cubicBezTo>
                  <a:cubicBezTo>
                    <a:pt x="1033" y="1651"/>
                    <a:pt x="992" y="1528"/>
                    <a:pt x="987" y="1406"/>
                  </a:cubicBezTo>
                  <a:cubicBezTo>
                    <a:pt x="987" y="1342"/>
                    <a:pt x="1001" y="1283"/>
                    <a:pt x="1028" y="1224"/>
                  </a:cubicBezTo>
                  <a:cubicBezTo>
                    <a:pt x="1046" y="1169"/>
                    <a:pt x="1083" y="1119"/>
                    <a:pt x="1124" y="1074"/>
                  </a:cubicBezTo>
                  <a:cubicBezTo>
                    <a:pt x="1210" y="992"/>
                    <a:pt x="1337" y="937"/>
                    <a:pt x="1456" y="937"/>
                  </a:cubicBezTo>
                  <a:close/>
                  <a:moveTo>
                    <a:pt x="3320" y="937"/>
                  </a:moveTo>
                  <a:cubicBezTo>
                    <a:pt x="3925" y="937"/>
                    <a:pt x="3925" y="1874"/>
                    <a:pt x="3320" y="1874"/>
                  </a:cubicBezTo>
                  <a:cubicBezTo>
                    <a:pt x="2715" y="1874"/>
                    <a:pt x="2720" y="937"/>
                    <a:pt x="3320" y="937"/>
                  </a:cubicBezTo>
                  <a:close/>
                  <a:moveTo>
                    <a:pt x="13107" y="951"/>
                  </a:moveTo>
                  <a:cubicBezTo>
                    <a:pt x="13234" y="951"/>
                    <a:pt x="13348" y="1006"/>
                    <a:pt x="13439" y="1087"/>
                  </a:cubicBezTo>
                  <a:cubicBezTo>
                    <a:pt x="13530" y="1174"/>
                    <a:pt x="13570" y="1301"/>
                    <a:pt x="13575" y="1419"/>
                  </a:cubicBezTo>
                  <a:cubicBezTo>
                    <a:pt x="13575" y="1483"/>
                    <a:pt x="13566" y="1547"/>
                    <a:pt x="13534" y="1601"/>
                  </a:cubicBezTo>
                  <a:cubicBezTo>
                    <a:pt x="13516" y="1660"/>
                    <a:pt x="13484" y="1710"/>
                    <a:pt x="13439" y="1751"/>
                  </a:cubicBezTo>
                  <a:cubicBezTo>
                    <a:pt x="13434" y="1756"/>
                    <a:pt x="13429" y="1756"/>
                    <a:pt x="13429" y="1760"/>
                  </a:cubicBezTo>
                  <a:cubicBezTo>
                    <a:pt x="13425" y="1760"/>
                    <a:pt x="13425" y="1765"/>
                    <a:pt x="13420" y="1765"/>
                  </a:cubicBezTo>
                  <a:cubicBezTo>
                    <a:pt x="13339" y="1860"/>
                    <a:pt x="13211" y="1897"/>
                    <a:pt x="13093" y="1901"/>
                  </a:cubicBezTo>
                  <a:cubicBezTo>
                    <a:pt x="13084" y="1902"/>
                    <a:pt x="13076" y="1902"/>
                    <a:pt x="13068" y="1902"/>
                  </a:cubicBezTo>
                  <a:cubicBezTo>
                    <a:pt x="13010" y="1902"/>
                    <a:pt x="12959" y="1888"/>
                    <a:pt x="12911" y="1860"/>
                  </a:cubicBezTo>
                  <a:cubicBezTo>
                    <a:pt x="12852" y="1842"/>
                    <a:pt x="12802" y="1810"/>
                    <a:pt x="12761" y="1765"/>
                  </a:cubicBezTo>
                  <a:cubicBezTo>
                    <a:pt x="12675" y="1683"/>
                    <a:pt x="12625" y="1556"/>
                    <a:pt x="12625" y="1433"/>
                  </a:cubicBezTo>
                  <a:cubicBezTo>
                    <a:pt x="12625" y="1433"/>
                    <a:pt x="12625" y="1428"/>
                    <a:pt x="12625" y="1424"/>
                  </a:cubicBezTo>
                  <a:cubicBezTo>
                    <a:pt x="12629" y="1383"/>
                    <a:pt x="12634" y="1342"/>
                    <a:pt x="12643" y="1301"/>
                  </a:cubicBezTo>
                  <a:cubicBezTo>
                    <a:pt x="12656" y="1224"/>
                    <a:pt x="12711" y="1151"/>
                    <a:pt x="12761" y="1092"/>
                  </a:cubicBezTo>
                  <a:cubicBezTo>
                    <a:pt x="12847" y="996"/>
                    <a:pt x="12984" y="955"/>
                    <a:pt x="13107" y="951"/>
                  </a:cubicBezTo>
                  <a:close/>
                  <a:moveTo>
                    <a:pt x="5327" y="968"/>
                  </a:moveTo>
                  <a:cubicBezTo>
                    <a:pt x="5445" y="968"/>
                    <a:pt x="5554" y="1029"/>
                    <a:pt x="5635" y="1106"/>
                  </a:cubicBezTo>
                  <a:cubicBezTo>
                    <a:pt x="5680" y="1146"/>
                    <a:pt x="5712" y="1197"/>
                    <a:pt x="5730" y="1256"/>
                  </a:cubicBezTo>
                  <a:cubicBezTo>
                    <a:pt x="5762" y="1310"/>
                    <a:pt x="5776" y="1369"/>
                    <a:pt x="5771" y="1433"/>
                  </a:cubicBezTo>
                  <a:cubicBezTo>
                    <a:pt x="5771" y="1556"/>
                    <a:pt x="5721" y="1683"/>
                    <a:pt x="5635" y="1765"/>
                  </a:cubicBezTo>
                  <a:cubicBezTo>
                    <a:pt x="5630" y="1770"/>
                    <a:pt x="5626" y="1774"/>
                    <a:pt x="5621" y="1783"/>
                  </a:cubicBezTo>
                  <a:cubicBezTo>
                    <a:pt x="5530" y="1870"/>
                    <a:pt x="5412" y="1910"/>
                    <a:pt x="5289" y="1920"/>
                  </a:cubicBezTo>
                  <a:cubicBezTo>
                    <a:pt x="5285" y="1920"/>
                    <a:pt x="5281" y="1920"/>
                    <a:pt x="5277" y="1920"/>
                  </a:cubicBezTo>
                  <a:cubicBezTo>
                    <a:pt x="5158" y="1920"/>
                    <a:pt x="5045" y="1858"/>
                    <a:pt x="4957" y="1783"/>
                  </a:cubicBezTo>
                  <a:cubicBezTo>
                    <a:pt x="4912" y="1738"/>
                    <a:pt x="4880" y="1688"/>
                    <a:pt x="4862" y="1629"/>
                  </a:cubicBezTo>
                  <a:cubicBezTo>
                    <a:pt x="4834" y="1574"/>
                    <a:pt x="4821" y="1515"/>
                    <a:pt x="4821" y="1451"/>
                  </a:cubicBezTo>
                  <a:cubicBezTo>
                    <a:pt x="4821" y="1328"/>
                    <a:pt x="4875" y="1206"/>
                    <a:pt x="4957" y="1119"/>
                  </a:cubicBezTo>
                  <a:lnTo>
                    <a:pt x="4975" y="1106"/>
                  </a:lnTo>
                  <a:cubicBezTo>
                    <a:pt x="5062" y="1015"/>
                    <a:pt x="5180" y="974"/>
                    <a:pt x="5303" y="969"/>
                  </a:cubicBezTo>
                  <a:cubicBezTo>
                    <a:pt x="5311" y="969"/>
                    <a:pt x="5319" y="968"/>
                    <a:pt x="5327" y="968"/>
                  </a:cubicBezTo>
                  <a:close/>
                  <a:moveTo>
                    <a:pt x="9200" y="1074"/>
                  </a:moveTo>
                  <a:cubicBezTo>
                    <a:pt x="9328" y="1074"/>
                    <a:pt x="9437" y="1124"/>
                    <a:pt x="9528" y="1210"/>
                  </a:cubicBezTo>
                  <a:cubicBezTo>
                    <a:pt x="9623" y="1292"/>
                    <a:pt x="9660" y="1419"/>
                    <a:pt x="9669" y="1542"/>
                  </a:cubicBezTo>
                  <a:cubicBezTo>
                    <a:pt x="9669" y="1606"/>
                    <a:pt x="9655" y="1665"/>
                    <a:pt x="9628" y="1719"/>
                  </a:cubicBezTo>
                  <a:cubicBezTo>
                    <a:pt x="9609" y="1779"/>
                    <a:pt x="9573" y="1829"/>
                    <a:pt x="9528" y="1870"/>
                  </a:cubicBezTo>
                  <a:cubicBezTo>
                    <a:pt x="9446" y="1956"/>
                    <a:pt x="9318" y="2006"/>
                    <a:pt x="9200" y="2006"/>
                  </a:cubicBezTo>
                  <a:lnTo>
                    <a:pt x="9182" y="2006"/>
                  </a:lnTo>
                  <a:cubicBezTo>
                    <a:pt x="9055" y="2006"/>
                    <a:pt x="8946" y="1956"/>
                    <a:pt x="8855" y="1870"/>
                  </a:cubicBezTo>
                  <a:cubicBezTo>
                    <a:pt x="8759" y="1788"/>
                    <a:pt x="8723" y="1660"/>
                    <a:pt x="8714" y="1542"/>
                  </a:cubicBezTo>
                  <a:cubicBezTo>
                    <a:pt x="8714" y="1474"/>
                    <a:pt x="8727" y="1415"/>
                    <a:pt x="8755" y="1360"/>
                  </a:cubicBezTo>
                  <a:cubicBezTo>
                    <a:pt x="8773" y="1301"/>
                    <a:pt x="8809" y="1251"/>
                    <a:pt x="8855" y="1210"/>
                  </a:cubicBezTo>
                  <a:cubicBezTo>
                    <a:pt x="8936" y="1124"/>
                    <a:pt x="9064" y="1074"/>
                    <a:pt x="9182" y="1074"/>
                  </a:cubicBezTo>
                  <a:close/>
                  <a:moveTo>
                    <a:pt x="11210" y="1074"/>
                  </a:moveTo>
                  <a:cubicBezTo>
                    <a:pt x="11815" y="1074"/>
                    <a:pt x="11815" y="2006"/>
                    <a:pt x="11210" y="2006"/>
                  </a:cubicBezTo>
                  <a:cubicBezTo>
                    <a:pt x="10610" y="2006"/>
                    <a:pt x="10610" y="1074"/>
                    <a:pt x="11210" y="1074"/>
                  </a:cubicBezTo>
                  <a:close/>
                  <a:moveTo>
                    <a:pt x="7213" y="1101"/>
                  </a:moveTo>
                  <a:cubicBezTo>
                    <a:pt x="7340" y="1101"/>
                    <a:pt x="7454" y="1156"/>
                    <a:pt x="7545" y="1237"/>
                  </a:cubicBezTo>
                  <a:cubicBezTo>
                    <a:pt x="7636" y="1324"/>
                    <a:pt x="7677" y="1451"/>
                    <a:pt x="7681" y="1569"/>
                  </a:cubicBezTo>
                  <a:cubicBezTo>
                    <a:pt x="7686" y="1633"/>
                    <a:pt x="7672" y="1697"/>
                    <a:pt x="7640" y="1751"/>
                  </a:cubicBezTo>
                  <a:cubicBezTo>
                    <a:pt x="7622" y="1810"/>
                    <a:pt x="7590" y="1860"/>
                    <a:pt x="7545" y="1901"/>
                  </a:cubicBezTo>
                  <a:cubicBezTo>
                    <a:pt x="7463" y="1988"/>
                    <a:pt x="7336" y="2038"/>
                    <a:pt x="7213" y="2038"/>
                  </a:cubicBezTo>
                  <a:lnTo>
                    <a:pt x="7199" y="2038"/>
                  </a:lnTo>
                  <a:cubicBezTo>
                    <a:pt x="7072" y="2038"/>
                    <a:pt x="6958" y="1983"/>
                    <a:pt x="6867" y="1901"/>
                  </a:cubicBezTo>
                  <a:cubicBezTo>
                    <a:pt x="6776" y="1815"/>
                    <a:pt x="6735" y="1692"/>
                    <a:pt x="6731" y="1569"/>
                  </a:cubicBezTo>
                  <a:cubicBezTo>
                    <a:pt x="6731" y="1506"/>
                    <a:pt x="6744" y="1447"/>
                    <a:pt x="6772" y="1392"/>
                  </a:cubicBezTo>
                  <a:cubicBezTo>
                    <a:pt x="6790" y="1333"/>
                    <a:pt x="6822" y="1283"/>
                    <a:pt x="6867" y="1237"/>
                  </a:cubicBezTo>
                  <a:cubicBezTo>
                    <a:pt x="6954" y="1156"/>
                    <a:pt x="7081" y="1101"/>
                    <a:pt x="7199" y="1101"/>
                  </a:cubicBezTo>
                  <a:close/>
                  <a:moveTo>
                    <a:pt x="16072" y="0"/>
                  </a:moveTo>
                  <a:cubicBezTo>
                    <a:pt x="16071" y="1"/>
                    <a:pt x="14080" y="146"/>
                    <a:pt x="13420" y="191"/>
                  </a:cubicBezTo>
                  <a:cubicBezTo>
                    <a:pt x="12908" y="230"/>
                    <a:pt x="10079" y="372"/>
                    <a:pt x="8379" y="372"/>
                  </a:cubicBezTo>
                  <a:cubicBezTo>
                    <a:pt x="7875" y="372"/>
                    <a:pt x="7470" y="359"/>
                    <a:pt x="7254" y="328"/>
                  </a:cubicBezTo>
                  <a:cubicBezTo>
                    <a:pt x="6507" y="222"/>
                    <a:pt x="4724" y="195"/>
                    <a:pt x="3112" y="195"/>
                  </a:cubicBezTo>
                  <a:cubicBezTo>
                    <a:pt x="1467" y="195"/>
                    <a:pt x="0" y="223"/>
                    <a:pt x="0" y="223"/>
                  </a:cubicBezTo>
                  <a:cubicBezTo>
                    <a:pt x="341" y="878"/>
                    <a:pt x="223" y="13138"/>
                    <a:pt x="300" y="14257"/>
                  </a:cubicBezTo>
                  <a:cubicBezTo>
                    <a:pt x="382" y="15376"/>
                    <a:pt x="1906" y="15858"/>
                    <a:pt x="2242" y="15931"/>
                  </a:cubicBezTo>
                  <a:cubicBezTo>
                    <a:pt x="2307" y="15944"/>
                    <a:pt x="2595" y="15949"/>
                    <a:pt x="3019" y="15949"/>
                  </a:cubicBezTo>
                  <a:cubicBezTo>
                    <a:pt x="4785" y="15949"/>
                    <a:pt x="8919" y="15856"/>
                    <a:pt x="9223" y="15849"/>
                  </a:cubicBezTo>
                  <a:cubicBezTo>
                    <a:pt x="9600" y="15840"/>
                    <a:pt x="17104" y="15635"/>
                    <a:pt x="17104" y="15635"/>
                  </a:cubicBezTo>
                  <a:cubicBezTo>
                    <a:pt x="17104" y="15635"/>
                    <a:pt x="16886" y="14294"/>
                    <a:pt x="16817" y="13857"/>
                  </a:cubicBezTo>
                  <a:cubicBezTo>
                    <a:pt x="16749" y="13420"/>
                    <a:pt x="16385" y="10733"/>
                    <a:pt x="16335" y="10273"/>
                  </a:cubicBezTo>
                  <a:cubicBezTo>
                    <a:pt x="16285" y="9814"/>
                    <a:pt x="16063" y="5780"/>
                    <a:pt x="16053" y="5285"/>
                  </a:cubicBezTo>
                  <a:cubicBezTo>
                    <a:pt x="16044" y="4789"/>
                    <a:pt x="16072" y="1"/>
                    <a:pt x="16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2" name="Google Shape;412;p11"/>
            <p:cNvSpPr/>
            <p:nvPr/>
          </p:nvSpPr>
          <p:spPr>
            <a:xfrm>
              <a:off x="1663115" y="2114400"/>
              <a:ext cx="3478514" cy="184802"/>
            </a:xfrm>
            <a:custGeom>
              <a:avLst/>
              <a:gdLst/>
              <a:ahLst/>
              <a:cxnLst/>
              <a:rect l="l" t="t" r="r" b="b"/>
              <a:pathLst>
                <a:path w="14701" h="781" extrusionOk="0">
                  <a:moveTo>
                    <a:pt x="14535" y="1"/>
                  </a:moveTo>
                  <a:cubicBezTo>
                    <a:pt x="14529" y="1"/>
                    <a:pt x="14523" y="2"/>
                    <a:pt x="14516" y="3"/>
                  </a:cubicBezTo>
                  <a:cubicBezTo>
                    <a:pt x="12171" y="369"/>
                    <a:pt x="9808" y="420"/>
                    <a:pt x="7443" y="420"/>
                  </a:cubicBezTo>
                  <a:cubicBezTo>
                    <a:pt x="6530" y="420"/>
                    <a:pt x="5617" y="413"/>
                    <a:pt x="4705" y="413"/>
                  </a:cubicBezTo>
                  <a:cubicBezTo>
                    <a:pt x="4226" y="413"/>
                    <a:pt x="3748" y="415"/>
                    <a:pt x="3270" y="421"/>
                  </a:cubicBezTo>
                  <a:cubicBezTo>
                    <a:pt x="2224" y="435"/>
                    <a:pt x="1178" y="467"/>
                    <a:pt x="136" y="562"/>
                  </a:cubicBezTo>
                  <a:cubicBezTo>
                    <a:pt x="4" y="575"/>
                    <a:pt x="0" y="781"/>
                    <a:pt x="124" y="781"/>
                  </a:cubicBezTo>
                  <a:cubicBezTo>
                    <a:pt x="128" y="781"/>
                    <a:pt x="132" y="781"/>
                    <a:pt x="136" y="780"/>
                  </a:cubicBezTo>
                  <a:cubicBezTo>
                    <a:pt x="1632" y="643"/>
                    <a:pt x="3130" y="613"/>
                    <a:pt x="4630" y="613"/>
                  </a:cubicBezTo>
                  <a:cubicBezTo>
                    <a:pt x="5757" y="613"/>
                    <a:pt x="6883" y="630"/>
                    <a:pt x="8010" y="630"/>
                  </a:cubicBezTo>
                  <a:cubicBezTo>
                    <a:pt x="9153" y="630"/>
                    <a:pt x="10296" y="613"/>
                    <a:pt x="11437" y="544"/>
                  </a:cubicBezTo>
                  <a:cubicBezTo>
                    <a:pt x="12488" y="480"/>
                    <a:pt x="13534" y="376"/>
                    <a:pt x="14571" y="212"/>
                  </a:cubicBezTo>
                  <a:cubicBezTo>
                    <a:pt x="14700" y="195"/>
                    <a:pt x="14653" y="1"/>
                    <a:pt x="145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3" name="Google Shape;413;p11"/>
            <p:cNvSpPr/>
            <p:nvPr/>
          </p:nvSpPr>
          <p:spPr>
            <a:xfrm>
              <a:off x="1406856" y="1490668"/>
              <a:ext cx="4108626" cy="3817194"/>
            </a:xfrm>
            <a:custGeom>
              <a:avLst/>
              <a:gdLst/>
              <a:ahLst/>
              <a:cxnLst/>
              <a:rect l="l" t="t" r="r" b="b"/>
              <a:pathLst>
                <a:path w="17364" h="16132" extrusionOk="0">
                  <a:moveTo>
                    <a:pt x="1988" y="14103"/>
                  </a:moveTo>
                  <a:cubicBezTo>
                    <a:pt x="1952" y="14508"/>
                    <a:pt x="2106" y="14899"/>
                    <a:pt x="2293" y="15258"/>
                  </a:cubicBezTo>
                  <a:cubicBezTo>
                    <a:pt x="2434" y="15531"/>
                    <a:pt x="2616" y="15781"/>
                    <a:pt x="2866" y="15940"/>
                  </a:cubicBezTo>
                  <a:cubicBezTo>
                    <a:pt x="2688" y="15931"/>
                    <a:pt x="2511" y="15918"/>
                    <a:pt x="2338" y="15899"/>
                  </a:cubicBezTo>
                  <a:cubicBezTo>
                    <a:pt x="1779" y="15840"/>
                    <a:pt x="1301" y="15527"/>
                    <a:pt x="965" y="15085"/>
                  </a:cubicBezTo>
                  <a:cubicBezTo>
                    <a:pt x="796" y="14867"/>
                    <a:pt x="605" y="14567"/>
                    <a:pt x="519" y="14271"/>
                  </a:cubicBezTo>
                  <a:lnTo>
                    <a:pt x="519" y="14271"/>
                  </a:lnTo>
                  <a:cubicBezTo>
                    <a:pt x="683" y="14307"/>
                    <a:pt x="847" y="14325"/>
                    <a:pt x="1011" y="14325"/>
                  </a:cubicBezTo>
                  <a:cubicBezTo>
                    <a:pt x="1347" y="14325"/>
                    <a:pt x="1679" y="14250"/>
                    <a:pt x="1988" y="14103"/>
                  </a:cubicBezTo>
                  <a:close/>
                  <a:moveTo>
                    <a:pt x="16145" y="183"/>
                  </a:moveTo>
                  <a:lnTo>
                    <a:pt x="16145" y="183"/>
                  </a:lnTo>
                  <a:cubicBezTo>
                    <a:pt x="16090" y="4239"/>
                    <a:pt x="16095" y="8282"/>
                    <a:pt x="16649" y="12307"/>
                  </a:cubicBezTo>
                  <a:cubicBezTo>
                    <a:pt x="16804" y="13416"/>
                    <a:pt x="16981" y="14526"/>
                    <a:pt x="17163" y="15636"/>
                  </a:cubicBezTo>
                  <a:cubicBezTo>
                    <a:pt x="13821" y="15727"/>
                    <a:pt x="10478" y="15818"/>
                    <a:pt x="7136" y="15909"/>
                  </a:cubicBezTo>
                  <a:cubicBezTo>
                    <a:pt x="6372" y="15927"/>
                    <a:pt x="5612" y="15945"/>
                    <a:pt x="4853" y="15949"/>
                  </a:cubicBezTo>
                  <a:cubicBezTo>
                    <a:pt x="4456" y="15953"/>
                    <a:pt x="4055" y="15960"/>
                    <a:pt x="3654" y="15960"/>
                  </a:cubicBezTo>
                  <a:cubicBezTo>
                    <a:pt x="3560" y="15960"/>
                    <a:pt x="3465" y="15959"/>
                    <a:pt x="3370" y="15959"/>
                  </a:cubicBezTo>
                  <a:cubicBezTo>
                    <a:pt x="3361" y="15945"/>
                    <a:pt x="3343" y="15931"/>
                    <a:pt x="3325" y="15931"/>
                  </a:cubicBezTo>
                  <a:cubicBezTo>
                    <a:pt x="2897" y="15854"/>
                    <a:pt x="2638" y="15531"/>
                    <a:pt x="2447" y="15167"/>
                  </a:cubicBezTo>
                  <a:cubicBezTo>
                    <a:pt x="2256" y="14799"/>
                    <a:pt x="2088" y="14385"/>
                    <a:pt x="2188" y="13967"/>
                  </a:cubicBezTo>
                  <a:cubicBezTo>
                    <a:pt x="2202" y="13909"/>
                    <a:pt x="2157" y="13854"/>
                    <a:pt x="2101" y="13854"/>
                  </a:cubicBezTo>
                  <a:cubicBezTo>
                    <a:pt x="2087" y="13854"/>
                    <a:pt x="2071" y="13858"/>
                    <a:pt x="2056" y="13867"/>
                  </a:cubicBezTo>
                  <a:cubicBezTo>
                    <a:pt x="1729" y="14053"/>
                    <a:pt x="1375" y="14147"/>
                    <a:pt x="1013" y="14147"/>
                  </a:cubicBezTo>
                  <a:cubicBezTo>
                    <a:pt x="837" y="14147"/>
                    <a:pt x="660" y="14125"/>
                    <a:pt x="483" y="14080"/>
                  </a:cubicBezTo>
                  <a:cubicBezTo>
                    <a:pt x="478" y="14058"/>
                    <a:pt x="478" y="14039"/>
                    <a:pt x="478" y="14017"/>
                  </a:cubicBezTo>
                  <a:cubicBezTo>
                    <a:pt x="464" y="10483"/>
                    <a:pt x="542" y="6950"/>
                    <a:pt x="487" y="3416"/>
                  </a:cubicBezTo>
                  <a:cubicBezTo>
                    <a:pt x="478" y="2912"/>
                    <a:pt x="460" y="2402"/>
                    <a:pt x="419" y="1897"/>
                  </a:cubicBezTo>
                  <a:cubicBezTo>
                    <a:pt x="401" y="1693"/>
                    <a:pt x="378" y="1488"/>
                    <a:pt x="351" y="1284"/>
                  </a:cubicBezTo>
                  <a:cubicBezTo>
                    <a:pt x="337" y="1174"/>
                    <a:pt x="319" y="1070"/>
                    <a:pt x="301" y="961"/>
                  </a:cubicBezTo>
                  <a:cubicBezTo>
                    <a:pt x="283" y="851"/>
                    <a:pt x="201" y="647"/>
                    <a:pt x="223" y="538"/>
                  </a:cubicBezTo>
                  <a:cubicBezTo>
                    <a:pt x="272" y="329"/>
                    <a:pt x="500" y="304"/>
                    <a:pt x="714" y="304"/>
                  </a:cubicBezTo>
                  <a:cubicBezTo>
                    <a:pt x="783" y="304"/>
                    <a:pt x="850" y="307"/>
                    <a:pt x="909" y="307"/>
                  </a:cubicBezTo>
                  <a:cubicBezTo>
                    <a:pt x="927" y="307"/>
                    <a:pt x="944" y="306"/>
                    <a:pt x="960" y="306"/>
                  </a:cubicBezTo>
                  <a:cubicBezTo>
                    <a:pt x="1219" y="297"/>
                    <a:pt x="1479" y="288"/>
                    <a:pt x="1742" y="288"/>
                  </a:cubicBezTo>
                  <a:cubicBezTo>
                    <a:pt x="1887" y="285"/>
                    <a:pt x="2032" y="284"/>
                    <a:pt x="2178" y="284"/>
                  </a:cubicBezTo>
                  <a:cubicBezTo>
                    <a:pt x="2553" y="284"/>
                    <a:pt x="2929" y="291"/>
                    <a:pt x="3302" y="301"/>
                  </a:cubicBezTo>
                  <a:cubicBezTo>
                    <a:pt x="5330" y="360"/>
                    <a:pt x="7354" y="547"/>
                    <a:pt x="9387" y="565"/>
                  </a:cubicBezTo>
                  <a:cubicBezTo>
                    <a:pt x="9487" y="566"/>
                    <a:pt x="9587" y="566"/>
                    <a:pt x="9687" y="566"/>
                  </a:cubicBezTo>
                  <a:cubicBezTo>
                    <a:pt x="11843" y="566"/>
                    <a:pt x="13998" y="339"/>
                    <a:pt x="16145" y="183"/>
                  </a:cubicBezTo>
                  <a:close/>
                  <a:moveTo>
                    <a:pt x="16242" y="1"/>
                  </a:moveTo>
                  <a:cubicBezTo>
                    <a:pt x="16240" y="1"/>
                    <a:pt x="16238" y="1"/>
                    <a:pt x="16236" y="1"/>
                  </a:cubicBezTo>
                  <a:cubicBezTo>
                    <a:pt x="14144" y="151"/>
                    <a:pt x="12043" y="374"/>
                    <a:pt x="9942" y="388"/>
                  </a:cubicBezTo>
                  <a:cubicBezTo>
                    <a:pt x="9850" y="388"/>
                    <a:pt x="9759" y="389"/>
                    <a:pt x="9667" y="389"/>
                  </a:cubicBezTo>
                  <a:cubicBezTo>
                    <a:pt x="7636" y="389"/>
                    <a:pt x="5612" y="203"/>
                    <a:pt x="3580" y="133"/>
                  </a:cubicBezTo>
                  <a:cubicBezTo>
                    <a:pt x="3073" y="115"/>
                    <a:pt x="2563" y="102"/>
                    <a:pt x="2052" y="102"/>
                  </a:cubicBezTo>
                  <a:cubicBezTo>
                    <a:pt x="1501" y="102"/>
                    <a:pt x="949" y="118"/>
                    <a:pt x="401" y="160"/>
                  </a:cubicBezTo>
                  <a:cubicBezTo>
                    <a:pt x="142" y="178"/>
                    <a:pt x="1" y="274"/>
                    <a:pt x="42" y="551"/>
                  </a:cubicBezTo>
                  <a:cubicBezTo>
                    <a:pt x="123" y="1093"/>
                    <a:pt x="219" y="1625"/>
                    <a:pt x="260" y="2170"/>
                  </a:cubicBezTo>
                  <a:cubicBezTo>
                    <a:pt x="392" y="4098"/>
                    <a:pt x="319" y="6058"/>
                    <a:pt x="310" y="7991"/>
                  </a:cubicBezTo>
                  <a:cubicBezTo>
                    <a:pt x="301" y="10001"/>
                    <a:pt x="292" y="12011"/>
                    <a:pt x="296" y="14021"/>
                  </a:cubicBezTo>
                  <a:cubicBezTo>
                    <a:pt x="310" y="14312"/>
                    <a:pt x="469" y="14626"/>
                    <a:pt x="615" y="14876"/>
                  </a:cubicBezTo>
                  <a:cubicBezTo>
                    <a:pt x="856" y="15295"/>
                    <a:pt x="1201" y="15672"/>
                    <a:pt x="1638" y="15886"/>
                  </a:cubicBezTo>
                  <a:cubicBezTo>
                    <a:pt x="1965" y="16045"/>
                    <a:pt x="2306" y="16081"/>
                    <a:pt x="2666" y="16100"/>
                  </a:cubicBezTo>
                  <a:cubicBezTo>
                    <a:pt x="3125" y="16127"/>
                    <a:pt x="3589" y="16131"/>
                    <a:pt x="4048" y="16131"/>
                  </a:cubicBezTo>
                  <a:cubicBezTo>
                    <a:pt x="4152" y="16132"/>
                    <a:pt x="4255" y="16132"/>
                    <a:pt x="4359" y="16132"/>
                  </a:cubicBezTo>
                  <a:cubicBezTo>
                    <a:pt x="6674" y="16132"/>
                    <a:pt x="8986" y="16038"/>
                    <a:pt x="11301" y="15972"/>
                  </a:cubicBezTo>
                  <a:cubicBezTo>
                    <a:pt x="13289" y="15918"/>
                    <a:pt x="15276" y="15863"/>
                    <a:pt x="17268" y="15813"/>
                  </a:cubicBezTo>
                  <a:cubicBezTo>
                    <a:pt x="17332" y="15809"/>
                    <a:pt x="17363" y="15754"/>
                    <a:pt x="17354" y="15699"/>
                  </a:cubicBezTo>
                  <a:cubicBezTo>
                    <a:pt x="17022" y="13676"/>
                    <a:pt x="16695" y="11652"/>
                    <a:pt x="16518" y="9606"/>
                  </a:cubicBezTo>
                  <a:cubicBezTo>
                    <a:pt x="16340" y="7600"/>
                    <a:pt x="16290" y="5581"/>
                    <a:pt x="16290" y="3562"/>
                  </a:cubicBezTo>
                  <a:cubicBezTo>
                    <a:pt x="16290" y="2407"/>
                    <a:pt x="16308" y="1247"/>
                    <a:pt x="16322" y="87"/>
                  </a:cubicBezTo>
                  <a:cubicBezTo>
                    <a:pt x="16326" y="44"/>
                    <a:pt x="16285" y="1"/>
                    <a:pt x="162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4" name="Google Shape;414;p11"/>
            <p:cNvSpPr/>
            <p:nvPr/>
          </p:nvSpPr>
          <p:spPr>
            <a:xfrm>
              <a:off x="1628568" y="1710725"/>
              <a:ext cx="340493" cy="264544"/>
            </a:xfrm>
            <a:custGeom>
              <a:avLst/>
              <a:gdLst/>
              <a:ahLst/>
              <a:cxnLst/>
              <a:rect l="l" t="t" r="r" b="b"/>
              <a:pathLst>
                <a:path w="1439" h="1118" extrusionOk="0">
                  <a:moveTo>
                    <a:pt x="810" y="122"/>
                  </a:moveTo>
                  <a:lnTo>
                    <a:pt x="810" y="122"/>
                  </a:lnTo>
                  <a:cubicBezTo>
                    <a:pt x="1276" y="143"/>
                    <a:pt x="1257" y="990"/>
                    <a:pt x="746" y="990"/>
                  </a:cubicBezTo>
                  <a:cubicBezTo>
                    <a:pt x="704" y="990"/>
                    <a:pt x="659" y="984"/>
                    <a:pt x="610" y="972"/>
                  </a:cubicBezTo>
                  <a:cubicBezTo>
                    <a:pt x="355" y="913"/>
                    <a:pt x="132" y="740"/>
                    <a:pt x="246" y="458"/>
                  </a:cubicBezTo>
                  <a:cubicBezTo>
                    <a:pt x="321" y="273"/>
                    <a:pt x="468" y="125"/>
                    <a:pt x="663" y="125"/>
                  </a:cubicBezTo>
                  <a:cubicBezTo>
                    <a:pt x="693" y="125"/>
                    <a:pt x="724" y="128"/>
                    <a:pt x="755" y="135"/>
                  </a:cubicBezTo>
                  <a:cubicBezTo>
                    <a:pt x="760" y="136"/>
                    <a:pt x="764" y="136"/>
                    <a:pt x="768" y="136"/>
                  </a:cubicBezTo>
                  <a:cubicBezTo>
                    <a:pt x="786" y="136"/>
                    <a:pt x="802" y="129"/>
                    <a:pt x="810" y="122"/>
                  </a:cubicBezTo>
                  <a:close/>
                  <a:moveTo>
                    <a:pt x="788" y="1"/>
                  </a:moveTo>
                  <a:cubicBezTo>
                    <a:pt x="759" y="1"/>
                    <a:pt x="728" y="3"/>
                    <a:pt x="696" y="8"/>
                  </a:cubicBezTo>
                  <a:cubicBezTo>
                    <a:pt x="688" y="7"/>
                    <a:pt x="679" y="7"/>
                    <a:pt x="671" y="7"/>
                  </a:cubicBezTo>
                  <a:cubicBezTo>
                    <a:pt x="405" y="7"/>
                    <a:pt x="193" y="212"/>
                    <a:pt x="114" y="472"/>
                  </a:cubicBezTo>
                  <a:cubicBezTo>
                    <a:pt x="0" y="845"/>
                    <a:pt x="360" y="1072"/>
                    <a:pt x="692" y="1113"/>
                  </a:cubicBezTo>
                  <a:cubicBezTo>
                    <a:pt x="716" y="1116"/>
                    <a:pt x="739" y="1117"/>
                    <a:pt x="761" y="1117"/>
                  </a:cubicBezTo>
                  <a:cubicBezTo>
                    <a:pt x="1409" y="1117"/>
                    <a:pt x="1439" y="1"/>
                    <a:pt x="788"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5" name="Google Shape;415;p11"/>
            <p:cNvSpPr/>
            <p:nvPr/>
          </p:nvSpPr>
          <p:spPr>
            <a:xfrm>
              <a:off x="2077199" y="1709069"/>
              <a:ext cx="308076" cy="267620"/>
            </a:xfrm>
            <a:custGeom>
              <a:avLst/>
              <a:gdLst/>
              <a:ahLst/>
              <a:cxnLst/>
              <a:rect l="l" t="t" r="r" b="b"/>
              <a:pathLst>
                <a:path w="1302" h="1131" extrusionOk="0">
                  <a:moveTo>
                    <a:pt x="686" y="118"/>
                  </a:moveTo>
                  <a:cubicBezTo>
                    <a:pt x="718" y="118"/>
                    <a:pt x="750" y="121"/>
                    <a:pt x="783" y="129"/>
                  </a:cubicBezTo>
                  <a:cubicBezTo>
                    <a:pt x="1060" y="188"/>
                    <a:pt x="1201" y="483"/>
                    <a:pt x="1051" y="729"/>
                  </a:cubicBezTo>
                  <a:cubicBezTo>
                    <a:pt x="960" y="884"/>
                    <a:pt x="762" y="1008"/>
                    <a:pt x="575" y="1008"/>
                  </a:cubicBezTo>
                  <a:cubicBezTo>
                    <a:pt x="537" y="1008"/>
                    <a:pt x="500" y="1003"/>
                    <a:pt x="465" y="993"/>
                  </a:cubicBezTo>
                  <a:cubicBezTo>
                    <a:pt x="233" y="920"/>
                    <a:pt x="110" y="579"/>
                    <a:pt x="224" y="370"/>
                  </a:cubicBezTo>
                  <a:cubicBezTo>
                    <a:pt x="233" y="356"/>
                    <a:pt x="233" y="342"/>
                    <a:pt x="233" y="333"/>
                  </a:cubicBezTo>
                  <a:cubicBezTo>
                    <a:pt x="355" y="214"/>
                    <a:pt x="514" y="118"/>
                    <a:pt x="686" y="118"/>
                  </a:cubicBezTo>
                  <a:close/>
                  <a:moveTo>
                    <a:pt x="700" y="1"/>
                  </a:moveTo>
                  <a:cubicBezTo>
                    <a:pt x="481" y="1"/>
                    <a:pt x="265" y="122"/>
                    <a:pt x="110" y="283"/>
                  </a:cubicBezTo>
                  <a:cubicBezTo>
                    <a:pt x="87" y="306"/>
                    <a:pt x="87" y="333"/>
                    <a:pt x="101" y="356"/>
                  </a:cubicBezTo>
                  <a:cubicBezTo>
                    <a:pt x="1" y="602"/>
                    <a:pt x="110" y="943"/>
                    <a:pt x="342" y="1074"/>
                  </a:cubicBezTo>
                  <a:cubicBezTo>
                    <a:pt x="410" y="1113"/>
                    <a:pt x="486" y="1130"/>
                    <a:pt x="564" y="1130"/>
                  </a:cubicBezTo>
                  <a:cubicBezTo>
                    <a:pt x="778" y="1130"/>
                    <a:pt x="1007" y="1001"/>
                    <a:pt x="1124" y="838"/>
                  </a:cubicBezTo>
                  <a:cubicBezTo>
                    <a:pt x="1301" y="592"/>
                    <a:pt x="1260" y="238"/>
                    <a:pt x="988" y="79"/>
                  </a:cubicBezTo>
                  <a:cubicBezTo>
                    <a:pt x="894" y="24"/>
                    <a:pt x="797" y="1"/>
                    <a:pt x="700"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6" name="Google Shape;416;p11"/>
            <p:cNvSpPr/>
            <p:nvPr/>
          </p:nvSpPr>
          <p:spPr>
            <a:xfrm>
              <a:off x="2538844" y="1715694"/>
              <a:ext cx="327479" cy="278505"/>
            </a:xfrm>
            <a:custGeom>
              <a:avLst/>
              <a:gdLst/>
              <a:ahLst/>
              <a:cxnLst/>
              <a:rect l="l" t="t" r="r" b="b"/>
              <a:pathLst>
                <a:path w="1384" h="1177" extrusionOk="0">
                  <a:moveTo>
                    <a:pt x="682" y="122"/>
                  </a:moveTo>
                  <a:cubicBezTo>
                    <a:pt x="737" y="122"/>
                    <a:pt x="793" y="130"/>
                    <a:pt x="847" y="146"/>
                  </a:cubicBezTo>
                  <a:cubicBezTo>
                    <a:pt x="851" y="151"/>
                    <a:pt x="851" y="151"/>
                    <a:pt x="856" y="155"/>
                  </a:cubicBezTo>
                  <a:cubicBezTo>
                    <a:pt x="1101" y="296"/>
                    <a:pt x="1238" y="496"/>
                    <a:pt x="1074" y="769"/>
                  </a:cubicBezTo>
                  <a:cubicBezTo>
                    <a:pt x="976" y="933"/>
                    <a:pt x="809" y="1057"/>
                    <a:pt x="629" y="1057"/>
                  </a:cubicBezTo>
                  <a:cubicBezTo>
                    <a:pt x="560" y="1057"/>
                    <a:pt x="489" y="1038"/>
                    <a:pt x="419" y="996"/>
                  </a:cubicBezTo>
                  <a:cubicBezTo>
                    <a:pt x="196" y="865"/>
                    <a:pt x="137" y="555"/>
                    <a:pt x="269" y="337"/>
                  </a:cubicBezTo>
                  <a:cubicBezTo>
                    <a:pt x="360" y="191"/>
                    <a:pt x="520" y="122"/>
                    <a:pt x="682" y="122"/>
                  </a:cubicBezTo>
                  <a:close/>
                  <a:moveTo>
                    <a:pt x="683" y="1"/>
                  </a:moveTo>
                  <a:cubicBezTo>
                    <a:pt x="458" y="1"/>
                    <a:pt x="240" y="115"/>
                    <a:pt x="137" y="328"/>
                  </a:cubicBezTo>
                  <a:cubicBezTo>
                    <a:pt x="1" y="619"/>
                    <a:pt x="114" y="987"/>
                    <a:pt x="410" y="1124"/>
                  </a:cubicBezTo>
                  <a:cubicBezTo>
                    <a:pt x="486" y="1160"/>
                    <a:pt x="560" y="1176"/>
                    <a:pt x="633" y="1176"/>
                  </a:cubicBezTo>
                  <a:cubicBezTo>
                    <a:pt x="853" y="1176"/>
                    <a:pt x="1051" y="1027"/>
                    <a:pt x="1174" y="828"/>
                  </a:cubicBezTo>
                  <a:cubicBezTo>
                    <a:pt x="1383" y="501"/>
                    <a:pt x="1224" y="232"/>
                    <a:pt x="924" y="55"/>
                  </a:cubicBezTo>
                  <a:cubicBezTo>
                    <a:pt x="919" y="51"/>
                    <a:pt x="910" y="41"/>
                    <a:pt x="901" y="37"/>
                  </a:cubicBezTo>
                  <a:cubicBezTo>
                    <a:pt x="830" y="12"/>
                    <a:pt x="756" y="1"/>
                    <a:pt x="683"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7" name="Google Shape;417;p11"/>
            <p:cNvSpPr/>
            <p:nvPr/>
          </p:nvSpPr>
          <p:spPr>
            <a:xfrm>
              <a:off x="2985344" y="1746455"/>
              <a:ext cx="339546" cy="264307"/>
            </a:xfrm>
            <a:custGeom>
              <a:avLst/>
              <a:gdLst/>
              <a:ahLst/>
              <a:cxnLst/>
              <a:rect l="l" t="t" r="r" b="b"/>
              <a:pathLst>
                <a:path w="1435" h="1117" extrusionOk="0">
                  <a:moveTo>
                    <a:pt x="810" y="121"/>
                  </a:moveTo>
                  <a:cubicBezTo>
                    <a:pt x="1278" y="146"/>
                    <a:pt x="1258" y="993"/>
                    <a:pt x="741" y="993"/>
                  </a:cubicBezTo>
                  <a:cubicBezTo>
                    <a:pt x="699" y="993"/>
                    <a:pt x="654" y="987"/>
                    <a:pt x="606" y="976"/>
                  </a:cubicBezTo>
                  <a:cubicBezTo>
                    <a:pt x="356" y="912"/>
                    <a:pt x="133" y="744"/>
                    <a:pt x="247" y="457"/>
                  </a:cubicBezTo>
                  <a:cubicBezTo>
                    <a:pt x="318" y="272"/>
                    <a:pt x="468" y="124"/>
                    <a:pt x="664" y="124"/>
                  </a:cubicBezTo>
                  <a:cubicBezTo>
                    <a:pt x="693" y="124"/>
                    <a:pt x="724" y="127"/>
                    <a:pt x="756" y="134"/>
                  </a:cubicBezTo>
                  <a:cubicBezTo>
                    <a:pt x="762" y="135"/>
                    <a:pt x="767" y="136"/>
                    <a:pt x="772" y="136"/>
                  </a:cubicBezTo>
                  <a:cubicBezTo>
                    <a:pt x="787" y="136"/>
                    <a:pt x="800" y="131"/>
                    <a:pt x="810" y="121"/>
                  </a:cubicBezTo>
                  <a:close/>
                  <a:moveTo>
                    <a:pt x="781" y="0"/>
                  </a:moveTo>
                  <a:cubicBezTo>
                    <a:pt x="753" y="0"/>
                    <a:pt x="723" y="3"/>
                    <a:pt x="692" y="7"/>
                  </a:cubicBezTo>
                  <a:cubicBezTo>
                    <a:pt x="684" y="7"/>
                    <a:pt x="675" y="6"/>
                    <a:pt x="667" y="6"/>
                  </a:cubicBezTo>
                  <a:cubicBezTo>
                    <a:pt x="401" y="6"/>
                    <a:pt x="190" y="211"/>
                    <a:pt x="115" y="471"/>
                  </a:cubicBezTo>
                  <a:cubicBezTo>
                    <a:pt x="1" y="844"/>
                    <a:pt x="360" y="1071"/>
                    <a:pt x="692" y="1112"/>
                  </a:cubicBezTo>
                  <a:cubicBezTo>
                    <a:pt x="716" y="1115"/>
                    <a:pt x="739" y="1116"/>
                    <a:pt x="762" y="1116"/>
                  </a:cubicBezTo>
                  <a:cubicBezTo>
                    <a:pt x="1406" y="1116"/>
                    <a:pt x="1435" y="0"/>
                    <a:pt x="781"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8" name="Google Shape;418;p11"/>
            <p:cNvSpPr/>
            <p:nvPr/>
          </p:nvSpPr>
          <p:spPr>
            <a:xfrm>
              <a:off x="3469705" y="1744798"/>
              <a:ext cx="306893" cy="267857"/>
            </a:xfrm>
            <a:custGeom>
              <a:avLst/>
              <a:gdLst/>
              <a:ahLst/>
              <a:cxnLst/>
              <a:rect l="l" t="t" r="r" b="b"/>
              <a:pathLst>
                <a:path w="1297" h="1132" extrusionOk="0">
                  <a:moveTo>
                    <a:pt x="681" y="117"/>
                  </a:moveTo>
                  <a:cubicBezTo>
                    <a:pt x="713" y="117"/>
                    <a:pt x="745" y="121"/>
                    <a:pt x="778" y="128"/>
                  </a:cubicBezTo>
                  <a:cubicBezTo>
                    <a:pt x="1055" y="187"/>
                    <a:pt x="1201" y="482"/>
                    <a:pt x="1051" y="732"/>
                  </a:cubicBezTo>
                  <a:cubicBezTo>
                    <a:pt x="956" y="884"/>
                    <a:pt x="760" y="1007"/>
                    <a:pt x="574" y="1007"/>
                  </a:cubicBezTo>
                  <a:cubicBezTo>
                    <a:pt x="537" y="1007"/>
                    <a:pt x="500" y="1002"/>
                    <a:pt x="464" y="992"/>
                  </a:cubicBezTo>
                  <a:cubicBezTo>
                    <a:pt x="232" y="923"/>
                    <a:pt x="105" y="578"/>
                    <a:pt x="223" y="369"/>
                  </a:cubicBezTo>
                  <a:cubicBezTo>
                    <a:pt x="228" y="355"/>
                    <a:pt x="228" y="346"/>
                    <a:pt x="228" y="332"/>
                  </a:cubicBezTo>
                  <a:cubicBezTo>
                    <a:pt x="351" y="213"/>
                    <a:pt x="509" y="117"/>
                    <a:pt x="681" y="117"/>
                  </a:cubicBezTo>
                  <a:close/>
                  <a:moveTo>
                    <a:pt x="700" y="1"/>
                  </a:moveTo>
                  <a:cubicBezTo>
                    <a:pt x="480" y="1"/>
                    <a:pt x="264" y="125"/>
                    <a:pt x="105" y="287"/>
                  </a:cubicBezTo>
                  <a:cubicBezTo>
                    <a:pt x="82" y="310"/>
                    <a:pt x="82" y="337"/>
                    <a:pt x="96" y="355"/>
                  </a:cubicBezTo>
                  <a:cubicBezTo>
                    <a:pt x="0" y="601"/>
                    <a:pt x="105" y="942"/>
                    <a:pt x="337" y="1074"/>
                  </a:cubicBezTo>
                  <a:cubicBezTo>
                    <a:pt x="405" y="1114"/>
                    <a:pt x="482" y="1132"/>
                    <a:pt x="561" y="1132"/>
                  </a:cubicBezTo>
                  <a:cubicBezTo>
                    <a:pt x="775" y="1132"/>
                    <a:pt x="1003" y="1001"/>
                    <a:pt x="1119" y="842"/>
                  </a:cubicBezTo>
                  <a:cubicBezTo>
                    <a:pt x="1297" y="596"/>
                    <a:pt x="1256" y="237"/>
                    <a:pt x="983" y="78"/>
                  </a:cubicBezTo>
                  <a:cubicBezTo>
                    <a:pt x="891" y="24"/>
                    <a:pt x="795" y="1"/>
                    <a:pt x="700"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9" name="Google Shape;419;p11"/>
            <p:cNvSpPr/>
            <p:nvPr/>
          </p:nvSpPr>
          <p:spPr>
            <a:xfrm>
              <a:off x="3937738" y="1739356"/>
              <a:ext cx="327479" cy="278031"/>
            </a:xfrm>
            <a:custGeom>
              <a:avLst/>
              <a:gdLst/>
              <a:ahLst/>
              <a:cxnLst/>
              <a:rect l="l" t="t" r="r" b="b"/>
              <a:pathLst>
                <a:path w="1384" h="1175" extrusionOk="0">
                  <a:moveTo>
                    <a:pt x="682" y="120"/>
                  </a:moveTo>
                  <a:cubicBezTo>
                    <a:pt x="738" y="120"/>
                    <a:pt x="796" y="128"/>
                    <a:pt x="851" y="146"/>
                  </a:cubicBezTo>
                  <a:cubicBezTo>
                    <a:pt x="851" y="146"/>
                    <a:pt x="856" y="151"/>
                    <a:pt x="860" y="155"/>
                  </a:cubicBezTo>
                  <a:cubicBezTo>
                    <a:pt x="1106" y="296"/>
                    <a:pt x="1238" y="496"/>
                    <a:pt x="1074" y="769"/>
                  </a:cubicBezTo>
                  <a:cubicBezTo>
                    <a:pt x="976" y="933"/>
                    <a:pt x="811" y="1057"/>
                    <a:pt x="631" y="1057"/>
                  </a:cubicBezTo>
                  <a:cubicBezTo>
                    <a:pt x="562" y="1057"/>
                    <a:pt x="490" y="1038"/>
                    <a:pt x="419" y="997"/>
                  </a:cubicBezTo>
                  <a:cubicBezTo>
                    <a:pt x="201" y="860"/>
                    <a:pt x="137" y="555"/>
                    <a:pt x="269" y="337"/>
                  </a:cubicBezTo>
                  <a:cubicBezTo>
                    <a:pt x="360" y="192"/>
                    <a:pt x="519" y="120"/>
                    <a:pt x="682" y="120"/>
                  </a:cubicBezTo>
                  <a:close/>
                  <a:moveTo>
                    <a:pt x="686" y="1"/>
                  </a:moveTo>
                  <a:cubicBezTo>
                    <a:pt x="462" y="1"/>
                    <a:pt x="245" y="115"/>
                    <a:pt x="142" y="328"/>
                  </a:cubicBezTo>
                  <a:cubicBezTo>
                    <a:pt x="1" y="619"/>
                    <a:pt x="119" y="987"/>
                    <a:pt x="410" y="1124"/>
                  </a:cubicBezTo>
                  <a:cubicBezTo>
                    <a:pt x="485" y="1159"/>
                    <a:pt x="559" y="1174"/>
                    <a:pt x="632" y="1174"/>
                  </a:cubicBezTo>
                  <a:cubicBezTo>
                    <a:pt x="852" y="1174"/>
                    <a:pt x="1052" y="1027"/>
                    <a:pt x="1178" y="828"/>
                  </a:cubicBezTo>
                  <a:cubicBezTo>
                    <a:pt x="1383" y="501"/>
                    <a:pt x="1224" y="228"/>
                    <a:pt x="928" y="55"/>
                  </a:cubicBezTo>
                  <a:cubicBezTo>
                    <a:pt x="919" y="46"/>
                    <a:pt x="915" y="42"/>
                    <a:pt x="901" y="37"/>
                  </a:cubicBezTo>
                  <a:cubicBezTo>
                    <a:pt x="831" y="13"/>
                    <a:pt x="758" y="1"/>
                    <a:pt x="686"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0" name="Google Shape;420;p11"/>
            <p:cNvSpPr/>
            <p:nvPr/>
          </p:nvSpPr>
          <p:spPr>
            <a:xfrm>
              <a:off x="4379033" y="1719480"/>
              <a:ext cx="339546" cy="264307"/>
            </a:xfrm>
            <a:custGeom>
              <a:avLst/>
              <a:gdLst/>
              <a:ahLst/>
              <a:cxnLst/>
              <a:rect l="l" t="t" r="r" b="b"/>
              <a:pathLst>
                <a:path w="1435" h="1117" extrusionOk="0">
                  <a:moveTo>
                    <a:pt x="810" y="121"/>
                  </a:moveTo>
                  <a:cubicBezTo>
                    <a:pt x="1277" y="146"/>
                    <a:pt x="1257" y="993"/>
                    <a:pt x="743" y="993"/>
                  </a:cubicBezTo>
                  <a:cubicBezTo>
                    <a:pt x="702" y="993"/>
                    <a:pt x="657" y="988"/>
                    <a:pt x="610" y="976"/>
                  </a:cubicBezTo>
                  <a:cubicBezTo>
                    <a:pt x="355" y="912"/>
                    <a:pt x="132" y="739"/>
                    <a:pt x="246" y="457"/>
                  </a:cubicBezTo>
                  <a:cubicBezTo>
                    <a:pt x="321" y="272"/>
                    <a:pt x="468" y="124"/>
                    <a:pt x="663" y="124"/>
                  </a:cubicBezTo>
                  <a:cubicBezTo>
                    <a:pt x="693" y="124"/>
                    <a:pt x="723" y="127"/>
                    <a:pt x="755" y="135"/>
                  </a:cubicBezTo>
                  <a:cubicBezTo>
                    <a:pt x="761" y="136"/>
                    <a:pt x="766" y="136"/>
                    <a:pt x="772" y="136"/>
                  </a:cubicBezTo>
                  <a:cubicBezTo>
                    <a:pt x="788" y="136"/>
                    <a:pt x="803" y="131"/>
                    <a:pt x="810" y="121"/>
                  </a:cubicBezTo>
                  <a:close/>
                  <a:moveTo>
                    <a:pt x="785" y="1"/>
                  </a:moveTo>
                  <a:cubicBezTo>
                    <a:pt x="756" y="1"/>
                    <a:pt x="727" y="3"/>
                    <a:pt x="696" y="7"/>
                  </a:cubicBezTo>
                  <a:cubicBezTo>
                    <a:pt x="687" y="7"/>
                    <a:pt x="679" y="7"/>
                    <a:pt x="670" y="7"/>
                  </a:cubicBezTo>
                  <a:cubicBezTo>
                    <a:pt x="405" y="7"/>
                    <a:pt x="193" y="211"/>
                    <a:pt x="114" y="471"/>
                  </a:cubicBezTo>
                  <a:cubicBezTo>
                    <a:pt x="0" y="844"/>
                    <a:pt x="359" y="1071"/>
                    <a:pt x="691" y="1112"/>
                  </a:cubicBezTo>
                  <a:cubicBezTo>
                    <a:pt x="715" y="1115"/>
                    <a:pt x="739" y="1116"/>
                    <a:pt x="761" y="1116"/>
                  </a:cubicBezTo>
                  <a:cubicBezTo>
                    <a:pt x="1410" y="1116"/>
                    <a:pt x="1434" y="1"/>
                    <a:pt x="785"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1" name="Google Shape;421;p11"/>
            <p:cNvSpPr/>
            <p:nvPr/>
          </p:nvSpPr>
          <p:spPr>
            <a:xfrm>
              <a:off x="4790041" y="1664111"/>
              <a:ext cx="327242" cy="278268"/>
            </a:xfrm>
            <a:custGeom>
              <a:avLst/>
              <a:gdLst/>
              <a:ahLst/>
              <a:cxnLst/>
              <a:rect l="l" t="t" r="r" b="b"/>
              <a:pathLst>
                <a:path w="1383" h="1176" extrusionOk="0">
                  <a:moveTo>
                    <a:pt x="683" y="121"/>
                  </a:moveTo>
                  <a:cubicBezTo>
                    <a:pt x="739" y="121"/>
                    <a:pt x="796" y="129"/>
                    <a:pt x="851" y="146"/>
                  </a:cubicBezTo>
                  <a:cubicBezTo>
                    <a:pt x="855" y="150"/>
                    <a:pt x="855" y="150"/>
                    <a:pt x="860" y="155"/>
                  </a:cubicBezTo>
                  <a:cubicBezTo>
                    <a:pt x="1105" y="296"/>
                    <a:pt x="1237" y="496"/>
                    <a:pt x="1074" y="769"/>
                  </a:cubicBezTo>
                  <a:cubicBezTo>
                    <a:pt x="975" y="933"/>
                    <a:pt x="811" y="1057"/>
                    <a:pt x="631" y="1057"/>
                  </a:cubicBezTo>
                  <a:cubicBezTo>
                    <a:pt x="561" y="1057"/>
                    <a:pt x="490" y="1038"/>
                    <a:pt x="419" y="996"/>
                  </a:cubicBezTo>
                  <a:cubicBezTo>
                    <a:pt x="200" y="864"/>
                    <a:pt x="137" y="555"/>
                    <a:pt x="273" y="337"/>
                  </a:cubicBezTo>
                  <a:cubicBezTo>
                    <a:pt x="361" y="191"/>
                    <a:pt x="520" y="121"/>
                    <a:pt x="683" y="121"/>
                  </a:cubicBezTo>
                  <a:close/>
                  <a:moveTo>
                    <a:pt x="685" y="0"/>
                  </a:moveTo>
                  <a:cubicBezTo>
                    <a:pt x="462" y="0"/>
                    <a:pt x="244" y="115"/>
                    <a:pt x="141" y="328"/>
                  </a:cubicBezTo>
                  <a:cubicBezTo>
                    <a:pt x="0" y="619"/>
                    <a:pt x="119" y="987"/>
                    <a:pt x="410" y="1124"/>
                  </a:cubicBezTo>
                  <a:cubicBezTo>
                    <a:pt x="485" y="1160"/>
                    <a:pt x="560" y="1176"/>
                    <a:pt x="633" y="1176"/>
                  </a:cubicBezTo>
                  <a:cubicBezTo>
                    <a:pt x="853" y="1176"/>
                    <a:pt x="1052" y="1026"/>
                    <a:pt x="1178" y="828"/>
                  </a:cubicBezTo>
                  <a:cubicBezTo>
                    <a:pt x="1383" y="500"/>
                    <a:pt x="1224" y="232"/>
                    <a:pt x="928" y="55"/>
                  </a:cubicBezTo>
                  <a:cubicBezTo>
                    <a:pt x="924" y="50"/>
                    <a:pt x="914" y="41"/>
                    <a:pt x="901" y="37"/>
                  </a:cubicBezTo>
                  <a:cubicBezTo>
                    <a:pt x="831" y="12"/>
                    <a:pt x="758" y="0"/>
                    <a:pt x="685"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2" name="Google Shape;422;p11"/>
            <p:cNvSpPr/>
            <p:nvPr/>
          </p:nvSpPr>
          <p:spPr>
            <a:xfrm>
              <a:off x="3706324" y="1119647"/>
              <a:ext cx="1952331" cy="1374303"/>
            </a:xfrm>
            <a:custGeom>
              <a:avLst/>
              <a:gdLst/>
              <a:ahLst/>
              <a:cxnLst/>
              <a:rect l="l" t="t" r="r" b="b"/>
              <a:pathLst>
                <a:path w="8251" h="5808" extrusionOk="0">
                  <a:moveTo>
                    <a:pt x="1206" y="0"/>
                  </a:moveTo>
                  <a:lnTo>
                    <a:pt x="1333" y="478"/>
                  </a:lnTo>
                  <a:lnTo>
                    <a:pt x="1211" y="482"/>
                  </a:lnTo>
                  <a:lnTo>
                    <a:pt x="865" y="500"/>
                  </a:lnTo>
                  <a:cubicBezTo>
                    <a:pt x="865" y="500"/>
                    <a:pt x="915" y="637"/>
                    <a:pt x="960" y="714"/>
                  </a:cubicBezTo>
                  <a:cubicBezTo>
                    <a:pt x="1010" y="787"/>
                    <a:pt x="924" y="860"/>
                    <a:pt x="883" y="901"/>
                  </a:cubicBezTo>
                  <a:cubicBezTo>
                    <a:pt x="842" y="942"/>
                    <a:pt x="597" y="1032"/>
                    <a:pt x="597" y="1032"/>
                  </a:cubicBezTo>
                  <a:cubicBezTo>
                    <a:pt x="597" y="1032"/>
                    <a:pt x="547" y="1101"/>
                    <a:pt x="547" y="1142"/>
                  </a:cubicBezTo>
                  <a:cubicBezTo>
                    <a:pt x="547" y="1178"/>
                    <a:pt x="679" y="1405"/>
                    <a:pt x="679" y="1405"/>
                  </a:cubicBezTo>
                  <a:lnTo>
                    <a:pt x="187" y="1428"/>
                  </a:lnTo>
                  <a:lnTo>
                    <a:pt x="269" y="1555"/>
                  </a:lnTo>
                  <a:lnTo>
                    <a:pt x="419" y="1851"/>
                  </a:lnTo>
                  <a:lnTo>
                    <a:pt x="1" y="1910"/>
                  </a:lnTo>
                  <a:cubicBezTo>
                    <a:pt x="1" y="1910"/>
                    <a:pt x="55" y="1978"/>
                    <a:pt x="110" y="2042"/>
                  </a:cubicBezTo>
                  <a:cubicBezTo>
                    <a:pt x="165" y="2106"/>
                    <a:pt x="760" y="2465"/>
                    <a:pt x="910" y="2547"/>
                  </a:cubicBezTo>
                  <a:cubicBezTo>
                    <a:pt x="1061" y="2629"/>
                    <a:pt x="1643" y="3033"/>
                    <a:pt x="1779" y="3102"/>
                  </a:cubicBezTo>
                  <a:cubicBezTo>
                    <a:pt x="1915" y="3165"/>
                    <a:pt x="3307" y="3911"/>
                    <a:pt x="3493" y="3993"/>
                  </a:cubicBezTo>
                  <a:cubicBezTo>
                    <a:pt x="3684" y="4070"/>
                    <a:pt x="5476" y="4957"/>
                    <a:pt x="6031" y="5234"/>
                  </a:cubicBezTo>
                  <a:cubicBezTo>
                    <a:pt x="6590" y="5507"/>
                    <a:pt x="7377" y="5807"/>
                    <a:pt x="7377" y="5807"/>
                  </a:cubicBezTo>
                  <a:cubicBezTo>
                    <a:pt x="7377" y="5807"/>
                    <a:pt x="7304" y="5639"/>
                    <a:pt x="7286" y="5576"/>
                  </a:cubicBezTo>
                  <a:cubicBezTo>
                    <a:pt x="7268" y="5507"/>
                    <a:pt x="7259" y="5234"/>
                    <a:pt x="7259" y="5234"/>
                  </a:cubicBezTo>
                  <a:lnTo>
                    <a:pt x="7605" y="5198"/>
                  </a:lnTo>
                  <a:lnTo>
                    <a:pt x="7477" y="4680"/>
                  </a:lnTo>
                  <a:lnTo>
                    <a:pt x="7868" y="4534"/>
                  </a:lnTo>
                  <a:lnTo>
                    <a:pt x="7786" y="4075"/>
                  </a:lnTo>
                  <a:lnTo>
                    <a:pt x="8250" y="3847"/>
                  </a:lnTo>
                  <a:lnTo>
                    <a:pt x="8182" y="3807"/>
                  </a:lnTo>
                  <a:cubicBezTo>
                    <a:pt x="8182" y="3807"/>
                    <a:pt x="7022" y="3188"/>
                    <a:pt x="6963" y="3138"/>
                  </a:cubicBezTo>
                  <a:cubicBezTo>
                    <a:pt x="6904" y="3088"/>
                    <a:pt x="4749" y="1947"/>
                    <a:pt x="4749" y="1947"/>
                  </a:cubicBezTo>
                  <a:cubicBezTo>
                    <a:pt x="4749" y="1947"/>
                    <a:pt x="3061" y="1032"/>
                    <a:pt x="2407" y="664"/>
                  </a:cubicBezTo>
                  <a:cubicBezTo>
                    <a:pt x="1752" y="291"/>
                    <a:pt x="1224" y="0"/>
                    <a:pt x="1206" y="0"/>
                  </a:cubicBezTo>
                  <a:close/>
                </a:path>
              </a:pathLst>
            </a:custGeom>
            <a:solidFill>
              <a:srgbClr val="F98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3" name="Google Shape;423;p11"/>
            <p:cNvSpPr/>
            <p:nvPr/>
          </p:nvSpPr>
          <p:spPr>
            <a:xfrm>
              <a:off x="3682662" y="1104503"/>
              <a:ext cx="1996342" cy="1408140"/>
            </a:xfrm>
            <a:custGeom>
              <a:avLst/>
              <a:gdLst/>
              <a:ahLst/>
              <a:cxnLst/>
              <a:rect l="l" t="t" r="r" b="b"/>
              <a:pathLst>
                <a:path w="8437" h="5951" extrusionOk="0">
                  <a:moveTo>
                    <a:pt x="1402" y="160"/>
                  </a:moveTo>
                  <a:lnTo>
                    <a:pt x="1402" y="160"/>
                  </a:lnTo>
                  <a:cubicBezTo>
                    <a:pt x="1524" y="237"/>
                    <a:pt x="1652" y="310"/>
                    <a:pt x="1779" y="373"/>
                  </a:cubicBezTo>
                  <a:cubicBezTo>
                    <a:pt x="1779" y="373"/>
                    <a:pt x="1774" y="378"/>
                    <a:pt x="1774" y="383"/>
                  </a:cubicBezTo>
                  <a:cubicBezTo>
                    <a:pt x="3412" y="1292"/>
                    <a:pt x="5062" y="2179"/>
                    <a:pt x="6713" y="3070"/>
                  </a:cubicBezTo>
                  <a:cubicBezTo>
                    <a:pt x="7227" y="3352"/>
                    <a:pt x="7741" y="3629"/>
                    <a:pt x="8255" y="3907"/>
                  </a:cubicBezTo>
                  <a:cubicBezTo>
                    <a:pt x="8109" y="3975"/>
                    <a:pt x="7959" y="4043"/>
                    <a:pt x="7814" y="4112"/>
                  </a:cubicBezTo>
                  <a:cubicBezTo>
                    <a:pt x="7786" y="4125"/>
                    <a:pt x="7768" y="4152"/>
                    <a:pt x="7777" y="4184"/>
                  </a:cubicBezTo>
                  <a:cubicBezTo>
                    <a:pt x="7823" y="4316"/>
                    <a:pt x="7868" y="4448"/>
                    <a:pt x="7909" y="4580"/>
                  </a:cubicBezTo>
                  <a:cubicBezTo>
                    <a:pt x="7795" y="4616"/>
                    <a:pt x="7677" y="4657"/>
                    <a:pt x="7564" y="4694"/>
                  </a:cubicBezTo>
                  <a:cubicBezTo>
                    <a:pt x="7536" y="4703"/>
                    <a:pt x="7518" y="4735"/>
                    <a:pt x="7527" y="4762"/>
                  </a:cubicBezTo>
                  <a:cubicBezTo>
                    <a:pt x="7573" y="4921"/>
                    <a:pt x="7614" y="5085"/>
                    <a:pt x="7659" y="5248"/>
                  </a:cubicBezTo>
                  <a:cubicBezTo>
                    <a:pt x="7559" y="5267"/>
                    <a:pt x="7459" y="5280"/>
                    <a:pt x="7359" y="5298"/>
                  </a:cubicBezTo>
                  <a:cubicBezTo>
                    <a:pt x="7336" y="5303"/>
                    <a:pt x="7309" y="5326"/>
                    <a:pt x="7313" y="5358"/>
                  </a:cubicBezTo>
                  <a:cubicBezTo>
                    <a:pt x="7318" y="5517"/>
                    <a:pt x="7350" y="5671"/>
                    <a:pt x="7404" y="5817"/>
                  </a:cubicBezTo>
                  <a:cubicBezTo>
                    <a:pt x="7159" y="5744"/>
                    <a:pt x="6927" y="5626"/>
                    <a:pt x="6700" y="5517"/>
                  </a:cubicBezTo>
                  <a:cubicBezTo>
                    <a:pt x="6436" y="5389"/>
                    <a:pt x="6177" y="5267"/>
                    <a:pt x="5913" y="5139"/>
                  </a:cubicBezTo>
                  <a:cubicBezTo>
                    <a:pt x="5385" y="4885"/>
                    <a:pt x="4858" y="4625"/>
                    <a:pt x="4335" y="4366"/>
                  </a:cubicBezTo>
                  <a:cubicBezTo>
                    <a:pt x="3316" y="3857"/>
                    <a:pt x="2307" y="3334"/>
                    <a:pt x="1315" y="2770"/>
                  </a:cubicBezTo>
                  <a:cubicBezTo>
                    <a:pt x="1174" y="2684"/>
                    <a:pt x="1033" y="2597"/>
                    <a:pt x="897" y="2506"/>
                  </a:cubicBezTo>
                  <a:cubicBezTo>
                    <a:pt x="892" y="2506"/>
                    <a:pt x="888" y="2502"/>
                    <a:pt x="883" y="2502"/>
                  </a:cubicBezTo>
                  <a:cubicBezTo>
                    <a:pt x="860" y="2488"/>
                    <a:pt x="838" y="2474"/>
                    <a:pt x="815" y="2456"/>
                  </a:cubicBezTo>
                  <a:cubicBezTo>
                    <a:pt x="638" y="2343"/>
                    <a:pt x="456" y="2229"/>
                    <a:pt x="274" y="2120"/>
                  </a:cubicBezTo>
                  <a:cubicBezTo>
                    <a:pt x="237" y="2083"/>
                    <a:pt x="201" y="2047"/>
                    <a:pt x="165" y="2011"/>
                  </a:cubicBezTo>
                  <a:cubicBezTo>
                    <a:pt x="283" y="1988"/>
                    <a:pt x="406" y="1956"/>
                    <a:pt x="519" y="1915"/>
                  </a:cubicBezTo>
                  <a:cubicBezTo>
                    <a:pt x="551" y="1901"/>
                    <a:pt x="569" y="1860"/>
                    <a:pt x="551" y="1833"/>
                  </a:cubicBezTo>
                  <a:cubicBezTo>
                    <a:pt x="497" y="1738"/>
                    <a:pt x="437" y="1638"/>
                    <a:pt x="383" y="1542"/>
                  </a:cubicBezTo>
                  <a:cubicBezTo>
                    <a:pt x="515" y="1533"/>
                    <a:pt x="647" y="1519"/>
                    <a:pt x="779" y="1510"/>
                  </a:cubicBezTo>
                  <a:cubicBezTo>
                    <a:pt x="815" y="1506"/>
                    <a:pt x="842" y="1460"/>
                    <a:pt x="824" y="1428"/>
                  </a:cubicBezTo>
                  <a:cubicBezTo>
                    <a:pt x="792" y="1374"/>
                    <a:pt x="765" y="1324"/>
                    <a:pt x="733" y="1269"/>
                  </a:cubicBezTo>
                  <a:cubicBezTo>
                    <a:pt x="724" y="1251"/>
                    <a:pt x="710" y="1228"/>
                    <a:pt x="701" y="1210"/>
                  </a:cubicBezTo>
                  <a:cubicBezTo>
                    <a:pt x="683" y="1174"/>
                    <a:pt x="674" y="1174"/>
                    <a:pt x="697" y="1151"/>
                  </a:cubicBezTo>
                  <a:cubicBezTo>
                    <a:pt x="724" y="1119"/>
                    <a:pt x="801" y="1106"/>
                    <a:pt x="842" y="1087"/>
                  </a:cubicBezTo>
                  <a:cubicBezTo>
                    <a:pt x="888" y="1065"/>
                    <a:pt x="933" y="1051"/>
                    <a:pt x="979" y="1024"/>
                  </a:cubicBezTo>
                  <a:cubicBezTo>
                    <a:pt x="1151" y="928"/>
                    <a:pt x="1079" y="751"/>
                    <a:pt x="1024" y="601"/>
                  </a:cubicBezTo>
                  <a:cubicBezTo>
                    <a:pt x="1161" y="587"/>
                    <a:pt x="1301" y="583"/>
                    <a:pt x="1438" y="578"/>
                  </a:cubicBezTo>
                  <a:cubicBezTo>
                    <a:pt x="1470" y="578"/>
                    <a:pt x="1488" y="542"/>
                    <a:pt x="1483" y="514"/>
                  </a:cubicBezTo>
                  <a:cubicBezTo>
                    <a:pt x="1465" y="392"/>
                    <a:pt x="1438" y="273"/>
                    <a:pt x="1402" y="160"/>
                  </a:cubicBezTo>
                  <a:close/>
                  <a:moveTo>
                    <a:pt x="1325" y="1"/>
                  </a:moveTo>
                  <a:cubicBezTo>
                    <a:pt x="1297" y="1"/>
                    <a:pt x="1267" y="34"/>
                    <a:pt x="1279" y="64"/>
                  </a:cubicBezTo>
                  <a:cubicBezTo>
                    <a:pt x="1324" y="201"/>
                    <a:pt x="1361" y="342"/>
                    <a:pt x="1383" y="483"/>
                  </a:cubicBezTo>
                  <a:cubicBezTo>
                    <a:pt x="1242" y="487"/>
                    <a:pt x="1101" y="492"/>
                    <a:pt x="956" y="505"/>
                  </a:cubicBezTo>
                  <a:cubicBezTo>
                    <a:pt x="929" y="510"/>
                    <a:pt x="906" y="542"/>
                    <a:pt x="915" y="573"/>
                  </a:cubicBezTo>
                  <a:cubicBezTo>
                    <a:pt x="929" y="628"/>
                    <a:pt x="947" y="687"/>
                    <a:pt x="965" y="746"/>
                  </a:cubicBezTo>
                  <a:cubicBezTo>
                    <a:pt x="988" y="819"/>
                    <a:pt x="1020" y="883"/>
                    <a:pt x="938" y="933"/>
                  </a:cubicBezTo>
                  <a:cubicBezTo>
                    <a:pt x="842" y="996"/>
                    <a:pt x="728" y="1010"/>
                    <a:pt x="633" y="1069"/>
                  </a:cubicBezTo>
                  <a:cubicBezTo>
                    <a:pt x="583" y="1096"/>
                    <a:pt x="565" y="1142"/>
                    <a:pt x="583" y="1201"/>
                  </a:cubicBezTo>
                  <a:cubicBezTo>
                    <a:pt x="601" y="1269"/>
                    <a:pt x="647" y="1342"/>
                    <a:pt x="692" y="1410"/>
                  </a:cubicBezTo>
                  <a:cubicBezTo>
                    <a:pt x="560" y="1419"/>
                    <a:pt x="428" y="1433"/>
                    <a:pt x="296" y="1442"/>
                  </a:cubicBezTo>
                  <a:cubicBezTo>
                    <a:pt x="260" y="1447"/>
                    <a:pt x="233" y="1492"/>
                    <a:pt x="251" y="1524"/>
                  </a:cubicBezTo>
                  <a:cubicBezTo>
                    <a:pt x="315" y="1629"/>
                    <a:pt x="374" y="1733"/>
                    <a:pt x="433" y="1833"/>
                  </a:cubicBezTo>
                  <a:cubicBezTo>
                    <a:pt x="310" y="1874"/>
                    <a:pt x="187" y="1901"/>
                    <a:pt x="65" y="1920"/>
                  </a:cubicBezTo>
                  <a:cubicBezTo>
                    <a:pt x="19" y="1924"/>
                    <a:pt x="1" y="1979"/>
                    <a:pt x="28" y="2011"/>
                  </a:cubicBezTo>
                  <a:cubicBezTo>
                    <a:pt x="60" y="2051"/>
                    <a:pt x="92" y="2088"/>
                    <a:pt x="124" y="2120"/>
                  </a:cubicBezTo>
                  <a:cubicBezTo>
                    <a:pt x="178" y="2147"/>
                    <a:pt x="224" y="2179"/>
                    <a:pt x="265" y="2220"/>
                  </a:cubicBezTo>
                  <a:cubicBezTo>
                    <a:pt x="274" y="2220"/>
                    <a:pt x="283" y="2224"/>
                    <a:pt x="292" y="2229"/>
                  </a:cubicBezTo>
                  <a:cubicBezTo>
                    <a:pt x="301" y="2229"/>
                    <a:pt x="306" y="2233"/>
                    <a:pt x="315" y="2238"/>
                  </a:cubicBezTo>
                  <a:cubicBezTo>
                    <a:pt x="315" y="2238"/>
                    <a:pt x="315" y="2242"/>
                    <a:pt x="315" y="2242"/>
                  </a:cubicBezTo>
                  <a:cubicBezTo>
                    <a:pt x="428" y="2306"/>
                    <a:pt x="537" y="2379"/>
                    <a:pt x="642" y="2456"/>
                  </a:cubicBezTo>
                  <a:cubicBezTo>
                    <a:pt x="660" y="2470"/>
                    <a:pt x="683" y="2483"/>
                    <a:pt x="701" y="2502"/>
                  </a:cubicBezTo>
                  <a:cubicBezTo>
                    <a:pt x="724" y="2515"/>
                    <a:pt x="742" y="2534"/>
                    <a:pt x="760" y="2547"/>
                  </a:cubicBezTo>
                  <a:cubicBezTo>
                    <a:pt x="788" y="2565"/>
                    <a:pt x="815" y="2584"/>
                    <a:pt x="838" y="2597"/>
                  </a:cubicBezTo>
                  <a:cubicBezTo>
                    <a:pt x="901" y="2638"/>
                    <a:pt x="960" y="2684"/>
                    <a:pt x="1020" y="2725"/>
                  </a:cubicBezTo>
                  <a:cubicBezTo>
                    <a:pt x="2548" y="3607"/>
                    <a:pt x="4126" y="4393"/>
                    <a:pt x="5713" y="5157"/>
                  </a:cubicBezTo>
                  <a:cubicBezTo>
                    <a:pt x="6008" y="5303"/>
                    <a:pt x="6304" y="5444"/>
                    <a:pt x="6599" y="5585"/>
                  </a:cubicBezTo>
                  <a:cubicBezTo>
                    <a:pt x="6886" y="5726"/>
                    <a:pt x="7172" y="5876"/>
                    <a:pt x="7482" y="5949"/>
                  </a:cubicBezTo>
                  <a:cubicBezTo>
                    <a:pt x="7487" y="5950"/>
                    <a:pt x="7491" y="5951"/>
                    <a:pt x="7496" y="5951"/>
                  </a:cubicBezTo>
                  <a:cubicBezTo>
                    <a:pt x="7532" y="5951"/>
                    <a:pt x="7553" y="5903"/>
                    <a:pt x="7536" y="5867"/>
                  </a:cubicBezTo>
                  <a:cubicBezTo>
                    <a:pt x="7468" y="5721"/>
                    <a:pt x="7427" y="5562"/>
                    <a:pt x="7413" y="5394"/>
                  </a:cubicBezTo>
                  <a:cubicBezTo>
                    <a:pt x="7518" y="5376"/>
                    <a:pt x="7618" y="5362"/>
                    <a:pt x="7723" y="5344"/>
                  </a:cubicBezTo>
                  <a:cubicBezTo>
                    <a:pt x="7755" y="5339"/>
                    <a:pt x="7777" y="5308"/>
                    <a:pt x="7768" y="5271"/>
                  </a:cubicBezTo>
                  <a:lnTo>
                    <a:pt x="7636" y="4775"/>
                  </a:lnTo>
                  <a:cubicBezTo>
                    <a:pt x="7755" y="4739"/>
                    <a:pt x="7873" y="4703"/>
                    <a:pt x="7991" y="4662"/>
                  </a:cubicBezTo>
                  <a:cubicBezTo>
                    <a:pt x="8014" y="4657"/>
                    <a:pt x="8032" y="4621"/>
                    <a:pt x="8023" y="4594"/>
                  </a:cubicBezTo>
                  <a:lnTo>
                    <a:pt x="7891" y="4189"/>
                  </a:lnTo>
                  <a:cubicBezTo>
                    <a:pt x="8055" y="4112"/>
                    <a:pt x="8218" y="4034"/>
                    <a:pt x="8387" y="3957"/>
                  </a:cubicBezTo>
                  <a:cubicBezTo>
                    <a:pt x="8423" y="3939"/>
                    <a:pt x="8437" y="3880"/>
                    <a:pt x="8396" y="3861"/>
                  </a:cubicBezTo>
                  <a:cubicBezTo>
                    <a:pt x="6472" y="2820"/>
                    <a:pt x="4548" y="1779"/>
                    <a:pt x="2616" y="751"/>
                  </a:cubicBezTo>
                  <a:cubicBezTo>
                    <a:pt x="2384" y="624"/>
                    <a:pt x="2152" y="501"/>
                    <a:pt x="1915" y="378"/>
                  </a:cubicBezTo>
                  <a:cubicBezTo>
                    <a:pt x="1915" y="378"/>
                    <a:pt x="1911" y="373"/>
                    <a:pt x="1911" y="369"/>
                  </a:cubicBezTo>
                  <a:cubicBezTo>
                    <a:pt x="1724" y="242"/>
                    <a:pt x="1529" y="132"/>
                    <a:pt x="1342" y="5"/>
                  </a:cubicBezTo>
                  <a:cubicBezTo>
                    <a:pt x="1337" y="2"/>
                    <a:pt x="1331" y="1"/>
                    <a:pt x="1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4" name="Google Shape;424;p11"/>
            <p:cNvSpPr/>
            <p:nvPr/>
          </p:nvSpPr>
          <p:spPr>
            <a:xfrm>
              <a:off x="3681716" y="1101190"/>
              <a:ext cx="1997288" cy="1415239"/>
            </a:xfrm>
            <a:custGeom>
              <a:avLst/>
              <a:gdLst/>
              <a:ahLst/>
              <a:cxnLst/>
              <a:rect l="l" t="t" r="r" b="b"/>
              <a:pathLst>
                <a:path w="8441" h="5981" extrusionOk="0">
                  <a:moveTo>
                    <a:pt x="1433" y="206"/>
                  </a:moveTo>
                  <a:lnTo>
                    <a:pt x="1433" y="206"/>
                  </a:lnTo>
                  <a:cubicBezTo>
                    <a:pt x="1560" y="283"/>
                    <a:pt x="1665" y="342"/>
                    <a:pt x="1765" y="392"/>
                  </a:cubicBezTo>
                  <a:lnTo>
                    <a:pt x="1756" y="401"/>
                  </a:lnTo>
                  <a:lnTo>
                    <a:pt x="1769" y="410"/>
                  </a:lnTo>
                  <a:cubicBezTo>
                    <a:pt x="3052" y="1120"/>
                    <a:pt x="4361" y="1829"/>
                    <a:pt x="5626" y="2511"/>
                  </a:cubicBezTo>
                  <a:cubicBezTo>
                    <a:pt x="5990" y="2707"/>
                    <a:pt x="6349" y="2902"/>
                    <a:pt x="6708" y="3098"/>
                  </a:cubicBezTo>
                  <a:cubicBezTo>
                    <a:pt x="7217" y="3371"/>
                    <a:pt x="7722" y="3648"/>
                    <a:pt x="8227" y="3921"/>
                  </a:cubicBezTo>
                  <a:lnTo>
                    <a:pt x="7809" y="4116"/>
                  </a:lnTo>
                  <a:cubicBezTo>
                    <a:pt x="7781" y="4130"/>
                    <a:pt x="7754" y="4162"/>
                    <a:pt x="7768" y="4198"/>
                  </a:cubicBezTo>
                  <a:lnTo>
                    <a:pt x="7895" y="4585"/>
                  </a:lnTo>
                  <a:lnTo>
                    <a:pt x="7563" y="4694"/>
                  </a:lnTo>
                  <a:cubicBezTo>
                    <a:pt x="7531" y="4703"/>
                    <a:pt x="7508" y="4744"/>
                    <a:pt x="7518" y="4776"/>
                  </a:cubicBezTo>
                  <a:lnTo>
                    <a:pt x="7645" y="5249"/>
                  </a:lnTo>
                  <a:lnTo>
                    <a:pt x="7363" y="5299"/>
                  </a:lnTo>
                  <a:cubicBezTo>
                    <a:pt x="7331" y="5303"/>
                    <a:pt x="7299" y="5331"/>
                    <a:pt x="7299" y="5367"/>
                  </a:cubicBezTo>
                  <a:cubicBezTo>
                    <a:pt x="7308" y="5522"/>
                    <a:pt x="7336" y="5667"/>
                    <a:pt x="7386" y="5808"/>
                  </a:cubicBezTo>
                  <a:cubicBezTo>
                    <a:pt x="7176" y="5744"/>
                    <a:pt x="6976" y="5644"/>
                    <a:pt x="6781" y="5553"/>
                  </a:cubicBezTo>
                  <a:lnTo>
                    <a:pt x="6708" y="5517"/>
                  </a:lnTo>
                  <a:cubicBezTo>
                    <a:pt x="6449" y="5390"/>
                    <a:pt x="6185" y="5267"/>
                    <a:pt x="5921" y="5140"/>
                  </a:cubicBezTo>
                  <a:cubicBezTo>
                    <a:pt x="5285" y="4830"/>
                    <a:pt x="4798" y="4594"/>
                    <a:pt x="4343" y="4367"/>
                  </a:cubicBezTo>
                  <a:cubicBezTo>
                    <a:pt x="3170" y="3780"/>
                    <a:pt x="2210" y="3275"/>
                    <a:pt x="1324" y="2770"/>
                  </a:cubicBezTo>
                  <a:cubicBezTo>
                    <a:pt x="1237" y="2716"/>
                    <a:pt x="1151" y="2661"/>
                    <a:pt x="1064" y="2607"/>
                  </a:cubicBezTo>
                  <a:cubicBezTo>
                    <a:pt x="1010" y="2575"/>
                    <a:pt x="960" y="2543"/>
                    <a:pt x="905" y="2511"/>
                  </a:cubicBezTo>
                  <a:cubicBezTo>
                    <a:pt x="905" y="2507"/>
                    <a:pt x="901" y="2502"/>
                    <a:pt x="896" y="2502"/>
                  </a:cubicBezTo>
                  <a:cubicBezTo>
                    <a:pt x="873" y="2488"/>
                    <a:pt x="851" y="2475"/>
                    <a:pt x="828" y="2461"/>
                  </a:cubicBezTo>
                  <a:cubicBezTo>
                    <a:pt x="655" y="2347"/>
                    <a:pt x="473" y="2229"/>
                    <a:pt x="287" y="2125"/>
                  </a:cubicBezTo>
                  <a:cubicBezTo>
                    <a:pt x="255" y="2093"/>
                    <a:pt x="223" y="2061"/>
                    <a:pt x="196" y="2034"/>
                  </a:cubicBezTo>
                  <a:cubicBezTo>
                    <a:pt x="310" y="2011"/>
                    <a:pt x="423" y="1979"/>
                    <a:pt x="528" y="1943"/>
                  </a:cubicBezTo>
                  <a:cubicBezTo>
                    <a:pt x="546" y="1934"/>
                    <a:pt x="564" y="1920"/>
                    <a:pt x="569" y="1902"/>
                  </a:cubicBezTo>
                  <a:cubicBezTo>
                    <a:pt x="578" y="1879"/>
                    <a:pt x="578" y="1856"/>
                    <a:pt x="569" y="1843"/>
                  </a:cubicBezTo>
                  <a:lnTo>
                    <a:pt x="410" y="1570"/>
                  </a:lnTo>
                  <a:lnTo>
                    <a:pt x="783" y="1538"/>
                  </a:lnTo>
                  <a:cubicBezTo>
                    <a:pt x="805" y="1538"/>
                    <a:pt x="823" y="1524"/>
                    <a:pt x="837" y="1502"/>
                  </a:cubicBezTo>
                  <a:cubicBezTo>
                    <a:pt x="846" y="1479"/>
                    <a:pt x="851" y="1456"/>
                    <a:pt x="837" y="1433"/>
                  </a:cubicBezTo>
                  <a:lnTo>
                    <a:pt x="751" y="1279"/>
                  </a:lnTo>
                  <a:cubicBezTo>
                    <a:pt x="746" y="1270"/>
                    <a:pt x="742" y="1265"/>
                    <a:pt x="737" y="1256"/>
                  </a:cubicBezTo>
                  <a:cubicBezTo>
                    <a:pt x="728" y="1242"/>
                    <a:pt x="723" y="1229"/>
                    <a:pt x="714" y="1215"/>
                  </a:cubicBezTo>
                  <a:cubicBezTo>
                    <a:pt x="710" y="1211"/>
                    <a:pt x="710" y="1201"/>
                    <a:pt x="705" y="1197"/>
                  </a:cubicBezTo>
                  <a:cubicBezTo>
                    <a:pt x="696" y="1183"/>
                    <a:pt x="696" y="1183"/>
                    <a:pt x="710" y="1174"/>
                  </a:cubicBezTo>
                  <a:cubicBezTo>
                    <a:pt x="723" y="1151"/>
                    <a:pt x="769" y="1142"/>
                    <a:pt x="805" y="1129"/>
                  </a:cubicBezTo>
                  <a:cubicBezTo>
                    <a:pt x="819" y="1124"/>
                    <a:pt x="837" y="1120"/>
                    <a:pt x="851" y="1115"/>
                  </a:cubicBezTo>
                  <a:cubicBezTo>
                    <a:pt x="860" y="1106"/>
                    <a:pt x="873" y="1101"/>
                    <a:pt x="887" y="1097"/>
                  </a:cubicBezTo>
                  <a:cubicBezTo>
                    <a:pt x="923" y="1083"/>
                    <a:pt x="955" y="1070"/>
                    <a:pt x="992" y="1051"/>
                  </a:cubicBezTo>
                  <a:cubicBezTo>
                    <a:pt x="1165" y="951"/>
                    <a:pt x="1101" y="774"/>
                    <a:pt x="1046" y="628"/>
                  </a:cubicBezTo>
                  <a:cubicBezTo>
                    <a:pt x="1183" y="615"/>
                    <a:pt x="1315" y="610"/>
                    <a:pt x="1442" y="606"/>
                  </a:cubicBezTo>
                  <a:cubicBezTo>
                    <a:pt x="1460" y="606"/>
                    <a:pt x="1474" y="601"/>
                    <a:pt x="1483" y="587"/>
                  </a:cubicBezTo>
                  <a:cubicBezTo>
                    <a:pt x="1496" y="569"/>
                    <a:pt x="1506" y="547"/>
                    <a:pt x="1501" y="528"/>
                  </a:cubicBezTo>
                  <a:cubicBezTo>
                    <a:pt x="1483" y="415"/>
                    <a:pt x="1460" y="310"/>
                    <a:pt x="1433" y="206"/>
                  </a:cubicBezTo>
                  <a:close/>
                  <a:moveTo>
                    <a:pt x="1378" y="137"/>
                  </a:moveTo>
                  <a:lnTo>
                    <a:pt x="1392" y="174"/>
                  </a:lnTo>
                  <a:cubicBezTo>
                    <a:pt x="1424" y="287"/>
                    <a:pt x="1451" y="406"/>
                    <a:pt x="1469" y="528"/>
                  </a:cubicBezTo>
                  <a:cubicBezTo>
                    <a:pt x="1469" y="542"/>
                    <a:pt x="1469" y="556"/>
                    <a:pt x="1460" y="565"/>
                  </a:cubicBezTo>
                  <a:cubicBezTo>
                    <a:pt x="1456" y="574"/>
                    <a:pt x="1446" y="578"/>
                    <a:pt x="1442" y="578"/>
                  </a:cubicBezTo>
                  <a:cubicBezTo>
                    <a:pt x="1305" y="578"/>
                    <a:pt x="1165" y="587"/>
                    <a:pt x="1024" y="597"/>
                  </a:cubicBezTo>
                  <a:lnTo>
                    <a:pt x="1005" y="601"/>
                  </a:lnTo>
                  <a:lnTo>
                    <a:pt x="1019" y="638"/>
                  </a:lnTo>
                  <a:cubicBezTo>
                    <a:pt x="1074" y="783"/>
                    <a:pt x="1128" y="938"/>
                    <a:pt x="974" y="1024"/>
                  </a:cubicBezTo>
                  <a:cubicBezTo>
                    <a:pt x="942" y="1042"/>
                    <a:pt x="905" y="1056"/>
                    <a:pt x="873" y="1070"/>
                  </a:cubicBezTo>
                  <a:cubicBezTo>
                    <a:pt x="860" y="1074"/>
                    <a:pt x="846" y="1079"/>
                    <a:pt x="837" y="1083"/>
                  </a:cubicBezTo>
                  <a:cubicBezTo>
                    <a:pt x="823" y="1092"/>
                    <a:pt x="810" y="1092"/>
                    <a:pt x="792" y="1101"/>
                  </a:cubicBezTo>
                  <a:cubicBezTo>
                    <a:pt x="751" y="1115"/>
                    <a:pt x="705" y="1129"/>
                    <a:pt x="687" y="1151"/>
                  </a:cubicBezTo>
                  <a:cubicBezTo>
                    <a:pt x="664" y="1174"/>
                    <a:pt x="669" y="1188"/>
                    <a:pt x="678" y="1211"/>
                  </a:cubicBezTo>
                  <a:cubicBezTo>
                    <a:pt x="682" y="1215"/>
                    <a:pt x="682" y="1220"/>
                    <a:pt x="687" y="1224"/>
                  </a:cubicBezTo>
                  <a:cubicBezTo>
                    <a:pt x="696" y="1242"/>
                    <a:pt x="705" y="1256"/>
                    <a:pt x="710" y="1270"/>
                  </a:cubicBezTo>
                  <a:lnTo>
                    <a:pt x="723" y="1288"/>
                  </a:lnTo>
                  <a:lnTo>
                    <a:pt x="810" y="1447"/>
                  </a:lnTo>
                  <a:cubicBezTo>
                    <a:pt x="819" y="1456"/>
                    <a:pt x="814" y="1474"/>
                    <a:pt x="810" y="1483"/>
                  </a:cubicBezTo>
                  <a:cubicBezTo>
                    <a:pt x="805" y="1497"/>
                    <a:pt x="792" y="1506"/>
                    <a:pt x="778" y="1506"/>
                  </a:cubicBezTo>
                  <a:lnTo>
                    <a:pt x="360" y="1542"/>
                  </a:lnTo>
                  <a:lnTo>
                    <a:pt x="541" y="1856"/>
                  </a:lnTo>
                  <a:cubicBezTo>
                    <a:pt x="546" y="1865"/>
                    <a:pt x="546" y="1879"/>
                    <a:pt x="541" y="1888"/>
                  </a:cubicBezTo>
                  <a:cubicBezTo>
                    <a:pt x="537" y="1902"/>
                    <a:pt x="528" y="1911"/>
                    <a:pt x="519" y="1915"/>
                  </a:cubicBezTo>
                  <a:cubicBezTo>
                    <a:pt x="405" y="1956"/>
                    <a:pt x="282" y="1988"/>
                    <a:pt x="164" y="2006"/>
                  </a:cubicBezTo>
                  <a:lnTo>
                    <a:pt x="137" y="2011"/>
                  </a:lnTo>
                  <a:lnTo>
                    <a:pt x="155" y="2034"/>
                  </a:lnTo>
                  <a:cubicBezTo>
                    <a:pt x="191" y="2070"/>
                    <a:pt x="228" y="2106"/>
                    <a:pt x="269" y="2143"/>
                  </a:cubicBezTo>
                  <a:cubicBezTo>
                    <a:pt x="455" y="2256"/>
                    <a:pt x="637" y="2370"/>
                    <a:pt x="810" y="2484"/>
                  </a:cubicBezTo>
                  <a:cubicBezTo>
                    <a:pt x="833" y="2497"/>
                    <a:pt x="855" y="2511"/>
                    <a:pt x="883" y="2529"/>
                  </a:cubicBezTo>
                  <a:cubicBezTo>
                    <a:pt x="883" y="2529"/>
                    <a:pt x="887" y="2529"/>
                    <a:pt x="892" y="2534"/>
                  </a:cubicBezTo>
                  <a:cubicBezTo>
                    <a:pt x="942" y="2566"/>
                    <a:pt x="996" y="2598"/>
                    <a:pt x="1046" y="2634"/>
                  </a:cubicBezTo>
                  <a:cubicBezTo>
                    <a:pt x="1133" y="2684"/>
                    <a:pt x="1224" y="2743"/>
                    <a:pt x="1310" y="2798"/>
                  </a:cubicBezTo>
                  <a:cubicBezTo>
                    <a:pt x="2197" y="3302"/>
                    <a:pt x="3156" y="3807"/>
                    <a:pt x="4330" y="4394"/>
                  </a:cubicBezTo>
                  <a:cubicBezTo>
                    <a:pt x="4789" y="4621"/>
                    <a:pt x="5276" y="4858"/>
                    <a:pt x="5912" y="5167"/>
                  </a:cubicBezTo>
                  <a:cubicBezTo>
                    <a:pt x="6171" y="5290"/>
                    <a:pt x="6435" y="5417"/>
                    <a:pt x="6694" y="5544"/>
                  </a:cubicBezTo>
                  <a:lnTo>
                    <a:pt x="6767" y="5576"/>
                  </a:lnTo>
                  <a:cubicBezTo>
                    <a:pt x="6972" y="5676"/>
                    <a:pt x="7186" y="5781"/>
                    <a:pt x="7404" y="5845"/>
                  </a:cubicBezTo>
                  <a:lnTo>
                    <a:pt x="7436" y="5854"/>
                  </a:lnTo>
                  <a:lnTo>
                    <a:pt x="7422" y="5822"/>
                  </a:lnTo>
                  <a:cubicBezTo>
                    <a:pt x="7363" y="5681"/>
                    <a:pt x="7331" y="5526"/>
                    <a:pt x="7327" y="5367"/>
                  </a:cubicBezTo>
                  <a:cubicBezTo>
                    <a:pt x="7327" y="5340"/>
                    <a:pt x="7345" y="5326"/>
                    <a:pt x="7363" y="5322"/>
                  </a:cubicBezTo>
                  <a:lnTo>
                    <a:pt x="7677" y="5272"/>
                  </a:lnTo>
                  <a:lnTo>
                    <a:pt x="7540" y="4767"/>
                  </a:lnTo>
                  <a:cubicBezTo>
                    <a:pt x="7536" y="4749"/>
                    <a:pt x="7549" y="4721"/>
                    <a:pt x="7568" y="4717"/>
                  </a:cubicBezTo>
                  <a:lnTo>
                    <a:pt x="7931" y="4598"/>
                  </a:lnTo>
                  <a:lnTo>
                    <a:pt x="7790" y="4189"/>
                  </a:lnTo>
                  <a:cubicBezTo>
                    <a:pt x="7786" y="4171"/>
                    <a:pt x="7799" y="4148"/>
                    <a:pt x="7818" y="4139"/>
                  </a:cubicBezTo>
                  <a:lnTo>
                    <a:pt x="8286" y="3921"/>
                  </a:lnTo>
                  <a:lnTo>
                    <a:pt x="8263" y="3907"/>
                  </a:lnTo>
                  <a:cubicBezTo>
                    <a:pt x="7749" y="3630"/>
                    <a:pt x="7236" y="3348"/>
                    <a:pt x="6722" y="3070"/>
                  </a:cubicBezTo>
                  <a:cubicBezTo>
                    <a:pt x="6358" y="2875"/>
                    <a:pt x="5999" y="2679"/>
                    <a:pt x="5639" y="2484"/>
                  </a:cubicBezTo>
                  <a:cubicBezTo>
                    <a:pt x="4375" y="1802"/>
                    <a:pt x="3070" y="1097"/>
                    <a:pt x="1792" y="387"/>
                  </a:cubicBezTo>
                  <a:lnTo>
                    <a:pt x="1801" y="378"/>
                  </a:lnTo>
                  <a:lnTo>
                    <a:pt x="1788" y="369"/>
                  </a:lnTo>
                  <a:cubicBezTo>
                    <a:pt x="1674" y="315"/>
                    <a:pt x="1560" y="251"/>
                    <a:pt x="1410" y="160"/>
                  </a:cubicBezTo>
                  <a:lnTo>
                    <a:pt x="1378" y="137"/>
                  </a:lnTo>
                  <a:close/>
                  <a:moveTo>
                    <a:pt x="1331" y="27"/>
                  </a:moveTo>
                  <a:cubicBezTo>
                    <a:pt x="1333" y="27"/>
                    <a:pt x="1335" y="27"/>
                    <a:pt x="1337" y="28"/>
                  </a:cubicBezTo>
                  <a:cubicBezTo>
                    <a:pt x="1419" y="87"/>
                    <a:pt x="1506" y="137"/>
                    <a:pt x="1587" y="192"/>
                  </a:cubicBezTo>
                  <a:cubicBezTo>
                    <a:pt x="1692" y="256"/>
                    <a:pt x="1801" y="324"/>
                    <a:pt x="1906" y="397"/>
                  </a:cubicBezTo>
                  <a:cubicBezTo>
                    <a:pt x="1906" y="397"/>
                    <a:pt x="1906" y="397"/>
                    <a:pt x="1906" y="401"/>
                  </a:cubicBezTo>
                  <a:lnTo>
                    <a:pt x="1915" y="406"/>
                  </a:lnTo>
                  <a:cubicBezTo>
                    <a:pt x="2147" y="528"/>
                    <a:pt x="2379" y="651"/>
                    <a:pt x="2611" y="774"/>
                  </a:cubicBezTo>
                  <a:cubicBezTo>
                    <a:pt x="4612" y="1843"/>
                    <a:pt x="6572" y="2902"/>
                    <a:pt x="8395" y="3885"/>
                  </a:cubicBezTo>
                  <a:cubicBezTo>
                    <a:pt x="8409" y="3894"/>
                    <a:pt x="8409" y="3907"/>
                    <a:pt x="8409" y="3916"/>
                  </a:cubicBezTo>
                  <a:cubicBezTo>
                    <a:pt x="8409" y="3935"/>
                    <a:pt x="8400" y="3953"/>
                    <a:pt x="8382" y="3957"/>
                  </a:cubicBezTo>
                  <a:lnTo>
                    <a:pt x="7872" y="4198"/>
                  </a:lnTo>
                  <a:lnTo>
                    <a:pt x="8013" y="4612"/>
                  </a:lnTo>
                  <a:cubicBezTo>
                    <a:pt x="8018" y="4621"/>
                    <a:pt x="8013" y="4630"/>
                    <a:pt x="8009" y="4644"/>
                  </a:cubicBezTo>
                  <a:cubicBezTo>
                    <a:pt x="8004" y="4653"/>
                    <a:pt x="7995" y="4662"/>
                    <a:pt x="7986" y="4662"/>
                  </a:cubicBezTo>
                  <a:lnTo>
                    <a:pt x="7622" y="4780"/>
                  </a:lnTo>
                  <a:lnTo>
                    <a:pt x="7759" y="5290"/>
                  </a:lnTo>
                  <a:cubicBezTo>
                    <a:pt x="7763" y="5303"/>
                    <a:pt x="7759" y="5317"/>
                    <a:pt x="7754" y="5322"/>
                  </a:cubicBezTo>
                  <a:cubicBezTo>
                    <a:pt x="7749" y="5331"/>
                    <a:pt x="7736" y="5340"/>
                    <a:pt x="7722" y="5344"/>
                  </a:cubicBezTo>
                  <a:lnTo>
                    <a:pt x="7399" y="5394"/>
                  </a:lnTo>
                  <a:lnTo>
                    <a:pt x="7404" y="5408"/>
                  </a:lnTo>
                  <a:cubicBezTo>
                    <a:pt x="7417" y="5581"/>
                    <a:pt x="7458" y="5740"/>
                    <a:pt x="7527" y="5885"/>
                  </a:cubicBezTo>
                  <a:cubicBezTo>
                    <a:pt x="7536" y="5904"/>
                    <a:pt x="7531" y="5922"/>
                    <a:pt x="7522" y="5935"/>
                  </a:cubicBezTo>
                  <a:cubicBezTo>
                    <a:pt x="7518" y="5943"/>
                    <a:pt x="7512" y="5950"/>
                    <a:pt x="7499" y="5950"/>
                  </a:cubicBezTo>
                  <a:cubicBezTo>
                    <a:pt x="7497" y="5950"/>
                    <a:pt x="7494" y="5950"/>
                    <a:pt x="7490" y="5949"/>
                  </a:cubicBezTo>
                  <a:cubicBezTo>
                    <a:pt x="7217" y="5881"/>
                    <a:pt x="6958" y="5758"/>
                    <a:pt x="6708" y="5635"/>
                  </a:cubicBezTo>
                  <a:cubicBezTo>
                    <a:pt x="6676" y="5622"/>
                    <a:pt x="6640" y="5603"/>
                    <a:pt x="6608" y="5585"/>
                  </a:cubicBezTo>
                  <a:cubicBezTo>
                    <a:pt x="6312" y="5444"/>
                    <a:pt x="6017" y="5303"/>
                    <a:pt x="5721" y="5158"/>
                  </a:cubicBezTo>
                  <a:cubicBezTo>
                    <a:pt x="4207" y="4426"/>
                    <a:pt x="2588" y="3625"/>
                    <a:pt x="1033" y="2729"/>
                  </a:cubicBezTo>
                  <a:cubicBezTo>
                    <a:pt x="978" y="2688"/>
                    <a:pt x="914" y="2643"/>
                    <a:pt x="851" y="2598"/>
                  </a:cubicBezTo>
                  <a:cubicBezTo>
                    <a:pt x="823" y="2584"/>
                    <a:pt x="801" y="2566"/>
                    <a:pt x="778" y="2552"/>
                  </a:cubicBezTo>
                  <a:cubicBezTo>
                    <a:pt x="755" y="2534"/>
                    <a:pt x="732" y="2520"/>
                    <a:pt x="714" y="2502"/>
                  </a:cubicBezTo>
                  <a:lnTo>
                    <a:pt x="651" y="2457"/>
                  </a:lnTo>
                  <a:cubicBezTo>
                    <a:pt x="537" y="2370"/>
                    <a:pt x="432" y="2302"/>
                    <a:pt x="328" y="2243"/>
                  </a:cubicBezTo>
                  <a:cubicBezTo>
                    <a:pt x="319" y="2238"/>
                    <a:pt x="310" y="2234"/>
                    <a:pt x="300" y="2229"/>
                  </a:cubicBezTo>
                  <a:cubicBezTo>
                    <a:pt x="296" y="2225"/>
                    <a:pt x="287" y="2220"/>
                    <a:pt x="278" y="2220"/>
                  </a:cubicBezTo>
                  <a:cubicBezTo>
                    <a:pt x="228" y="2175"/>
                    <a:pt x="182" y="2147"/>
                    <a:pt x="137" y="2120"/>
                  </a:cubicBezTo>
                  <a:cubicBezTo>
                    <a:pt x="100" y="2088"/>
                    <a:pt x="69" y="2052"/>
                    <a:pt x="41" y="2015"/>
                  </a:cubicBezTo>
                  <a:cubicBezTo>
                    <a:pt x="32" y="2002"/>
                    <a:pt x="28" y="1984"/>
                    <a:pt x="37" y="1970"/>
                  </a:cubicBezTo>
                  <a:cubicBezTo>
                    <a:pt x="41" y="1956"/>
                    <a:pt x="50" y="1947"/>
                    <a:pt x="69" y="1943"/>
                  </a:cubicBezTo>
                  <a:cubicBezTo>
                    <a:pt x="187" y="1929"/>
                    <a:pt x="314" y="1902"/>
                    <a:pt x="437" y="1861"/>
                  </a:cubicBezTo>
                  <a:lnTo>
                    <a:pt x="455" y="1856"/>
                  </a:lnTo>
                  <a:lnTo>
                    <a:pt x="269" y="1529"/>
                  </a:lnTo>
                  <a:cubicBezTo>
                    <a:pt x="260" y="1520"/>
                    <a:pt x="264" y="1506"/>
                    <a:pt x="269" y="1492"/>
                  </a:cubicBezTo>
                  <a:cubicBezTo>
                    <a:pt x="273" y="1479"/>
                    <a:pt x="287" y="1470"/>
                    <a:pt x="300" y="1470"/>
                  </a:cubicBezTo>
                  <a:lnTo>
                    <a:pt x="719" y="1433"/>
                  </a:lnTo>
                  <a:lnTo>
                    <a:pt x="701" y="1406"/>
                  </a:lnTo>
                  <a:cubicBezTo>
                    <a:pt x="660" y="1342"/>
                    <a:pt x="619" y="1274"/>
                    <a:pt x="601" y="1211"/>
                  </a:cubicBezTo>
                  <a:cubicBezTo>
                    <a:pt x="587" y="1156"/>
                    <a:pt x="601" y="1120"/>
                    <a:pt x="642" y="1092"/>
                  </a:cubicBezTo>
                  <a:cubicBezTo>
                    <a:pt x="687" y="1065"/>
                    <a:pt x="742" y="1047"/>
                    <a:pt x="792" y="1029"/>
                  </a:cubicBezTo>
                  <a:cubicBezTo>
                    <a:pt x="842" y="1010"/>
                    <a:pt x="896" y="992"/>
                    <a:pt x="946" y="960"/>
                  </a:cubicBezTo>
                  <a:cubicBezTo>
                    <a:pt x="1033" y="906"/>
                    <a:pt x="1010" y="838"/>
                    <a:pt x="992" y="778"/>
                  </a:cubicBezTo>
                  <a:cubicBezTo>
                    <a:pt x="987" y="769"/>
                    <a:pt x="987" y="760"/>
                    <a:pt x="983" y="756"/>
                  </a:cubicBezTo>
                  <a:lnTo>
                    <a:pt x="928" y="578"/>
                  </a:lnTo>
                  <a:cubicBezTo>
                    <a:pt x="928" y="569"/>
                    <a:pt x="928" y="560"/>
                    <a:pt x="937" y="551"/>
                  </a:cubicBezTo>
                  <a:cubicBezTo>
                    <a:pt x="942" y="542"/>
                    <a:pt x="951" y="533"/>
                    <a:pt x="960" y="533"/>
                  </a:cubicBezTo>
                  <a:cubicBezTo>
                    <a:pt x="1101" y="519"/>
                    <a:pt x="1242" y="510"/>
                    <a:pt x="1387" y="510"/>
                  </a:cubicBezTo>
                  <a:lnTo>
                    <a:pt x="1406" y="510"/>
                  </a:lnTo>
                  <a:lnTo>
                    <a:pt x="1401" y="492"/>
                  </a:lnTo>
                  <a:cubicBezTo>
                    <a:pt x="1374" y="351"/>
                    <a:pt x="1342" y="210"/>
                    <a:pt x="1296" y="74"/>
                  </a:cubicBezTo>
                  <a:cubicBezTo>
                    <a:pt x="1292" y="60"/>
                    <a:pt x="1301" y="42"/>
                    <a:pt x="1310" y="33"/>
                  </a:cubicBezTo>
                  <a:cubicBezTo>
                    <a:pt x="1314" y="33"/>
                    <a:pt x="1323" y="27"/>
                    <a:pt x="1331" y="27"/>
                  </a:cubicBezTo>
                  <a:close/>
                  <a:moveTo>
                    <a:pt x="1326" y="0"/>
                  </a:moveTo>
                  <a:cubicBezTo>
                    <a:pt x="1314" y="0"/>
                    <a:pt x="1302" y="5"/>
                    <a:pt x="1292" y="15"/>
                  </a:cubicBezTo>
                  <a:cubicBezTo>
                    <a:pt x="1274" y="28"/>
                    <a:pt x="1260" y="55"/>
                    <a:pt x="1269" y="83"/>
                  </a:cubicBezTo>
                  <a:cubicBezTo>
                    <a:pt x="1310" y="215"/>
                    <a:pt x="1346" y="346"/>
                    <a:pt x="1369" y="483"/>
                  </a:cubicBezTo>
                  <a:cubicBezTo>
                    <a:pt x="1228" y="487"/>
                    <a:pt x="1092" y="492"/>
                    <a:pt x="960" y="506"/>
                  </a:cubicBezTo>
                  <a:cubicBezTo>
                    <a:pt x="942" y="506"/>
                    <a:pt x="923" y="519"/>
                    <a:pt x="910" y="537"/>
                  </a:cubicBezTo>
                  <a:cubicBezTo>
                    <a:pt x="901" y="551"/>
                    <a:pt x="896" y="574"/>
                    <a:pt x="901" y="592"/>
                  </a:cubicBezTo>
                  <a:lnTo>
                    <a:pt x="955" y="765"/>
                  </a:lnTo>
                  <a:lnTo>
                    <a:pt x="964" y="788"/>
                  </a:lnTo>
                  <a:cubicBezTo>
                    <a:pt x="983" y="851"/>
                    <a:pt x="996" y="892"/>
                    <a:pt x="933" y="938"/>
                  </a:cubicBezTo>
                  <a:cubicBezTo>
                    <a:pt x="887" y="965"/>
                    <a:pt x="833" y="983"/>
                    <a:pt x="778" y="1001"/>
                  </a:cubicBezTo>
                  <a:cubicBezTo>
                    <a:pt x="728" y="1020"/>
                    <a:pt x="673" y="1038"/>
                    <a:pt x="628" y="1070"/>
                  </a:cubicBezTo>
                  <a:cubicBezTo>
                    <a:pt x="573" y="1101"/>
                    <a:pt x="555" y="1156"/>
                    <a:pt x="573" y="1215"/>
                  </a:cubicBezTo>
                  <a:cubicBezTo>
                    <a:pt x="592" y="1283"/>
                    <a:pt x="628" y="1347"/>
                    <a:pt x="669" y="1411"/>
                  </a:cubicBezTo>
                  <a:lnTo>
                    <a:pt x="296" y="1442"/>
                  </a:lnTo>
                  <a:cubicBezTo>
                    <a:pt x="273" y="1442"/>
                    <a:pt x="255" y="1456"/>
                    <a:pt x="241" y="1479"/>
                  </a:cubicBezTo>
                  <a:cubicBezTo>
                    <a:pt x="232" y="1502"/>
                    <a:pt x="232" y="1524"/>
                    <a:pt x="241" y="1547"/>
                  </a:cubicBezTo>
                  <a:lnTo>
                    <a:pt x="414" y="1838"/>
                  </a:lnTo>
                  <a:cubicBezTo>
                    <a:pt x="296" y="1874"/>
                    <a:pt x="178" y="1902"/>
                    <a:pt x="64" y="1920"/>
                  </a:cubicBezTo>
                  <a:cubicBezTo>
                    <a:pt x="37" y="1920"/>
                    <a:pt x="19" y="1938"/>
                    <a:pt x="9" y="1961"/>
                  </a:cubicBezTo>
                  <a:cubicBezTo>
                    <a:pt x="0" y="1984"/>
                    <a:pt x="5" y="2015"/>
                    <a:pt x="19" y="2034"/>
                  </a:cubicBezTo>
                  <a:cubicBezTo>
                    <a:pt x="50" y="2070"/>
                    <a:pt x="82" y="2106"/>
                    <a:pt x="119" y="2143"/>
                  </a:cubicBezTo>
                  <a:lnTo>
                    <a:pt x="119" y="2147"/>
                  </a:lnTo>
                  <a:cubicBezTo>
                    <a:pt x="164" y="2170"/>
                    <a:pt x="210" y="2197"/>
                    <a:pt x="260" y="2243"/>
                  </a:cubicBezTo>
                  <a:lnTo>
                    <a:pt x="264" y="2247"/>
                  </a:lnTo>
                  <a:cubicBezTo>
                    <a:pt x="273" y="2247"/>
                    <a:pt x="282" y="2252"/>
                    <a:pt x="291" y="2256"/>
                  </a:cubicBezTo>
                  <a:cubicBezTo>
                    <a:pt x="296" y="2256"/>
                    <a:pt x="305" y="2261"/>
                    <a:pt x="310" y="2266"/>
                  </a:cubicBezTo>
                  <a:lnTo>
                    <a:pt x="314" y="2266"/>
                  </a:lnTo>
                  <a:cubicBezTo>
                    <a:pt x="414" y="2325"/>
                    <a:pt x="523" y="2393"/>
                    <a:pt x="637" y="2479"/>
                  </a:cubicBezTo>
                  <a:cubicBezTo>
                    <a:pt x="655" y="2493"/>
                    <a:pt x="678" y="2511"/>
                    <a:pt x="696" y="2525"/>
                  </a:cubicBezTo>
                  <a:cubicBezTo>
                    <a:pt x="719" y="2543"/>
                    <a:pt x="737" y="2557"/>
                    <a:pt x="760" y="2575"/>
                  </a:cubicBezTo>
                  <a:lnTo>
                    <a:pt x="833" y="2625"/>
                  </a:lnTo>
                  <a:cubicBezTo>
                    <a:pt x="896" y="2666"/>
                    <a:pt x="960" y="2711"/>
                    <a:pt x="1019" y="2752"/>
                  </a:cubicBezTo>
                  <a:cubicBezTo>
                    <a:pt x="2579" y="3648"/>
                    <a:pt x="4193" y="4453"/>
                    <a:pt x="5708" y="5185"/>
                  </a:cubicBezTo>
                  <a:cubicBezTo>
                    <a:pt x="6008" y="5331"/>
                    <a:pt x="6299" y="5472"/>
                    <a:pt x="6594" y="5613"/>
                  </a:cubicBezTo>
                  <a:cubicBezTo>
                    <a:pt x="6631" y="5631"/>
                    <a:pt x="6663" y="5644"/>
                    <a:pt x="6699" y="5663"/>
                  </a:cubicBezTo>
                  <a:cubicBezTo>
                    <a:pt x="6949" y="5785"/>
                    <a:pt x="7208" y="5913"/>
                    <a:pt x="7486" y="5976"/>
                  </a:cubicBezTo>
                  <a:cubicBezTo>
                    <a:pt x="7490" y="5981"/>
                    <a:pt x="7495" y="5981"/>
                    <a:pt x="7499" y="5981"/>
                  </a:cubicBezTo>
                  <a:cubicBezTo>
                    <a:pt x="7513" y="5981"/>
                    <a:pt x="7531" y="5972"/>
                    <a:pt x="7545" y="5954"/>
                  </a:cubicBezTo>
                  <a:cubicBezTo>
                    <a:pt x="7563" y="5931"/>
                    <a:pt x="7568" y="5899"/>
                    <a:pt x="7554" y="5876"/>
                  </a:cubicBezTo>
                  <a:cubicBezTo>
                    <a:pt x="7486" y="5735"/>
                    <a:pt x="7445" y="5581"/>
                    <a:pt x="7431" y="5422"/>
                  </a:cubicBezTo>
                  <a:lnTo>
                    <a:pt x="7727" y="5372"/>
                  </a:lnTo>
                  <a:cubicBezTo>
                    <a:pt x="7749" y="5367"/>
                    <a:pt x="7768" y="5358"/>
                    <a:pt x="7777" y="5340"/>
                  </a:cubicBezTo>
                  <a:cubicBezTo>
                    <a:pt x="7790" y="5322"/>
                    <a:pt x="7790" y="5303"/>
                    <a:pt x="7786" y="5285"/>
                  </a:cubicBezTo>
                  <a:lnTo>
                    <a:pt x="7659" y="4799"/>
                  </a:lnTo>
                  <a:lnTo>
                    <a:pt x="7995" y="4689"/>
                  </a:lnTo>
                  <a:cubicBezTo>
                    <a:pt x="8013" y="4685"/>
                    <a:pt x="8027" y="4671"/>
                    <a:pt x="8036" y="4658"/>
                  </a:cubicBezTo>
                  <a:cubicBezTo>
                    <a:pt x="8045" y="4639"/>
                    <a:pt x="8045" y="4621"/>
                    <a:pt x="8041" y="4603"/>
                  </a:cubicBezTo>
                  <a:lnTo>
                    <a:pt x="7909" y="4212"/>
                  </a:lnTo>
                  <a:lnTo>
                    <a:pt x="8395" y="3985"/>
                  </a:lnTo>
                  <a:cubicBezTo>
                    <a:pt x="8423" y="3975"/>
                    <a:pt x="8441" y="3948"/>
                    <a:pt x="8441" y="3916"/>
                  </a:cubicBezTo>
                  <a:cubicBezTo>
                    <a:pt x="8441" y="3894"/>
                    <a:pt x="8427" y="3871"/>
                    <a:pt x="8409" y="3862"/>
                  </a:cubicBezTo>
                  <a:cubicBezTo>
                    <a:pt x="6585" y="2875"/>
                    <a:pt x="4625" y="1820"/>
                    <a:pt x="2624" y="751"/>
                  </a:cubicBezTo>
                  <a:cubicBezTo>
                    <a:pt x="2392" y="628"/>
                    <a:pt x="2160" y="506"/>
                    <a:pt x="1929" y="383"/>
                  </a:cubicBezTo>
                  <a:cubicBezTo>
                    <a:pt x="1929" y="378"/>
                    <a:pt x="1924" y="374"/>
                    <a:pt x="1919" y="374"/>
                  </a:cubicBezTo>
                  <a:cubicBezTo>
                    <a:pt x="1815" y="301"/>
                    <a:pt x="1710" y="233"/>
                    <a:pt x="1606" y="169"/>
                  </a:cubicBezTo>
                  <a:cubicBezTo>
                    <a:pt x="1519" y="115"/>
                    <a:pt x="1437" y="65"/>
                    <a:pt x="1356" y="10"/>
                  </a:cubicBezTo>
                  <a:cubicBezTo>
                    <a:pt x="1347" y="4"/>
                    <a:pt x="1337" y="0"/>
                    <a:pt x="13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425" name="Google Shape;425;p11"/>
          <p:cNvSpPr txBox="1">
            <a:spLocks noGrp="1"/>
          </p:cNvSpPr>
          <p:nvPr>
            <p:ph type="title" hasCustomPrompt="1"/>
          </p:nvPr>
        </p:nvSpPr>
        <p:spPr>
          <a:xfrm>
            <a:off x="1406850" y="1474833"/>
            <a:ext cx="63303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a:r>
              <a:t>xx%</a:t>
            </a:r>
          </a:p>
        </p:txBody>
      </p:sp>
      <p:sp>
        <p:nvSpPr>
          <p:cNvPr id="426" name="Google Shape;426;p11"/>
          <p:cNvSpPr txBox="1">
            <a:spLocks noGrp="1"/>
          </p:cNvSpPr>
          <p:nvPr>
            <p:ph type="body" idx="1"/>
          </p:nvPr>
        </p:nvSpPr>
        <p:spPr>
          <a:xfrm>
            <a:off x="1406850" y="4202967"/>
            <a:ext cx="6330300" cy="17344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Font typeface="Didact Gothic"/>
              <a:buChar char="●"/>
              <a:defRPr sz="1400">
                <a:latin typeface="Didact Gothic"/>
                <a:ea typeface="Didact Gothic"/>
                <a:cs typeface="Didact Gothic"/>
                <a:sym typeface="Didact Gothic"/>
              </a:defRPr>
            </a:lvl1pPr>
            <a:lvl2pPr marL="914400" lvl="1" indent="-317500" algn="ctr">
              <a:spcBef>
                <a:spcPts val="1600"/>
              </a:spcBef>
              <a:spcAft>
                <a:spcPts val="0"/>
              </a:spcAft>
              <a:buSzPts val="1400"/>
              <a:buFont typeface="Didact Gothic"/>
              <a:buChar char="○"/>
              <a:defRPr>
                <a:latin typeface="Didact Gothic"/>
                <a:ea typeface="Didact Gothic"/>
                <a:cs typeface="Didact Gothic"/>
                <a:sym typeface="Didact Gothic"/>
              </a:defRPr>
            </a:lvl2pPr>
            <a:lvl3pPr marL="1371600" lvl="2" indent="-317500" algn="ctr">
              <a:spcBef>
                <a:spcPts val="1600"/>
              </a:spcBef>
              <a:spcAft>
                <a:spcPts val="0"/>
              </a:spcAft>
              <a:buSzPts val="1400"/>
              <a:buFont typeface="Didact Gothic"/>
              <a:buChar char="■"/>
              <a:defRPr>
                <a:latin typeface="Didact Gothic"/>
                <a:ea typeface="Didact Gothic"/>
                <a:cs typeface="Didact Gothic"/>
                <a:sym typeface="Didact Gothic"/>
              </a:defRPr>
            </a:lvl3pPr>
            <a:lvl4pPr marL="1828800" lvl="3" indent="-317500" algn="ctr">
              <a:spcBef>
                <a:spcPts val="1600"/>
              </a:spcBef>
              <a:spcAft>
                <a:spcPts val="0"/>
              </a:spcAft>
              <a:buSzPts val="1400"/>
              <a:buFont typeface="Didact Gothic"/>
              <a:buChar char="●"/>
              <a:defRPr>
                <a:latin typeface="Didact Gothic"/>
                <a:ea typeface="Didact Gothic"/>
                <a:cs typeface="Didact Gothic"/>
                <a:sym typeface="Didact Gothic"/>
              </a:defRPr>
            </a:lvl4pPr>
            <a:lvl5pPr marL="2286000" lvl="4" indent="-317500" algn="ctr">
              <a:spcBef>
                <a:spcPts val="1600"/>
              </a:spcBef>
              <a:spcAft>
                <a:spcPts val="0"/>
              </a:spcAft>
              <a:buSzPts val="1400"/>
              <a:buFont typeface="Didact Gothic"/>
              <a:buChar char="○"/>
              <a:defRPr>
                <a:latin typeface="Didact Gothic"/>
                <a:ea typeface="Didact Gothic"/>
                <a:cs typeface="Didact Gothic"/>
                <a:sym typeface="Didact Gothic"/>
              </a:defRPr>
            </a:lvl5pPr>
            <a:lvl6pPr marL="2743200" lvl="5" indent="-317500" algn="ctr">
              <a:spcBef>
                <a:spcPts val="1600"/>
              </a:spcBef>
              <a:spcAft>
                <a:spcPts val="0"/>
              </a:spcAft>
              <a:buSzPts val="1400"/>
              <a:buFont typeface="Didact Gothic"/>
              <a:buChar char="■"/>
              <a:defRPr>
                <a:latin typeface="Didact Gothic"/>
                <a:ea typeface="Didact Gothic"/>
                <a:cs typeface="Didact Gothic"/>
                <a:sym typeface="Didact Gothic"/>
              </a:defRPr>
            </a:lvl6pPr>
            <a:lvl7pPr marL="3200400" lvl="6" indent="-317500" algn="ctr">
              <a:spcBef>
                <a:spcPts val="1600"/>
              </a:spcBef>
              <a:spcAft>
                <a:spcPts val="0"/>
              </a:spcAft>
              <a:buSzPts val="1400"/>
              <a:buFont typeface="Didact Gothic"/>
              <a:buChar char="●"/>
              <a:defRPr>
                <a:latin typeface="Didact Gothic"/>
                <a:ea typeface="Didact Gothic"/>
                <a:cs typeface="Didact Gothic"/>
                <a:sym typeface="Didact Gothic"/>
              </a:defRPr>
            </a:lvl7pPr>
            <a:lvl8pPr marL="3657600" lvl="7" indent="-317500" algn="ctr">
              <a:spcBef>
                <a:spcPts val="1600"/>
              </a:spcBef>
              <a:spcAft>
                <a:spcPts val="0"/>
              </a:spcAft>
              <a:buSzPts val="1400"/>
              <a:buFont typeface="Didact Gothic"/>
              <a:buChar char="○"/>
              <a:defRPr>
                <a:latin typeface="Didact Gothic"/>
                <a:ea typeface="Didact Gothic"/>
                <a:cs typeface="Didact Gothic"/>
                <a:sym typeface="Didact Gothic"/>
              </a:defRPr>
            </a:lvl8pPr>
            <a:lvl9pPr marL="4114800" lvl="8" indent="-317500" algn="ctr">
              <a:spcBef>
                <a:spcPts val="1600"/>
              </a:spcBef>
              <a:spcAft>
                <a:spcPts val="1600"/>
              </a:spcAft>
              <a:buSzPts val="1400"/>
              <a:buFont typeface="Didact Gothic"/>
              <a:buChar char="■"/>
              <a:defRPr>
                <a:latin typeface="Didact Gothic"/>
                <a:ea typeface="Didact Gothic"/>
                <a:cs typeface="Didact Gothic"/>
                <a:sym typeface="Didact Gothic"/>
              </a:defRPr>
            </a:lvl9pPr>
          </a:lstStyle>
          <a:p>
            <a:endParaRPr/>
          </a:p>
        </p:txBody>
      </p:sp>
      <p:sp>
        <p:nvSpPr>
          <p:cNvPr id="427" name="Google Shape;427;p11"/>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grpSp>
        <p:nvGrpSpPr>
          <p:cNvPr id="428" name="Google Shape;428;p11"/>
          <p:cNvGrpSpPr/>
          <p:nvPr/>
        </p:nvGrpSpPr>
        <p:grpSpPr>
          <a:xfrm rot="-10796165">
            <a:off x="-999055" y="5686155"/>
            <a:ext cx="1842350" cy="639421"/>
            <a:chOff x="7492775" y="1865413"/>
            <a:chExt cx="2055046" cy="534931"/>
          </a:xfrm>
        </p:grpSpPr>
        <p:sp>
          <p:nvSpPr>
            <p:cNvPr id="429" name="Google Shape;429;p1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0" name="Google Shape;430;p1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1" name="Google Shape;431;p1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2" name="Google Shape;432;p1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3" name="Google Shape;433;p1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434" name="Google Shape;434;p11"/>
          <p:cNvGrpSpPr/>
          <p:nvPr/>
        </p:nvGrpSpPr>
        <p:grpSpPr>
          <a:xfrm rot="-10796165">
            <a:off x="-978205" y="4974755"/>
            <a:ext cx="1842350" cy="639421"/>
            <a:chOff x="7492775" y="1865413"/>
            <a:chExt cx="2055046" cy="534931"/>
          </a:xfrm>
        </p:grpSpPr>
        <p:sp>
          <p:nvSpPr>
            <p:cNvPr id="435" name="Google Shape;435;p1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6" name="Google Shape;436;p1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7" name="Google Shape;437;p1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8" name="Google Shape;438;p1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9" name="Google Shape;439;p1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440" name="Google Shape;440;p11"/>
          <p:cNvGrpSpPr/>
          <p:nvPr/>
        </p:nvGrpSpPr>
        <p:grpSpPr>
          <a:xfrm>
            <a:off x="7363689" y="184569"/>
            <a:ext cx="1956019" cy="1924936"/>
            <a:chOff x="7211282" y="106518"/>
            <a:chExt cx="2205705" cy="1627990"/>
          </a:xfrm>
        </p:grpSpPr>
        <p:sp>
          <p:nvSpPr>
            <p:cNvPr id="441" name="Google Shape;441;p11"/>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2" name="Google Shape;442;p11"/>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3" name="Google Shape;443;p11"/>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4" name="Google Shape;444;p11"/>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5" name="Google Shape;445;p11"/>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446" name="Google Shape;446;p11"/>
            <p:cNvGrpSpPr/>
            <p:nvPr/>
          </p:nvGrpSpPr>
          <p:grpSpPr>
            <a:xfrm>
              <a:off x="7211282" y="106518"/>
              <a:ext cx="462826" cy="437708"/>
              <a:chOff x="8417757" y="225106"/>
              <a:chExt cx="462826" cy="437708"/>
            </a:xfrm>
          </p:grpSpPr>
          <p:sp>
            <p:nvSpPr>
              <p:cNvPr id="447" name="Google Shape;447;p11"/>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8" name="Google Shape;448;p11"/>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9" name="Google Shape;449;p11"/>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0" name="Google Shape;450;p11"/>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1" name="Google Shape;451;p11"/>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grpSp>
        <p:nvGrpSpPr>
          <p:cNvPr id="452" name="Google Shape;452;p11"/>
          <p:cNvGrpSpPr/>
          <p:nvPr/>
        </p:nvGrpSpPr>
        <p:grpSpPr>
          <a:xfrm rot="-10796165">
            <a:off x="-1020962" y="1195326"/>
            <a:ext cx="1863682" cy="641177"/>
            <a:chOff x="7622176" y="2589750"/>
            <a:chExt cx="2078841" cy="536400"/>
          </a:xfrm>
        </p:grpSpPr>
        <p:sp>
          <p:nvSpPr>
            <p:cNvPr id="453" name="Google Shape;453;p11"/>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4" name="Google Shape;454;p11"/>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5" name="Google Shape;455;p11"/>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456" name="Google Shape;456;p11"/>
          <p:cNvGrpSpPr/>
          <p:nvPr/>
        </p:nvGrpSpPr>
        <p:grpSpPr>
          <a:xfrm rot="-10796165">
            <a:off x="-1086441" y="287647"/>
            <a:ext cx="1977578" cy="681405"/>
            <a:chOff x="7341938" y="3315545"/>
            <a:chExt cx="2205886" cy="570055"/>
          </a:xfrm>
        </p:grpSpPr>
        <p:sp>
          <p:nvSpPr>
            <p:cNvPr id="457" name="Google Shape;457;p11"/>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8" name="Google Shape;458;p11"/>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9" name="Google Shape;459;p11"/>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0" name="Google Shape;460;p11"/>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1" name="Google Shape;461;p11"/>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462" name="Google Shape;462;p11"/>
          <p:cNvGrpSpPr/>
          <p:nvPr/>
        </p:nvGrpSpPr>
        <p:grpSpPr>
          <a:xfrm rot="-10796165">
            <a:off x="-522555" y="2062922"/>
            <a:ext cx="1842350" cy="639421"/>
            <a:chOff x="7492775" y="1865413"/>
            <a:chExt cx="2055046" cy="534931"/>
          </a:xfrm>
        </p:grpSpPr>
        <p:sp>
          <p:nvSpPr>
            <p:cNvPr id="463" name="Google Shape;463;p1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4" name="Google Shape;464;p1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5" name="Google Shape;465;p1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6" name="Google Shape;466;p1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7" name="Google Shape;467;p1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530648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8"/>
        <p:cNvGrpSpPr/>
        <p:nvPr/>
      </p:nvGrpSpPr>
      <p:grpSpPr>
        <a:xfrm>
          <a:off x="0" y="0"/>
          <a:ext cx="0" cy="0"/>
          <a:chOff x="0" y="0"/>
          <a:chExt cx="0" cy="0"/>
        </a:xfrm>
      </p:grpSpPr>
      <p:sp>
        <p:nvSpPr>
          <p:cNvPr id="469" name="Google Shape;469;p1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299038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70"/>
        <p:cNvGrpSpPr/>
        <p:nvPr/>
      </p:nvGrpSpPr>
      <p:grpSpPr>
        <a:xfrm>
          <a:off x="0" y="0"/>
          <a:ext cx="0" cy="0"/>
          <a:chOff x="0" y="0"/>
          <a:chExt cx="0" cy="0"/>
        </a:xfrm>
      </p:grpSpPr>
      <p:grpSp>
        <p:nvGrpSpPr>
          <p:cNvPr id="471" name="Google Shape;471;p13"/>
          <p:cNvGrpSpPr/>
          <p:nvPr/>
        </p:nvGrpSpPr>
        <p:grpSpPr>
          <a:xfrm flipH="1">
            <a:off x="5999246" y="2758785"/>
            <a:ext cx="2181829" cy="2815769"/>
            <a:chOff x="6460175" y="2093875"/>
            <a:chExt cx="1992356" cy="1928433"/>
          </a:xfrm>
        </p:grpSpPr>
        <p:sp>
          <p:nvSpPr>
            <p:cNvPr id="472" name="Google Shape;472;p13"/>
            <p:cNvSpPr/>
            <p:nvPr/>
          </p:nvSpPr>
          <p:spPr>
            <a:xfrm flipH="1">
              <a:off x="6461299" y="2104862"/>
              <a:ext cx="1981120" cy="1906709"/>
            </a:xfrm>
            <a:custGeom>
              <a:avLst/>
              <a:gdLst/>
              <a:ahLst/>
              <a:cxnLst/>
              <a:rect l="l" t="t" r="r" b="b"/>
              <a:pathLst>
                <a:path w="15868" h="15272" extrusionOk="0">
                  <a:moveTo>
                    <a:pt x="5508" y="0"/>
                  </a:moveTo>
                  <a:lnTo>
                    <a:pt x="4162" y="55"/>
                  </a:lnTo>
                  <a:cubicBezTo>
                    <a:pt x="4130" y="60"/>
                    <a:pt x="4098" y="78"/>
                    <a:pt x="4089" y="114"/>
                  </a:cubicBezTo>
                  <a:cubicBezTo>
                    <a:pt x="4035" y="310"/>
                    <a:pt x="4057" y="478"/>
                    <a:pt x="4103" y="673"/>
                  </a:cubicBezTo>
                  <a:cubicBezTo>
                    <a:pt x="4135" y="824"/>
                    <a:pt x="4180" y="964"/>
                    <a:pt x="4157" y="1110"/>
                  </a:cubicBezTo>
                  <a:cubicBezTo>
                    <a:pt x="4187" y="1339"/>
                    <a:pt x="3997" y="1578"/>
                    <a:pt x="3780" y="1578"/>
                  </a:cubicBezTo>
                  <a:cubicBezTo>
                    <a:pt x="3731" y="1578"/>
                    <a:pt x="3680" y="1565"/>
                    <a:pt x="3630" y="1537"/>
                  </a:cubicBezTo>
                  <a:cubicBezTo>
                    <a:pt x="3594" y="1515"/>
                    <a:pt x="3557" y="1487"/>
                    <a:pt x="3530" y="1451"/>
                  </a:cubicBezTo>
                  <a:cubicBezTo>
                    <a:pt x="3494" y="1419"/>
                    <a:pt x="3475" y="1383"/>
                    <a:pt x="3471" y="1337"/>
                  </a:cubicBezTo>
                  <a:cubicBezTo>
                    <a:pt x="3448" y="1265"/>
                    <a:pt x="3444" y="1187"/>
                    <a:pt x="3462" y="1115"/>
                  </a:cubicBezTo>
                  <a:cubicBezTo>
                    <a:pt x="3507" y="955"/>
                    <a:pt x="3644" y="874"/>
                    <a:pt x="3794" y="846"/>
                  </a:cubicBezTo>
                  <a:cubicBezTo>
                    <a:pt x="3798" y="846"/>
                    <a:pt x="3803" y="842"/>
                    <a:pt x="3812" y="842"/>
                  </a:cubicBezTo>
                  <a:cubicBezTo>
                    <a:pt x="3821" y="824"/>
                    <a:pt x="3826" y="801"/>
                    <a:pt x="3821" y="778"/>
                  </a:cubicBezTo>
                  <a:cubicBezTo>
                    <a:pt x="3794" y="569"/>
                    <a:pt x="3762" y="360"/>
                    <a:pt x="3735" y="150"/>
                  </a:cubicBezTo>
                  <a:cubicBezTo>
                    <a:pt x="3730" y="114"/>
                    <a:pt x="3689" y="96"/>
                    <a:pt x="3662" y="96"/>
                  </a:cubicBezTo>
                  <a:cubicBezTo>
                    <a:pt x="3446" y="75"/>
                    <a:pt x="3233" y="64"/>
                    <a:pt x="3020" y="64"/>
                  </a:cubicBezTo>
                  <a:cubicBezTo>
                    <a:pt x="2774" y="64"/>
                    <a:pt x="2528" y="78"/>
                    <a:pt x="2279" y="105"/>
                  </a:cubicBezTo>
                  <a:cubicBezTo>
                    <a:pt x="2247" y="110"/>
                    <a:pt x="2220" y="128"/>
                    <a:pt x="2207" y="164"/>
                  </a:cubicBezTo>
                  <a:cubicBezTo>
                    <a:pt x="2125" y="446"/>
                    <a:pt x="2166" y="660"/>
                    <a:pt x="2275" y="896"/>
                  </a:cubicBezTo>
                  <a:cubicBezTo>
                    <a:pt x="2416" y="1001"/>
                    <a:pt x="2539" y="1183"/>
                    <a:pt x="2552" y="1337"/>
                  </a:cubicBezTo>
                  <a:cubicBezTo>
                    <a:pt x="2561" y="1515"/>
                    <a:pt x="2466" y="1624"/>
                    <a:pt x="2343" y="1669"/>
                  </a:cubicBezTo>
                  <a:cubicBezTo>
                    <a:pt x="2298" y="1701"/>
                    <a:pt x="2238" y="1724"/>
                    <a:pt x="2161" y="1738"/>
                  </a:cubicBezTo>
                  <a:cubicBezTo>
                    <a:pt x="2111" y="1747"/>
                    <a:pt x="2061" y="1751"/>
                    <a:pt x="2011" y="1760"/>
                  </a:cubicBezTo>
                  <a:cubicBezTo>
                    <a:pt x="1720" y="1760"/>
                    <a:pt x="1529" y="1592"/>
                    <a:pt x="1643" y="1192"/>
                  </a:cubicBezTo>
                  <a:cubicBezTo>
                    <a:pt x="1670" y="1105"/>
                    <a:pt x="1743" y="1024"/>
                    <a:pt x="1784" y="942"/>
                  </a:cubicBezTo>
                  <a:cubicBezTo>
                    <a:pt x="2147" y="146"/>
                    <a:pt x="1161" y="187"/>
                    <a:pt x="674" y="128"/>
                  </a:cubicBezTo>
                  <a:cubicBezTo>
                    <a:pt x="669" y="125"/>
                    <a:pt x="665" y="124"/>
                    <a:pt x="660" y="124"/>
                  </a:cubicBezTo>
                  <a:cubicBezTo>
                    <a:pt x="656" y="124"/>
                    <a:pt x="651" y="125"/>
                    <a:pt x="647" y="128"/>
                  </a:cubicBezTo>
                  <a:cubicBezTo>
                    <a:pt x="636" y="124"/>
                    <a:pt x="624" y="122"/>
                    <a:pt x="613" y="122"/>
                  </a:cubicBezTo>
                  <a:cubicBezTo>
                    <a:pt x="566" y="122"/>
                    <a:pt x="520" y="152"/>
                    <a:pt x="524" y="214"/>
                  </a:cubicBezTo>
                  <a:cubicBezTo>
                    <a:pt x="588" y="4107"/>
                    <a:pt x="497" y="7995"/>
                    <a:pt x="251" y="11879"/>
                  </a:cubicBezTo>
                  <a:cubicBezTo>
                    <a:pt x="183" y="12975"/>
                    <a:pt x="101" y="14075"/>
                    <a:pt x="6" y="15171"/>
                  </a:cubicBezTo>
                  <a:cubicBezTo>
                    <a:pt x="1" y="15226"/>
                    <a:pt x="51" y="15271"/>
                    <a:pt x="101" y="15271"/>
                  </a:cubicBezTo>
                  <a:cubicBezTo>
                    <a:pt x="4139" y="15244"/>
                    <a:pt x="8178" y="15071"/>
                    <a:pt x="12202" y="14762"/>
                  </a:cubicBezTo>
                  <a:cubicBezTo>
                    <a:pt x="13339" y="14671"/>
                    <a:pt x="14603" y="14735"/>
                    <a:pt x="15736" y="14625"/>
                  </a:cubicBezTo>
                  <a:cubicBezTo>
                    <a:pt x="15738" y="14625"/>
                    <a:pt x="15739" y="14625"/>
                    <a:pt x="15741" y="14625"/>
                  </a:cubicBezTo>
                  <a:cubicBezTo>
                    <a:pt x="15770" y="14625"/>
                    <a:pt x="15782" y="14647"/>
                    <a:pt x="15786" y="14647"/>
                  </a:cubicBezTo>
                  <a:cubicBezTo>
                    <a:pt x="15788" y="14647"/>
                    <a:pt x="15787" y="14641"/>
                    <a:pt x="15786" y="14621"/>
                  </a:cubicBezTo>
                  <a:cubicBezTo>
                    <a:pt x="15567" y="10928"/>
                    <a:pt x="15868" y="6976"/>
                    <a:pt x="15704" y="3288"/>
                  </a:cubicBezTo>
                  <a:cubicBezTo>
                    <a:pt x="15631" y="1692"/>
                    <a:pt x="15381" y="155"/>
                    <a:pt x="15381" y="155"/>
                  </a:cubicBezTo>
                  <a:lnTo>
                    <a:pt x="15340" y="155"/>
                  </a:lnTo>
                  <a:cubicBezTo>
                    <a:pt x="15172" y="164"/>
                    <a:pt x="14999" y="173"/>
                    <a:pt x="14831" y="182"/>
                  </a:cubicBezTo>
                  <a:cubicBezTo>
                    <a:pt x="14672" y="173"/>
                    <a:pt x="14512" y="160"/>
                    <a:pt x="14353" y="150"/>
                  </a:cubicBezTo>
                  <a:cubicBezTo>
                    <a:pt x="14296" y="148"/>
                    <a:pt x="14213" y="128"/>
                    <a:pt x="14138" y="128"/>
                  </a:cubicBezTo>
                  <a:cubicBezTo>
                    <a:pt x="14094" y="128"/>
                    <a:pt x="14053" y="135"/>
                    <a:pt x="14021" y="155"/>
                  </a:cubicBezTo>
                  <a:cubicBezTo>
                    <a:pt x="13835" y="278"/>
                    <a:pt x="13930" y="555"/>
                    <a:pt x="14012" y="705"/>
                  </a:cubicBezTo>
                  <a:cubicBezTo>
                    <a:pt x="14058" y="787"/>
                    <a:pt x="14162" y="851"/>
                    <a:pt x="14190" y="937"/>
                  </a:cubicBezTo>
                  <a:cubicBezTo>
                    <a:pt x="14267" y="1165"/>
                    <a:pt x="14180" y="1387"/>
                    <a:pt x="13971" y="1465"/>
                  </a:cubicBezTo>
                  <a:cubicBezTo>
                    <a:pt x="13907" y="1489"/>
                    <a:pt x="13804" y="1514"/>
                    <a:pt x="13708" y="1514"/>
                  </a:cubicBezTo>
                  <a:cubicBezTo>
                    <a:pt x="13627" y="1514"/>
                    <a:pt x="13551" y="1496"/>
                    <a:pt x="13507" y="1447"/>
                  </a:cubicBezTo>
                  <a:cubicBezTo>
                    <a:pt x="13380" y="1301"/>
                    <a:pt x="13430" y="1010"/>
                    <a:pt x="13516" y="864"/>
                  </a:cubicBezTo>
                  <a:cubicBezTo>
                    <a:pt x="13653" y="646"/>
                    <a:pt x="13762" y="432"/>
                    <a:pt x="13626" y="187"/>
                  </a:cubicBezTo>
                  <a:cubicBezTo>
                    <a:pt x="13612" y="160"/>
                    <a:pt x="13589" y="146"/>
                    <a:pt x="13562" y="146"/>
                  </a:cubicBezTo>
                  <a:cubicBezTo>
                    <a:pt x="13012" y="150"/>
                    <a:pt x="12466" y="191"/>
                    <a:pt x="11925" y="269"/>
                  </a:cubicBezTo>
                  <a:cubicBezTo>
                    <a:pt x="11902" y="273"/>
                    <a:pt x="11875" y="301"/>
                    <a:pt x="11870" y="323"/>
                  </a:cubicBezTo>
                  <a:cubicBezTo>
                    <a:pt x="11843" y="501"/>
                    <a:pt x="11816" y="678"/>
                    <a:pt x="11784" y="855"/>
                  </a:cubicBezTo>
                  <a:cubicBezTo>
                    <a:pt x="11779" y="905"/>
                    <a:pt x="11807" y="955"/>
                    <a:pt x="11857" y="955"/>
                  </a:cubicBezTo>
                  <a:cubicBezTo>
                    <a:pt x="12207" y="1169"/>
                    <a:pt x="12184" y="1365"/>
                    <a:pt x="11797" y="1551"/>
                  </a:cubicBezTo>
                  <a:cubicBezTo>
                    <a:pt x="11746" y="1563"/>
                    <a:pt x="11695" y="1569"/>
                    <a:pt x="11644" y="1569"/>
                  </a:cubicBezTo>
                  <a:cubicBezTo>
                    <a:pt x="11543" y="1569"/>
                    <a:pt x="11444" y="1545"/>
                    <a:pt x="11347" y="1497"/>
                  </a:cubicBezTo>
                  <a:cubicBezTo>
                    <a:pt x="10724" y="1019"/>
                    <a:pt x="11420" y="987"/>
                    <a:pt x="11516" y="805"/>
                  </a:cubicBezTo>
                  <a:cubicBezTo>
                    <a:pt x="11602" y="642"/>
                    <a:pt x="11543" y="391"/>
                    <a:pt x="11511" y="219"/>
                  </a:cubicBezTo>
                  <a:cubicBezTo>
                    <a:pt x="11502" y="182"/>
                    <a:pt x="11466" y="160"/>
                    <a:pt x="11434" y="160"/>
                  </a:cubicBezTo>
                  <a:cubicBezTo>
                    <a:pt x="10933" y="178"/>
                    <a:pt x="10433" y="191"/>
                    <a:pt x="9933" y="210"/>
                  </a:cubicBezTo>
                  <a:cubicBezTo>
                    <a:pt x="9887" y="264"/>
                    <a:pt x="9860" y="332"/>
                    <a:pt x="9837" y="401"/>
                  </a:cubicBezTo>
                  <a:cubicBezTo>
                    <a:pt x="9828" y="451"/>
                    <a:pt x="9824" y="496"/>
                    <a:pt x="9819" y="546"/>
                  </a:cubicBezTo>
                  <a:cubicBezTo>
                    <a:pt x="9874" y="760"/>
                    <a:pt x="10065" y="996"/>
                    <a:pt x="10056" y="1196"/>
                  </a:cubicBezTo>
                  <a:cubicBezTo>
                    <a:pt x="10043" y="1386"/>
                    <a:pt x="9937" y="1466"/>
                    <a:pt x="9809" y="1466"/>
                  </a:cubicBezTo>
                  <a:cubicBezTo>
                    <a:pt x="9799" y="1466"/>
                    <a:pt x="9789" y="1466"/>
                    <a:pt x="9778" y="1465"/>
                  </a:cubicBezTo>
                  <a:cubicBezTo>
                    <a:pt x="9750" y="1473"/>
                    <a:pt x="9718" y="1478"/>
                    <a:pt x="9683" y="1478"/>
                  </a:cubicBezTo>
                  <a:cubicBezTo>
                    <a:pt x="9643" y="1478"/>
                    <a:pt x="9599" y="1472"/>
                    <a:pt x="9551" y="1460"/>
                  </a:cubicBezTo>
                  <a:cubicBezTo>
                    <a:pt x="9319" y="1415"/>
                    <a:pt x="9228" y="1265"/>
                    <a:pt x="9278" y="1005"/>
                  </a:cubicBezTo>
                  <a:cubicBezTo>
                    <a:pt x="9301" y="887"/>
                    <a:pt x="9374" y="773"/>
                    <a:pt x="9415" y="660"/>
                  </a:cubicBezTo>
                  <a:cubicBezTo>
                    <a:pt x="9474" y="496"/>
                    <a:pt x="9487" y="369"/>
                    <a:pt x="9410" y="205"/>
                  </a:cubicBezTo>
                  <a:cubicBezTo>
                    <a:pt x="9401" y="182"/>
                    <a:pt x="9369" y="169"/>
                    <a:pt x="9346" y="169"/>
                  </a:cubicBezTo>
                  <a:cubicBezTo>
                    <a:pt x="8919" y="182"/>
                    <a:pt x="8487" y="196"/>
                    <a:pt x="8059" y="210"/>
                  </a:cubicBezTo>
                  <a:cubicBezTo>
                    <a:pt x="8023" y="210"/>
                    <a:pt x="7982" y="246"/>
                    <a:pt x="7987" y="287"/>
                  </a:cubicBezTo>
                  <a:cubicBezTo>
                    <a:pt x="8005" y="605"/>
                    <a:pt x="7837" y="783"/>
                    <a:pt x="8096" y="1005"/>
                  </a:cubicBezTo>
                  <a:cubicBezTo>
                    <a:pt x="8173" y="1078"/>
                    <a:pt x="8355" y="1146"/>
                    <a:pt x="8378" y="1283"/>
                  </a:cubicBezTo>
                  <a:cubicBezTo>
                    <a:pt x="8417" y="1572"/>
                    <a:pt x="8089" y="1688"/>
                    <a:pt x="7862" y="1688"/>
                  </a:cubicBezTo>
                  <a:cubicBezTo>
                    <a:pt x="7853" y="1688"/>
                    <a:pt x="7845" y="1688"/>
                    <a:pt x="7837" y="1688"/>
                  </a:cubicBezTo>
                  <a:cubicBezTo>
                    <a:pt x="7723" y="1683"/>
                    <a:pt x="7477" y="1633"/>
                    <a:pt x="7377" y="1551"/>
                  </a:cubicBezTo>
                  <a:cubicBezTo>
                    <a:pt x="7095" y="1319"/>
                    <a:pt x="7332" y="1051"/>
                    <a:pt x="7445" y="851"/>
                  </a:cubicBezTo>
                  <a:cubicBezTo>
                    <a:pt x="7532" y="692"/>
                    <a:pt x="7709" y="291"/>
                    <a:pt x="7486" y="150"/>
                  </a:cubicBezTo>
                  <a:cubicBezTo>
                    <a:pt x="7444" y="125"/>
                    <a:pt x="7382" y="117"/>
                    <a:pt x="7313" y="117"/>
                  </a:cubicBezTo>
                  <a:cubicBezTo>
                    <a:pt x="7186" y="117"/>
                    <a:pt x="7036" y="146"/>
                    <a:pt x="6950" y="146"/>
                  </a:cubicBezTo>
                  <a:cubicBezTo>
                    <a:pt x="6645" y="146"/>
                    <a:pt x="6340" y="141"/>
                    <a:pt x="6036" y="128"/>
                  </a:cubicBezTo>
                  <a:cubicBezTo>
                    <a:pt x="5995" y="128"/>
                    <a:pt x="5963" y="164"/>
                    <a:pt x="5958" y="205"/>
                  </a:cubicBezTo>
                  <a:cubicBezTo>
                    <a:pt x="5949" y="410"/>
                    <a:pt x="5936" y="610"/>
                    <a:pt x="5927" y="810"/>
                  </a:cubicBezTo>
                  <a:cubicBezTo>
                    <a:pt x="6145" y="919"/>
                    <a:pt x="6359" y="1142"/>
                    <a:pt x="6177" y="1396"/>
                  </a:cubicBezTo>
                  <a:cubicBezTo>
                    <a:pt x="6086" y="1519"/>
                    <a:pt x="5933" y="1573"/>
                    <a:pt x="5781" y="1573"/>
                  </a:cubicBezTo>
                  <a:cubicBezTo>
                    <a:pt x="5758" y="1573"/>
                    <a:pt x="5735" y="1572"/>
                    <a:pt x="5713" y="1569"/>
                  </a:cubicBezTo>
                  <a:cubicBezTo>
                    <a:pt x="5699" y="1571"/>
                    <a:pt x="5685" y="1572"/>
                    <a:pt x="5671" y="1572"/>
                  </a:cubicBezTo>
                  <a:cubicBezTo>
                    <a:pt x="5556" y="1572"/>
                    <a:pt x="5439" y="1522"/>
                    <a:pt x="5354" y="1428"/>
                  </a:cubicBezTo>
                  <a:cubicBezTo>
                    <a:pt x="5294" y="1365"/>
                    <a:pt x="5244" y="1283"/>
                    <a:pt x="5240" y="1192"/>
                  </a:cubicBezTo>
                  <a:cubicBezTo>
                    <a:pt x="5235" y="1187"/>
                    <a:pt x="5231" y="1183"/>
                    <a:pt x="5226" y="1178"/>
                  </a:cubicBezTo>
                  <a:lnTo>
                    <a:pt x="5240" y="1160"/>
                  </a:lnTo>
                  <a:cubicBezTo>
                    <a:pt x="5244" y="1083"/>
                    <a:pt x="5276" y="1024"/>
                    <a:pt x="5326" y="983"/>
                  </a:cubicBezTo>
                  <a:cubicBezTo>
                    <a:pt x="5358" y="942"/>
                    <a:pt x="5394" y="910"/>
                    <a:pt x="5431" y="878"/>
                  </a:cubicBezTo>
                  <a:cubicBezTo>
                    <a:pt x="5435" y="878"/>
                    <a:pt x="5435" y="874"/>
                    <a:pt x="5440" y="869"/>
                  </a:cubicBezTo>
                  <a:cubicBezTo>
                    <a:pt x="5449" y="860"/>
                    <a:pt x="5458" y="855"/>
                    <a:pt x="5467" y="846"/>
                  </a:cubicBezTo>
                  <a:cubicBezTo>
                    <a:pt x="5504" y="814"/>
                    <a:pt x="5535" y="773"/>
                    <a:pt x="5558" y="723"/>
                  </a:cubicBezTo>
                  <a:cubicBezTo>
                    <a:pt x="5599" y="628"/>
                    <a:pt x="5608" y="523"/>
                    <a:pt x="5604" y="414"/>
                  </a:cubicBezTo>
                  <a:cubicBezTo>
                    <a:pt x="5590" y="351"/>
                    <a:pt x="5581" y="287"/>
                    <a:pt x="5576" y="219"/>
                  </a:cubicBezTo>
                  <a:cubicBezTo>
                    <a:pt x="5572" y="210"/>
                    <a:pt x="5572" y="200"/>
                    <a:pt x="5567" y="191"/>
                  </a:cubicBezTo>
                  <a:cubicBezTo>
                    <a:pt x="5558" y="132"/>
                    <a:pt x="5549" y="73"/>
                    <a:pt x="5545" y="9"/>
                  </a:cubicBezTo>
                  <a:cubicBezTo>
                    <a:pt x="5535" y="5"/>
                    <a:pt x="5522" y="0"/>
                    <a:pt x="5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3" name="Google Shape;473;p13"/>
            <p:cNvSpPr/>
            <p:nvPr/>
          </p:nvSpPr>
          <p:spPr>
            <a:xfrm flipH="1">
              <a:off x="6481774" y="2104862"/>
              <a:ext cx="1895722" cy="410632"/>
            </a:xfrm>
            <a:custGeom>
              <a:avLst/>
              <a:gdLst/>
              <a:ahLst/>
              <a:cxnLst/>
              <a:rect l="l" t="t" r="r" b="b"/>
              <a:pathLst>
                <a:path w="15184" h="3289" extrusionOk="0">
                  <a:moveTo>
                    <a:pt x="4988" y="0"/>
                  </a:moveTo>
                  <a:lnTo>
                    <a:pt x="3642" y="55"/>
                  </a:lnTo>
                  <a:cubicBezTo>
                    <a:pt x="3610" y="60"/>
                    <a:pt x="3578" y="78"/>
                    <a:pt x="3569" y="114"/>
                  </a:cubicBezTo>
                  <a:cubicBezTo>
                    <a:pt x="3515" y="310"/>
                    <a:pt x="3537" y="478"/>
                    <a:pt x="3583" y="673"/>
                  </a:cubicBezTo>
                  <a:cubicBezTo>
                    <a:pt x="3615" y="824"/>
                    <a:pt x="3660" y="964"/>
                    <a:pt x="3637" y="1110"/>
                  </a:cubicBezTo>
                  <a:cubicBezTo>
                    <a:pt x="3667" y="1339"/>
                    <a:pt x="3477" y="1578"/>
                    <a:pt x="3260" y="1578"/>
                  </a:cubicBezTo>
                  <a:cubicBezTo>
                    <a:pt x="3211" y="1578"/>
                    <a:pt x="3160" y="1565"/>
                    <a:pt x="3110" y="1537"/>
                  </a:cubicBezTo>
                  <a:cubicBezTo>
                    <a:pt x="3074" y="1515"/>
                    <a:pt x="3037" y="1487"/>
                    <a:pt x="3010" y="1451"/>
                  </a:cubicBezTo>
                  <a:cubicBezTo>
                    <a:pt x="2974" y="1419"/>
                    <a:pt x="2955" y="1383"/>
                    <a:pt x="2951" y="1337"/>
                  </a:cubicBezTo>
                  <a:cubicBezTo>
                    <a:pt x="2928" y="1265"/>
                    <a:pt x="2924" y="1187"/>
                    <a:pt x="2942" y="1115"/>
                  </a:cubicBezTo>
                  <a:cubicBezTo>
                    <a:pt x="2987" y="955"/>
                    <a:pt x="3124" y="874"/>
                    <a:pt x="3274" y="846"/>
                  </a:cubicBezTo>
                  <a:cubicBezTo>
                    <a:pt x="3278" y="846"/>
                    <a:pt x="3283" y="842"/>
                    <a:pt x="3292" y="842"/>
                  </a:cubicBezTo>
                  <a:cubicBezTo>
                    <a:pt x="3301" y="824"/>
                    <a:pt x="3306" y="801"/>
                    <a:pt x="3301" y="778"/>
                  </a:cubicBezTo>
                  <a:cubicBezTo>
                    <a:pt x="3274" y="569"/>
                    <a:pt x="3242" y="360"/>
                    <a:pt x="3215" y="150"/>
                  </a:cubicBezTo>
                  <a:cubicBezTo>
                    <a:pt x="3210" y="114"/>
                    <a:pt x="3169" y="96"/>
                    <a:pt x="3142" y="96"/>
                  </a:cubicBezTo>
                  <a:cubicBezTo>
                    <a:pt x="2926" y="75"/>
                    <a:pt x="2713" y="64"/>
                    <a:pt x="2500" y="64"/>
                  </a:cubicBezTo>
                  <a:cubicBezTo>
                    <a:pt x="2254" y="64"/>
                    <a:pt x="2008" y="78"/>
                    <a:pt x="1759" y="105"/>
                  </a:cubicBezTo>
                  <a:cubicBezTo>
                    <a:pt x="1727" y="110"/>
                    <a:pt x="1700" y="128"/>
                    <a:pt x="1687" y="164"/>
                  </a:cubicBezTo>
                  <a:cubicBezTo>
                    <a:pt x="1605" y="446"/>
                    <a:pt x="1646" y="660"/>
                    <a:pt x="1755" y="896"/>
                  </a:cubicBezTo>
                  <a:cubicBezTo>
                    <a:pt x="1896" y="1001"/>
                    <a:pt x="2019" y="1183"/>
                    <a:pt x="2032" y="1337"/>
                  </a:cubicBezTo>
                  <a:cubicBezTo>
                    <a:pt x="2041" y="1515"/>
                    <a:pt x="1946" y="1624"/>
                    <a:pt x="1823" y="1669"/>
                  </a:cubicBezTo>
                  <a:cubicBezTo>
                    <a:pt x="1778" y="1701"/>
                    <a:pt x="1718" y="1724"/>
                    <a:pt x="1641" y="1738"/>
                  </a:cubicBezTo>
                  <a:cubicBezTo>
                    <a:pt x="1591" y="1747"/>
                    <a:pt x="1541" y="1751"/>
                    <a:pt x="1491" y="1760"/>
                  </a:cubicBezTo>
                  <a:cubicBezTo>
                    <a:pt x="1200" y="1760"/>
                    <a:pt x="1009" y="1592"/>
                    <a:pt x="1123" y="1192"/>
                  </a:cubicBezTo>
                  <a:cubicBezTo>
                    <a:pt x="1150" y="1105"/>
                    <a:pt x="1223" y="1024"/>
                    <a:pt x="1264" y="942"/>
                  </a:cubicBezTo>
                  <a:cubicBezTo>
                    <a:pt x="1627" y="146"/>
                    <a:pt x="641" y="187"/>
                    <a:pt x="154" y="128"/>
                  </a:cubicBezTo>
                  <a:cubicBezTo>
                    <a:pt x="149" y="125"/>
                    <a:pt x="145" y="124"/>
                    <a:pt x="140" y="124"/>
                  </a:cubicBezTo>
                  <a:cubicBezTo>
                    <a:pt x="136" y="124"/>
                    <a:pt x="131" y="125"/>
                    <a:pt x="127" y="128"/>
                  </a:cubicBezTo>
                  <a:cubicBezTo>
                    <a:pt x="116" y="124"/>
                    <a:pt x="104" y="122"/>
                    <a:pt x="93" y="122"/>
                  </a:cubicBezTo>
                  <a:cubicBezTo>
                    <a:pt x="46" y="122"/>
                    <a:pt x="0" y="152"/>
                    <a:pt x="4" y="214"/>
                  </a:cubicBezTo>
                  <a:cubicBezTo>
                    <a:pt x="18" y="1242"/>
                    <a:pt x="27" y="2265"/>
                    <a:pt x="22" y="3288"/>
                  </a:cubicBezTo>
                  <a:lnTo>
                    <a:pt x="15184" y="3288"/>
                  </a:lnTo>
                  <a:cubicBezTo>
                    <a:pt x="15111" y="1692"/>
                    <a:pt x="14861" y="155"/>
                    <a:pt x="14861" y="155"/>
                  </a:cubicBezTo>
                  <a:lnTo>
                    <a:pt x="14820" y="155"/>
                  </a:lnTo>
                  <a:cubicBezTo>
                    <a:pt x="14652" y="164"/>
                    <a:pt x="14479" y="173"/>
                    <a:pt x="14311" y="182"/>
                  </a:cubicBezTo>
                  <a:cubicBezTo>
                    <a:pt x="14152" y="173"/>
                    <a:pt x="13992" y="160"/>
                    <a:pt x="13833" y="150"/>
                  </a:cubicBezTo>
                  <a:cubicBezTo>
                    <a:pt x="13776" y="148"/>
                    <a:pt x="13693" y="128"/>
                    <a:pt x="13618" y="128"/>
                  </a:cubicBezTo>
                  <a:cubicBezTo>
                    <a:pt x="13574" y="128"/>
                    <a:pt x="13533" y="135"/>
                    <a:pt x="13501" y="155"/>
                  </a:cubicBezTo>
                  <a:cubicBezTo>
                    <a:pt x="13315" y="278"/>
                    <a:pt x="13410" y="555"/>
                    <a:pt x="13492" y="705"/>
                  </a:cubicBezTo>
                  <a:cubicBezTo>
                    <a:pt x="13538" y="787"/>
                    <a:pt x="13642" y="851"/>
                    <a:pt x="13670" y="937"/>
                  </a:cubicBezTo>
                  <a:cubicBezTo>
                    <a:pt x="13747" y="1165"/>
                    <a:pt x="13660" y="1387"/>
                    <a:pt x="13451" y="1465"/>
                  </a:cubicBezTo>
                  <a:cubicBezTo>
                    <a:pt x="13387" y="1489"/>
                    <a:pt x="13284" y="1514"/>
                    <a:pt x="13188" y="1514"/>
                  </a:cubicBezTo>
                  <a:cubicBezTo>
                    <a:pt x="13107" y="1514"/>
                    <a:pt x="13031" y="1496"/>
                    <a:pt x="12987" y="1447"/>
                  </a:cubicBezTo>
                  <a:cubicBezTo>
                    <a:pt x="12860" y="1301"/>
                    <a:pt x="12910" y="1010"/>
                    <a:pt x="12996" y="864"/>
                  </a:cubicBezTo>
                  <a:cubicBezTo>
                    <a:pt x="13133" y="646"/>
                    <a:pt x="13242" y="432"/>
                    <a:pt x="13106" y="187"/>
                  </a:cubicBezTo>
                  <a:cubicBezTo>
                    <a:pt x="13092" y="160"/>
                    <a:pt x="13069" y="146"/>
                    <a:pt x="13042" y="146"/>
                  </a:cubicBezTo>
                  <a:cubicBezTo>
                    <a:pt x="12492" y="150"/>
                    <a:pt x="11946" y="191"/>
                    <a:pt x="11405" y="269"/>
                  </a:cubicBezTo>
                  <a:cubicBezTo>
                    <a:pt x="11382" y="273"/>
                    <a:pt x="11355" y="301"/>
                    <a:pt x="11350" y="323"/>
                  </a:cubicBezTo>
                  <a:cubicBezTo>
                    <a:pt x="11323" y="501"/>
                    <a:pt x="11296" y="678"/>
                    <a:pt x="11264" y="855"/>
                  </a:cubicBezTo>
                  <a:cubicBezTo>
                    <a:pt x="11259" y="905"/>
                    <a:pt x="11287" y="955"/>
                    <a:pt x="11337" y="955"/>
                  </a:cubicBezTo>
                  <a:cubicBezTo>
                    <a:pt x="11687" y="1169"/>
                    <a:pt x="11664" y="1365"/>
                    <a:pt x="11277" y="1551"/>
                  </a:cubicBezTo>
                  <a:cubicBezTo>
                    <a:pt x="11226" y="1563"/>
                    <a:pt x="11175" y="1569"/>
                    <a:pt x="11124" y="1569"/>
                  </a:cubicBezTo>
                  <a:cubicBezTo>
                    <a:pt x="11023" y="1569"/>
                    <a:pt x="10924" y="1545"/>
                    <a:pt x="10827" y="1497"/>
                  </a:cubicBezTo>
                  <a:cubicBezTo>
                    <a:pt x="10204" y="1019"/>
                    <a:pt x="10900" y="987"/>
                    <a:pt x="10996" y="805"/>
                  </a:cubicBezTo>
                  <a:cubicBezTo>
                    <a:pt x="11082" y="642"/>
                    <a:pt x="11023" y="391"/>
                    <a:pt x="10991" y="219"/>
                  </a:cubicBezTo>
                  <a:cubicBezTo>
                    <a:pt x="10982" y="182"/>
                    <a:pt x="10946" y="160"/>
                    <a:pt x="10914" y="160"/>
                  </a:cubicBezTo>
                  <a:cubicBezTo>
                    <a:pt x="10413" y="178"/>
                    <a:pt x="9913" y="191"/>
                    <a:pt x="9413" y="210"/>
                  </a:cubicBezTo>
                  <a:cubicBezTo>
                    <a:pt x="9367" y="264"/>
                    <a:pt x="9340" y="332"/>
                    <a:pt x="9317" y="401"/>
                  </a:cubicBezTo>
                  <a:cubicBezTo>
                    <a:pt x="9308" y="451"/>
                    <a:pt x="9304" y="496"/>
                    <a:pt x="9299" y="546"/>
                  </a:cubicBezTo>
                  <a:cubicBezTo>
                    <a:pt x="9354" y="760"/>
                    <a:pt x="9545" y="996"/>
                    <a:pt x="9536" y="1196"/>
                  </a:cubicBezTo>
                  <a:cubicBezTo>
                    <a:pt x="9523" y="1386"/>
                    <a:pt x="9417" y="1466"/>
                    <a:pt x="9289" y="1466"/>
                  </a:cubicBezTo>
                  <a:cubicBezTo>
                    <a:pt x="9279" y="1466"/>
                    <a:pt x="9269" y="1466"/>
                    <a:pt x="9258" y="1465"/>
                  </a:cubicBezTo>
                  <a:cubicBezTo>
                    <a:pt x="9230" y="1473"/>
                    <a:pt x="9198" y="1478"/>
                    <a:pt x="9163" y="1478"/>
                  </a:cubicBezTo>
                  <a:cubicBezTo>
                    <a:pt x="9123" y="1478"/>
                    <a:pt x="9079" y="1472"/>
                    <a:pt x="9031" y="1460"/>
                  </a:cubicBezTo>
                  <a:cubicBezTo>
                    <a:pt x="8799" y="1415"/>
                    <a:pt x="8708" y="1265"/>
                    <a:pt x="8758" y="1005"/>
                  </a:cubicBezTo>
                  <a:cubicBezTo>
                    <a:pt x="8781" y="887"/>
                    <a:pt x="8854" y="773"/>
                    <a:pt x="8895" y="660"/>
                  </a:cubicBezTo>
                  <a:cubicBezTo>
                    <a:pt x="8954" y="496"/>
                    <a:pt x="8967" y="369"/>
                    <a:pt x="8890" y="205"/>
                  </a:cubicBezTo>
                  <a:cubicBezTo>
                    <a:pt x="8881" y="182"/>
                    <a:pt x="8849" y="169"/>
                    <a:pt x="8826" y="169"/>
                  </a:cubicBezTo>
                  <a:cubicBezTo>
                    <a:pt x="8399" y="182"/>
                    <a:pt x="7967" y="196"/>
                    <a:pt x="7539" y="210"/>
                  </a:cubicBezTo>
                  <a:cubicBezTo>
                    <a:pt x="7503" y="210"/>
                    <a:pt x="7462" y="246"/>
                    <a:pt x="7467" y="287"/>
                  </a:cubicBezTo>
                  <a:cubicBezTo>
                    <a:pt x="7485" y="605"/>
                    <a:pt x="7317" y="783"/>
                    <a:pt x="7576" y="1005"/>
                  </a:cubicBezTo>
                  <a:cubicBezTo>
                    <a:pt x="7653" y="1078"/>
                    <a:pt x="7835" y="1146"/>
                    <a:pt x="7858" y="1283"/>
                  </a:cubicBezTo>
                  <a:cubicBezTo>
                    <a:pt x="7897" y="1572"/>
                    <a:pt x="7569" y="1688"/>
                    <a:pt x="7342" y="1688"/>
                  </a:cubicBezTo>
                  <a:cubicBezTo>
                    <a:pt x="7333" y="1688"/>
                    <a:pt x="7325" y="1688"/>
                    <a:pt x="7317" y="1688"/>
                  </a:cubicBezTo>
                  <a:cubicBezTo>
                    <a:pt x="7203" y="1683"/>
                    <a:pt x="6957" y="1633"/>
                    <a:pt x="6857" y="1551"/>
                  </a:cubicBezTo>
                  <a:cubicBezTo>
                    <a:pt x="6575" y="1319"/>
                    <a:pt x="6812" y="1051"/>
                    <a:pt x="6925" y="851"/>
                  </a:cubicBezTo>
                  <a:cubicBezTo>
                    <a:pt x="7012" y="692"/>
                    <a:pt x="7189" y="291"/>
                    <a:pt x="6966" y="150"/>
                  </a:cubicBezTo>
                  <a:cubicBezTo>
                    <a:pt x="6924" y="125"/>
                    <a:pt x="6862" y="117"/>
                    <a:pt x="6793" y="117"/>
                  </a:cubicBezTo>
                  <a:cubicBezTo>
                    <a:pt x="6666" y="117"/>
                    <a:pt x="6516" y="146"/>
                    <a:pt x="6430" y="146"/>
                  </a:cubicBezTo>
                  <a:cubicBezTo>
                    <a:pt x="6125" y="146"/>
                    <a:pt x="5820" y="141"/>
                    <a:pt x="5516" y="128"/>
                  </a:cubicBezTo>
                  <a:cubicBezTo>
                    <a:pt x="5475" y="128"/>
                    <a:pt x="5443" y="164"/>
                    <a:pt x="5438" y="205"/>
                  </a:cubicBezTo>
                  <a:cubicBezTo>
                    <a:pt x="5429" y="410"/>
                    <a:pt x="5416" y="610"/>
                    <a:pt x="5407" y="810"/>
                  </a:cubicBezTo>
                  <a:cubicBezTo>
                    <a:pt x="5625" y="919"/>
                    <a:pt x="5839" y="1142"/>
                    <a:pt x="5657" y="1396"/>
                  </a:cubicBezTo>
                  <a:cubicBezTo>
                    <a:pt x="5566" y="1519"/>
                    <a:pt x="5413" y="1573"/>
                    <a:pt x="5261" y="1573"/>
                  </a:cubicBezTo>
                  <a:cubicBezTo>
                    <a:pt x="5238" y="1573"/>
                    <a:pt x="5215" y="1572"/>
                    <a:pt x="5193" y="1569"/>
                  </a:cubicBezTo>
                  <a:cubicBezTo>
                    <a:pt x="5179" y="1571"/>
                    <a:pt x="5165" y="1572"/>
                    <a:pt x="5151" y="1572"/>
                  </a:cubicBezTo>
                  <a:cubicBezTo>
                    <a:pt x="5036" y="1572"/>
                    <a:pt x="4919" y="1522"/>
                    <a:pt x="4834" y="1428"/>
                  </a:cubicBezTo>
                  <a:cubicBezTo>
                    <a:pt x="4774" y="1365"/>
                    <a:pt x="4724" y="1283"/>
                    <a:pt x="4720" y="1192"/>
                  </a:cubicBezTo>
                  <a:cubicBezTo>
                    <a:pt x="4715" y="1187"/>
                    <a:pt x="4711" y="1183"/>
                    <a:pt x="4706" y="1178"/>
                  </a:cubicBezTo>
                  <a:lnTo>
                    <a:pt x="4720" y="1160"/>
                  </a:lnTo>
                  <a:cubicBezTo>
                    <a:pt x="4724" y="1083"/>
                    <a:pt x="4756" y="1024"/>
                    <a:pt x="4806" y="983"/>
                  </a:cubicBezTo>
                  <a:cubicBezTo>
                    <a:pt x="4838" y="942"/>
                    <a:pt x="4874" y="910"/>
                    <a:pt x="4911" y="878"/>
                  </a:cubicBezTo>
                  <a:cubicBezTo>
                    <a:pt x="4915" y="878"/>
                    <a:pt x="4915" y="874"/>
                    <a:pt x="4920" y="869"/>
                  </a:cubicBezTo>
                  <a:cubicBezTo>
                    <a:pt x="4929" y="860"/>
                    <a:pt x="4938" y="855"/>
                    <a:pt x="4947" y="846"/>
                  </a:cubicBezTo>
                  <a:cubicBezTo>
                    <a:pt x="4984" y="814"/>
                    <a:pt x="5015" y="773"/>
                    <a:pt x="5038" y="723"/>
                  </a:cubicBezTo>
                  <a:cubicBezTo>
                    <a:pt x="5079" y="628"/>
                    <a:pt x="5088" y="523"/>
                    <a:pt x="5084" y="414"/>
                  </a:cubicBezTo>
                  <a:cubicBezTo>
                    <a:pt x="5070" y="351"/>
                    <a:pt x="5061" y="287"/>
                    <a:pt x="5056" y="219"/>
                  </a:cubicBezTo>
                  <a:cubicBezTo>
                    <a:pt x="5052" y="210"/>
                    <a:pt x="5052" y="200"/>
                    <a:pt x="5047" y="191"/>
                  </a:cubicBezTo>
                  <a:cubicBezTo>
                    <a:pt x="5038" y="132"/>
                    <a:pt x="5029" y="73"/>
                    <a:pt x="5025" y="9"/>
                  </a:cubicBezTo>
                  <a:cubicBezTo>
                    <a:pt x="5015" y="5"/>
                    <a:pt x="5002" y="0"/>
                    <a:pt x="49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4" name="Google Shape;474;p13"/>
            <p:cNvSpPr/>
            <p:nvPr/>
          </p:nvSpPr>
          <p:spPr>
            <a:xfrm flipH="1">
              <a:off x="6460175" y="2093875"/>
              <a:ext cx="1992356" cy="1928433"/>
            </a:xfrm>
            <a:custGeom>
              <a:avLst/>
              <a:gdLst/>
              <a:ahLst/>
              <a:cxnLst/>
              <a:rect l="l" t="t" r="r" b="b"/>
              <a:pathLst>
                <a:path w="15958" h="15446" extrusionOk="0">
                  <a:moveTo>
                    <a:pt x="5548" y="175"/>
                  </a:moveTo>
                  <a:cubicBezTo>
                    <a:pt x="5553" y="216"/>
                    <a:pt x="5557" y="257"/>
                    <a:pt x="5566" y="298"/>
                  </a:cubicBezTo>
                  <a:cubicBezTo>
                    <a:pt x="5566" y="307"/>
                    <a:pt x="5571" y="316"/>
                    <a:pt x="5571" y="325"/>
                  </a:cubicBezTo>
                  <a:cubicBezTo>
                    <a:pt x="5575" y="384"/>
                    <a:pt x="5585" y="434"/>
                    <a:pt x="5594" y="489"/>
                  </a:cubicBezTo>
                  <a:lnTo>
                    <a:pt x="5598" y="511"/>
                  </a:lnTo>
                  <a:cubicBezTo>
                    <a:pt x="5603" y="620"/>
                    <a:pt x="5594" y="707"/>
                    <a:pt x="5562" y="780"/>
                  </a:cubicBezTo>
                  <a:cubicBezTo>
                    <a:pt x="5548" y="811"/>
                    <a:pt x="5530" y="839"/>
                    <a:pt x="5494" y="871"/>
                  </a:cubicBezTo>
                  <a:cubicBezTo>
                    <a:pt x="5480" y="880"/>
                    <a:pt x="5471" y="889"/>
                    <a:pt x="5462" y="898"/>
                  </a:cubicBezTo>
                  <a:lnTo>
                    <a:pt x="5444" y="916"/>
                  </a:lnTo>
                  <a:cubicBezTo>
                    <a:pt x="5412" y="948"/>
                    <a:pt x="5375" y="975"/>
                    <a:pt x="5348" y="1012"/>
                  </a:cubicBezTo>
                  <a:cubicBezTo>
                    <a:pt x="5284" y="1066"/>
                    <a:pt x="5248" y="1139"/>
                    <a:pt x="5239" y="1221"/>
                  </a:cubicBezTo>
                  <a:lnTo>
                    <a:pt x="5203" y="1271"/>
                  </a:lnTo>
                  <a:lnTo>
                    <a:pt x="5239" y="1316"/>
                  </a:lnTo>
                  <a:cubicBezTo>
                    <a:pt x="5253" y="1407"/>
                    <a:pt x="5298" y="1498"/>
                    <a:pt x="5371" y="1575"/>
                  </a:cubicBezTo>
                  <a:cubicBezTo>
                    <a:pt x="5478" y="1687"/>
                    <a:pt x="5611" y="1746"/>
                    <a:pt x="5750" y="1746"/>
                  </a:cubicBezTo>
                  <a:cubicBezTo>
                    <a:pt x="5765" y="1746"/>
                    <a:pt x="5779" y="1745"/>
                    <a:pt x="5794" y="1744"/>
                  </a:cubicBezTo>
                  <a:cubicBezTo>
                    <a:pt x="5817" y="1746"/>
                    <a:pt x="5839" y="1746"/>
                    <a:pt x="5861" y="1746"/>
                  </a:cubicBezTo>
                  <a:cubicBezTo>
                    <a:pt x="6059" y="1746"/>
                    <a:pt x="6223" y="1674"/>
                    <a:pt x="6321" y="1535"/>
                  </a:cubicBezTo>
                  <a:cubicBezTo>
                    <a:pt x="6399" y="1430"/>
                    <a:pt x="6426" y="1312"/>
                    <a:pt x="6399" y="1203"/>
                  </a:cubicBezTo>
                  <a:cubicBezTo>
                    <a:pt x="6367" y="1066"/>
                    <a:pt x="6253" y="939"/>
                    <a:pt x="6094" y="848"/>
                  </a:cubicBezTo>
                  <a:lnTo>
                    <a:pt x="6126" y="302"/>
                  </a:lnTo>
                  <a:cubicBezTo>
                    <a:pt x="6453" y="316"/>
                    <a:pt x="6749" y="320"/>
                    <a:pt x="7031" y="320"/>
                  </a:cubicBezTo>
                  <a:cubicBezTo>
                    <a:pt x="7072" y="320"/>
                    <a:pt x="7126" y="311"/>
                    <a:pt x="7181" y="307"/>
                  </a:cubicBezTo>
                  <a:cubicBezTo>
                    <a:pt x="7242" y="299"/>
                    <a:pt x="7318" y="291"/>
                    <a:pt x="7385" y="291"/>
                  </a:cubicBezTo>
                  <a:cubicBezTo>
                    <a:pt x="7442" y="291"/>
                    <a:pt x="7493" y="297"/>
                    <a:pt x="7522" y="316"/>
                  </a:cubicBezTo>
                  <a:cubicBezTo>
                    <a:pt x="7672" y="407"/>
                    <a:pt x="7540" y="734"/>
                    <a:pt x="7454" y="893"/>
                  </a:cubicBezTo>
                  <a:cubicBezTo>
                    <a:pt x="7435" y="921"/>
                    <a:pt x="7417" y="952"/>
                    <a:pt x="7399" y="980"/>
                  </a:cubicBezTo>
                  <a:cubicBezTo>
                    <a:pt x="7285" y="1171"/>
                    <a:pt x="7108" y="1457"/>
                    <a:pt x="7404" y="1703"/>
                  </a:cubicBezTo>
                  <a:cubicBezTo>
                    <a:pt x="7536" y="1812"/>
                    <a:pt x="7808" y="1857"/>
                    <a:pt x="7913" y="1862"/>
                  </a:cubicBezTo>
                  <a:cubicBezTo>
                    <a:pt x="7920" y="1862"/>
                    <a:pt x="7927" y="1862"/>
                    <a:pt x="7933" y="1862"/>
                  </a:cubicBezTo>
                  <a:cubicBezTo>
                    <a:pt x="8108" y="1862"/>
                    <a:pt x="8331" y="1806"/>
                    <a:pt x="8450" y="1666"/>
                  </a:cubicBezTo>
                  <a:cubicBezTo>
                    <a:pt x="8527" y="1580"/>
                    <a:pt x="8554" y="1475"/>
                    <a:pt x="8541" y="1362"/>
                  </a:cubicBezTo>
                  <a:cubicBezTo>
                    <a:pt x="8518" y="1221"/>
                    <a:pt x="8395" y="1139"/>
                    <a:pt x="8304" y="1080"/>
                  </a:cubicBezTo>
                  <a:cubicBezTo>
                    <a:pt x="8277" y="1062"/>
                    <a:pt x="8245" y="1043"/>
                    <a:pt x="8231" y="1030"/>
                  </a:cubicBezTo>
                  <a:cubicBezTo>
                    <a:pt x="8090" y="907"/>
                    <a:pt x="8104" y="821"/>
                    <a:pt x="8131" y="661"/>
                  </a:cubicBezTo>
                  <a:cubicBezTo>
                    <a:pt x="8140" y="580"/>
                    <a:pt x="8154" y="489"/>
                    <a:pt x="8149" y="384"/>
                  </a:cubicBezTo>
                  <a:lnTo>
                    <a:pt x="9423" y="343"/>
                  </a:lnTo>
                  <a:lnTo>
                    <a:pt x="9423" y="343"/>
                  </a:lnTo>
                  <a:cubicBezTo>
                    <a:pt x="9482" y="475"/>
                    <a:pt x="9468" y="580"/>
                    <a:pt x="9418" y="721"/>
                  </a:cubicBezTo>
                  <a:cubicBezTo>
                    <a:pt x="9405" y="761"/>
                    <a:pt x="9382" y="802"/>
                    <a:pt x="9364" y="843"/>
                  </a:cubicBezTo>
                  <a:cubicBezTo>
                    <a:pt x="9327" y="916"/>
                    <a:pt x="9291" y="993"/>
                    <a:pt x="9277" y="1075"/>
                  </a:cubicBezTo>
                  <a:cubicBezTo>
                    <a:pt x="9218" y="1380"/>
                    <a:pt x="9341" y="1580"/>
                    <a:pt x="9614" y="1635"/>
                  </a:cubicBezTo>
                  <a:cubicBezTo>
                    <a:pt x="9667" y="1647"/>
                    <a:pt x="9714" y="1652"/>
                    <a:pt x="9758" y="1652"/>
                  </a:cubicBezTo>
                  <a:cubicBezTo>
                    <a:pt x="9798" y="1652"/>
                    <a:pt x="9834" y="1648"/>
                    <a:pt x="9868" y="1639"/>
                  </a:cubicBezTo>
                  <a:cubicBezTo>
                    <a:pt x="9875" y="1639"/>
                    <a:pt x="9881" y="1640"/>
                    <a:pt x="9888" y="1640"/>
                  </a:cubicBezTo>
                  <a:cubicBezTo>
                    <a:pt x="9971" y="1640"/>
                    <a:pt x="10046" y="1612"/>
                    <a:pt x="10105" y="1562"/>
                  </a:cubicBezTo>
                  <a:cubicBezTo>
                    <a:pt x="10150" y="1521"/>
                    <a:pt x="10210" y="1439"/>
                    <a:pt x="10219" y="1293"/>
                  </a:cubicBezTo>
                  <a:cubicBezTo>
                    <a:pt x="10228" y="1148"/>
                    <a:pt x="10155" y="1002"/>
                    <a:pt x="10087" y="861"/>
                  </a:cubicBezTo>
                  <a:cubicBezTo>
                    <a:pt x="10046" y="780"/>
                    <a:pt x="10005" y="702"/>
                    <a:pt x="9987" y="630"/>
                  </a:cubicBezTo>
                  <a:cubicBezTo>
                    <a:pt x="9991" y="589"/>
                    <a:pt x="9996" y="548"/>
                    <a:pt x="10000" y="507"/>
                  </a:cubicBezTo>
                  <a:cubicBezTo>
                    <a:pt x="10014" y="457"/>
                    <a:pt x="10032" y="416"/>
                    <a:pt x="10055" y="384"/>
                  </a:cubicBezTo>
                  <a:lnTo>
                    <a:pt x="11510" y="334"/>
                  </a:lnTo>
                  <a:lnTo>
                    <a:pt x="11519" y="370"/>
                  </a:lnTo>
                  <a:cubicBezTo>
                    <a:pt x="11547" y="525"/>
                    <a:pt x="11587" y="734"/>
                    <a:pt x="11524" y="852"/>
                  </a:cubicBezTo>
                  <a:cubicBezTo>
                    <a:pt x="11510" y="880"/>
                    <a:pt x="11433" y="921"/>
                    <a:pt x="11374" y="948"/>
                  </a:cubicBezTo>
                  <a:cubicBezTo>
                    <a:pt x="11246" y="1016"/>
                    <a:pt x="11101" y="1089"/>
                    <a:pt x="11092" y="1234"/>
                  </a:cubicBezTo>
                  <a:cubicBezTo>
                    <a:pt x="11078" y="1362"/>
                    <a:pt x="11169" y="1494"/>
                    <a:pt x="11378" y="1653"/>
                  </a:cubicBezTo>
                  <a:lnTo>
                    <a:pt x="11392" y="1662"/>
                  </a:lnTo>
                  <a:cubicBezTo>
                    <a:pt x="11502" y="1717"/>
                    <a:pt x="11615" y="1743"/>
                    <a:pt x="11730" y="1743"/>
                  </a:cubicBezTo>
                  <a:cubicBezTo>
                    <a:pt x="11785" y="1743"/>
                    <a:pt x="11841" y="1737"/>
                    <a:pt x="11897" y="1726"/>
                  </a:cubicBezTo>
                  <a:lnTo>
                    <a:pt x="11915" y="1716"/>
                  </a:lnTo>
                  <a:cubicBezTo>
                    <a:pt x="12147" y="1607"/>
                    <a:pt x="12265" y="1484"/>
                    <a:pt x="12270" y="1348"/>
                  </a:cubicBezTo>
                  <a:cubicBezTo>
                    <a:pt x="12274" y="1212"/>
                    <a:pt x="12183" y="1089"/>
                    <a:pt x="11983" y="966"/>
                  </a:cubicBezTo>
                  <a:lnTo>
                    <a:pt x="11965" y="957"/>
                  </a:lnTo>
                  <a:lnTo>
                    <a:pt x="11951" y="957"/>
                  </a:lnTo>
                  <a:lnTo>
                    <a:pt x="12033" y="439"/>
                  </a:lnTo>
                  <a:cubicBezTo>
                    <a:pt x="12570" y="361"/>
                    <a:pt x="13111" y="325"/>
                    <a:pt x="13638" y="320"/>
                  </a:cubicBezTo>
                  <a:lnTo>
                    <a:pt x="13638" y="320"/>
                  </a:lnTo>
                  <a:cubicBezTo>
                    <a:pt x="13748" y="520"/>
                    <a:pt x="13657" y="698"/>
                    <a:pt x="13529" y="907"/>
                  </a:cubicBezTo>
                  <a:cubicBezTo>
                    <a:pt x="13425" y="1075"/>
                    <a:pt x="13370" y="1407"/>
                    <a:pt x="13529" y="1594"/>
                  </a:cubicBezTo>
                  <a:cubicBezTo>
                    <a:pt x="13592" y="1667"/>
                    <a:pt x="13689" y="1690"/>
                    <a:pt x="13785" y="1690"/>
                  </a:cubicBezTo>
                  <a:cubicBezTo>
                    <a:pt x="13930" y="1690"/>
                    <a:pt x="14071" y="1637"/>
                    <a:pt x="14080" y="1635"/>
                  </a:cubicBezTo>
                  <a:cubicBezTo>
                    <a:pt x="14330" y="1539"/>
                    <a:pt x="14443" y="1271"/>
                    <a:pt x="14352" y="998"/>
                  </a:cubicBezTo>
                  <a:cubicBezTo>
                    <a:pt x="14330" y="930"/>
                    <a:pt x="14280" y="880"/>
                    <a:pt x="14239" y="834"/>
                  </a:cubicBezTo>
                  <a:cubicBezTo>
                    <a:pt x="14211" y="802"/>
                    <a:pt x="14184" y="775"/>
                    <a:pt x="14170" y="752"/>
                  </a:cubicBezTo>
                  <a:cubicBezTo>
                    <a:pt x="14152" y="716"/>
                    <a:pt x="13989" y="420"/>
                    <a:pt x="14152" y="316"/>
                  </a:cubicBezTo>
                  <a:cubicBezTo>
                    <a:pt x="14167" y="307"/>
                    <a:pt x="14191" y="303"/>
                    <a:pt x="14219" y="303"/>
                  </a:cubicBezTo>
                  <a:cubicBezTo>
                    <a:pt x="14261" y="303"/>
                    <a:pt x="14310" y="310"/>
                    <a:pt x="14348" y="316"/>
                  </a:cubicBezTo>
                  <a:cubicBezTo>
                    <a:pt x="14375" y="320"/>
                    <a:pt x="14407" y="325"/>
                    <a:pt x="14430" y="325"/>
                  </a:cubicBezTo>
                  <a:lnTo>
                    <a:pt x="14912" y="357"/>
                  </a:lnTo>
                  <a:lnTo>
                    <a:pt x="15389" y="329"/>
                  </a:lnTo>
                  <a:cubicBezTo>
                    <a:pt x="15439" y="661"/>
                    <a:pt x="15639" y="2007"/>
                    <a:pt x="15698" y="3376"/>
                  </a:cubicBezTo>
                  <a:cubicBezTo>
                    <a:pt x="15776" y="5118"/>
                    <a:pt x="15753" y="6955"/>
                    <a:pt x="15726" y="8724"/>
                  </a:cubicBezTo>
                  <a:cubicBezTo>
                    <a:pt x="15698" y="10684"/>
                    <a:pt x="15671" y="12708"/>
                    <a:pt x="15780" y="14632"/>
                  </a:cubicBezTo>
                  <a:cubicBezTo>
                    <a:pt x="15189" y="14686"/>
                    <a:pt x="14548" y="14695"/>
                    <a:pt x="13929" y="14704"/>
                  </a:cubicBezTo>
                  <a:cubicBezTo>
                    <a:pt x="13379" y="14713"/>
                    <a:pt x="12811" y="14723"/>
                    <a:pt x="12279" y="14763"/>
                  </a:cubicBezTo>
                  <a:cubicBezTo>
                    <a:pt x="8286" y="15073"/>
                    <a:pt x="4216" y="15246"/>
                    <a:pt x="182" y="15273"/>
                  </a:cubicBezTo>
                  <a:cubicBezTo>
                    <a:pt x="177" y="15273"/>
                    <a:pt x="173" y="15268"/>
                    <a:pt x="173" y="15268"/>
                  </a:cubicBezTo>
                  <a:cubicBezTo>
                    <a:pt x="268" y="14159"/>
                    <a:pt x="350" y="13049"/>
                    <a:pt x="414" y="11971"/>
                  </a:cubicBezTo>
                  <a:cubicBezTo>
                    <a:pt x="660" y="8119"/>
                    <a:pt x="750" y="4195"/>
                    <a:pt x="687" y="302"/>
                  </a:cubicBezTo>
                  <a:lnTo>
                    <a:pt x="687" y="298"/>
                  </a:lnTo>
                  <a:lnTo>
                    <a:pt x="700" y="298"/>
                  </a:lnTo>
                  <a:lnTo>
                    <a:pt x="719" y="307"/>
                  </a:lnTo>
                  <a:lnTo>
                    <a:pt x="741" y="302"/>
                  </a:lnTo>
                  <a:cubicBezTo>
                    <a:pt x="810" y="311"/>
                    <a:pt x="887" y="316"/>
                    <a:pt x="964" y="320"/>
                  </a:cubicBezTo>
                  <a:cubicBezTo>
                    <a:pt x="1278" y="348"/>
                    <a:pt x="1710" y="389"/>
                    <a:pt x="1828" y="593"/>
                  </a:cubicBezTo>
                  <a:cubicBezTo>
                    <a:pt x="1878" y="689"/>
                    <a:pt x="1865" y="821"/>
                    <a:pt x="1787" y="993"/>
                  </a:cubicBezTo>
                  <a:cubicBezTo>
                    <a:pt x="1774" y="1021"/>
                    <a:pt x="1755" y="1052"/>
                    <a:pt x="1733" y="1084"/>
                  </a:cubicBezTo>
                  <a:cubicBezTo>
                    <a:pt x="1701" y="1139"/>
                    <a:pt x="1665" y="1193"/>
                    <a:pt x="1646" y="1257"/>
                  </a:cubicBezTo>
                  <a:cubicBezTo>
                    <a:pt x="1583" y="1471"/>
                    <a:pt x="1596" y="1644"/>
                    <a:pt x="1687" y="1762"/>
                  </a:cubicBezTo>
                  <a:cubicBezTo>
                    <a:pt x="1769" y="1876"/>
                    <a:pt x="1910" y="1935"/>
                    <a:pt x="2092" y="1935"/>
                  </a:cubicBezTo>
                  <a:lnTo>
                    <a:pt x="2256" y="1912"/>
                  </a:lnTo>
                  <a:cubicBezTo>
                    <a:pt x="2338" y="1898"/>
                    <a:pt x="2406" y="1876"/>
                    <a:pt x="2460" y="1835"/>
                  </a:cubicBezTo>
                  <a:cubicBezTo>
                    <a:pt x="2633" y="1771"/>
                    <a:pt x="2729" y="1612"/>
                    <a:pt x="2715" y="1421"/>
                  </a:cubicBezTo>
                  <a:cubicBezTo>
                    <a:pt x="2701" y="1257"/>
                    <a:pt x="2583" y="1057"/>
                    <a:pt x="2419" y="930"/>
                  </a:cubicBezTo>
                  <a:cubicBezTo>
                    <a:pt x="2333" y="730"/>
                    <a:pt x="2288" y="543"/>
                    <a:pt x="2365" y="284"/>
                  </a:cubicBezTo>
                  <a:lnTo>
                    <a:pt x="2369" y="284"/>
                  </a:lnTo>
                  <a:cubicBezTo>
                    <a:pt x="2620" y="254"/>
                    <a:pt x="2866" y="239"/>
                    <a:pt x="3113" y="239"/>
                  </a:cubicBezTo>
                  <a:cubicBezTo>
                    <a:pt x="3319" y="239"/>
                    <a:pt x="3525" y="250"/>
                    <a:pt x="3734" y="270"/>
                  </a:cubicBezTo>
                  <a:lnTo>
                    <a:pt x="3816" y="861"/>
                  </a:lnTo>
                  <a:cubicBezTo>
                    <a:pt x="3634" y="902"/>
                    <a:pt x="3506" y="1021"/>
                    <a:pt x="3461" y="1180"/>
                  </a:cubicBezTo>
                  <a:cubicBezTo>
                    <a:pt x="3438" y="1262"/>
                    <a:pt x="3443" y="1353"/>
                    <a:pt x="3470" y="1444"/>
                  </a:cubicBezTo>
                  <a:cubicBezTo>
                    <a:pt x="3474" y="1503"/>
                    <a:pt x="3502" y="1557"/>
                    <a:pt x="3552" y="1598"/>
                  </a:cubicBezTo>
                  <a:cubicBezTo>
                    <a:pt x="3588" y="1644"/>
                    <a:pt x="3625" y="1675"/>
                    <a:pt x="3670" y="1703"/>
                  </a:cubicBezTo>
                  <a:cubicBezTo>
                    <a:pt x="3731" y="1737"/>
                    <a:pt x="3796" y="1755"/>
                    <a:pt x="3861" y="1755"/>
                  </a:cubicBezTo>
                  <a:cubicBezTo>
                    <a:pt x="3941" y="1755"/>
                    <a:pt x="4022" y="1728"/>
                    <a:pt x="4098" y="1675"/>
                  </a:cubicBezTo>
                  <a:cubicBezTo>
                    <a:pt x="4248" y="1566"/>
                    <a:pt x="4339" y="1380"/>
                    <a:pt x="4320" y="1203"/>
                  </a:cubicBezTo>
                  <a:cubicBezTo>
                    <a:pt x="4339" y="1062"/>
                    <a:pt x="4307" y="934"/>
                    <a:pt x="4279" y="811"/>
                  </a:cubicBezTo>
                  <a:cubicBezTo>
                    <a:pt x="4275" y="789"/>
                    <a:pt x="4266" y="766"/>
                    <a:pt x="4261" y="743"/>
                  </a:cubicBezTo>
                  <a:cubicBezTo>
                    <a:pt x="4220" y="548"/>
                    <a:pt x="4202" y="402"/>
                    <a:pt x="4248" y="229"/>
                  </a:cubicBezTo>
                  <a:lnTo>
                    <a:pt x="5548" y="175"/>
                  </a:lnTo>
                  <a:close/>
                  <a:moveTo>
                    <a:pt x="5601" y="1"/>
                  </a:moveTo>
                  <a:cubicBezTo>
                    <a:pt x="5596" y="1"/>
                    <a:pt x="5590" y="1"/>
                    <a:pt x="5585" y="2"/>
                  </a:cubicBezTo>
                  <a:lnTo>
                    <a:pt x="4243" y="57"/>
                  </a:lnTo>
                  <a:cubicBezTo>
                    <a:pt x="4170" y="61"/>
                    <a:pt x="4111" y="107"/>
                    <a:pt x="4093" y="179"/>
                  </a:cubicBezTo>
                  <a:cubicBezTo>
                    <a:pt x="4034" y="389"/>
                    <a:pt x="4052" y="561"/>
                    <a:pt x="4102" y="780"/>
                  </a:cubicBezTo>
                  <a:cubicBezTo>
                    <a:pt x="4107" y="802"/>
                    <a:pt x="4111" y="830"/>
                    <a:pt x="4120" y="852"/>
                  </a:cubicBezTo>
                  <a:cubicBezTo>
                    <a:pt x="4148" y="971"/>
                    <a:pt x="4170" y="1080"/>
                    <a:pt x="4157" y="1189"/>
                  </a:cubicBezTo>
                  <a:lnTo>
                    <a:pt x="4157" y="1198"/>
                  </a:lnTo>
                  <a:lnTo>
                    <a:pt x="4157" y="1212"/>
                  </a:lnTo>
                  <a:cubicBezTo>
                    <a:pt x="4170" y="1325"/>
                    <a:pt x="4107" y="1457"/>
                    <a:pt x="4007" y="1530"/>
                  </a:cubicBezTo>
                  <a:cubicBezTo>
                    <a:pt x="3974" y="1554"/>
                    <a:pt x="3922" y="1581"/>
                    <a:pt x="3860" y="1581"/>
                  </a:cubicBezTo>
                  <a:cubicBezTo>
                    <a:pt x="3826" y="1581"/>
                    <a:pt x="3790" y="1573"/>
                    <a:pt x="3752" y="1553"/>
                  </a:cubicBezTo>
                  <a:cubicBezTo>
                    <a:pt x="3725" y="1535"/>
                    <a:pt x="3702" y="1512"/>
                    <a:pt x="3679" y="1484"/>
                  </a:cubicBezTo>
                  <a:lnTo>
                    <a:pt x="3670" y="1475"/>
                  </a:lnTo>
                  <a:lnTo>
                    <a:pt x="3665" y="1471"/>
                  </a:lnTo>
                  <a:cubicBezTo>
                    <a:pt x="3647" y="1457"/>
                    <a:pt x="3638" y="1439"/>
                    <a:pt x="3638" y="1421"/>
                  </a:cubicBezTo>
                  <a:lnTo>
                    <a:pt x="3638" y="1407"/>
                  </a:lnTo>
                  <a:lnTo>
                    <a:pt x="3634" y="1394"/>
                  </a:lnTo>
                  <a:cubicBezTo>
                    <a:pt x="3611" y="1339"/>
                    <a:pt x="3611" y="1275"/>
                    <a:pt x="3625" y="1225"/>
                  </a:cubicBezTo>
                  <a:cubicBezTo>
                    <a:pt x="3665" y="1080"/>
                    <a:pt x="3806" y="1034"/>
                    <a:pt x="3888" y="1021"/>
                  </a:cubicBezTo>
                  <a:lnTo>
                    <a:pt x="3947" y="998"/>
                  </a:lnTo>
                  <a:lnTo>
                    <a:pt x="3966" y="971"/>
                  </a:lnTo>
                  <a:cubicBezTo>
                    <a:pt x="3984" y="939"/>
                    <a:pt x="3993" y="893"/>
                    <a:pt x="3988" y="852"/>
                  </a:cubicBezTo>
                  <a:lnTo>
                    <a:pt x="3897" y="229"/>
                  </a:lnTo>
                  <a:cubicBezTo>
                    <a:pt x="3884" y="148"/>
                    <a:pt x="3811" y="102"/>
                    <a:pt x="3747" y="97"/>
                  </a:cubicBezTo>
                  <a:cubicBezTo>
                    <a:pt x="3534" y="77"/>
                    <a:pt x="3324" y="66"/>
                    <a:pt x="3114" y="66"/>
                  </a:cubicBezTo>
                  <a:cubicBezTo>
                    <a:pt x="2862" y="66"/>
                    <a:pt x="2609" y="81"/>
                    <a:pt x="2351" y="111"/>
                  </a:cubicBezTo>
                  <a:cubicBezTo>
                    <a:pt x="2283" y="116"/>
                    <a:pt x="2228" y="161"/>
                    <a:pt x="2210" y="229"/>
                  </a:cubicBezTo>
                  <a:cubicBezTo>
                    <a:pt x="2128" y="502"/>
                    <a:pt x="2147" y="734"/>
                    <a:pt x="2278" y="1021"/>
                  </a:cubicBezTo>
                  <a:lnTo>
                    <a:pt x="2288" y="1043"/>
                  </a:lnTo>
                  <a:lnTo>
                    <a:pt x="2306" y="1052"/>
                  </a:lnTo>
                  <a:cubicBezTo>
                    <a:pt x="2433" y="1148"/>
                    <a:pt x="2538" y="1312"/>
                    <a:pt x="2547" y="1434"/>
                  </a:cubicBezTo>
                  <a:cubicBezTo>
                    <a:pt x="2560" y="1594"/>
                    <a:pt x="2456" y="1653"/>
                    <a:pt x="2397" y="1675"/>
                  </a:cubicBezTo>
                  <a:lnTo>
                    <a:pt x="2383" y="1680"/>
                  </a:lnTo>
                  <a:lnTo>
                    <a:pt x="2369" y="1689"/>
                  </a:lnTo>
                  <a:cubicBezTo>
                    <a:pt x="2338" y="1712"/>
                    <a:pt x="2292" y="1730"/>
                    <a:pt x="2233" y="1744"/>
                  </a:cubicBezTo>
                  <a:lnTo>
                    <a:pt x="2087" y="1762"/>
                  </a:lnTo>
                  <a:cubicBezTo>
                    <a:pt x="2001" y="1762"/>
                    <a:pt x="1883" y="1744"/>
                    <a:pt x="1819" y="1657"/>
                  </a:cubicBezTo>
                  <a:cubicBezTo>
                    <a:pt x="1765" y="1585"/>
                    <a:pt x="1760" y="1462"/>
                    <a:pt x="1806" y="1307"/>
                  </a:cubicBezTo>
                  <a:cubicBezTo>
                    <a:pt x="1819" y="1266"/>
                    <a:pt x="1846" y="1225"/>
                    <a:pt x="1874" y="1180"/>
                  </a:cubicBezTo>
                  <a:cubicBezTo>
                    <a:pt x="1896" y="1143"/>
                    <a:pt x="1919" y="1107"/>
                    <a:pt x="1937" y="1066"/>
                  </a:cubicBezTo>
                  <a:cubicBezTo>
                    <a:pt x="2042" y="839"/>
                    <a:pt x="2056" y="652"/>
                    <a:pt x="1974" y="507"/>
                  </a:cubicBezTo>
                  <a:cubicBezTo>
                    <a:pt x="1815" y="220"/>
                    <a:pt x="1351" y="184"/>
                    <a:pt x="978" y="152"/>
                  </a:cubicBezTo>
                  <a:cubicBezTo>
                    <a:pt x="901" y="143"/>
                    <a:pt x="828" y="138"/>
                    <a:pt x="764" y="129"/>
                  </a:cubicBezTo>
                  <a:lnTo>
                    <a:pt x="732" y="129"/>
                  </a:lnTo>
                  <a:cubicBezTo>
                    <a:pt x="720" y="127"/>
                    <a:pt x="708" y="126"/>
                    <a:pt x="695" y="126"/>
                  </a:cubicBezTo>
                  <a:cubicBezTo>
                    <a:pt x="657" y="126"/>
                    <a:pt x="618" y="137"/>
                    <a:pt x="587" y="161"/>
                  </a:cubicBezTo>
                  <a:cubicBezTo>
                    <a:pt x="546" y="193"/>
                    <a:pt x="519" y="248"/>
                    <a:pt x="519" y="307"/>
                  </a:cubicBezTo>
                  <a:cubicBezTo>
                    <a:pt x="582" y="4195"/>
                    <a:pt x="491" y="8115"/>
                    <a:pt x="250" y="11962"/>
                  </a:cubicBezTo>
                  <a:cubicBezTo>
                    <a:pt x="182" y="13040"/>
                    <a:pt x="100" y="14145"/>
                    <a:pt x="5" y="15255"/>
                  </a:cubicBezTo>
                  <a:cubicBezTo>
                    <a:pt x="0" y="15300"/>
                    <a:pt x="18" y="15346"/>
                    <a:pt x="50" y="15386"/>
                  </a:cubicBezTo>
                  <a:cubicBezTo>
                    <a:pt x="87" y="15423"/>
                    <a:pt x="132" y="15446"/>
                    <a:pt x="182" y="15446"/>
                  </a:cubicBezTo>
                  <a:cubicBezTo>
                    <a:pt x="182" y="15446"/>
                    <a:pt x="182" y="15446"/>
                    <a:pt x="187" y="15441"/>
                  </a:cubicBezTo>
                  <a:cubicBezTo>
                    <a:pt x="4220" y="15414"/>
                    <a:pt x="8295" y="15241"/>
                    <a:pt x="12292" y="14932"/>
                  </a:cubicBezTo>
                  <a:cubicBezTo>
                    <a:pt x="12820" y="14891"/>
                    <a:pt x="13384" y="14882"/>
                    <a:pt x="13934" y="14873"/>
                  </a:cubicBezTo>
                  <a:cubicBezTo>
                    <a:pt x="14562" y="14868"/>
                    <a:pt x="15212" y="14854"/>
                    <a:pt x="15817" y="14800"/>
                  </a:cubicBezTo>
                  <a:cubicBezTo>
                    <a:pt x="15834" y="14813"/>
                    <a:pt x="15852" y="14816"/>
                    <a:pt x="15867" y="14816"/>
                  </a:cubicBezTo>
                  <a:cubicBezTo>
                    <a:pt x="15884" y="14816"/>
                    <a:pt x="15898" y="14811"/>
                    <a:pt x="15903" y="14809"/>
                  </a:cubicBezTo>
                  <a:cubicBezTo>
                    <a:pt x="15958" y="14786"/>
                    <a:pt x="15953" y="14732"/>
                    <a:pt x="15953" y="14700"/>
                  </a:cubicBezTo>
                  <a:cubicBezTo>
                    <a:pt x="15839" y="12758"/>
                    <a:pt x="15867" y="10707"/>
                    <a:pt x="15894" y="8724"/>
                  </a:cubicBezTo>
                  <a:cubicBezTo>
                    <a:pt x="15921" y="6951"/>
                    <a:pt x="15944" y="5113"/>
                    <a:pt x="15867" y="3367"/>
                  </a:cubicBezTo>
                  <a:cubicBezTo>
                    <a:pt x="15799" y="1785"/>
                    <a:pt x="15548" y="238"/>
                    <a:pt x="15544" y="225"/>
                  </a:cubicBezTo>
                  <a:lnTo>
                    <a:pt x="15530" y="148"/>
                  </a:lnTo>
                  <a:lnTo>
                    <a:pt x="14912" y="179"/>
                  </a:lnTo>
                  <a:lnTo>
                    <a:pt x="14439" y="148"/>
                  </a:lnTo>
                  <a:cubicBezTo>
                    <a:pt x="14421" y="148"/>
                    <a:pt x="14398" y="143"/>
                    <a:pt x="14371" y="143"/>
                  </a:cubicBezTo>
                  <a:cubicBezTo>
                    <a:pt x="14325" y="135"/>
                    <a:pt x="14276" y="127"/>
                    <a:pt x="14227" y="127"/>
                  </a:cubicBezTo>
                  <a:cubicBezTo>
                    <a:pt x="14169" y="127"/>
                    <a:pt x="14111" y="138"/>
                    <a:pt x="14061" y="170"/>
                  </a:cubicBezTo>
                  <a:cubicBezTo>
                    <a:pt x="13839" y="316"/>
                    <a:pt x="13902" y="616"/>
                    <a:pt x="14025" y="834"/>
                  </a:cubicBezTo>
                  <a:cubicBezTo>
                    <a:pt x="14052" y="875"/>
                    <a:pt x="14084" y="916"/>
                    <a:pt x="14120" y="948"/>
                  </a:cubicBezTo>
                  <a:cubicBezTo>
                    <a:pt x="14152" y="984"/>
                    <a:pt x="14184" y="1021"/>
                    <a:pt x="14193" y="1048"/>
                  </a:cubicBezTo>
                  <a:cubicBezTo>
                    <a:pt x="14257" y="1234"/>
                    <a:pt x="14189" y="1407"/>
                    <a:pt x="14025" y="1466"/>
                  </a:cubicBezTo>
                  <a:cubicBezTo>
                    <a:pt x="13951" y="1494"/>
                    <a:pt x="13860" y="1512"/>
                    <a:pt x="13785" y="1512"/>
                  </a:cubicBezTo>
                  <a:cubicBezTo>
                    <a:pt x="13727" y="1512"/>
                    <a:pt x="13679" y="1501"/>
                    <a:pt x="13657" y="1475"/>
                  </a:cubicBezTo>
                  <a:cubicBezTo>
                    <a:pt x="13557" y="1362"/>
                    <a:pt x="13597" y="1116"/>
                    <a:pt x="13670" y="993"/>
                  </a:cubicBezTo>
                  <a:cubicBezTo>
                    <a:pt x="13784" y="811"/>
                    <a:pt x="13952" y="534"/>
                    <a:pt x="13784" y="225"/>
                  </a:cubicBezTo>
                  <a:cubicBezTo>
                    <a:pt x="13752" y="175"/>
                    <a:pt x="13702" y="143"/>
                    <a:pt x="13643" y="143"/>
                  </a:cubicBezTo>
                  <a:cubicBezTo>
                    <a:pt x="13102" y="148"/>
                    <a:pt x="12547" y="188"/>
                    <a:pt x="11997" y="266"/>
                  </a:cubicBezTo>
                  <a:cubicBezTo>
                    <a:pt x="11938" y="275"/>
                    <a:pt x="11883" y="334"/>
                    <a:pt x="11874" y="393"/>
                  </a:cubicBezTo>
                  <a:lnTo>
                    <a:pt x="11788" y="925"/>
                  </a:lnTo>
                  <a:cubicBezTo>
                    <a:pt x="11778" y="975"/>
                    <a:pt x="11792" y="1030"/>
                    <a:pt x="11824" y="1066"/>
                  </a:cubicBezTo>
                  <a:cubicBezTo>
                    <a:pt x="11847" y="1098"/>
                    <a:pt x="11878" y="1116"/>
                    <a:pt x="11915" y="1121"/>
                  </a:cubicBezTo>
                  <a:cubicBezTo>
                    <a:pt x="12042" y="1203"/>
                    <a:pt x="12106" y="1275"/>
                    <a:pt x="12106" y="1334"/>
                  </a:cubicBezTo>
                  <a:cubicBezTo>
                    <a:pt x="12101" y="1398"/>
                    <a:pt x="12010" y="1480"/>
                    <a:pt x="11851" y="1553"/>
                  </a:cubicBezTo>
                  <a:cubicBezTo>
                    <a:pt x="11810" y="1562"/>
                    <a:pt x="11768" y="1566"/>
                    <a:pt x="11726" y="1566"/>
                  </a:cubicBezTo>
                  <a:cubicBezTo>
                    <a:pt x="11641" y="1566"/>
                    <a:pt x="11556" y="1547"/>
                    <a:pt x="11474" y="1507"/>
                  </a:cubicBezTo>
                  <a:cubicBezTo>
                    <a:pt x="11265" y="1344"/>
                    <a:pt x="11255" y="1266"/>
                    <a:pt x="11260" y="1248"/>
                  </a:cubicBezTo>
                  <a:cubicBezTo>
                    <a:pt x="11265" y="1193"/>
                    <a:pt x="11365" y="1143"/>
                    <a:pt x="11451" y="1098"/>
                  </a:cubicBezTo>
                  <a:cubicBezTo>
                    <a:pt x="11542" y="1052"/>
                    <a:pt x="11633" y="1007"/>
                    <a:pt x="11674" y="930"/>
                  </a:cubicBezTo>
                  <a:cubicBezTo>
                    <a:pt x="11765" y="757"/>
                    <a:pt x="11719" y="511"/>
                    <a:pt x="11683" y="334"/>
                  </a:cubicBezTo>
                  <a:lnTo>
                    <a:pt x="11674" y="284"/>
                  </a:lnTo>
                  <a:cubicBezTo>
                    <a:pt x="11661" y="214"/>
                    <a:pt x="11597" y="156"/>
                    <a:pt x="11523" y="156"/>
                  </a:cubicBezTo>
                  <a:cubicBezTo>
                    <a:pt x="11520" y="156"/>
                    <a:pt x="11517" y="156"/>
                    <a:pt x="11515" y="157"/>
                  </a:cubicBezTo>
                  <a:lnTo>
                    <a:pt x="9978" y="211"/>
                  </a:lnTo>
                  <a:lnTo>
                    <a:pt x="9950" y="238"/>
                  </a:lnTo>
                  <a:cubicBezTo>
                    <a:pt x="9905" y="298"/>
                    <a:pt x="9868" y="366"/>
                    <a:pt x="9841" y="461"/>
                  </a:cubicBezTo>
                  <a:lnTo>
                    <a:pt x="9837" y="470"/>
                  </a:lnTo>
                  <a:cubicBezTo>
                    <a:pt x="9832" y="516"/>
                    <a:pt x="9828" y="561"/>
                    <a:pt x="9818" y="602"/>
                  </a:cubicBezTo>
                  <a:lnTo>
                    <a:pt x="9818" y="639"/>
                  </a:lnTo>
                  <a:lnTo>
                    <a:pt x="9823" y="652"/>
                  </a:lnTo>
                  <a:cubicBezTo>
                    <a:pt x="9846" y="748"/>
                    <a:pt x="9891" y="843"/>
                    <a:pt x="9937" y="934"/>
                  </a:cubicBezTo>
                  <a:cubicBezTo>
                    <a:pt x="9996" y="1057"/>
                    <a:pt x="10059" y="1180"/>
                    <a:pt x="10055" y="1275"/>
                  </a:cubicBezTo>
                  <a:cubicBezTo>
                    <a:pt x="10050" y="1348"/>
                    <a:pt x="10032" y="1398"/>
                    <a:pt x="9996" y="1430"/>
                  </a:cubicBezTo>
                  <a:cubicBezTo>
                    <a:pt x="9955" y="1466"/>
                    <a:pt x="9905" y="1466"/>
                    <a:pt x="9868" y="1466"/>
                  </a:cubicBezTo>
                  <a:lnTo>
                    <a:pt x="9837" y="1466"/>
                  </a:lnTo>
                  <a:cubicBezTo>
                    <a:pt x="9816" y="1473"/>
                    <a:pt x="9791" y="1476"/>
                    <a:pt x="9764" y="1476"/>
                  </a:cubicBezTo>
                  <a:cubicBezTo>
                    <a:pt x="9731" y="1476"/>
                    <a:pt x="9694" y="1472"/>
                    <a:pt x="9650" y="1462"/>
                  </a:cubicBezTo>
                  <a:cubicBezTo>
                    <a:pt x="9464" y="1425"/>
                    <a:pt x="9405" y="1316"/>
                    <a:pt x="9441" y="1107"/>
                  </a:cubicBezTo>
                  <a:cubicBezTo>
                    <a:pt x="9455" y="1043"/>
                    <a:pt x="9482" y="984"/>
                    <a:pt x="9514" y="916"/>
                  </a:cubicBezTo>
                  <a:cubicBezTo>
                    <a:pt x="9536" y="871"/>
                    <a:pt x="9559" y="825"/>
                    <a:pt x="9577" y="775"/>
                  </a:cubicBezTo>
                  <a:cubicBezTo>
                    <a:pt x="9637" y="598"/>
                    <a:pt x="9659" y="443"/>
                    <a:pt x="9568" y="252"/>
                  </a:cubicBezTo>
                  <a:cubicBezTo>
                    <a:pt x="9546" y="202"/>
                    <a:pt x="9482" y="166"/>
                    <a:pt x="9427" y="166"/>
                  </a:cubicBezTo>
                  <a:lnTo>
                    <a:pt x="8140" y="207"/>
                  </a:lnTo>
                  <a:cubicBezTo>
                    <a:pt x="8095" y="211"/>
                    <a:pt x="8054" y="229"/>
                    <a:pt x="8022" y="266"/>
                  </a:cubicBezTo>
                  <a:cubicBezTo>
                    <a:pt x="7995" y="298"/>
                    <a:pt x="7981" y="339"/>
                    <a:pt x="7986" y="379"/>
                  </a:cubicBezTo>
                  <a:cubicBezTo>
                    <a:pt x="7990" y="470"/>
                    <a:pt x="7977" y="552"/>
                    <a:pt x="7968" y="630"/>
                  </a:cubicBezTo>
                  <a:cubicBezTo>
                    <a:pt x="7940" y="798"/>
                    <a:pt x="7913" y="975"/>
                    <a:pt x="8122" y="1157"/>
                  </a:cubicBezTo>
                  <a:cubicBezTo>
                    <a:pt x="8149" y="1180"/>
                    <a:pt x="8181" y="1203"/>
                    <a:pt x="8218" y="1221"/>
                  </a:cubicBezTo>
                  <a:cubicBezTo>
                    <a:pt x="8286" y="1266"/>
                    <a:pt x="8368" y="1321"/>
                    <a:pt x="8377" y="1380"/>
                  </a:cubicBezTo>
                  <a:cubicBezTo>
                    <a:pt x="8386" y="1448"/>
                    <a:pt x="8372" y="1503"/>
                    <a:pt x="8331" y="1548"/>
                  </a:cubicBezTo>
                  <a:cubicBezTo>
                    <a:pt x="8252" y="1636"/>
                    <a:pt x="8087" y="1686"/>
                    <a:pt x="7955" y="1686"/>
                  </a:cubicBezTo>
                  <a:cubicBezTo>
                    <a:pt x="7944" y="1686"/>
                    <a:pt x="7933" y="1685"/>
                    <a:pt x="7922" y="1685"/>
                  </a:cubicBezTo>
                  <a:cubicBezTo>
                    <a:pt x="7808" y="1680"/>
                    <a:pt x="7590" y="1630"/>
                    <a:pt x="7513" y="1566"/>
                  </a:cubicBezTo>
                  <a:cubicBezTo>
                    <a:pt x="7340" y="1425"/>
                    <a:pt x="7408" y="1284"/>
                    <a:pt x="7545" y="1071"/>
                  </a:cubicBezTo>
                  <a:cubicBezTo>
                    <a:pt x="7563" y="1034"/>
                    <a:pt x="7581" y="1007"/>
                    <a:pt x="7599" y="975"/>
                  </a:cubicBezTo>
                  <a:cubicBezTo>
                    <a:pt x="7763" y="684"/>
                    <a:pt x="7849" y="316"/>
                    <a:pt x="7613" y="161"/>
                  </a:cubicBezTo>
                  <a:cubicBezTo>
                    <a:pt x="7551" y="124"/>
                    <a:pt x="7471" y="113"/>
                    <a:pt x="7386" y="113"/>
                  </a:cubicBezTo>
                  <a:cubicBezTo>
                    <a:pt x="7314" y="113"/>
                    <a:pt x="7238" y="121"/>
                    <a:pt x="7167" y="129"/>
                  </a:cubicBezTo>
                  <a:cubicBezTo>
                    <a:pt x="7113" y="138"/>
                    <a:pt x="7063" y="143"/>
                    <a:pt x="7031" y="143"/>
                  </a:cubicBezTo>
                  <a:cubicBezTo>
                    <a:pt x="6744" y="143"/>
                    <a:pt x="6449" y="138"/>
                    <a:pt x="6121" y="125"/>
                  </a:cubicBezTo>
                  <a:cubicBezTo>
                    <a:pt x="6035" y="125"/>
                    <a:pt x="5962" y="193"/>
                    <a:pt x="5957" y="284"/>
                  </a:cubicBezTo>
                  <a:lnTo>
                    <a:pt x="5921" y="948"/>
                  </a:lnTo>
                  <a:lnTo>
                    <a:pt x="5971" y="975"/>
                  </a:lnTo>
                  <a:cubicBezTo>
                    <a:pt x="6112" y="1039"/>
                    <a:pt x="6217" y="1143"/>
                    <a:pt x="6239" y="1239"/>
                  </a:cubicBezTo>
                  <a:cubicBezTo>
                    <a:pt x="6253" y="1303"/>
                    <a:pt x="6239" y="1362"/>
                    <a:pt x="6189" y="1430"/>
                  </a:cubicBezTo>
                  <a:cubicBezTo>
                    <a:pt x="6124" y="1520"/>
                    <a:pt x="6000" y="1573"/>
                    <a:pt x="5853" y="1573"/>
                  </a:cubicBezTo>
                  <a:cubicBezTo>
                    <a:pt x="5837" y="1573"/>
                    <a:pt x="5820" y="1572"/>
                    <a:pt x="5803" y="1571"/>
                  </a:cubicBezTo>
                  <a:lnTo>
                    <a:pt x="5789" y="1571"/>
                  </a:lnTo>
                  <a:cubicBezTo>
                    <a:pt x="5780" y="1572"/>
                    <a:pt x="5772" y="1572"/>
                    <a:pt x="5763" y="1572"/>
                  </a:cubicBezTo>
                  <a:cubicBezTo>
                    <a:pt x="5666" y="1572"/>
                    <a:pt x="5569" y="1528"/>
                    <a:pt x="5494" y="1453"/>
                  </a:cubicBezTo>
                  <a:cubicBezTo>
                    <a:pt x="5439" y="1398"/>
                    <a:pt x="5407" y="1330"/>
                    <a:pt x="5403" y="1271"/>
                  </a:cubicBezTo>
                  <a:lnTo>
                    <a:pt x="5403" y="1243"/>
                  </a:lnTo>
                  <a:cubicBezTo>
                    <a:pt x="5407" y="1203"/>
                    <a:pt x="5425" y="1166"/>
                    <a:pt x="5462" y="1134"/>
                  </a:cubicBezTo>
                  <a:lnTo>
                    <a:pt x="5471" y="1125"/>
                  </a:lnTo>
                  <a:cubicBezTo>
                    <a:pt x="5494" y="1098"/>
                    <a:pt x="5521" y="1071"/>
                    <a:pt x="5553" y="1048"/>
                  </a:cubicBezTo>
                  <a:lnTo>
                    <a:pt x="5580" y="1021"/>
                  </a:lnTo>
                  <a:lnTo>
                    <a:pt x="5585" y="1012"/>
                  </a:lnTo>
                  <a:cubicBezTo>
                    <a:pt x="5585" y="1012"/>
                    <a:pt x="5589" y="1012"/>
                    <a:pt x="5594" y="1007"/>
                  </a:cubicBezTo>
                  <a:lnTo>
                    <a:pt x="5607" y="998"/>
                  </a:lnTo>
                  <a:cubicBezTo>
                    <a:pt x="5644" y="962"/>
                    <a:pt x="5685" y="916"/>
                    <a:pt x="5716" y="843"/>
                  </a:cubicBezTo>
                  <a:cubicBezTo>
                    <a:pt x="5757" y="743"/>
                    <a:pt x="5776" y="634"/>
                    <a:pt x="5766" y="493"/>
                  </a:cubicBezTo>
                  <a:lnTo>
                    <a:pt x="5762" y="457"/>
                  </a:lnTo>
                  <a:cubicBezTo>
                    <a:pt x="5753" y="407"/>
                    <a:pt x="5744" y="352"/>
                    <a:pt x="5739" y="298"/>
                  </a:cubicBezTo>
                  <a:lnTo>
                    <a:pt x="5739" y="284"/>
                  </a:lnTo>
                  <a:lnTo>
                    <a:pt x="5735" y="270"/>
                  </a:lnTo>
                  <a:cubicBezTo>
                    <a:pt x="5735" y="266"/>
                    <a:pt x="5735" y="266"/>
                    <a:pt x="5735" y="266"/>
                  </a:cubicBezTo>
                  <a:cubicBezTo>
                    <a:pt x="5721" y="207"/>
                    <a:pt x="5716" y="148"/>
                    <a:pt x="5712" y="88"/>
                  </a:cubicBezTo>
                  <a:lnTo>
                    <a:pt x="5707" y="47"/>
                  </a:lnTo>
                  <a:lnTo>
                    <a:pt x="5671" y="25"/>
                  </a:lnTo>
                  <a:cubicBezTo>
                    <a:pt x="5652" y="10"/>
                    <a:pt x="5627" y="1"/>
                    <a:pt x="5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475" name="Google Shape;475;p13"/>
          <p:cNvGrpSpPr/>
          <p:nvPr/>
        </p:nvGrpSpPr>
        <p:grpSpPr>
          <a:xfrm flipH="1">
            <a:off x="3487382" y="2758785"/>
            <a:ext cx="2181829" cy="2815769"/>
            <a:chOff x="6460175" y="2093875"/>
            <a:chExt cx="1992356" cy="1928433"/>
          </a:xfrm>
        </p:grpSpPr>
        <p:sp>
          <p:nvSpPr>
            <p:cNvPr id="476" name="Google Shape;476;p13"/>
            <p:cNvSpPr/>
            <p:nvPr/>
          </p:nvSpPr>
          <p:spPr>
            <a:xfrm flipH="1">
              <a:off x="6461299" y="2104862"/>
              <a:ext cx="1981120" cy="1906709"/>
            </a:xfrm>
            <a:custGeom>
              <a:avLst/>
              <a:gdLst/>
              <a:ahLst/>
              <a:cxnLst/>
              <a:rect l="l" t="t" r="r" b="b"/>
              <a:pathLst>
                <a:path w="15868" h="15272" extrusionOk="0">
                  <a:moveTo>
                    <a:pt x="5508" y="0"/>
                  </a:moveTo>
                  <a:lnTo>
                    <a:pt x="4162" y="55"/>
                  </a:lnTo>
                  <a:cubicBezTo>
                    <a:pt x="4130" y="60"/>
                    <a:pt x="4098" y="78"/>
                    <a:pt x="4089" y="114"/>
                  </a:cubicBezTo>
                  <a:cubicBezTo>
                    <a:pt x="4035" y="310"/>
                    <a:pt x="4057" y="478"/>
                    <a:pt x="4103" y="673"/>
                  </a:cubicBezTo>
                  <a:cubicBezTo>
                    <a:pt x="4135" y="824"/>
                    <a:pt x="4180" y="964"/>
                    <a:pt x="4157" y="1110"/>
                  </a:cubicBezTo>
                  <a:cubicBezTo>
                    <a:pt x="4187" y="1339"/>
                    <a:pt x="3997" y="1578"/>
                    <a:pt x="3780" y="1578"/>
                  </a:cubicBezTo>
                  <a:cubicBezTo>
                    <a:pt x="3731" y="1578"/>
                    <a:pt x="3680" y="1565"/>
                    <a:pt x="3630" y="1537"/>
                  </a:cubicBezTo>
                  <a:cubicBezTo>
                    <a:pt x="3594" y="1515"/>
                    <a:pt x="3557" y="1487"/>
                    <a:pt x="3530" y="1451"/>
                  </a:cubicBezTo>
                  <a:cubicBezTo>
                    <a:pt x="3494" y="1419"/>
                    <a:pt x="3475" y="1383"/>
                    <a:pt x="3471" y="1337"/>
                  </a:cubicBezTo>
                  <a:cubicBezTo>
                    <a:pt x="3448" y="1265"/>
                    <a:pt x="3444" y="1187"/>
                    <a:pt x="3462" y="1115"/>
                  </a:cubicBezTo>
                  <a:cubicBezTo>
                    <a:pt x="3507" y="955"/>
                    <a:pt x="3644" y="874"/>
                    <a:pt x="3794" y="846"/>
                  </a:cubicBezTo>
                  <a:cubicBezTo>
                    <a:pt x="3798" y="846"/>
                    <a:pt x="3803" y="842"/>
                    <a:pt x="3812" y="842"/>
                  </a:cubicBezTo>
                  <a:cubicBezTo>
                    <a:pt x="3821" y="824"/>
                    <a:pt x="3826" y="801"/>
                    <a:pt x="3821" y="778"/>
                  </a:cubicBezTo>
                  <a:cubicBezTo>
                    <a:pt x="3794" y="569"/>
                    <a:pt x="3762" y="360"/>
                    <a:pt x="3735" y="150"/>
                  </a:cubicBezTo>
                  <a:cubicBezTo>
                    <a:pt x="3730" y="114"/>
                    <a:pt x="3689" y="96"/>
                    <a:pt x="3662" y="96"/>
                  </a:cubicBezTo>
                  <a:cubicBezTo>
                    <a:pt x="3446" y="75"/>
                    <a:pt x="3233" y="64"/>
                    <a:pt x="3020" y="64"/>
                  </a:cubicBezTo>
                  <a:cubicBezTo>
                    <a:pt x="2774" y="64"/>
                    <a:pt x="2528" y="78"/>
                    <a:pt x="2279" y="105"/>
                  </a:cubicBezTo>
                  <a:cubicBezTo>
                    <a:pt x="2247" y="110"/>
                    <a:pt x="2220" y="128"/>
                    <a:pt x="2207" y="164"/>
                  </a:cubicBezTo>
                  <a:cubicBezTo>
                    <a:pt x="2125" y="446"/>
                    <a:pt x="2166" y="660"/>
                    <a:pt x="2275" y="896"/>
                  </a:cubicBezTo>
                  <a:cubicBezTo>
                    <a:pt x="2416" y="1001"/>
                    <a:pt x="2539" y="1183"/>
                    <a:pt x="2552" y="1337"/>
                  </a:cubicBezTo>
                  <a:cubicBezTo>
                    <a:pt x="2561" y="1515"/>
                    <a:pt x="2466" y="1624"/>
                    <a:pt x="2343" y="1669"/>
                  </a:cubicBezTo>
                  <a:cubicBezTo>
                    <a:pt x="2298" y="1701"/>
                    <a:pt x="2238" y="1724"/>
                    <a:pt x="2161" y="1738"/>
                  </a:cubicBezTo>
                  <a:cubicBezTo>
                    <a:pt x="2111" y="1747"/>
                    <a:pt x="2061" y="1751"/>
                    <a:pt x="2011" y="1760"/>
                  </a:cubicBezTo>
                  <a:cubicBezTo>
                    <a:pt x="1720" y="1760"/>
                    <a:pt x="1529" y="1592"/>
                    <a:pt x="1643" y="1192"/>
                  </a:cubicBezTo>
                  <a:cubicBezTo>
                    <a:pt x="1670" y="1105"/>
                    <a:pt x="1743" y="1024"/>
                    <a:pt x="1784" y="942"/>
                  </a:cubicBezTo>
                  <a:cubicBezTo>
                    <a:pt x="2147" y="146"/>
                    <a:pt x="1161" y="187"/>
                    <a:pt x="674" y="128"/>
                  </a:cubicBezTo>
                  <a:cubicBezTo>
                    <a:pt x="669" y="125"/>
                    <a:pt x="665" y="124"/>
                    <a:pt x="660" y="124"/>
                  </a:cubicBezTo>
                  <a:cubicBezTo>
                    <a:pt x="656" y="124"/>
                    <a:pt x="651" y="125"/>
                    <a:pt x="647" y="128"/>
                  </a:cubicBezTo>
                  <a:cubicBezTo>
                    <a:pt x="636" y="124"/>
                    <a:pt x="624" y="122"/>
                    <a:pt x="613" y="122"/>
                  </a:cubicBezTo>
                  <a:cubicBezTo>
                    <a:pt x="566" y="122"/>
                    <a:pt x="520" y="152"/>
                    <a:pt x="524" y="214"/>
                  </a:cubicBezTo>
                  <a:cubicBezTo>
                    <a:pt x="588" y="4107"/>
                    <a:pt x="497" y="7995"/>
                    <a:pt x="251" y="11879"/>
                  </a:cubicBezTo>
                  <a:cubicBezTo>
                    <a:pt x="183" y="12975"/>
                    <a:pt x="101" y="14075"/>
                    <a:pt x="6" y="15171"/>
                  </a:cubicBezTo>
                  <a:cubicBezTo>
                    <a:pt x="1" y="15226"/>
                    <a:pt x="51" y="15271"/>
                    <a:pt x="101" y="15271"/>
                  </a:cubicBezTo>
                  <a:cubicBezTo>
                    <a:pt x="4139" y="15244"/>
                    <a:pt x="8178" y="15071"/>
                    <a:pt x="12202" y="14762"/>
                  </a:cubicBezTo>
                  <a:cubicBezTo>
                    <a:pt x="13339" y="14671"/>
                    <a:pt x="14603" y="14735"/>
                    <a:pt x="15736" y="14625"/>
                  </a:cubicBezTo>
                  <a:cubicBezTo>
                    <a:pt x="15738" y="14625"/>
                    <a:pt x="15739" y="14625"/>
                    <a:pt x="15741" y="14625"/>
                  </a:cubicBezTo>
                  <a:cubicBezTo>
                    <a:pt x="15770" y="14625"/>
                    <a:pt x="15782" y="14647"/>
                    <a:pt x="15786" y="14647"/>
                  </a:cubicBezTo>
                  <a:cubicBezTo>
                    <a:pt x="15788" y="14647"/>
                    <a:pt x="15787" y="14641"/>
                    <a:pt x="15786" y="14621"/>
                  </a:cubicBezTo>
                  <a:cubicBezTo>
                    <a:pt x="15567" y="10928"/>
                    <a:pt x="15868" y="6976"/>
                    <a:pt x="15704" y="3288"/>
                  </a:cubicBezTo>
                  <a:cubicBezTo>
                    <a:pt x="15631" y="1692"/>
                    <a:pt x="15381" y="155"/>
                    <a:pt x="15381" y="155"/>
                  </a:cubicBezTo>
                  <a:lnTo>
                    <a:pt x="15340" y="155"/>
                  </a:lnTo>
                  <a:cubicBezTo>
                    <a:pt x="15172" y="164"/>
                    <a:pt x="14999" y="173"/>
                    <a:pt x="14831" y="182"/>
                  </a:cubicBezTo>
                  <a:cubicBezTo>
                    <a:pt x="14672" y="173"/>
                    <a:pt x="14512" y="160"/>
                    <a:pt x="14353" y="150"/>
                  </a:cubicBezTo>
                  <a:cubicBezTo>
                    <a:pt x="14296" y="148"/>
                    <a:pt x="14213" y="128"/>
                    <a:pt x="14138" y="128"/>
                  </a:cubicBezTo>
                  <a:cubicBezTo>
                    <a:pt x="14094" y="128"/>
                    <a:pt x="14053" y="135"/>
                    <a:pt x="14021" y="155"/>
                  </a:cubicBezTo>
                  <a:cubicBezTo>
                    <a:pt x="13835" y="278"/>
                    <a:pt x="13930" y="555"/>
                    <a:pt x="14012" y="705"/>
                  </a:cubicBezTo>
                  <a:cubicBezTo>
                    <a:pt x="14058" y="787"/>
                    <a:pt x="14162" y="851"/>
                    <a:pt x="14190" y="937"/>
                  </a:cubicBezTo>
                  <a:cubicBezTo>
                    <a:pt x="14267" y="1165"/>
                    <a:pt x="14180" y="1387"/>
                    <a:pt x="13971" y="1465"/>
                  </a:cubicBezTo>
                  <a:cubicBezTo>
                    <a:pt x="13907" y="1489"/>
                    <a:pt x="13804" y="1514"/>
                    <a:pt x="13708" y="1514"/>
                  </a:cubicBezTo>
                  <a:cubicBezTo>
                    <a:pt x="13627" y="1514"/>
                    <a:pt x="13551" y="1496"/>
                    <a:pt x="13507" y="1447"/>
                  </a:cubicBezTo>
                  <a:cubicBezTo>
                    <a:pt x="13380" y="1301"/>
                    <a:pt x="13430" y="1010"/>
                    <a:pt x="13516" y="864"/>
                  </a:cubicBezTo>
                  <a:cubicBezTo>
                    <a:pt x="13653" y="646"/>
                    <a:pt x="13762" y="432"/>
                    <a:pt x="13626" y="187"/>
                  </a:cubicBezTo>
                  <a:cubicBezTo>
                    <a:pt x="13612" y="160"/>
                    <a:pt x="13589" y="146"/>
                    <a:pt x="13562" y="146"/>
                  </a:cubicBezTo>
                  <a:cubicBezTo>
                    <a:pt x="13012" y="150"/>
                    <a:pt x="12466" y="191"/>
                    <a:pt x="11925" y="269"/>
                  </a:cubicBezTo>
                  <a:cubicBezTo>
                    <a:pt x="11902" y="273"/>
                    <a:pt x="11875" y="301"/>
                    <a:pt x="11870" y="323"/>
                  </a:cubicBezTo>
                  <a:cubicBezTo>
                    <a:pt x="11843" y="501"/>
                    <a:pt x="11816" y="678"/>
                    <a:pt x="11784" y="855"/>
                  </a:cubicBezTo>
                  <a:cubicBezTo>
                    <a:pt x="11779" y="905"/>
                    <a:pt x="11807" y="955"/>
                    <a:pt x="11857" y="955"/>
                  </a:cubicBezTo>
                  <a:cubicBezTo>
                    <a:pt x="12207" y="1169"/>
                    <a:pt x="12184" y="1365"/>
                    <a:pt x="11797" y="1551"/>
                  </a:cubicBezTo>
                  <a:cubicBezTo>
                    <a:pt x="11746" y="1563"/>
                    <a:pt x="11695" y="1569"/>
                    <a:pt x="11644" y="1569"/>
                  </a:cubicBezTo>
                  <a:cubicBezTo>
                    <a:pt x="11543" y="1569"/>
                    <a:pt x="11444" y="1545"/>
                    <a:pt x="11347" y="1497"/>
                  </a:cubicBezTo>
                  <a:cubicBezTo>
                    <a:pt x="10724" y="1019"/>
                    <a:pt x="11420" y="987"/>
                    <a:pt x="11516" y="805"/>
                  </a:cubicBezTo>
                  <a:cubicBezTo>
                    <a:pt x="11602" y="642"/>
                    <a:pt x="11543" y="391"/>
                    <a:pt x="11511" y="219"/>
                  </a:cubicBezTo>
                  <a:cubicBezTo>
                    <a:pt x="11502" y="182"/>
                    <a:pt x="11466" y="160"/>
                    <a:pt x="11434" y="160"/>
                  </a:cubicBezTo>
                  <a:cubicBezTo>
                    <a:pt x="10933" y="178"/>
                    <a:pt x="10433" y="191"/>
                    <a:pt x="9933" y="210"/>
                  </a:cubicBezTo>
                  <a:cubicBezTo>
                    <a:pt x="9887" y="264"/>
                    <a:pt x="9860" y="332"/>
                    <a:pt x="9837" y="401"/>
                  </a:cubicBezTo>
                  <a:cubicBezTo>
                    <a:pt x="9828" y="451"/>
                    <a:pt x="9824" y="496"/>
                    <a:pt x="9819" y="546"/>
                  </a:cubicBezTo>
                  <a:cubicBezTo>
                    <a:pt x="9874" y="760"/>
                    <a:pt x="10065" y="996"/>
                    <a:pt x="10056" y="1196"/>
                  </a:cubicBezTo>
                  <a:cubicBezTo>
                    <a:pt x="10043" y="1386"/>
                    <a:pt x="9937" y="1466"/>
                    <a:pt x="9809" y="1466"/>
                  </a:cubicBezTo>
                  <a:cubicBezTo>
                    <a:pt x="9799" y="1466"/>
                    <a:pt x="9789" y="1466"/>
                    <a:pt x="9778" y="1465"/>
                  </a:cubicBezTo>
                  <a:cubicBezTo>
                    <a:pt x="9750" y="1473"/>
                    <a:pt x="9718" y="1478"/>
                    <a:pt x="9683" y="1478"/>
                  </a:cubicBezTo>
                  <a:cubicBezTo>
                    <a:pt x="9643" y="1478"/>
                    <a:pt x="9599" y="1472"/>
                    <a:pt x="9551" y="1460"/>
                  </a:cubicBezTo>
                  <a:cubicBezTo>
                    <a:pt x="9319" y="1415"/>
                    <a:pt x="9228" y="1265"/>
                    <a:pt x="9278" y="1005"/>
                  </a:cubicBezTo>
                  <a:cubicBezTo>
                    <a:pt x="9301" y="887"/>
                    <a:pt x="9374" y="773"/>
                    <a:pt x="9415" y="660"/>
                  </a:cubicBezTo>
                  <a:cubicBezTo>
                    <a:pt x="9474" y="496"/>
                    <a:pt x="9487" y="369"/>
                    <a:pt x="9410" y="205"/>
                  </a:cubicBezTo>
                  <a:cubicBezTo>
                    <a:pt x="9401" y="182"/>
                    <a:pt x="9369" y="169"/>
                    <a:pt x="9346" y="169"/>
                  </a:cubicBezTo>
                  <a:cubicBezTo>
                    <a:pt x="8919" y="182"/>
                    <a:pt x="8487" y="196"/>
                    <a:pt x="8059" y="210"/>
                  </a:cubicBezTo>
                  <a:cubicBezTo>
                    <a:pt x="8023" y="210"/>
                    <a:pt x="7982" y="246"/>
                    <a:pt x="7987" y="287"/>
                  </a:cubicBezTo>
                  <a:cubicBezTo>
                    <a:pt x="8005" y="605"/>
                    <a:pt x="7837" y="783"/>
                    <a:pt x="8096" y="1005"/>
                  </a:cubicBezTo>
                  <a:cubicBezTo>
                    <a:pt x="8173" y="1078"/>
                    <a:pt x="8355" y="1146"/>
                    <a:pt x="8378" y="1283"/>
                  </a:cubicBezTo>
                  <a:cubicBezTo>
                    <a:pt x="8417" y="1572"/>
                    <a:pt x="8089" y="1688"/>
                    <a:pt x="7862" y="1688"/>
                  </a:cubicBezTo>
                  <a:cubicBezTo>
                    <a:pt x="7853" y="1688"/>
                    <a:pt x="7845" y="1688"/>
                    <a:pt x="7837" y="1688"/>
                  </a:cubicBezTo>
                  <a:cubicBezTo>
                    <a:pt x="7723" y="1683"/>
                    <a:pt x="7477" y="1633"/>
                    <a:pt x="7377" y="1551"/>
                  </a:cubicBezTo>
                  <a:cubicBezTo>
                    <a:pt x="7095" y="1319"/>
                    <a:pt x="7332" y="1051"/>
                    <a:pt x="7445" y="851"/>
                  </a:cubicBezTo>
                  <a:cubicBezTo>
                    <a:pt x="7532" y="692"/>
                    <a:pt x="7709" y="291"/>
                    <a:pt x="7486" y="150"/>
                  </a:cubicBezTo>
                  <a:cubicBezTo>
                    <a:pt x="7444" y="125"/>
                    <a:pt x="7382" y="117"/>
                    <a:pt x="7313" y="117"/>
                  </a:cubicBezTo>
                  <a:cubicBezTo>
                    <a:pt x="7186" y="117"/>
                    <a:pt x="7036" y="146"/>
                    <a:pt x="6950" y="146"/>
                  </a:cubicBezTo>
                  <a:cubicBezTo>
                    <a:pt x="6645" y="146"/>
                    <a:pt x="6340" y="141"/>
                    <a:pt x="6036" y="128"/>
                  </a:cubicBezTo>
                  <a:cubicBezTo>
                    <a:pt x="5995" y="128"/>
                    <a:pt x="5963" y="164"/>
                    <a:pt x="5958" y="205"/>
                  </a:cubicBezTo>
                  <a:cubicBezTo>
                    <a:pt x="5949" y="410"/>
                    <a:pt x="5936" y="610"/>
                    <a:pt x="5927" y="810"/>
                  </a:cubicBezTo>
                  <a:cubicBezTo>
                    <a:pt x="6145" y="919"/>
                    <a:pt x="6359" y="1142"/>
                    <a:pt x="6177" y="1396"/>
                  </a:cubicBezTo>
                  <a:cubicBezTo>
                    <a:pt x="6086" y="1519"/>
                    <a:pt x="5933" y="1573"/>
                    <a:pt x="5781" y="1573"/>
                  </a:cubicBezTo>
                  <a:cubicBezTo>
                    <a:pt x="5758" y="1573"/>
                    <a:pt x="5735" y="1572"/>
                    <a:pt x="5713" y="1569"/>
                  </a:cubicBezTo>
                  <a:cubicBezTo>
                    <a:pt x="5699" y="1571"/>
                    <a:pt x="5685" y="1572"/>
                    <a:pt x="5671" y="1572"/>
                  </a:cubicBezTo>
                  <a:cubicBezTo>
                    <a:pt x="5556" y="1572"/>
                    <a:pt x="5439" y="1522"/>
                    <a:pt x="5354" y="1428"/>
                  </a:cubicBezTo>
                  <a:cubicBezTo>
                    <a:pt x="5294" y="1365"/>
                    <a:pt x="5244" y="1283"/>
                    <a:pt x="5240" y="1192"/>
                  </a:cubicBezTo>
                  <a:cubicBezTo>
                    <a:pt x="5235" y="1187"/>
                    <a:pt x="5231" y="1183"/>
                    <a:pt x="5226" y="1178"/>
                  </a:cubicBezTo>
                  <a:lnTo>
                    <a:pt x="5240" y="1160"/>
                  </a:lnTo>
                  <a:cubicBezTo>
                    <a:pt x="5244" y="1083"/>
                    <a:pt x="5276" y="1024"/>
                    <a:pt x="5326" y="983"/>
                  </a:cubicBezTo>
                  <a:cubicBezTo>
                    <a:pt x="5358" y="942"/>
                    <a:pt x="5394" y="910"/>
                    <a:pt x="5431" y="878"/>
                  </a:cubicBezTo>
                  <a:cubicBezTo>
                    <a:pt x="5435" y="878"/>
                    <a:pt x="5435" y="874"/>
                    <a:pt x="5440" y="869"/>
                  </a:cubicBezTo>
                  <a:cubicBezTo>
                    <a:pt x="5449" y="860"/>
                    <a:pt x="5458" y="855"/>
                    <a:pt x="5467" y="846"/>
                  </a:cubicBezTo>
                  <a:cubicBezTo>
                    <a:pt x="5504" y="814"/>
                    <a:pt x="5535" y="773"/>
                    <a:pt x="5558" y="723"/>
                  </a:cubicBezTo>
                  <a:cubicBezTo>
                    <a:pt x="5599" y="628"/>
                    <a:pt x="5608" y="523"/>
                    <a:pt x="5604" y="414"/>
                  </a:cubicBezTo>
                  <a:cubicBezTo>
                    <a:pt x="5590" y="351"/>
                    <a:pt x="5581" y="287"/>
                    <a:pt x="5576" y="219"/>
                  </a:cubicBezTo>
                  <a:cubicBezTo>
                    <a:pt x="5572" y="210"/>
                    <a:pt x="5572" y="200"/>
                    <a:pt x="5567" y="191"/>
                  </a:cubicBezTo>
                  <a:cubicBezTo>
                    <a:pt x="5558" y="132"/>
                    <a:pt x="5549" y="73"/>
                    <a:pt x="5545" y="9"/>
                  </a:cubicBezTo>
                  <a:cubicBezTo>
                    <a:pt x="5535" y="5"/>
                    <a:pt x="5522" y="0"/>
                    <a:pt x="55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7" name="Google Shape;477;p13"/>
            <p:cNvSpPr/>
            <p:nvPr/>
          </p:nvSpPr>
          <p:spPr>
            <a:xfrm flipH="1">
              <a:off x="6481774" y="2104862"/>
              <a:ext cx="1895722" cy="410632"/>
            </a:xfrm>
            <a:custGeom>
              <a:avLst/>
              <a:gdLst/>
              <a:ahLst/>
              <a:cxnLst/>
              <a:rect l="l" t="t" r="r" b="b"/>
              <a:pathLst>
                <a:path w="15184" h="3289" extrusionOk="0">
                  <a:moveTo>
                    <a:pt x="4988" y="0"/>
                  </a:moveTo>
                  <a:lnTo>
                    <a:pt x="3642" y="55"/>
                  </a:lnTo>
                  <a:cubicBezTo>
                    <a:pt x="3610" y="60"/>
                    <a:pt x="3578" y="78"/>
                    <a:pt x="3569" y="114"/>
                  </a:cubicBezTo>
                  <a:cubicBezTo>
                    <a:pt x="3515" y="310"/>
                    <a:pt x="3537" y="478"/>
                    <a:pt x="3583" y="673"/>
                  </a:cubicBezTo>
                  <a:cubicBezTo>
                    <a:pt x="3615" y="824"/>
                    <a:pt x="3660" y="964"/>
                    <a:pt x="3637" y="1110"/>
                  </a:cubicBezTo>
                  <a:cubicBezTo>
                    <a:pt x="3667" y="1339"/>
                    <a:pt x="3477" y="1578"/>
                    <a:pt x="3260" y="1578"/>
                  </a:cubicBezTo>
                  <a:cubicBezTo>
                    <a:pt x="3211" y="1578"/>
                    <a:pt x="3160" y="1565"/>
                    <a:pt x="3110" y="1537"/>
                  </a:cubicBezTo>
                  <a:cubicBezTo>
                    <a:pt x="3074" y="1515"/>
                    <a:pt x="3037" y="1487"/>
                    <a:pt x="3010" y="1451"/>
                  </a:cubicBezTo>
                  <a:cubicBezTo>
                    <a:pt x="2974" y="1419"/>
                    <a:pt x="2955" y="1383"/>
                    <a:pt x="2951" y="1337"/>
                  </a:cubicBezTo>
                  <a:cubicBezTo>
                    <a:pt x="2928" y="1265"/>
                    <a:pt x="2924" y="1187"/>
                    <a:pt x="2942" y="1115"/>
                  </a:cubicBezTo>
                  <a:cubicBezTo>
                    <a:pt x="2987" y="955"/>
                    <a:pt x="3124" y="874"/>
                    <a:pt x="3274" y="846"/>
                  </a:cubicBezTo>
                  <a:cubicBezTo>
                    <a:pt x="3278" y="846"/>
                    <a:pt x="3283" y="842"/>
                    <a:pt x="3292" y="842"/>
                  </a:cubicBezTo>
                  <a:cubicBezTo>
                    <a:pt x="3301" y="824"/>
                    <a:pt x="3306" y="801"/>
                    <a:pt x="3301" y="778"/>
                  </a:cubicBezTo>
                  <a:cubicBezTo>
                    <a:pt x="3274" y="569"/>
                    <a:pt x="3242" y="360"/>
                    <a:pt x="3215" y="150"/>
                  </a:cubicBezTo>
                  <a:cubicBezTo>
                    <a:pt x="3210" y="114"/>
                    <a:pt x="3169" y="96"/>
                    <a:pt x="3142" y="96"/>
                  </a:cubicBezTo>
                  <a:cubicBezTo>
                    <a:pt x="2926" y="75"/>
                    <a:pt x="2713" y="64"/>
                    <a:pt x="2500" y="64"/>
                  </a:cubicBezTo>
                  <a:cubicBezTo>
                    <a:pt x="2254" y="64"/>
                    <a:pt x="2008" y="78"/>
                    <a:pt x="1759" y="105"/>
                  </a:cubicBezTo>
                  <a:cubicBezTo>
                    <a:pt x="1727" y="110"/>
                    <a:pt x="1700" y="128"/>
                    <a:pt x="1687" y="164"/>
                  </a:cubicBezTo>
                  <a:cubicBezTo>
                    <a:pt x="1605" y="446"/>
                    <a:pt x="1646" y="660"/>
                    <a:pt x="1755" y="896"/>
                  </a:cubicBezTo>
                  <a:cubicBezTo>
                    <a:pt x="1896" y="1001"/>
                    <a:pt x="2019" y="1183"/>
                    <a:pt x="2032" y="1337"/>
                  </a:cubicBezTo>
                  <a:cubicBezTo>
                    <a:pt x="2041" y="1515"/>
                    <a:pt x="1946" y="1624"/>
                    <a:pt x="1823" y="1669"/>
                  </a:cubicBezTo>
                  <a:cubicBezTo>
                    <a:pt x="1778" y="1701"/>
                    <a:pt x="1718" y="1724"/>
                    <a:pt x="1641" y="1738"/>
                  </a:cubicBezTo>
                  <a:cubicBezTo>
                    <a:pt x="1591" y="1747"/>
                    <a:pt x="1541" y="1751"/>
                    <a:pt x="1491" y="1760"/>
                  </a:cubicBezTo>
                  <a:cubicBezTo>
                    <a:pt x="1200" y="1760"/>
                    <a:pt x="1009" y="1592"/>
                    <a:pt x="1123" y="1192"/>
                  </a:cubicBezTo>
                  <a:cubicBezTo>
                    <a:pt x="1150" y="1105"/>
                    <a:pt x="1223" y="1024"/>
                    <a:pt x="1264" y="942"/>
                  </a:cubicBezTo>
                  <a:cubicBezTo>
                    <a:pt x="1627" y="146"/>
                    <a:pt x="641" y="187"/>
                    <a:pt x="154" y="128"/>
                  </a:cubicBezTo>
                  <a:cubicBezTo>
                    <a:pt x="149" y="125"/>
                    <a:pt x="145" y="124"/>
                    <a:pt x="140" y="124"/>
                  </a:cubicBezTo>
                  <a:cubicBezTo>
                    <a:pt x="136" y="124"/>
                    <a:pt x="131" y="125"/>
                    <a:pt x="127" y="128"/>
                  </a:cubicBezTo>
                  <a:cubicBezTo>
                    <a:pt x="116" y="124"/>
                    <a:pt x="104" y="122"/>
                    <a:pt x="93" y="122"/>
                  </a:cubicBezTo>
                  <a:cubicBezTo>
                    <a:pt x="46" y="122"/>
                    <a:pt x="0" y="152"/>
                    <a:pt x="4" y="214"/>
                  </a:cubicBezTo>
                  <a:cubicBezTo>
                    <a:pt x="18" y="1242"/>
                    <a:pt x="27" y="2265"/>
                    <a:pt x="22" y="3288"/>
                  </a:cubicBezTo>
                  <a:lnTo>
                    <a:pt x="15184" y="3288"/>
                  </a:lnTo>
                  <a:cubicBezTo>
                    <a:pt x="15111" y="1692"/>
                    <a:pt x="14861" y="155"/>
                    <a:pt x="14861" y="155"/>
                  </a:cubicBezTo>
                  <a:lnTo>
                    <a:pt x="14820" y="155"/>
                  </a:lnTo>
                  <a:cubicBezTo>
                    <a:pt x="14652" y="164"/>
                    <a:pt x="14479" y="173"/>
                    <a:pt x="14311" y="182"/>
                  </a:cubicBezTo>
                  <a:cubicBezTo>
                    <a:pt x="14152" y="173"/>
                    <a:pt x="13992" y="160"/>
                    <a:pt x="13833" y="150"/>
                  </a:cubicBezTo>
                  <a:cubicBezTo>
                    <a:pt x="13776" y="148"/>
                    <a:pt x="13693" y="128"/>
                    <a:pt x="13618" y="128"/>
                  </a:cubicBezTo>
                  <a:cubicBezTo>
                    <a:pt x="13574" y="128"/>
                    <a:pt x="13533" y="135"/>
                    <a:pt x="13501" y="155"/>
                  </a:cubicBezTo>
                  <a:cubicBezTo>
                    <a:pt x="13315" y="278"/>
                    <a:pt x="13410" y="555"/>
                    <a:pt x="13492" y="705"/>
                  </a:cubicBezTo>
                  <a:cubicBezTo>
                    <a:pt x="13538" y="787"/>
                    <a:pt x="13642" y="851"/>
                    <a:pt x="13670" y="937"/>
                  </a:cubicBezTo>
                  <a:cubicBezTo>
                    <a:pt x="13747" y="1165"/>
                    <a:pt x="13660" y="1387"/>
                    <a:pt x="13451" y="1465"/>
                  </a:cubicBezTo>
                  <a:cubicBezTo>
                    <a:pt x="13387" y="1489"/>
                    <a:pt x="13284" y="1514"/>
                    <a:pt x="13188" y="1514"/>
                  </a:cubicBezTo>
                  <a:cubicBezTo>
                    <a:pt x="13107" y="1514"/>
                    <a:pt x="13031" y="1496"/>
                    <a:pt x="12987" y="1447"/>
                  </a:cubicBezTo>
                  <a:cubicBezTo>
                    <a:pt x="12860" y="1301"/>
                    <a:pt x="12910" y="1010"/>
                    <a:pt x="12996" y="864"/>
                  </a:cubicBezTo>
                  <a:cubicBezTo>
                    <a:pt x="13133" y="646"/>
                    <a:pt x="13242" y="432"/>
                    <a:pt x="13106" y="187"/>
                  </a:cubicBezTo>
                  <a:cubicBezTo>
                    <a:pt x="13092" y="160"/>
                    <a:pt x="13069" y="146"/>
                    <a:pt x="13042" y="146"/>
                  </a:cubicBezTo>
                  <a:cubicBezTo>
                    <a:pt x="12492" y="150"/>
                    <a:pt x="11946" y="191"/>
                    <a:pt x="11405" y="269"/>
                  </a:cubicBezTo>
                  <a:cubicBezTo>
                    <a:pt x="11382" y="273"/>
                    <a:pt x="11355" y="301"/>
                    <a:pt x="11350" y="323"/>
                  </a:cubicBezTo>
                  <a:cubicBezTo>
                    <a:pt x="11323" y="501"/>
                    <a:pt x="11296" y="678"/>
                    <a:pt x="11264" y="855"/>
                  </a:cubicBezTo>
                  <a:cubicBezTo>
                    <a:pt x="11259" y="905"/>
                    <a:pt x="11287" y="955"/>
                    <a:pt x="11337" y="955"/>
                  </a:cubicBezTo>
                  <a:cubicBezTo>
                    <a:pt x="11687" y="1169"/>
                    <a:pt x="11664" y="1365"/>
                    <a:pt x="11277" y="1551"/>
                  </a:cubicBezTo>
                  <a:cubicBezTo>
                    <a:pt x="11226" y="1563"/>
                    <a:pt x="11175" y="1569"/>
                    <a:pt x="11124" y="1569"/>
                  </a:cubicBezTo>
                  <a:cubicBezTo>
                    <a:pt x="11023" y="1569"/>
                    <a:pt x="10924" y="1545"/>
                    <a:pt x="10827" y="1497"/>
                  </a:cubicBezTo>
                  <a:cubicBezTo>
                    <a:pt x="10204" y="1019"/>
                    <a:pt x="10900" y="987"/>
                    <a:pt x="10996" y="805"/>
                  </a:cubicBezTo>
                  <a:cubicBezTo>
                    <a:pt x="11082" y="642"/>
                    <a:pt x="11023" y="391"/>
                    <a:pt x="10991" y="219"/>
                  </a:cubicBezTo>
                  <a:cubicBezTo>
                    <a:pt x="10982" y="182"/>
                    <a:pt x="10946" y="160"/>
                    <a:pt x="10914" y="160"/>
                  </a:cubicBezTo>
                  <a:cubicBezTo>
                    <a:pt x="10413" y="178"/>
                    <a:pt x="9913" y="191"/>
                    <a:pt x="9413" y="210"/>
                  </a:cubicBezTo>
                  <a:cubicBezTo>
                    <a:pt x="9367" y="264"/>
                    <a:pt x="9340" y="332"/>
                    <a:pt x="9317" y="401"/>
                  </a:cubicBezTo>
                  <a:cubicBezTo>
                    <a:pt x="9308" y="451"/>
                    <a:pt x="9304" y="496"/>
                    <a:pt x="9299" y="546"/>
                  </a:cubicBezTo>
                  <a:cubicBezTo>
                    <a:pt x="9354" y="760"/>
                    <a:pt x="9545" y="996"/>
                    <a:pt x="9536" y="1196"/>
                  </a:cubicBezTo>
                  <a:cubicBezTo>
                    <a:pt x="9523" y="1386"/>
                    <a:pt x="9417" y="1466"/>
                    <a:pt x="9289" y="1466"/>
                  </a:cubicBezTo>
                  <a:cubicBezTo>
                    <a:pt x="9279" y="1466"/>
                    <a:pt x="9269" y="1466"/>
                    <a:pt x="9258" y="1465"/>
                  </a:cubicBezTo>
                  <a:cubicBezTo>
                    <a:pt x="9230" y="1473"/>
                    <a:pt x="9198" y="1478"/>
                    <a:pt x="9163" y="1478"/>
                  </a:cubicBezTo>
                  <a:cubicBezTo>
                    <a:pt x="9123" y="1478"/>
                    <a:pt x="9079" y="1472"/>
                    <a:pt x="9031" y="1460"/>
                  </a:cubicBezTo>
                  <a:cubicBezTo>
                    <a:pt x="8799" y="1415"/>
                    <a:pt x="8708" y="1265"/>
                    <a:pt x="8758" y="1005"/>
                  </a:cubicBezTo>
                  <a:cubicBezTo>
                    <a:pt x="8781" y="887"/>
                    <a:pt x="8854" y="773"/>
                    <a:pt x="8895" y="660"/>
                  </a:cubicBezTo>
                  <a:cubicBezTo>
                    <a:pt x="8954" y="496"/>
                    <a:pt x="8967" y="369"/>
                    <a:pt x="8890" y="205"/>
                  </a:cubicBezTo>
                  <a:cubicBezTo>
                    <a:pt x="8881" y="182"/>
                    <a:pt x="8849" y="169"/>
                    <a:pt x="8826" y="169"/>
                  </a:cubicBezTo>
                  <a:cubicBezTo>
                    <a:pt x="8399" y="182"/>
                    <a:pt x="7967" y="196"/>
                    <a:pt x="7539" y="210"/>
                  </a:cubicBezTo>
                  <a:cubicBezTo>
                    <a:pt x="7503" y="210"/>
                    <a:pt x="7462" y="246"/>
                    <a:pt x="7467" y="287"/>
                  </a:cubicBezTo>
                  <a:cubicBezTo>
                    <a:pt x="7485" y="605"/>
                    <a:pt x="7317" y="783"/>
                    <a:pt x="7576" y="1005"/>
                  </a:cubicBezTo>
                  <a:cubicBezTo>
                    <a:pt x="7653" y="1078"/>
                    <a:pt x="7835" y="1146"/>
                    <a:pt x="7858" y="1283"/>
                  </a:cubicBezTo>
                  <a:cubicBezTo>
                    <a:pt x="7897" y="1572"/>
                    <a:pt x="7569" y="1688"/>
                    <a:pt x="7342" y="1688"/>
                  </a:cubicBezTo>
                  <a:cubicBezTo>
                    <a:pt x="7333" y="1688"/>
                    <a:pt x="7325" y="1688"/>
                    <a:pt x="7317" y="1688"/>
                  </a:cubicBezTo>
                  <a:cubicBezTo>
                    <a:pt x="7203" y="1683"/>
                    <a:pt x="6957" y="1633"/>
                    <a:pt x="6857" y="1551"/>
                  </a:cubicBezTo>
                  <a:cubicBezTo>
                    <a:pt x="6575" y="1319"/>
                    <a:pt x="6812" y="1051"/>
                    <a:pt x="6925" y="851"/>
                  </a:cubicBezTo>
                  <a:cubicBezTo>
                    <a:pt x="7012" y="692"/>
                    <a:pt x="7189" y="291"/>
                    <a:pt x="6966" y="150"/>
                  </a:cubicBezTo>
                  <a:cubicBezTo>
                    <a:pt x="6924" y="125"/>
                    <a:pt x="6862" y="117"/>
                    <a:pt x="6793" y="117"/>
                  </a:cubicBezTo>
                  <a:cubicBezTo>
                    <a:pt x="6666" y="117"/>
                    <a:pt x="6516" y="146"/>
                    <a:pt x="6430" y="146"/>
                  </a:cubicBezTo>
                  <a:cubicBezTo>
                    <a:pt x="6125" y="146"/>
                    <a:pt x="5820" y="141"/>
                    <a:pt x="5516" y="128"/>
                  </a:cubicBezTo>
                  <a:cubicBezTo>
                    <a:pt x="5475" y="128"/>
                    <a:pt x="5443" y="164"/>
                    <a:pt x="5438" y="205"/>
                  </a:cubicBezTo>
                  <a:cubicBezTo>
                    <a:pt x="5429" y="410"/>
                    <a:pt x="5416" y="610"/>
                    <a:pt x="5407" y="810"/>
                  </a:cubicBezTo>
                  <a:cubicBezTo>
                    <a:pt x="5625" y="919"/>
                    <a:pt x="5839" y="1142"/>
                    <a:pt x="5657" y="1396"/>
                  </a:cubicBezTo>
                  <a:cubicBezTo>
                    <a:pt x="5566" y="1519"/>
                    <a:pt x="5413" y="1573"/>
                    <a:pt x="5261" y="1573"/>
                  </a:cubicBezTo>
                  <a:cubicBezTo>
                    <a:pt x="5238" y="1573"/>
                    <a:pt x="5215" y="1572"/>
                    <a:pt x="5193" y="1569"/>
                  </a:cubicBezTo>
                  <a:cubicBezTo>
                    <a:pt x="5179" y="1571"/>
                    <a:pt x="5165" y="1572"/>
                    <a:pt x="5151" y="1572"/>
                  </a:cubicBezTo>
                  <a:cubicBezTo>
                    <a:pt x="5036" y="1572"/>
                    <a:pt x="4919" y="1522"/>
                    <a:pt x="4834" y="1428"/>
                  </a:cubicBezTo>
                  <a:cubicBezTo>
                    <a:pt x="4774" y="1365"/>
                    <a:pt x="4724" y="1283"/>
                    <a:pt x="4720" y="1192"/>
                  </a:cubicBezTo>
                  <a:cubicBezTo>
                    <a:pt x="4715" y="1187"/>
                    <a:pt x="4711" y="1183"/>
                    <a:pt x="4706" y="1178"/>
                  </a:cubicBezTo>
                  <a:lnTo>
                    <a:pt x="4720" y="1160"/>
                  </a:lnTo>
                  <a:cubicBezTo>
                    <a:pt x="4724" y="1083"/>
                    <a:pt x="4756" y="1024"/>
                    <a:pt x="4806" y="983"/>
                  </a:cubicBezTo>
                  <a:cubicBezTo>
                    <a:pt x="4838" y="942"/>
                    <a:pt x="4874" y="910"/>
                    <a:pt x="4911" y="878"/>
                  </a:cubicBezTo>
                  <a:cubicBezTo>
                    <a:pt x="4915" y="878"/>
                    <a:pt x="4915" y="874"/>
                    <a:pt x="4920" y="869"/>
                  </a:cubicBezTo>
                  <a:cubicBezTo>
                    <a:pt x="4929" y="860"/>
                    <a:pt x="4938" y="855"/>
                    <a:pt x="4947" y="846"/>
                  </a:cubicBezTo>
                  <a:cubicBezTo>
                    <a:pt x="4984" y="814"/>
                    <a:pt x="5015" y="773"/>
                    <a:pt x="5038" y="723"/>
                  </a:cubicBezTo>
                  <a:cubicBezTo>
                    <a:pt x="5079" y="628"/>
                    <a:pt x="5088" y="523"/>
                    <a:pt x="5084" y="414"/>
                  </a:cubicBezTo>
                  <a:cubicBezTo>
                    <a:pt x="5070" y="351"/>
                    <a:pt x="5061" y="287"/>
                    <a:pt x="5056" y="219"/>
                  </a:cubicBezTo>
                  <a:cubicBezTo>
                    <a:pt x="5052" y="210"/>
                    <a:pt x="5052" y="200"/>
                    <a:pt x="5047" y="191"/>
                  </a:cubicBezTo>
                  <a:cubicBezTo>
                    <a:pt x="5038" y="132"/>
                    <a:pt x="5029" y="73"/>
                    <a:pt x="5025" y="9"/>
                  </a:cubicBezTo>
                  <a:cubicBezTo>
                    <a:pt x="5015" y="5"/>
                    <a:pt x="5002" y="0"/>
                    <a:pt x="4988"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8" name="Google Shape;478;p13"/>
            <p:cNvSpPr/>
            <p:nvPr/>
          </p:nvSpPr>
          <p:spPr>
            <a:xfrm flipH="1">
              <a:off x="6460175" y="2093875"/>
              <a:ext cx="1992356" cy="1928433"/>
            </a:xfrm>
            <a:custGeom>
              <a:avLst/>
              <a:gdLst/>
              <a:ahLst/>
              <a:cxnLst/>
              <a:rect l="l" t="t" r="r" b="b"/>
              <a:pathLst>
                <a:path w="15958" h="15446" extrusionOk="0">
                  <a:moveTo>
                    <a:pt x="5548" y="175"/>
                  </a:moveTo>
                  <a:cubicBezTo>
                    <a:pt x="5553" y="216"/>
                    <a:pt x="5557" y="257"/>
                    <a:pt x="5566" y="298"/>
                  </a:cubicBezTo>
                  <a:cubicBezTo>
                    <a:pt x="5566" y="307"/>
                    <a:pt x="5571" y="316"/>
                    <a:pt x="5571" y="325"/>
                  </a:cubicBezTo>
                  <a:cubicBezTo>
                    <a:pt x="5575" y="384"/>
                    <a:pt x="5585" y="434"/>
                    <a:pt x="5594" y="489"/>
                  </a:cubicBezTo>
                  <a:lnTo>
                    <a:pt x="5598" y="511"/>
                  </a:lnTo>
                  <a:cubicBezTo>
                    <a:pt x="5603" y="620"/>
                    <a:pt x="5594" y="707"/>
                    <a:pt x="5562" y="780"/>
                  </a:cubicBezTo>
                  <a:cubicBezTo>
                    <a:pt x="5548" y="811"/>
                    <a:pt x="5530" y="839"/>
                    <a:pt x="5494" y="871"/>
                  </a:cubicBezTo>
                  <a:cubicBezTo>
                    <a:pt x="5480" y="880"/>
                    <a:pt x="5471" y="889"/>
                    <a:pt x="5462" y="898"/>
                  </a:cubicBezTo>
                  <a:lnTo>
                    <a:pt x="5444" y="916"/>
                  </a:lnTo>
                  <a:cubicBezTo>
                    <a:pt x="5412" y="948"/>
                    <a:pt x="5375" y="975"/>
                    <a:pt x="5348" y="1012"/>
                  </a:cubicBezTo>
                  <a:cubicBezTo>
                    <a:pt x="5284" y="1066"/>
                    <a:pt x="5248" y="1139"/>
                    <a:pt x="5239" y="1221"/>
                  </a:cubicBezTo>
                  <a:lnTo>
                    <a:pt x="5203" y="1271"/>
                  </a:lnTo>
                  <a:lnTo>
                    <a:pt x="5239" y="1316"/>
                  </a:lnTo>
                  <a:cubicBezTo>
                    <a:pt x="5253" y="1407"/>
                    <a:pt x="5298" y="1498"/>
                    <a:pt x="5371" y="1575"/>
                  </a:cubicBezTo>
                  <a:cubicBezTo>
                    <a:pt x="5478" y="1687"/>
                    <a:pt x="5611" y="1746"/>
                    <a:pt x="5750" y="1746"/>
                  </a:cubicBezTo>
                  <a:cubicBezTo>
                    <a:pt x="5765" y="1746"/>
                    <a:pt x="5779" y="1745"/>
                    <a:pt x="5794" y="1744"/>
                  </a:cubicBezTo>
                  <a:cubicBezTo>
                    <a:pt x="5817" y="1746"/>
                    <a:pt x="5839" y="1746"/>
                    <a:pt x="5861" y="1746"/>
                  </a:cubicBezTo>
                  <a:cubicBezTo>
                    <a:pt x="6059" y="1746"/>
                    <a:pt x="6223" y="1674"/>
                    <a:pt x="6321" y="1535"/>
                  </a:cubicBezTo>
                  <a:cubicBezTo>
                    <a:pt x="6399" y="1430"/>
                    <a:pt x="6426" y="1312"/>
                    <a:pt x="6399" y="1203"/>
                  </a:cubicBezTo>
                  <a:cubicBezTo>
                    <a:pt x="6367" y="1066"/>
                    <a:pt x="6253" y="939"/>
                    <a:pt x="6094" y="848"/>
                  </a:cubicBezTo>
                  <a:lnTo>
                    <a:pt x="6126" y="302"/>
                  </a:lnTo>
                  <a:cubicBezTo>
                    <a:pt x="6453" y="316"/>
                    <a:pt x="6749" y="320"/>
                    <a:pt x="7031" y="320"/>
                  </a:cubicBezTo>
                  <a:cubicBezTo>
                    <a:pt x="7072" y="320"/>
                    <a:pt x="7126" y="311"/>
                    <a:pt x="7181" y="307"/>
                  </a:cubicBezTo>
                  <a:cubicBezTo>
                    <a:pt x="7242" y="299"/>
                    <a:pt x="7318" y="291"/>
                    <a:pt x="7385" y="291"/>
                  </a:cubicBezTo>
                  <a:cubicBezTo>
                    <a:pt x="7442" y="291"/>
                    <a:pt x="7493" y="297"/>
                    <a:pt x="7522" y="316"/>
                  </a:cubicBezTo>
                  <a:cubicBezTo>
                    <a:pt x="7672" y="407"/>
                    <a:pt x="7540" y="734"/>
                    <a:pt x="7454" y="893"/>
                  </a:cubicBezTo>
                  <a:cubicBezTo>
                    <a:pt x="7435" y="921"/>
                    <a:pt x="7417" y="952"/>
                    <a:pt x="7399" y="980"/>
                  </a:cubicBezTo>
                  <a:cubicBezTo>
                    <a:pt x="7285" y="1171"/>
                    <a:pt x="7108" y="1457"/>
                    <a:pt x="7404" y="1703"/>
                  </a:cubicBezTo>
                  <a:cubicBezTo>
                    <a:pt x="7536" y="1812"/>
                    <a:pt x="7808" y="1857"/>
                    <a:pt x="7913" y="1862"/>
                  </a:cubicBezTo>
                  <a:cubicBezTo>
                    <a:pt x="7920" y="1862"/>
                    <a:pt x="7927" y="1862"/>
                    <a:pt x="7933" y="1862"/>
                  </a:cubicBezTo>
                  <a:cubicBezTo>
                    <a:pt x="8108" y="1862"/>
                    <a:pt x="8331" y="1806"/>
                    <a:pt x="8450" y="1666"/>
                  </a:cubicBezTo>
                  <a:cubicBezTo>
                    <a:pt x="8527" y="1580"/>
                    <a:pt x="8554" y="1475"/>
                    <a:pt x="8541" y="1362"/>
                  </a:cubicBezTo>
                  <a:cubicBezTo>
                    <a:pt x="8518" y="1221"/>
                    <a:pt x="8395" y="1139"/>
                    <a:pt x="8304" y="1080"/>
                  </a:cubicBezTo>
                  <a:cubicBezTo>
                    <a:pt x="8277" y="1062"/>
                    <a:pt x="8245" y="1043"/>
                    <a:pt x="8231" y="1030"/>
                  </a:cubicBezTo>
                  <a:cubicBezTo>
                    <a:pt x="8090" y="907"/>
                    <a:pt x="8104" y="821"/>
                    <a:pt x="8131" y="661"/>
                  </a:cubicBezTo>
                  <a:cubicBezTo>
                    <a:pt x="8140" y="580"/>
                    <a:pt x="8154" y="489"/>
                    <a:pt x="8149" y="384"/>
                  </a:cubicBezTo>
                  <a:lnTo>
                    <a:pt x="9423" y="343"/>
                  </a:lnTo>
                  <a:lnTo>
                    <a:pt x="9423" y="343"/>
                  </a:lnTo>
                  <a:cubicBezTo>
                    <a:pt x="9482" y="475"/>
                    <a:pt x="9468" y="580"/>
                    <a:pt x="9418" y="721"/>
                  </a:cubicBezTo>
                  <a:cubicBezTo>
                    <a:pt x="9405" y="761"/>
                    <a:pt x="9382" y="802"/>
                    <a:pt x="9364" y="843"/>
                  </a:cubicBezTo>
                  <a:cubicBezTo>
                    <a:pt x="9327" y="916"/>
                    <a:pt x="9291" y="993"/>
                    <a:pt x="9277" y="1075"/>
                  </a:cubicBezTo>
                  <a:cubicBezTo>
                    <a:pt x="9218" y="1380"/>
                    <a:pt x="9341" y="1580"/>
                    <a:pt x="9614" y="1635"/>
                  </a:cubicBezTo>
                  <a:cubicBezTo>
                    <a:pt x="9667" y="1647"/>
                    <a:pt x="9714" y="1652"/>
                    <a:pt x="9758" y="1652"/>
                  </a:cubicBezTo>
                  <a:cubicBezTo>
                    <a:pt x="9798" y="1652"/>
                    <a:pt x="9834" y="1648"/>
                    <a:pt x="9868" y="1639"/>
                  </a:cubicBezTo>
                  <a:cubicBezTo>
                    <a:pt x="9875" y="1639"/>
                    <a:pt x="9881" y="1640"/>
                    <a:pt x="9888" y="1640"/>
                  </a:cubicBezTo>
                  <a:cubicBezTo>
                    <a:pt x="9971" y="1640"/>
                    <a:pt x="10046" y="1612"/>
                    <a:pt x="10105" y="1562"/>
                  </a:cubicBezTo>
                  <a:cubicBezTo>
                    <a:pt x="10150" y="1521"/>
                    <a:pt x="10210" y="1439"/>
                    <a:pt x="10219" y="1293"/>
                  </a:cubicBezTo>
                  <a:cubicBezTo>
                    <a:pt x="10228" y="1148"/>
                    <a:pt x="10155" y="1002"/>
                    <a:pt x="10087" y="861"/>
                  </a:cubicBezTo>
                  <a:cubicBezTo>
                    <a:pt x="10046" y="780"/>
                    <a:pt x="10005" y="702"/>
                    <a:pt x="9987" y="630"/>
                  </a:cubicBezTo>
                  <a:cubicBezTo>
                    <a:pt x="9991" y="589"/>
                    <a:pt x="9996" y="548"/>
                    <a:pt x="10000" y="507"/>
                  </a:cubicBezTo>
                  <a:cubicBezTo>
                    <a:pt x="10014" y="457"/>
                    <a:pt x="10032" y="416"/>
                    <a:pt x="10055" y="384"/>
                  </a:cubicBezTo>
                  <a:lnTo>
                    <a:pt x="11510" y="334"/>
                  </a:lnTo>
                  <a:lnTo>
                    <a:pt x="11519" y="370"/>
                  </a:lnTo>
                  <a:cubicBezTo>
                    <a:pt x="11547" y="525"/>
                    <a:pt x="11587" y="734"/>
                    <a:pt x="11524" y="852"/>
                  </a:cubicBezTo>
                  <a:cubicBezTo>
                    <a:pt x="11510" y="880"/>
                    <a:pt x="11433" y="921"/>
                    <a:pt x="11374" y="948"/>
                  </a:cubicBezTo>
                  <a:cubicBezTo>
                    <a:pt x="11246" y="1016"/>
                    <a:pt x="11101" y="1089"/>
                    <a:pt x="11092" y="1234"/>
                  </a:cubicBezTo>
                  <a:cubicBezTo>
                    <a:pt x="11078" y="1362"/>
                    <a:pt x="11169" y="1494"/>
                    <a:pt x="11378" y="1653"/>
                  </a:cubicBezTo>
                  <a:lnTo>
                    <a:pt x="11392" y="1662"/>
                  </a:lnTo>
                  <a:cubicBezTo>
                    <a:pt x="11502" y="1717"/>
                    <a:pt x="11615" y="1743"/>
                    <a:pt x="11730" y="1743"/>
                  </a:cubicBezTo>
                  <a:cubicBezTo>
                    <a:pt x="11785" y="1743"/>
                    <a:pt x="11841" y="1737"/>
                    <a:pt x="11897" y="1726"/>
                  </a:cubicBezTo>
                  <a:lnTo>
                    <a:pt x="11915" y="1716"/>
                  </a:lnTo>
                  <a:cubicBezTo>
                    <a:pt x="12147" y="1607"/>
                    <a:pt x="12265" y="1484"/>
                    <a:pt x="12270" y="1348"/>
                  </a:cubicBezTo>
                  <a:cubicBezTo>
                    <a:pt x="12274" y="1212"/>
                    <a:pt x="12183" y="1089"/>
                    <a:pt x="11983" y="966"/>
                  </a:cubicBezTo>
                  <a:lnTo>
                    <a:pt x="11965" y="957"/>
                  </a:lnTo>
                  <a:lnTo>
                    <a:pt x="11951" y="957"/>
                  </a:lnTo>
                  <a:lnTo>
                    <a:pt x="12033" y="439"/>
                  </a:lnTo>
                  <a:cubicBezTo>
                    <a:pt x="12570" y="361"/>
                    <a:pt x="13111" y="325"/>
                    <a:pt x="13638" y="320"/>
                  </a:cubicBezTo>
                  <a:lnTo>
                    <a:pt x="13638" y="320"/>
                  </a:lnTo>
                  <a:cubicBezTo>
                    <a:pt x="13748" y="520"/>
                    <a:pt x="13657" y="698"/>
                    <a:pt x="13529" y="907"/>
                  </a:cubicBezTo>
                  <a:cubicBezTo>
                    <a:pt x="13425" y="1075"/>
                    <a:pt x="13370" y="1407"/>
                    <a:pt x="13529" y="1594"/>
                  </a:cubicBezTo>
                  <a:cubicBezTo>
                    <a:pt x="13592" y="1667"/>
                    <a:pt x="13689" y="1690"/>
                    <a:pt x="13785" y="1690"/>
                  </a:cubicBezTo>
                  <a:cubicBezTo>
                    <a:pt x="13930" y="1690"/>
                    <a:pt x="14071" y="1637"/>
                    <a:pt x="14080" y="1635"/>
                  </a:cubicBezTo>
                  <a:cubicBezTo>
                    <a:pt x="14330" y="1539"/>
                    <a:pt x="14443" y="1271"/>
                    <a:pt x="14352" y="998"/>
                  </a:cubicBezTo>
                  <a:cubicBezTo>
                    <a:pt x="14330" y="930"/>
                    <a:pt x="14280" y="880"/>
                    <a:pt x="14239" y="834"/>
                  </a:cubicBezTo>
                  <a:cubicBezTo>
                    <a:pt x="14211" y="802"/>
                    <a:pt x="14184" y="775"/>
                    <a:pt x="14170" y="752"/>
                  </a:cubicBezTo>
                  <a:cubicBezTo>
                    <a:pt x="14152" y="716"/>
                    <a:pt x="13989" y="420"/>
                    <a:pt x="14152" y="316"/>
                  </a:cubicBezTo>
                  <a:cubicBezTo>
                    <a:pt x="14167" y="307"/>
                    <a:pt x="14191" y="303"/>
                    <a:pt x="14219" y="303"/>
                  </a:cubicBezTo>
                  <a:cubicBezTo>
                    <a:pt x="14261" y="303"/>
                    <a:pt x="14310" y="310"/>
                    <a:pt x="14348" y="316"/>
                  </a:cubicBezTo>
                  <a:cubicBezTo>
                    <a:pt x="14375" y="320"/>
                    <a:pt x="14407" y="325"/>
                    <a:pt x="14430" y="325"/>
                  </a:cubicBezTo>
                  <a:lnTo>
                    <a:pt x="14912" y="357"/>
                  </a:lnTo>
                  <a:lnTo>
                    <a:pt x="15389" y="329"/>
                  </a:lnTo>
                  <a:cubicBezTo>
                    <a:pt x="15439" y="661"/>
                    <a:pt x="15639" y="2007"/>
                    <a:pt x="15698" y="3376"/>
                  </a:cubicBezTo>
                  <a:cubicBezTo>
                    <a:pt x="15776" y="5118"/>
                    <a:pt x="15753" y="6955"/>
                    <a:pt x="15726" y="8724"/>
                  </a:cubicBezTo>
                  <a:cubicBezTo>
                    <a:pt x="15698" y="10684"/>
                    <a:pt x="15671" y="12708"/>
                    <a:pt x="15780" y="14632"/>
                  </a:cubicBezTo>
                  <a:cubicBezTo>
                    <a:pt x="15189" y="14686"/>
                    <a:pt x="14548" y="14695"/>
                    <a:pt x="13929" y="14704"/>
                  </a:cubicBezTo>
                  <a:cubicBezTo>
                    <a:pt x="13379" y="14713"/>
                    <a:pt x="12811" y="14723"/>
                    <a:pt x="12279" y="14763"/>
                  </a:cubicBezTo>
                  <a:cubicBezTo>
                    <a:pt x="8286" y="15073"/>
                    <a:pt x="4216" y="15246"/>
                    <a:pt x="182" y="15273"/>
                  </a:cubicBezTo>
                  <a:cubicBezTo>
                    <a:pt x="177" y="15273"/>
                    <a:pt x="173" y="15268"/>
                    <a:pt x="173" y="15268"/>
                  </a:cubicBezTo>
                  <a:cubicBezTo>
                    <a:pt x="268" y="14159"/>
                    <a:pt x="350" y="13049"/>
                    <a:pt x="414" y="11971"/>
                  </a:cubicBezTo>
                  <a:cubicBezTo>
                    <a:pt x="660" y="8119"/>
                    <a:pt x="750" y="4195"/>
                    <a:pt x="687" y="302"/>
                  </a:cubicBezTo>
                  <a:lnTo>
                    <a:pt x="687" y="298"/>
                  </a:lnTo>
                  <a:lnTo>
                    <a:pt x="700" y="298"/>
                  </a:lnTo>
                  <a:lnTo>
                    <a:pt x="719" y="307"/>
                  </a:lnTo>
                  <a:lnTo>
                    <a:pt x="741" y="302"/>
                  </a:lnTo>
                  <a:cubicBezTo>
                    <a:pt x="810" y="311"/>
                    <a:pt x="887" y="316"/>
                    <a:pt x="964" y="320"/>
                  </a:cubicBezTo>
                  <a:cubicBezTo>
                    <a:pt x="1278" y="348"/>
                    <a:pt x="1710" y="389"/>
                    <a:pt x="1828" y="593"/>
                  </a:cubicBezTo>
                  <a:cubicBezTo>
                    <a:pt x="1878" y="689"/>
                    <a:pt x="1865" y="821"/>
                    <a:pt x="1787" y="993"/>
                  </a:cubicBezTo>
                  <a:cubicBezTo>
                    <a:pt x="1774" y="1021"/>
                    <a:pt x="1755" y="1052"/>
                    <a:pt x="1733" y="1084"/>
                  </a:cubicBezTo>
                  <a:cubicBezTo>
                    <a:pt x="1701" y="1139"/>
                    <a:pt x="1665" y="1193"/>
                    <a:pt x="1646" y="1257"/>
                  </a:cubicBezTo>
                  <a:cubicBezTo>
                    <a:pt x="1583" y="1471"/>
                    <a:pt x="1596" y="1644"/>
                    <a:pt x="1687" y="1762"/>
                  </a:cubicBezTo>
                  <a:cubicBezTo>
                    <a:pt x="1769" y="1876"/>
                    <a:pt x="1910" y="1935"/>
                    <a:pt x="2092" y="1935"/>
                  </a:cubicBezTo>
                  <a:lnTo>
                    <a:pt x="2256" y="1912"/>
                  </a:lnTo>
                  <a:cubicBezTo>
                    <a:pt x="2338" y="1898"/>
                    <a:pt x="2406" y="1876"/>
                    <a:pt x="2460" y="1835"/>
                  </a:cubicBezTo>
                  <a:cubicBezTo>
                    <a:pt x="2633" y="1771"/>
                    <a:pt x="2729" y="1612"/>
                    <a:pt x="2715" y="1421"/>
                  </a:cubicBezTo>
                  <a:cubicBezTo>
                    <a:pt x="2701" y="1257"/>
                    <a:pt x="2583" y="1057"/>
                    <a:pt x="2419" y="930"/>
                  </a:cubicBezTo>
                  <a:cubicBezTo>
                    <a:pt x="2333" y="730"/>
                    <a:pt x="2288" y="543"/>
                    <a:pt x="2365" y="284"/>
                  </a:cubicBezTo>
                  <a:lnTo>
                    <a:pt x="2369" y="284"/>
                  </a:lnTo>
                  <a:cubicBezTo>
                    <a:pt x="2620" y="254"/>
                    <a:pt x="2866" y="239"/>
                    <a:pt x="3113" y="239"/>
                  </a:cubicBezTo>
                  <a:cubicBezTo>
                    <a:pt x="3319" y="239"/>
                    <a:pt x="3525" y="250"/>
                    <a:pt x="3734" y="270"/>
                  </a:cubicBezTo>
                  <a:lnTo>
                    <a:pt x="3816" y="861"/>
                  </a:lnTo>
                  <a:cubicBezTo>
                    <a:pt x="3634" y="902"/>
                    <a:pt x="3506" y="1021"/>
                    <a:pt x="3461" y="1180"/>
                  </a:cubicBezTo>
                  <a:cubicBezTo>
                    <a:pt x="3438" y="1262"/>
                    <a:pt x="3443" y="1353"/>
                    <a:pt x="3470" y="1444"/>
                  </a:cubicBezTo>
                  <a:cubicBezTo>
                    <a:pt x="3474" y="1503"/>
                    <a:pt x="3502" y="1557"/>
                    <a:pt x="3552" y="1598"/>
                  </a:cubicBezTo>
                  <a:cubicBezTo>
                    <a:pt x="3588" y="1644"/>
                    <a:pt x="3625" y="1675"/>
                    <a:pt x="3670" y="1703"/>
                  </a:cubicBezTo>
                  <a:cubicBezTo>
                    <a:pt x="3731" y="1737"/>
                    <a:pt x="3796" y="1755"/>
                    <a:pt x="3861" y="1755"/>
                  </a:cubicBezTo>
                  <a:cubicBezTo>
                    <a:pt x="3941" y="1755"/>
                    <a:pt x="4022" y="1728"/>
                    <a:pt x="4098" y="1675"/>
                  </a:cubicBezTo>
                  <a:cubicBezTo>
                    <a:pt x="4248" y="1566"/>
                    <a:pt x="4339" y="1380"/>
                    <a:pt x="4320" y="1203"/>
                  </a:cubicBezTo>
                  <a:cubicBezTo>
                    <a:pt x="4339" y="1062"/>
                    <a:pt x="4307" y="934"/>
                    <a:pt x="4279" y="811"/>
                  </a:cubicBezTo>
                  <a:cubicBezTo>
                    <a:pt x="4275" y="789"/>
                    <a:pt x="4266" y="766"/>
                    <a:pt x="4261" y="743"/>
                  </a:cubicBezTo>
                  <a:cubicBezTo>
                    <a:pt x="4220" y="548"/>
                    <a:pt x="4202" y="402"/>
                    <a:pt x="4248" y="229"/>
                  </a:cubicBezTo>
                  <a:lnTo>
                    <a:pt x="5548" y="175"/>
                  </a:lnTo>
                  <a:close/>
                  <a:moveTo>
                    <a:pt x="5601" y="1"/>
                  </a:moveTo>
                  <a:cubicBezTo>
                    <a:pt x="5596" y="1"/>
                    <a:pt x="5590" y="1"/>
                    <a:pt x="5585" y="2"/>
                  </a:cubicBezTo>
                  <a:lnTo>
                    <a:pt x="4243" y="57"/>
                  </a:lnTo>
                  <a:cubicBezTo>
                    <a:pt x="4170" y="61"/>
                    <a:pt x="4111" y="107"/>
                    <a:pt x="4093" y="179"/>
                  </a:cubicBezTo>
                  <a:cubicBezTo>
                    <a:pt x="4034" y="389"/>
                    <a:pt x="4052" y="561"/>
                    <a:pt x="4102" y="780"/>
                  </a:cubicBezTo>
                  <a:cubicBezTo>
                    <a:pt x="4107" y="802"/>
                    <a:pt x="4111" y="830"/>
                    <a:pt x="4120" y="852"/>
                  </a:cubicBezTo>
                  <a:cubicBezTo>
                    <a:pt x="4148" y="971"/>
                    <a:pt x="4170" y="1080"/>
                    <a:pt x="4157" y="1189"/>
                  </a:cubicBezTo>
                  <a:lnTo>
                    <a:pt x="4157" y="1198"/>
                  </a:lnTo>
                  <a:lnTo>
                    <a:pt x="4157" y="1212"/>
                  </a:lnTo>
                  <a:cubicBezTo>
                    <a:pt x="4170" y="1325"/>
                    <a:pt x="4107" y="1457"/>
                    <a:pt x="4007" y="1530"/>
                  </a:cubicBezTo>
                  <a:cubicBezTo>
                    <a:pt x="3974" y="1554"/>
                    <a:pt x="3922" y="1581"/>
                    <a:pt x="3860" y="1581"/>
                  </a:cubicBezTo>
                  <a:cubicBezTo>
                    <a:pt x="3826" y="1581"/>
                    <a:pt x="3790" y="1573"/>
                    <a:pt x="3752" y="1553"/>
                  </a:cubicBezTo>
                  <a:cubicBezTo>
                    <a:pt x="3725" y="1535"/>
                    <a:pt x="3702" y="1512"/>
                    <a:pt x="3679" y="1484"/>
                  </a:cubicBezTo>
                  <a:lnTo>
                    <a:pt x="3670" y="1475"/>
                  </a:lnTo>
                  <a:lnTo>
                    <a:pt x="3665" y="1471"/>
                  </a:lnTo>
                  <a:cubicBezTo>
                    <a:pt x="3647" y="1457"/>
                    <a:pt x="3638" y="1439"/>
                    <a:pt x="3638" y="1421"/>
                  </a:cubicBezTo>
                  <a:lnTo>
                    <a:pt x="3638" y="1407"/>
                  </a:lnTo>
                  <a:lnTo>
                    <a:pt x="3634" y="1394"/>
                  </a:lnTo>
                  <a:cubicBezTo>
                    <a:pt x="3611" y="1339"/>
                    <a:pt x="3611" y="1275"/>
                    <a:pt x="3625" y="1225"/>
                  </a:cubicBezTo>
                  <a:cubicBezTo>
                    <a:pt x="3665" y="1080"/>
                    <a:pt x="3806" y="1034"/>
                    <a:pt x="3888" y="1021"/>
                  </a:cubicBezTo>
                  <a:lnTo>
                    <a:pt x="3947" y="998"/>
                  </a:lnTo>
                  <a:lnTo>
                    <a:pt x="3966" y="971"/>
                  </a:lnTo>
                  <a:cubicBezTo>
                    <a:pt x="3984" y="939"/>
                    <a:pt x="3993" y="893"/>
                    <a:pt x="3988" y="852"/>
                  </a:cubicBezTo>
                  <a:lnTo>
                    <a:pt x="3897" y="229"/>
                  </a:lnTo>
                  <a:cubicBezTo>
                    <a:pt x="3884" y="148"/>
                    <a:pt x="3811" y="102"/>
                    <a:pt x="3747" y="97"/>
                  </a:cubicBezTo>
                  <a:cubicBezTo>
                    <a:pt x="3534" y="77"/>
                    <a:pt x="3324" y="66"/>
                    <a:pt x="3114" y="66"/>
                  </a:cubicBezTo>
                  <a:cubicBezTo>
                    <a:pt x="2862" y="66"/>
                    <a:pt x="2609" y="81"/>
                    <a:pt x="2351" y="111"/>
                  </a:cubicBezTo>
                  <a:cubicBezTo>
                    <a:pt x="2283" y="116"/>
                    <a:pt x="2228" y="161"/>
                    <a:pt x="2210" y="229"/>
                  </a:cubicBezTo>
                  <a:cubicBezTo>
                    <a:pt x="2128" y="502"/>
                    <a:pt x="2147" y="734"/>
                    <a:pt x="2278" y="1021"/>
                  </a:cubicBezTo>
                  <a:lnTo>
                    <a:pt x="2288" y="1043"/>
                  </a:lnTo>
                  <a:lnTo>
                    <a:pt x="2306" y="1052"/>
                  </a:lnTo>
                  <a:cubicBezTo>
                    <a:pt x="2433" y="1148"/>
                    <a:pt x="2538" y="1312"/>
                    <a:pt x="2547" y="1434"/>
                  </a:cubicBezTo>
                  <a:cubicBezTo>
                    <a:pt x="2560" y="1594"/>
                    <a:pt x="2456" y="1653"/>
                    <a:pt x="2397" y="1675"/>
                  </a:cubicBezTo>
                  <a:lnTo>
                    <a:pt x="2383" y="1680"/>
                  </a:lnTo>
                  <a:lnTo>
                    <a:pt x="2369" y="1689"/>
                  </a:lnTo>
                  <a:cubicBezTo>
                    <a:pt x="2338" y="1712"/>
                    <a:pt x="2292" y="1730"/>
                    <a:pt x="2233" y="1744"/>
                  </a:cubicBezTo>
                  <a:lnTo>
                    <a:pt x="2087" y="1762"/>
                  </a:lnTo>
                  <a:cubicBezTo>
                    <a:pt x="2001" y="1762"/>
                    <a:pt x="1883" y="1744"/>
                    <a:pt x="1819" y="1657"/>
                  </a:cubicBezTo>
                  <a:cubicBezTo>
                    <a:pt x="1765" y="1585"/>
                    <a:pt x="1760" y="1462"/>
                    <a:pt x="1806" y="1307"/>
                  </a:cubicBezTo>
                  <a:cubicBezTo>
                    <a:pt x="1819" y="1266"/>
                    <a:pt x="1846" y="1225"/>
                    <a:pt x="1874" y="1180"/>
                  </a:cubicBezTo>
                  <a:cubicBezTo>
                    <a:pt x="1896" y="1143"/>
                    <a:pt x="1919" y="1107"/>
                    <a:pt x="1937" y="1066"/>
                  </a:cubicBezTo>
                  <a:cubicBezTo>
                    <a:pt x="2042" y="839"/>
                    <a:pt x="2056" y="652"/>
                    <a:pt x="1974" y="507"/>
                  </a:cubicBezTo>
                  <a:cubicBezTo>
                    <a:pt x="1815" y="220"/>
                    <a:pt x="1351" y="184"/>
                    <a:pt x="978" y="152"/>
                  </a:cubicBezTo>
                  <a:cubicBezTo>
                    <a:pt x="901" y="143"/>
                    <a:pt x="828" y="138"/>
                    <a:pt x="764" y="129"/>
                  </a:cubicBezTo>
                  <a:lnTo>
                    <a:pt x="732" y="129"/>
                  </a:lnTo>
                  <a:cubicBezTo>
                    <a:pt x="720" y="127"/>
                    <a:pt x="708" y="126"/>
                    <a:pt x="695" y="126"/>
                  </a:cubicBezTo>
                  <a:cubicBezTo>
                    <a:pt x="657" y="126"/>
                    <a:pt x="618" y="137"/>
                    <a:pt x="587" y="161"/>
                  </a:cubicBezTo>
                  <a:cubicBezTo>
                    <a:pt x="546" y="193"/>
                    <a:pt x="519" y="248"/>
                    <a:pt x="519" y="307"/>
                  </a:cubicBezTo>
                  <a:cubicBezTo>
                    <a:pt x="582" y="4195"/>
                    <a:pt x="491" y="8115"/>
                    <a:pt x="250" y="11962"/>
                  </a:cubicBezTo>
                  <a:cubicBezTo>
                    <a:pt x="182" y="13040"/>
                    <a:pt x="100" y="14145"/>
                    <a:pt x="5" y="15255"/>
                  </a:cubicBezTo>
                  <a:cubicBezTo>
                    <a:pt x="0" y="15300"/>
                    <a:pt x="18" y="15346"/>
                    <a:pt x="50" y="15386"/>
                  </a:cubicBezTo>
                  <a:cubicBezTo>
                    <a:pt x="87" y="15423"/>
                    <a:pt x="132" y="15446"/>
                    <a:pt x="182" y="15446"/>
                  </a:cubicBezTo>
                  <a:cubicBezTo>
                    <a:pt x="182" y="15446"/>
                    <a:pt x="182" y="15446"/>
                    <a:pt x="187" y="15441"/>
                  </a:cubicBezTo>
                  <a:cubicBezTo>
                    <a:pt x="4220" y="15414"/>
                    <a:pt x="8295" y="15241"/>
                    <a:pt x="12292" y="14932"/>
                  </a:cubicBezTo>
                  <a:cubicBezTo>
                    <a:pt x="12820" y="14891"/>
                    <a:pt x="13384" y="14882"/>
                    <a:pt x="13934" y="14873"/>
                  </a:cubicBezTo>
                  <a:cubicBezTo>
                    <a:pt x="14562" y="14868"/>
                    <a:pt x="15212" y="14854"/>
                    <a:pt x="15817" y="14800"/>
                  </a:cubicBezTo>
                  <a:cubicBezTo>
                    <a:pt x="15834" y="14813"/>
                    <a:pt x="15852" y="14816"/>
                    <a:pt x="15867" y="14816"/>
                  </a:cubicBezTo>
                  <a:cubicBezTo>
                    <a:pt x="15884" y="14816"/>
                    <a:pt x="15898" y="14811"/>
                    <a:pt x="15903" y="14809"/>
                  </a:cubicBezTo>
                  <a:cubicBezTo>
                    <a:pt x="15958" y="14786"/>
                    <a:pt x="15953" y="14732"/>
                    <a:pt x="15953" y="14700"/>
                  </a:cubicBezTo>
                  <a:cubicBezTo>
                    <a:pt x="15839" y="12758"/>
                    <a:pt x="15867" y="10707"/>
                    <a:pt x="15894" y="8724"/>
                  </a:cubicBezTo>
                  <a:cubicBezTo>
                    <a:pt x="15921" y="6951"/>
                    <a:pt x="15944" y="5113"/>
                    <a:pt x="15867" y="3367"/>
                  </a:cubicBezTo>
                  <a:cubicBezTo>
                    <a:pt x="15799" y="1785"/>
                    <a:pt x="15548" y="238"/>
                    <a:pt x="15544" y="225"/>
                  </a:cubicBezTo>
                  <a:lnTo>
                    <a:pt x="15530" y="148"/>
                  </a:lnTo>
                  <a:lnTo>
                    <a:pt x="14912" y="179"/>
                  </a:lnTo>
                  <a:lnTo>
                    <a:pt x="14439" y="148"/>
                  </a:lnTo>
                  <a:cubicBezTo>
                    <a:pt x="14421" y="148"/>
                    <a:pt x="14398" y="143"/>
                    <a:pt x="14371" y="143"/>
                  </a:cubicBezTo>
                  <a:cubicBezTo>
                    <a:pt x="14325" y="135"/>
                    <a:pt x="14276" y="127"/>
                    <a:pt x="14227" y="127"/>
                  </a:cubicBezTo>
                  <a:cubicBezTo>
                    <a:pt x="14169" y="127"/>
                    <a:pt x="14111" y="138"/>
                    <a:pt x="14061" y="170"/>
                  </a:cubicBezTo>
                  <a:cubicBezTo>
                    <a:pt x="13839" y="316"/>
                    <a:pt x="13902" y="616"/>
                    <a:pt x="14025" y="834"/>
                  </a:cubicBezTo>
                  <a:cubicBezTo>
                    <a:pt x="14052" y="875"/>
                    <a:pt x="14084" y="916"/>
                    <a:pt x="14120" y="948"/>
                  </a:cubicBezTo>
                  <a:cubicBezTo>
                    <a:pt x="14152" y="984"/>
                    <a:pt x="14184" y="1021"/>
                    <a:pt x="14193" y="1048"/>
                  </a:cubicBezTo>
                  <a:cubicBezTo>
                    <a:pt x="14257" y="1234"/>
                    <a:pt x="14189" y="1407"/>
                    <a:pt x="14025" y="1466"/>
                  </a:cubicBezTo>
                  <a:cubicBezTo>
                    <a:pt x="13951" y="1494"/>
                    <a:pt x="13860" y="1512"/>
                    <a:pt x="13785" y="1512"/>
                  </a:cubicBezTo>
                  <a:cubicBezTo>
                    <a:pt x="13727" y="1512"/>
                    <a:pt x="13679" y="1501"/>
                    <a:pt x="13657" y="1475"/>
                  </a:cubicBezTo>
                  <a:cubicBezTo>
                    <a:pt x="13557" y="1362"/>
                    <a:pt x="13597" y="1116"/>
                    <a:pt x="13670" y="993"/>
                  </a:cubicBezTo>
                  <a:cubicBezTo>
                    <a:pt x="13784" y="811"/>
                    <a:pt x="13952" y="534"/>
                    <a:pt x="13784" y="225"/>
                  </a:cubicBezTo>
                  <a:cubicBezTo>
                    <a:pt x="13752" y="175"/>
                    <a:pt x="13702" y="143"/>
                    <a:pt x="13643" y="143"/>
                  </a:cubicBezTo>
                  <a:cubicBezTo>
                    <a:pt x="13102" y="148"/>
                    <a:pt x="12547" y="188"/>
                    <a:pt x="11997" y="266"/>
                  </a:cubicBezTo>
                  <a:cubicBezTo>
                    <a:pt x="11938" y="275"/>
                    <a:pt x="11883" y="334"/>
                    <a:pt x="11874" y="393"/>
                  </a:cubicBezTo>
                  <a:lnTo>
                    <a:pt x="11788" y="925"/>
                  </a:lnTo>
                  <a:cubicBezTo>
                    <a:pt x="11778" y="975"/>
                    <a:pt x="11792" y="1030"/>
                    <a:pt x="11824" y="1066"/>
                  </a:cubicBezTo>
                  <a:cubicBezTo>
                    <a:pt x="11847" y="1098"/>
                    <a:pt x="11878" y="1116"/>
                    <a:pt x="11915" y="1121"/>
                  </a:cubicBezTo>
                  <a:cubicBezTo>
                    <a:pt x="12042" y="1203"/>
                    <a:pt x="12106" y="1275"/>
                    <a:pt x="12106" y="1334"/>
                  </a:cubicBezTo>
                  <a:cubicBezTo>
                    <a:pt x="12101" y="1398"/>
                    <a:pt x="12010" y="1480"/>
                    <a:pt x="11851" y="1553"/>
                  </a:cubicBezTo>
                  <a:cubicBezTo>
                    <a:pt x="11810" y="1562"/>
                    <a:pt x="11768" y="1566"/>
                    <a:pt x="11726" y="1566"/>
                  </a:cubicBezTo>
                  <a:cubicBezTo>
                    <a:pt x="11641" y="1566"/>
                    <a:pt x="11556" y="1547"/>
                    <a:pt x="11474" y="1507"/>
                  </a:cubicBezTo>
                  <a:cubicBezTo>
                    <a:pt x="11265" y="1344"/>
                    <a:pt x="11255" y="1266"/>
                    <a:pt x="11260" y="1248"/>
                  </a:cubicBezTo>
                  <a:cubicBezTo>
                    <a:pt x="11265" y="1193"/>
                    <a:pt x="11365" y="1143"/>
                    <a:pt x="11451" y="1098"/>
                  </a:cubicBezTo>
                  <a:cubicBezTo>
                    <a:pt x="11542" y="1052"/>
                    <a:pt x="11633" y="1007"/>
                    <a:pt x="11674" y="930"/>
                  </a:cubicBezTo>
                  <a:cubicBezTo>
                    <a:pt x="11765" y="757"/>
                    <a:pt x="11719" y="511"/>
                    <a:pt x="11683" y="334"/>
                  </a:cubicBezTo>
                  <a:lnTo>
                    <a:pt x="11674" y="284"/>
                  </a:lnTo>
                  <a:cubicBezTo>
                    <a:pt x="11661" y="214"/>
                    <a:pt x="11597" y="156"/>
                    <a:pt x="11523" y="156"/>
                  </a:cubicBezTo>
                  <a:cubicBezTo>
                    <a:pt x="11520" y="156"/>
                    <a:pt x="11517" y="156"/>
                    <a:pt x="11515" y="157"/>
                  </a:cubicBezTo>
                  <a:lnTo>
                    <a:pt x="9978" y="211"/>
                  </a:lnTo>
                  <a:lnTo>
                    <a:pt x="9950" y="238"/>
                  </a:lnTo>
                  <a:cubicBezTo>
                    <a:pt x="9905" y="298"/>
                    <a:pt x="9868" y="366"/>
                    <a:pt x="9841" y="461"/>
                  </a:cubicBezTo>
                  <a:lnTo>
                    <a:pt x="9837" y="470"/>
                  </a:lnTo>
                  <a:cubicBezTo>
                    <a:pt x="9832" y="516"/>
                    <a:pt x="9828" y="561"/>
                    <a:pt x="9818" y="602"/>
                  </a:cubicBezTo>
                  <a:lnTo>
                    <a:pt x="9818" y="639"/>
                  </a:lnTo>
                  <a:lnTo>
                    <a:pt x="9823" y="652"/>
                  </a:lnTo>
                  <a:cubicBezTo>
                    <a:pt x="9846" y="748"/>
                    <a:pt x="9891" y="843"/>
                    <a:pt x="9937" y="934"/>
                  </a:cubicBezTo>
                  <a:cubicBezTo>
                    <a:pt x="9996" y="1057"/>
                    <a:pt x="10059" y="1180"/>
                    <a:pt x="10055" y="1275"/>
                  </a:cubicBezTo>
                  <a:cubicBezTo>
                    <a:pt x="10050" y="1348"/>
                    <a:pt x="10032" y="1398"/>
                    <a:pt x="9996" y="1430"/>
                  </a:cubicBezTo>
                  <a:cubicBezTo>
                    <a:pt x="9955" y="1466"/>
                    <a:pt x="9905" y="1466"/>
                    <a:pt x="9868" y="1466"/>
                  </a:cubicBezTo>
                  <a:lnTo>
                    <a:pt x="9837" y="1466"/>
                  </a:lnTo>
                  <a:cubicBezTo>
                    <a:pt x="9816" y="1473"/>
                    <a:pt x="9791" y="1476"/>
                    <a:pt x="9764" y="1476"/>
                  </a:cubicBezTo>
                  <a:cubicBezTo>
                    <a:pt x="9731" y="1476"/>
                    <a:pt x="9694" y="1472"/>
                    <a:pt x="9650" y="1462"/>
                  </a:cubicBezTo>
                  <a:cubicBezTo>
                    <a:pt x="9464" y="1425"/>
                    <a:pt x="9405" y="1316"/>
                    <a:pt x="9441" y="1107"/>
                  </a:cubicBezTo>
                  <a:cubicBezTo>
                    <a:pt x="9455" y="1043"/>
                    <a:pt x="9482" y="984"/>
                    <a:pt x="9514" y="916"/>
                  </a:cubicBezTo>
                  <a:cubicBezTo>
                    <a:pt x="9536" y="871"/>
                    <a:pt x="9559" y="825"/>
                    <a:pt x="9577" y="775"/>
                  </a:cubicBezTo>
                  <a:cubicBezTo>
                    <a:pt x="9637" y="598"/>
                    <a:pt x="9659" y="443"/>
                    <a:pt x="9568" y="252"/>
                  </a:cubicBezTo>
                  <a:cubicBezTo>
                    <a:pt x="9546" y="202"/>
                    <a:pt x="9482" y="166"/>
                    <a:pt x="9427" y="166"/>
                  </a:cubicBezTo>
                  <a:lnTo>
                    <a:pt x="8140" y="207"/>
                  </a:lnTo>
                  <a:cubicBezTo>
                    <a:pt x="8095" y="211"/>
                    <a:pt x="8054" y="229"/>
                    <a:pt x="8022" y="266"/>
                  </a:cubicBezTo>
                  <a:cubicBezTo>
                    <a:pt x="7995" y="298"/>
                    <a:pt x="7981" y="339"/>
                    <a:pt x="7986" y="379"/>
                  </a:cubicBezTo>
                  <a:cubicBezTo>
                    <a:pt x="7990" y="470"/>
                    <a:pt x="7977" y="552"/>
                    <a:pt x="7968" y="630"/>
                  </a:cubicBezTo>
                  <a:cubicBezTo>
                    <a:pt x="7940" y="798"/>
                    <a:pt x="7913" y="975"/>
                    <a:pt x="8122" y="1157"/>
                  </a:cubicBezTo>
                  <a:cubicBezTo>
                    <a:pt x="8149" y="1180"/>
                    <a:pt x="8181" y="1203"/>
                    <a:pt x="8218" y="1221"/>
                  </a:cubicBezTo>
                  <a:cubicBezTo>
                    <a:pt x="8286" y="1266"/>
                    <a:pt x="8368" y="1321"/>
                    <a:pt x="8377" y="1380"/>
                  </a:cubicBezTo>
                  <a:cubicBezTo>
                    <a:pt x="8386" y="1448"/>
                    <a:pt x="8372" y="1503"/>
                    <a:pt x="8331" y="1548"/>
                  </a:cubicBezTo>
                  <a:cubicBezTo>
                    <a:pt x="8252" y="1636"/>
                    <a:pt x="8087" y="1686"/>
                    <a:pt x="7955" y="1686"/>
                  </a:cubicBezTo>
                  <a:cubicBezTo>
                    <a:pt x="7944" y="1686"/>
                    <a:pt x="7933" y="1685"/>
                    <a:pt x="7922" y="1685"/>
                  </a:cubicBezTo>
                  <a:cubicBezTo>
                    <a:pt x="7808" y="1680"/>
                    <a:pt x="7590" y="1630"/>
                    <a:pt x="7513" y="1566"/>
                  </a:cubicBezTo>
                  <a:cubicBezTo>
                    <a:pt x="7340" y="1425"/>
                    <a:pt x="7408" y="1284"/>
                    <a:pt x="7545" y="1071"/>
                  </a:cubicBezTo>
                  <a:cubicBezTo>
                    <a:pt x="7563" y="1034"/>
                    <a:pt x="7581" y="1007"/>
                    <a:pt x="7599" y="975"/>
                  </a:cubicBezTo>
                  <a:cubicBezTo>
                    <a:pt x="7763" y="684"/>
                    <a:pt x="7849" y="316"/>
                    <a:pt x="7613" y="161"/>
                  </a:cubicBezTo>
                  <a:cubicBezTo>
                    <a:pt x="7551" y="124"/>
                    <a:pt x="7471" y="113"/>
                    <a:pt x="7386" y="113"/>
                  </a:cubicBezTo>
                  <a:cubicBezTo>
                    <a:pt x="7314" y="113"/>
                    <a:pt x="7238" y="121"/>
                    <a:pt x="7167" y="129"/>
                  </a:cubicBezTo>
                  <a:cubicBezTo>
                    <a:pt x="7113" y="138"/>
                    <a:pt x="7063" y="143"/>
                    <a:pt x="7031" y="143"/>
                  </a:cubicBezTo>
                  <a:cubicBezTo>
                    <a:pt x="6744" y="143"/>
                    <a:pt x="6449" y="138"/>
                    <a:pt x="6121" y="125"/>
                  </a:cubicBezTo>
                  <a:cubicBezTo>
                    <a:pt x="6035" y="125"/>
                    <a:pt x="5962" y="193"/>
                    <a:pt x="5957" y="284"/>
                  </a:cubicBezTo>
                  <a:lnTo>
                    <a:pt x="5921" y="948"/>
                  </a:lnTo>
                  <a:lnTo>
                    <a:pt x="5971" y="975"/>
                  </a:lnTo>
                  <a:cubicBezTo>
                    <a:pt x="6112" y="1039"/>
                    <a:pt x="6217" y="1143"/>
                    <a:pt x="6239" y="1239"/>
                  </a:cubicBezTo>
                  <a:cubicBezTo>
                    <a:pt x="6253" y="1303"/>
                    <a:pt x="6239" y="1362"/>
                    <a:pt x="6189" y="1430"/>
                  </a:cubicBezTo>
                  <a:cubicBezTo>
                    <a:pt x="6124" y="1520"/>
                    <a:pt x="6000" y="1573"/>
                    <a:pt x="5853" y="1573"/>
                  </a:cubicBezTo>
                  <a:cubicBezTo>
                    <a:pt x="5837" y="1573"/>
                    <a:pt x="5820" y="1572"/>
                    <a:pt x="5803" y="1571"/>
                  </a:cubicBezTo>
                  <a:lnTo>
                    <a:pt x="5789" y="1571"/>
                  </a:lnTo>
                  <a:cubicBezTo>
                    <a:pt x="5780" y="1572"/>
                    <a:pt x="5772" y="1572"/>
                    <a:pt x="5763" y="1572"/>
                  </a:cubicBezTo>
                  <a:cubicBezTo>
                    <a:pt x="5666" y="1572"/>
                    <a:pt x="5569" y="1528"/>
                    <a:pt x="5494" y="1453"/>
                  </a:cubicBezTo>
                  <a:cubicBezTo>
                    <a:pt x="5439" y="1398"/>
                    <a:pt x="5407" y="1330"/>
                    <a:pt x="5403" y="1271"/>
                  </a:cubicBezTo>
                  <a:lnTo>
                    <a:pt x="5403" y="1243"/>
                  </a:lnTo>
                  <a:cubicBezTo>
                    <a:pt x="5407" y="1203"/>
                    <a:pt x="5425" y="1166"/>
                    <a:pt x="5462" y="1134"/>
                  </a:cubicBezTo>
                  <a:lnTo>
                    <a:pt x="5471" y="1125"/>
                  </a:lnTo>
                  <a:cubicBezTo>
                    <a:pt x="5494" y="1098"/>
                    <a:pt x="5521" y="1071"/>
                    <a:pt x="5553" y="1048"/>
                  </a:cubicBezTo>
                  <a:lnTo>
                    <a:pt x="5580" y="1021"/>
                  </a:lnTo>
                  <a:lnTo>
                    <a:pt x="5585" y="1012"/>
                  </a:lnTo>
                  <a:cubicBezTo>
                    <a:pt x="5585" y="1012"/>
                    <a:pt x="5589" y="1012"/>
                    <a:pt x="5594" y="1007"/>
                  </a:cubicBezTo>
                  <a:lnTo>
                    <a:pt x="5607" y="998"/>
                  </a:lnTo>
                  <a:cubicBezTo>
                    <a:pt x="5644" y="962"/>
                    <a:pt x="5685" y="916"/>
                    <a:pt x="5716" y="843"/>
                  </a:cubicBezTo>
                  <a:cubicBezTo>
                    <a:pt x="5757" y="743"/>
                    <a:pt x="5776" y="634"/>
                    <a:pt x="5766" y="493"/>
                  </a:cubicBezTo>
                  <a:lnTo>
                    <a:pt x="5762" y="457"/>
                  </a:lnTo>
                  <a:cubicBezTo>
                    <a:pt x="5753" y="407"/>
                    <a:pt x="5744" y="352"/>
                    <a:pt x="5739" y="298"/>
                  </a:cubicBezTo>
                  <a:lnTo>
                    <a:pt x="5739" y="284"/>
                  </a:lnTo>
                  <a:lnTo>
                    <a:pt x="5735" y="270"/>
                  </a:lnTo>
                  <a:cubicBezTo>
                    <a:pt x="5735" y="266"/>
                    <a:pt x="5735" y="266"/>
                    <a:pt x="5735" y="266"/>
                  </a:cubicBezTo>
                  <a:cubicBezTo>
                    <a:pt x="5721" y="207"/>
                    <a:pt x="5716" y="148"/>
                    <a:pt x="5712" y="88"/>
                  </a:cubicBezTo>
                  <a:lnTo>
                    <a:pt x="5707" y="47"/>
                  </a:lnTo>
                  <a:lnTo>
                    <a:pt x="5671" y="25"/>
                  </a:lnTo>
                  <a:cubicBezTo>
                    <a:pt x="5652" y="10"/>
                    <a:pt x="5627" y="1"/>
                    <a:pt x="5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479" name="Google Shape;479;p13"/>
          <p:cNvGrpSpPr/>
          <p:nvPr/>
        </p:nvGrpSpPr>
        <p:grpSpPr>
          <a:xfrm>
            <a:off x="886726" y="2729163"/>
            <a:ext cx="2292040" cy="2874976"/>
            <a:chOff x="523300" y="1270463"/>
            <a:chExt cx="2092997" cy="1968982"/>
          </a:xfrm>
        </p:grpSpPr>
        <p:sp>
          <p:nvSpPr>
            <p:cNvPr id="480" name="Google Shape;480;p13"/>
            <p:cNvSpPr/>
            <p:nvPr/>
          </p:nvSpPr>
          <p:spPr>
            <a:xfrm>
              <a:off x="533788" y="1281462"/>
              <a:ext cx="2081869" cy="1946856"/>
            </a:xfrm>
            <a:custGeom>
              <a:avLst/>
              <a:gdLst/>
              <a:ahLst/>
              <a:cxnLst/>
              <a:rect l="l" t="t" r="r" b="b"/>
              <a:pathLst>
                <a:path w="16277" h="15222" extrusionOk="0">
                  <a:moveTo>
                    <a:pt x="5649" y="1"/>
                  </a:moveTo>
                  <a:cubicBezTo>
                    <a:pt x="5190" y="19"/>
                    <a:pt x="4730" y="37"/>
                    <a:pt x="4271" y="60"/>
                  </a:cubicBezTo>
                  <a:cubicBezTo>
                    <a:pt x="4235" y="60"/>
                    <a:pt x="4207" y="83"/>
                    <a:pt x="4194" y="115"/>
                  </a:cubicBezTo>
                  <a:cubicBezTo>
                    <a:pt x="4139" y="310"/>
                    <a:pt x="4162" y="478"/>
                    <a:pt x="4207" y="674"/>
                  </a:cubicBezTo>
                  <a:cubicBezTo>
                    <a:pt x="4244" y="824"/>
                    <a:pt x="4285" y="960"/>
                    <a:pt x="4266" y="1110"/>
                  </a:cubicBezTo>
                  <a:cubicBezTo>
                    <a:pt x="4292" y="1336"/>
                    <a:pt x="4099" y="1574"/>
                    <a:pt x="3878" y="1574"/>
                  </a:cubicBezTo>
                  <a:cubicBezTo>
                    <a:pt x="3828" y="1574"/>
                    <a:pt x="3776" y="1561"/>
                    <a:pt x="3725" y="1533"/>
                  </a:cubicBezTo>
                  <a:cubicBezTo>
                    <a:pt x="3684" y="1515"/>
                    <a:pt x="3653" y="1483"/>
                    <a:pt x="3621" y="1447"/>
                  </a:cubicBezTo>
                  <a:cubicBezTo>
                    <a:pt x="3584" y="1415"/>
                    <a:pt x="3562" y="1379"/>
                    <a:pt x="3562" y="1333"/>
                  </a:cubicBezTo>
                  <a:cubicBezTo>
                    <a:pt x="3534" y="1261"/>
                    <a:pt x="3530" y="1183"/>
                    <a:pt x="3553" y="1110"/>
                  </a:cubicBezTo>
                  <a:cubicBezTo>
                    <a:pt x="3598" y="956"/>
                    <a:pt x="3739" y="874"/>
                    <a:pt x="3889" y="847"/>
                  </a:cubicBezTo>
                  <a:lnTo>
                    <a:pt x="3907" y="838"/>
                  </a:lnTo>
                  <a:cubicBezTo>
                    <a:pt x="3921" y="824"/>
                    <a:pt x="3925" y="801"/>
                    <a:pt x="3921" y="778"/>
                  </a:cubicBezTo>
                  <a:cubicBezTo>
                    <a:pt x="3889" y="569"/>
                    <a:pt x="3862" y="360"/>
                    <a:pt x="3830" y="155"/>
                  </a:cubicBezTo>
                  <a:cubicBezTo>
                    <a:pt x="3825" y="119"/>
                    <a:pt x="3784" y="101"/>
                    <a:pt x="3757" y="96"/>
                  </a:cubicBezTo>
                  <a:cubicBezTo>
                    <a:pt x="3542" y="78"/>
                    <a:pt x="3329" y="69"/>
                    <a:pt x="3117" y="69"/>
                  </a:cubicBezTo>
                  <a:cubicBezTo>
                    <a:pt x="2857" y="69"/>
                    <a:pt x="2598" y="82"/>
                    <a:pt x="2338" y="110"/>
                  </a:cubicBezTo>
                  <a:cubicBezTo>
                    <a:pt x="2302" y="115"/>
                    <a:pt x="2275" y="133"/>
                    <a:pt x="2266" y="165"/>
                  </a:cubicBezTo>
                  <a:cubicBezTo>
                    <a:pt x="2179" y="447"/>
                    <a:pt x="2220" y="660"/>
                    <a:pt x="2334" y="897"/>
                  </a:cubicBezTo>
                  <a:cubicBezTo>
                    <a:pt x="2475" y="997"/>
                    <a:pt x="2602" y="1183"/>
                    <a:pt x="2616" y="1338"/>
                  </a:cubicBezTo>
                  <a:cubicBezTo>
                    <a:pt x="2629" y="1511"/>
                    <a:pt x="2529" y="1620"/>
                    <a:pt x="2402" y="1665"/>
                  </a:cubicBezTo>
                  <a:cubicBezTo>
                    <a:pt x="2356" y="1697"/>
                    <a:pt x="2297" y="1724"/>
                    <a:pt x="2220" y="1733"/>
                  </a:cubicBezTo>
                  <a:lnTo>
                    <a:pt x="2061" y="1756"/>
                  </a:lnTo>
                  <a:cubicBezTo>
                    <a:pt x="1765" y="1756"/>
                    <a:pt x="1570" y="1588"/>
                    <a:pt x="1683" y="1192"/>
                  </a:cubicBezTo>
                  <a:cubicBezTo>
                    <a:pt x="1711" y="1106"/>
                    <a:pt x="1788" y="1024"/>
                    <a:pt x="1829" y="938"/>
                  </a:cubicBezTo>
                  <a:cubicBezTo>
                    <a:pt x="2202" y="146"/>
                    <a:pt x="1188" y="192"/>
                    <a:pt x="688" y="128"/>
                  </a:cubicBezTo>
                  <a:lnTo>
                    <a:pt x="665" y="128"/>
                  </a:lnTo>
                  <a:cubicBezTo>
                    <a:pt x="654" y="125"/>
                    <a:pt x="643" y="123"/>
                    <a:pt x="631" y="123"/>
                  </a:cubicBezTo>
                  <a:cubicBezTo>
                    <a:pt x="581" y="123"/>
                    <a:pt x="533" y="156"/>
                    <a:pt x="533" y="219"/>
                  </a:cubicBezTo>
                  <a:cubicBezTo>
                    <a:pt x="601" y="4094"/>
                    <a:pt x="510" y="7973"/>
                    <a:pt x="255" y="11838"/>
                  </a:cubicBezTo>
                  <a:cubicBezTo>
                    <a:pt x="187" y="12934"/>
                    <a:pt x="101" y="14030"/>
                    <a:pt x="5" y="15126"/>
                  </a:cubicBezTo>
                  <a:cubicBezTo>
                    <a:pt x="1" y="15176"/>
                    <a:pt x="55" y="15222"/>
                    <a:pt x="101" y="15222"/>
                  </a:cubicBezTo>
                  <a:cubicBezTo>
                    <a:pt x="4244" y="15194"/>
                    <a:pt x="8387" y="15026"/>
                    <a:pt x="12520" y="14712"/>
                  </a:cubicBezTo>
                  <a:cubicBezTo>
                    <a:pt x="13685" y="14626"/>
                    <a:pt x="14981" y="14690"/>
                    <a:pt x="16145" y="14580"/>
                  </a:cubicBezTo>
                  <a:cubicBezTo>
                    <a:pt x="16147" y="14580"/>
                    <a:pt x="16149" y="14580"/>
                    <a:pt x="16151" y="14580"/>
                  </a:cubicBezTo>
                  <a:cubicBezTo>
                    <a:pt x="16180" y="14580"/>
                    <a:pt x="16191" y="14600"/>
                    <a:pt x="16195" y="14600"/>
                  </a:cubicBezTo>
                  <a:cubicBezTo>
                    <a:pt x="16197" y="14600"/>
                    <a:pt x="16196" y="14594"/>
                    <a:pt x="16195" y="14576"/>
                  </a:cubicBezTo>
                  <a:cubicBezTo>
                    <a:pt x="15972" y="10892"/>
                    <a:pt x="16277" y="6954"/>
                    <a:pt x="16109" y="3275"/>
                  </a:cubicBezTo>
                  <a:cubicBezTo>
                    <a:pt x="16036" y="1688"/>
                    <a:pt x="15781" y="155"/>
                    <a:pt x="15781" y="155"/>
                  </a:cubicBezTo>
                  <a:lnTo>
                    <a:pt x="15740" y="155"/>
                  </a:lnTo>
                  <a:cubicBezTo>
                    <a:pt x="15567" y="165"/>
                    <a:pt x="15390" y="174"/>
                    <a:pt x="15217" y="183"/>
                  </a:cubicBezTo>
                  <a:cubicBezTo>
                    <a:pt x="15053" y="174"/>
                    <a:pt x="14890" y="160"/>
                    <a:pt x="14726" y="151"/>
                  </a:cubicBezTo>
                  <a:cubicBezTo>
                    <a:pt x="14666" y="148"/>
                    <a:pt x="14580" y="129"/>
                    <a:pt x="14503" y="129"/>
                  </a:cubicBezTo>
                  <a:cubicBezTo>
                    <a:pt x="14458" y="129"/>
                    <a:pt x="14417" y="135"/>
                    <a:pt x="14385" y="155"/>
                  </a:cubicBezTo>
                  <a:cubicBezTo>
                    <a:pt x="14194" y="278"/>
                    <a:pt x="14289" y="556"/>
                    <a:pt x="14376" y="706"/>
                  </a:cubicBezTo>
                  <a:cubicBezTo>
                    <a:pt x="14426" y="783"/>
                    <a:pt x="14530" y="851"/>
                    <a:pt x="14558" y="933"/>
                  </a:cubicBezTo>
                  <a:cubicBezTo>
                    <a:pt x="14635" y="1160"/>
                    <a:pt x="14549" y="1383"/>
                    <a:pt x="14335" y="1461"/>
                  </a:cubicBezTo>
                  <a:cubicBezTo>
                    <a:pt x="14267" y="1486"/>
                    <a:pt x="14158" y="1513"/>
                    <a:pt x="14058" y="1513"/>
                  </a:cubicBezTo>
                  <a:cubicBezTo>
                    <a:pt x="13978" y="1513"/>
                    <a:pt x="13904" y="1495"/>
                    <a:pt x="13862" y="1447"/>
                  </a:cubicBezTo>
                  <a:cubicBezTo>
                    <a:pt x="13730" y="1297"/>
                    <a:pt x="13776" y="1010"/>
                    <a:pt x="13871" y="865"/>
                  </a:cubicBezTo>
                  <a:cubicBezTo>
                    <a:pt x="14007" y="642"/>
                    <a:pt x="14121" y="433"/>
                    <a:pt x="13980" y="187"/>
                  </a:cubicBezTo>
                  <a:cubicBezTo>
                    <a:pt x="13967" y="160"/>
                    <a:pt x="13939" y="146"/>
                    <a:pt x="13912" y="146"/>
                  </a:cubicBezTo>
                  <a:cubicBezTo>
                    <a:pt x="13348" y="151"/>
                    <a:pt x="12793" y="192"/>
                    <a:pt x="12234" y="269"/>
                  </a:cubicBezTo>
                  <a:cubicBezTo>
                    <a:pt x="12211" y="274"/>
                    <a:pt x="12184" y="301"/>
                    <a:pt x="12179" y="324"/>
                  </a:cubicBezTo>
                  <a:cubicBezTo>
                    <a:pt x="12152" y="501"/>
                    <a:pt x="12120" y="678"/>
                    <a:pt x="12093" y="856"/>
                  </a:cubicBezTo>
                  <a:cubicBezTo>
                    <a:pt x="12084" y="901"/>
                    <a:pt x="12111" y="951"/>
                    <a:pt x="12166" y="951"/>
                  </a:cubicBezTo>
                  <a:cubicBezTo>
                    <a:pt x="12525" y="1165"/>
                    <a:pt x="12502" y="1365"/>
                    <a:pt x="12102" y="1552"/>
                  </a:cubicBezTo>
                  <a:cubicBezTo>
                    <a:pt x="12054" y="1562"/>
                    <a:pt x="12005" y="1567"/>
                    <a:pt x="11957" y="1567"/>
                  </a:cubicBezTo>
                  <a:cubicBezTo>
                    <a:pt x="11851" y="1567"/>
                    <a:pt x="11746" y="1542"/>
                    <a:pt x="11643" y="1492"/>
                  </a:cubicBezTo>
                  <a:cubicBezTo>
                    <a:pt x="11002" y="1015"/>
                    <a:pt x="11715" y="983"/>
                    <a:pt x="11816" y="806"/>
                  </a:cubicBezTo>
                  <a:cubicBezTo>
                    <a:pt x="11906" y="642"/>
                    <a:pt x="11843" y="392"/>
                    <a:pt x="11806" y="219"/>
                  </a:cubicBezTo>
                  <a:cubicBezTo>
                    <a:pt x="11802" y="187"/>
                    <a:pt x="11766" y="160"/>
                    <a:pt x="11734" y="160"/>
                  </a:cubicBezTo>
                  <a:cubicBezTo>
                    <a:pt x="11220" y="178"/>
                    <a:pt x="10706" y="192"/>
                    <a:pt x="10192" y="210"/>
                  </a:cubicBezTo>
                  <a:cubicBezTo>
                    <a:pt x="10142" y="269"/>
                    <a:pt x="10115" y="333"/>
                    <a:pt x="10092" y="401"/>
                  </a:cubicBezTo>
                  <a:cubicBezTo>
                    <a:pt x="10083" y="451"/>
                    <a:pt x="10078" y="497"/>
                    <a:pt x="10074" y="547"/>
                  </a:cubicBezTo>
                  <a:cubicBezTo>
                    <a:pt x="10133" y="760"/>
                    <a:pt x="10328" y="997"/>
                    <a:pt x="10315" y="1197"/>
                  </a:cubicBezTo>
                  <a:cubicBezTo>
                    <a:pt x="10302" y="1387"/>
                    <a:pt x="10187" y="1466"/>
                    <a:pt x="10055" y="1466"/>
                  </a:cubicBezTo>
                  <a:cubicBezTo>
                    <a:pt x="10048" y="1466"/>
                    <a:pt x="10040" y="1466"/>
                    <a:pt x="10033" y="1465"/>
                  </a:cubicBezTo>
                  <a:cubicBezTo>
                    <a:pt x="10007" y="1471"/>
                    <a:pt x="9977" y="1474"/>
                    <a:pt x="9944" y="1474"/>
                  </a:cubicBezTo>
                  <a:cubicBezTo>
                    <a:pt x="9901" y="1474"/>
                    <a:pt x="9852" y="1469"/>
                    <a:pt x="9801" y="1456"/>
                  </a:cubicBezTo>
                  <a:cubicBezTo>
                    <a:pt x="9564" y="1411"/>
                    <a:pt x="9469" y="1261"/>
                    <a:pt x="9519" y="1001"/>
                  </a:cubicBezTo>
                  <a:cubicBezTo>
                    <a:pt x="9542" y="883"/>
                    <a:pt x="9619" y="774"/>
                    <a:pt x="9660" y="660"/>
                  </a:cubicBezTo>
                  <a:cubicBezTo>
                    <a:pt x="9719" y="492"/>
                    <a:pt x="9733" y="369"/>
                    <a:pt x="9655" y="205"/>
                  </a:cubicBezTo>
                  <a:cubicBezTo>
                    <a:pt x="9646" y="183"/>
                    <a:pt x="9614" y="169"/>
                    <a:pt x="9587" y="169"/>
                  </a:cubicBezTo>
                  <a:cubicBezTo>
                    <a:pt x="9151" y="183"/>
                    <a:pt x="8710" y="196"/>
                    <a:pt x="8268" y="210"/>
                  </a:cubicBezTo>
                  <a:cubicBezTo>
                    <a:pt x="8227" y="210"/>
                    <a:pt x="8187" y="246"/>
                    <a:pt x="8191" y="287"/>
                  </a:cubicBezTo>
                  <a:cubicBezTo>
                    <a:pt x="8214" y="601"/>
                    <a:pt x="8036" y="778"/>
                    <a:pt x="8305" y="1006"/>
                  </a:cubicBezTo>
                  <a:cubicBezTo>
                    <a:pt x="8387" y="1074"/>
                    <a:pt x="8573" y="1142"/>
                    <a:pt x="8591" y="1279"/>
                  </a:cubicBezTo>
                  <a:cubicBezTo>
                    <a:pt x="8635" y="1568"/>
                    <a:pt x="8299" y="1684"/>
                    <a:pt x="8067" y="1684"/>
                  </a:cubicBezTo>
                  <a:cubicBezTo>
                    <a:pt x="8058" y="1684"/>
                    <a:pt x="8050" y="1684"/>
                    <a:pt x="8041" y="1683"/>
                  </a:cubicBezTo>
                  <a:cubicBezTo>
                    <a:pt x="7923" y="1679"/>
                    <a:pt x="7673" y="1629"/>
                    <a:pt x="7568" y="1547"/>
                  </a:cubicBezTo>
                  <a:cubicBezTo>
                    <a:pt x="7282" y="1315"/>
                    <a:pt x="7523" y="1047"/>
                    <a:pt x="7636" y="847"/>
                  </a:cubicBezTo>
                  <a:cubicBezTo>
                    <a:pt x="7727" y="692"/>
                    <a:pt x="7909" y="292"/>
                    <a:pt x="7677" y="151"/>
                  </a:cubicBezTo>
                  <a:cubicBezTo>
                    <a:pt x="7634" y="126"/>
                    <a:pt x="7572" y="117"/>
                    <a:pt x="7503" y="117"/>
                  </a:cubicBezTo>
                  <a:cubicBezTo>
                    <a:pt x="7373" y="117"/>
                    <a:pt x="7219" y="146"/>
                    <a:pt x="7127" y="146"/>
                  </a:cubicBezTo>
                  <a:cubicBezTo>
                    <a:pt x="6818" y="146"/>
                    <a:pt x="6504" y="142"/>
                    <a:pt x="6190" y="128"/>
                  </a:cubicBezTo>
                  <a:cubicBezTo>
                    <a:pt x="6149" y="128"/>
                    <a:pt x="6117" y="165"/>
                    <a:pt x="6113" y="205"/>
                  </a:cubicBezTo>
                  <a:cubicBezTo>
                    <a:pt x="6104" y="406"/>
                    <a:pt x="6090" y="610"/>
                    <a:pt x="6081" y="810"/>
                  </a:cubicBezTo>
                  <a:cubicBezTo>
                    <a:pt x="6304" y="915"/>
                    <a:pt x="6527" y="1138"/>
                    <a:pt x="6336" y="1392"/>
                  </a:cubicBezTo>
                  <a:cubicBezTo>
                    <a:pt x="6242" y="1518"/>
                    <a:pt x="6090" y="1569"/>
                    <a:pt x="5936" y="1569"/>
                  </a:cubicBezTo>
                  <a:cubicBezTo>
                    <a:pt x="5912" y="1569"/>
                    <a:pt x="5887" y="1568"/>
                    <a:pt x="5863" y="1565"/>
                  </a:cubicBezTo>
                  <a:cubicBezTo>
                    <a:pt x="5848" y="1567"/>
                    <a:pt x="5834" y="1567"/>
                    <a:pt x="5820" y="1567"/>
                  </a:cubicBezTo>
                  <a:cubicBezTo>
                    <a:pt x="5701" y="1567"/>
                    <a:pt x="5579" y="1518"/>
                    <a:pt x="5490" y="1424"/>
                  </a:cubicBezTo>
                  <a:cubicBezTo>
                    <a:pt x="5431" y="1361"/>
                    <a:pt x="5381" y="1279"/>
                    <a:pt x="5376" y="1192"/>
                  </a:cubicBezTo>
                  <a:cubicBezTo>
                    <a:pt x="5372" y="1188"/>
                    <a:pt x="5367" y="1183"/>
                    <a:pt x="5362" y="1179"/>
                  </a:cubicBezTo>
                  <a:lnTo>
                    <a:pt x="5376" y="1160"/>
                  </a:lnTo>
                  <a:lnTo>
                    <a:pt x="5376" y="1156"/>
                  </a:lnTo>
                  <a:cubicBezTo>
                    <a:pt x="5381" y="1083"/>
                    <a:pt x="5412" y="1024"/>
                    <a:pt x="5463" y="979"/>
                  </a:cubicBezTo>
                  <a:cubicBezTo>
                    <a:pt x="5494" y="942"/>
                    <a:pt x="5535" y="910"/>
                    <a:pt x="5572" y="879"/>
                  </a:cubicBezTo>
                  <a:cubicBezTo>
                    <a:pt x="5576" y="874"/>
                    <a:pt x="5576" y="874"/>
                    <a:pt x="5581" y="869"/>
                  </a:cubicBezTo>
                  <a:cubicBezTo>
                    <a:pt x="5590" y="860"/>
                    <a:pt x="5599" y="856"/>
                    <a:pt x="5608" y="847"/>
                  </a:cubicBezTo>
                  <a:cubicBezTo>
                    <a:pt x="5644" y="815"/>
                    <a:pt x="5681" y="774"/>
                    <a:pt x="5704" y="724"/>
                  </a:cubicBezTo>
                  <a:cubicBezTo>
                    <a:pt x="5744" y="628"/>
                    <a:pt x="5754" y="519"/>
                    <a:pt x="5749" y="415"/>
                  </a:cubicBezTo>
                  <a:cubicBezTo>
                    <a:pt x="5735" y="351"/>
                    <a:pt x="5726" y="287"/>
                    <a:pt x="5722" y="219"/>
                  </a:cubicBezTo>
                  <a:cubicBezTo>
                    <a:pt x="5717" y="210"/>
                    <a:pt x="5717" y="205"/>
                    <a:pt x="5713" y="196"/>
                  </a:cubicBezTo>
                  <a:cubicBezTo>
                    <a:pt x="5704" y="133"/>
                    <a:pt x="5694" y="74"/>
                    <a:pt x="5690" y="14"/>
                  </a:cubicBezTo>
                  <a:cubicBezTo>
                    <a:pt x="5681" y="5"/>
                    <a:pt x="5667" y="1"/>
                    <a:pt x="56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1" name="Google Shape;481;p13"/>
            <p:cNvSpPr/>
            <p:nvPr/>
          </p:nvSpPr>
          <p:spPr>
            <a:xfrm>
              <a:off x="601831" y="1281462"/>
              <a:ext cx="1992337" cy="420143"/>
            </a:xfrm>
            <a:custGeom>
              <a:avLst/>
              <a:gdLst/>
              <a:ahLst/>
              <a:cxnLst/>
              <a:rect l="l" t="t" r="r" b="b"/>
              <a:pathLst>
                <a:path w="15577" h="3285" extrusionOk="0">
                  <a:moveTo>
                    <a:pt x="5117" y="1"/>
                  </a:moveTo>
                  <a:cubicBezTo>
                    <a:pt x="4658" y="19"/>
                    <a:pt x="4198" y="37"/>
                    <a:pt x="3739" y="60"/>
                  </a:cubicBezTo>
                  <a:cubicBezTo>
                    <a:pt x="3703" y="60"/>
                    <a:pt x="3675" y="83"/>
                    <a:pt x="3662" y="115"/>
                  </a:cubicBezTo>
                  <a:cubicBezTo>
                    <a:pt x="3607" y="310"/>
                    <a:pt x="3630" y="478"/>
                    <a:pt x="3675" y="674"/>
                  </a:cubicBezTo>
                  <a:cubicBezTo>
                    <a:pt x="3712" y="824"/>
                    <a:pt x="3753" y="960"/>
                    <a:pt x="3734" y="1110"/>
                  </a:cubicBezTo>
                  <a:cubicBezTo>
                    <a:pt x="3760" y="1336"/>
                    <a:pt x="3567" y="1574"/>
                    <a:pt x="3346" y="1574"/>
                  </a:cubicBezTo>
                  <a:cubicBezTo>
                    <a:pt x="3296" y="1574"/>
                    <a:pt x="3244" y="1561"/>
                    <a:pt x="3193" y="1533"/>
                  </a:cubicBezTo>
                  <a:cubicBezTo>
                    <a:pt x="3152" y="1515"/>
                    <a:pt x="3121" y="1483"/>
                    <a:pt x="3089" y="1447"/>
                  </a:cubicBezTo>
                  <a:cubicBezTo>
                    <a:pt x="3052" y="1415"/>
                    <a:pt x="3030" y="1379"/>
                    <a:pt x="3030" y="1333"/>
                  </a:cubicBezTo>
                  <a:cubicBezTo>
                    <a:pt x="3002" y="1261"/>
                    <a:pt x="2998" y="1183"/>
                    <a:pt x="3021" y="1110"/>
                  </a:cubicBezTo>
                  <a:cubicBezTo>
                    <a:pt x="3066" y="956"/>
                    <a:pt x="3207" y="874"/>
                    <a:pt x="3357" y="847"/>
                  </a:cubicBezTo>
                  <a:lnTo>
                    <a:pt x="3375" y="838"/>
                  </a:lnTo>
                  <a:cubicBezTo>
                    <a:pt x="3389" y="824"/>
                    <a:pt x="3393" y="801"/>
                    <a:pt x="3389" y="778"/>
                  </a:cubicBezTo>
                  <a:cubicBezTo>
                    <a:pt x="3357" y="569"/>
                    <a:pt x="3330" y="360"/>
                    <a:pt x="3298" y="155"/>
                  </a:cubicBezTo>
                  <a:cubicBezTo>
                    <a:pt x="3293" y="119"/>
                    <a:pt x="3252" y="101"/>
                    <a:pt x="3225" y="96"/>
                  </a:cubicBezTo>
                  <a:cubicBezTo>
                    <a:pt x="3010" y="78"/>
                    <a:pt x="2797" y="69"/>
                    <a:pt x="2585" y="69"/>
                  </a:cubicBezTo>
                  <a:cubicBezTo>
                    <a:pt x="2325" y="69"/>
                    <a:pt x="2066" y="82"/>
                    <a:pt x="1806" y="110"/>
                  </a:cubicBezTo>
                  <a:cubicBezTo>
                    <a:pt x="1770" y="115"/>
                    <a:pt x="1743" y="133"/>
                    <a:pt x="1734" y="165"/>
                  </a:cubicBezTo>
                  <a:cubicBezTo>
                    <a:pt x="1647" y="447"/>
                    <a:pt x="1688" y="660"/>
                    <a:pt x="1802" y="897"/>
                  </a:cubicBezTo>
                  <a:cubicBezTo>
                    <a:pt x="1943" y="997"/>
                    <a:pt x="2070" y="1183"/>
                    <a:pt x="2084" y="1338"/>
                  </a:cubicBezTo>
                  <a:cubicBezTo>
                    <a:pt x="2097" y="1511"/>
                    <a:pt x="1997" y="1620"/>
                    <a:pt x="1870" y="1665"/>
                  </a:cubicBezTo>
                  <a:cubicBezTo>
                    <a:pt x="1824" y="1697"/>
                    <a:pt x="1765" y="1724"/>
                    <a:pt x="1688" y="1733"/>
                  </a:cubicBezTo>
                  <a:lnTo>
                    <a:pt x="1529" y="1756"/>
                  </a:lnTo>
                  <a:cubicBezTo>
                    <a:pt x="1233" y="1756"/>
                    <a:pt x="1038" y="1588"/>
                    <a:pt x="1151" y="1192"/>
                  </a:cubicBezTo>
                  <a:cubicBezTo>
                    <a:pt x="1179" y="1106"/>
                    <a:pt x="1256" y="1024"/>
                    <a:pt x="1297" y="938"/>
                  </a:cubicBezTo>
                  <a:cubicBezTo>
                    <a:pt x="1670" y="146"/>
                    <a:pt x="656" y="192"/>
                    <a:pt x="156" y="128"/>
                  </a:cubicBezTo>
                  <a:lnTo>
                    <a:pt x="133" y="128"/>
                  </a:lnTo>
                  <a:cubicBezTo>
                    <a:pt x="122" y="125"/>
                    <a:pt x="111" y="123"/>
                    <a:pt x="99" y="123"/>
                  </a:cubicBezTo>
                  <a:cubicBezTo>
                    <a:pt x="49" y="123"/>
                    <a:pt x="1" y="156"/>
                    <a:pt x="1" y="219"/>
                  </a:cubicBezTo>
                  <a:cubicBezTo>
                    <a:pt x="19" y="1238"/>
                    <a:pt x="24" y="2261"/>
                    <a:pt x="19" y="3284"/>
                  </a:cubicBezTo>
                  <a:lnTo>
                    <a:pt x="15577" y="3284"/>
                  </a:lnTo>
                  <a:cubicBezTo>
                    <a:pt x="15577" y="3280"/>
                    <a:pt x="15577" y="3280"/>
                    <a:pt x="15577" y="3275"/>
                  </a:cubicBezTo>
                  <a:cubicBezTo>
                    <a:pt x="15504" y="1688"/>
                    <a:pt x="15249" y="155"/>
                    <a:pt x="15249" y="155"/>
                  </a:cubicBezTo>
                  <a:lnTo>
                    <a:pt x="15208" y="155"/>
                  </a:lnTo>
                  <a:cubicBezTo>
                    <a:pt x="15035" y="165"/>
                    <a:pt x="14858" y="174"/>
                    <a:pt x="14685" y="183"/>
                  </a:cubicBezTo>
                  <a:cubicBezTo>
                    <a:pt x="14521" y="174"/>
                    <a:pt x="14358" y="160"/>
                    <a:pt x="14194" y="151"/>
                  </a:cubicBezTo>
                  <a:cubicBezTo>
                    <a:pt x="14134" y="148"/>
                    <a:pt x="14048" y="129"/>
                    <a:pt x="13971" y="129"/>
                  </a:cubicBezTo>
                  <a:cubicBezTo>
                    <a:pt x="13926" y="129"/>
                    <a:pt x="13885" y="135"/>
                    <a:pt x="13853" y="155"/>
                  </a:cubicBezTo>
                  <a:cubicBezTo>
                    <a:pt x="13662" y="278"/>
                    <a:pt x="13757" y="556"/>
                    <a:pt x="13844" y="706"/>
                  </a:cubicBezTo>
                  <a:cubicBezTo>
                    <a:pt x="13894" y="783"/>
                    <a:pt x="13998" y="851"/>
                    <a:pt x="14026" y="933"/>
                  </a:cubicBezTo>
                  <a:cubicBezTo>
                    <a:pt x="14103" y="1160"/>
                    <a:pt x="14017" y="1383"/>
                    <a:pt x="13803" y="1461"/>
                  </a:cubicBezTo>
                  <a:cubicBezTo>
                    <a:pt x="13735" y="1486"/>
                    <a:pt x="13626" y="1513"/>
                    <a:pt x="13526" y="1513"/>
                  </a:cubicBezTo>
                  <a:cubicBezTo>
                    <a:pt x="13446" y="1513"/>
                    <a:pt x="13372" y="1495"/>
                    <a:pt x="13330" y="1447"/>
                  </a:cubicBezTo>
                  <a:cubicBezTo>
                    <a:pt x="13198" y="1297"/>
                    <a:pt x="13244" y="1010"/>
                    <a:pt x="13339" y="865"/>
                  </a:cubicBezTo>
                  <a:cubicBezTo>
                    <a:pt x="13475" y="642"/>
                    <a:pt x="13589" y="433"/>
                    <a:pt x="13448" y="187"/>
                  </a:cubicBezTo>
                  <a:cubicBezTo>
                    <a:pt x="13435" y="160"/>
                    <a:pt x="13407" y="146"/>
                    <a:pt x="13380" y="146"/>
                  </a:cubicBezTo>
                  <a:cubicBezTo>
                    <a:pt x="12816" y="151"/>
                    <a:pt x="12261" y="192"/>
                    <a:pt x="11702" y="269"/>
                  </a:cubicBezTo>
                  <a:cubicBezTo>
                    <a:pt x="11679" y="274"/>
                    <a:pt x="11652" y="301"/>
                    <a:pt x="11647" y="324"/>
                  </a:cubicBezTo>
                  <a:cubicBezTo>
                    <a:pt x="11620" y="501"/>
                    <a:pt x="11588" y="678"/>
                    <a:pt x="11561" y="856"/>
                  </a:cubicBezTo>
                  <a:cubicBezTo>
                    <a:pt x="11552" y="901"/>
                    <a:pt x="11579" y="951"/>
                    <a:pt x="11634" y="951"/>
                  </a:cubicBezTo>
                  <a:cubicBezTo>
                    <a:pt x="11993" y="1165"/>
                    <a:pt x="11970" y="1365"/>
                    <a:pt x="11570" y="1552"/>
                  </a:cubicBezTo>
                  <a:cubicBezTo>
                    <a:pt x="11522" y="1562"/>
                    <a:pt x="11473" y="1567"/>
                    <a:pt x="11425" y="1567"/>
                  </a:cubicBezTo>
                  <a:cubicBezTo>
                    <a:pt x="11319" y="1567"/>
                    <a:pt x="11214" y="1542"/>
                    <a:pt x="11111" y="1492"/>
                  </a:cubicBezTo>
                  <a:cubicBezTo>
                    <a:pt x="10470" y="1015"/>
                    <a:pt x="11183" y="983"/>
                    <a:pt x="11284" y="806"/>
                  </a:cubicBezTo>
                  <a:cubicBezTo>
                    <a:pt x="11374" y="642"/>
                    <a:pt x="11311" y="392"/>
                    <a:pt x="11274" y="219"/>
                  </a:cubicBezTo>
                  <a:cubicBezTo>
                    <a:pt x="11270" y="187"/>
                    <a:pt x="11234" y="160"/>
                    <a:pt x="11202" y="160"/>
                  </a:cubicBezTo>
                  <a:cubicBezTo>
                    <a:pt x="10688" y="178"/>
                    <a:pt x="10174" y="192"/>
                    <a:pt x="9660" y="210"/>
                  </a:cubicBezTo>
                  <a:cubicBezTo>
                    <a:pt x="9610" y="269"/>
                    <a:pt x="9583" y="333"/>
                    <a:pt x="9560" y="401"/>
                  </a:cubicBezTo>
                  <a:cubicBezTo>
                    <a:pt x="9551" y="451"/>
                    <a:pt x="9546" y="497"/>
                    <a:pt x="9542" y="547"/>
                  </a:cubicBezTo>
                  <a:cubicBezTo>
                    <a:pt x="9601" y="760"/>
                    <a:pt x="9796" y="997"/>
                    <a:pt x="9783" y="1197"/>
                  </a:cubicBezTo>
                  <a:cubicBezTo>
                    <a:pt x="9770" y="1387"/>
                    <a:pt x="9655" y="1466"/>
                    <a:pt x="9523" y="1466"/>
                  </a:cubicBezTo>
                  <a:cubicBezTo>
                    <a:pt x="9516" y="1466"/>
                    <a:pt x="9508" y="1466"/>
                    <a:pt x="9501" y="1465"/>
                  </a:cubicBezTo>
                  <a:cubicBezTo>
                    <a:pt x="9475" y="1471"/>
                    <a:pt x="9445" y="1474"/>
                    <a:pt x="9412" y="1474"/>
                  </a:cubicBezTo>
                  <a:cubicBezTo>
                    <a:pt x="9369" y="1474"/>
                    <a:pt x="9320" y="1469"/>
                    <a:pt x="9269" y="1456"/>
                  </a:cubicBezTo>
                  <a:cubicBezTo>
                    <a:pt x="9032" y="1411"/>
                    <a:pt x="8937" y="1261"/>
                    <a:pt x="8987" y="1001"/>
                  </a:cubicBezTo>
                  <a:cubicBezTo>
                    <a:pt x="9010" y="883"/>
                    <a:pt x="9087" y="774"/>
                    <a:pt x="9128" y="660"/>
                  </a:cubicBezTo>
                  <a:cubicBezTo>
                    <a:pt x="9187" y="492"/>
                    <a:pt x="9201" y="369"/>
                    <a:pt x="9123" y="205"/>
                  </a:cubicBezTo>
                  <a:cubicBezTo>
                    <a:pt x="9114" y="183"/>
                    <a:pt x="9082" y="169"/>
                    <a:pt x="9055" y="169"/>
                  </a:cubicBezTo>
                  <a:cubicBezTo>
                    <a:pt x="8619" y="183"/>
                    <a:pt x="8178" y="196"/>
                    <a:pt x="7736" y="210"/>
                  </a:cubicBezTo>
                  <a:cubicBezTo>
                    <a:pt x="7695" y="210"/>
                    <a:pt x="7655" y="246"/>
                    <a:pt x="7659" y="287"/>
                  </a:cubicBezTo>
                  <a:cubicBezTo>
                    <a:pt x="7682" y="601"/>
                    <a:pt x="7504" y="778"/>
                    <a:pt x="7773" y="1006"/>
                  </a:cubicBezTo>
                  <a:cubicBezTo>
                    <a:pt x="7855" y="1074"/>
                    <a:pt x="8041" y="1142"/>
                    <a:pt x="8059" y="1279"/>
                  </a:cubicBezTo>
                  <a:cubicBezTo>
                    <a:pt x="8103" y="1568"/>
                    <a:pt x="7767" y="1684"/>
                    <a:pt x="7535" y="1684"/>
                  </a:cubicBezTo>
                  <a:cubicBezTo>
                    <a:pt x="7526" y="1684"/>
                    <a:pt x="7518" y="1684"/>
                    <a:pt x="7509" y="1683"/>
                  </a:cubicBezTo>
                  <a:cubicBezTo>
                    <a:pt x="7391" y="1679"/>
                    <a:pt x="7141" y="1629"/>
                    <a:pt x="7036" y="1547"/>
                  </a:cubicBezTo>
                  <a:cubicBezTo>
                    <a:pt x="6750" y="1315"/>
                    <a:pt x="6991" y="1047"/>
                    <a:pt x="7104" y="847"/>
                  </a:cubicBezTo>
                  <a:cubicBezTo>
                    <a:pt x="7195" y="692"/>
                    <a:pt x="7377" y="292"/>
                    <a:pt x="7145" y="151"/>
                  </a:cubicBezTo>
                  <a:cubicBezTo>
                    <a:pt x="7102" y="126"/>
                    <a:pt x="7040" y="117"/>
                    <a:pt x="6971" y="117"/>
                  </a:cubicBezTo>
                  <a:cubicBezTo>
                    <a:pt x="6841" y="117"/>
                    <a:pt x="6687" y="146"/>
                    <a:pt x="6595" y="146"/>
                  </a:cubicBezTo>
                  <a:cubicBezTo>
                    <a:pt x="6286" y="146"/>
                    <a:pt x="5972" y="142"/>
                    <a:pt x="5658" y="128"/>
                  </a:cubicBezTo>
                  <a:cubicBezTo>
                    <a:pt x="5617" y="128"/>
                    <a:pt x="5585" y="165"/>
                    <a:pt x="5581" y="205"/>
                  </a:cubicBezTo>
                  <a:cubicBezTo>
                    <a:pt x="5572" y="406"/>
                    <a:pt x="5558" y="610"/>
                    <a:pt x="5549" y="810"/>
                  </a:cubicBezTo>
                  <a:cubicBezTo>
                    <a:pt x="5772" y="915"/>
                    <a:pt x="5995" y="1138"/>
                    <a:pt x="5804" y="1392"/>
                  </a:cubicBezTo>
                  <a:cubicBezTo>
                    <a:pt x="5710" y="1518"/>
                    <a:pt x="5558" y="1569"/>
                    <a:pt x="5404" y="1569"/>
                  </a:cubicBezTo>
                  <a:cubicBezTo>
                    <a:pt x="5380" y="1569"/>
                    <a:pt x="5355" y="1568"/>
                    <a:pt x="5331" y="1565"/>
                  </a:cubicBezTo>
                  <a:cubicBezTo>
                    <a:pt x="5316" y="1567"/>
                    <a:pt x="5302" y="1567"/>
                    <a:pt x="5288" y="1567"/>
                  </a:cubicBezTo>
                  <a:cubicBezTo>
                    <a:pt x="5169" y="1567"/>
                    <a:pt x="5047" y="1518"/>
                    <a:pt x="4958" y="1424"/>
                  </a:cubicBezTo>
                  <a:cubicBezTo>
                    <a:pt x="4899" y="1361"/>
                    <a:pt x="4849" y="1279"/>
                    <a:pt x="4844" y="1192"/>
                  </a:cubicBezTo>
                  <a:cubicBezTo>
                    <a:pt x="4840" y="1188"/>
                    <a:pt x="4835" y="1183"/>
                    <a:pt x="4830" y="1179"/>
                  </a:cubicBezTo>
                  <a:lnTo>
                    <a:pt x="4844" y="1160"/>
                  </a:lnTo>
                  <a:lnTo>
                    <a:pt x="4844" y="1156"/>
                  </a:lnTo>
                  <a:cubicBezTo>
                    <a:pt x="4849" y="1083"/>
                    <a:pt x="4880" y="1024"/>
                    <a:pt x="4931" y="979"/>
                  </a:cubicBezTo>
                  <a:cubicBezTo>
                    <a:pt x="4962" y="942"/>
                    <a:pt x="5003" y="910"/>
                    <a:pt x="5040" y="879"/>
                  </a:cubicBezTo>
                  <a:cubicBezTo>
                    <a:pt x="5044" y="874"/>
                    <a:pt x="5044" y="874"/>
                    <a:pt x="5049" y="869"/>
                  </a:cubicBezTo>
                  <a:cubicBezTo>
                    <a:pt x="5058" y="860"/>
                    <a:pt x="5067" y="856"/>
                    <a:pt x="5076" y="847"/>
                  </a:cubicBezTo>
                  <a:cubicBezTo>
                    <a:pt x="5112" y="815"/>
                    <a:pt x="5149" y="774"/>
                    <a:pt x="5172" y="724"/>
                  </a:cubicBezTo>
                  <a:cubicBezTo>
                    <a:pt x="5212" y="628"/>
                    <a:pt x="5222" y="519"/>
                    <a:pt x="5217" y="415"/>
                  </a:cubicBezTo>
                  <a:cubicBezTo>
                    <a:pt x="5203" y="351"/>
                    <a:pt x="5194" y="287"/>
                    <a:pt x="5190" y="219"/>
                  </a:cubicBezTo>
                  <a:cubicBezTo>
                    <a:pt x="5185" y="210"/>
                    <a:pt x="5185" y="205"/>
                    <a:pt x="5181" y="196"/>
                  </a:cubicBezTo>
                  <a:cubicBezTo>
                    <a:pt x="5172" y="133"/>
                    <a:pt x="5162" y="74"/>
                    <a:pt x="5158" y="14"/>
                  </a:cubicBezTo>
                  <a:cubicBezTo>
                    <a:pt x="5149" y="5"/>
                    <a:pt x="5135" y="1"/>
                    <a:pt x="51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2" name="Google Shape;482;p13"/>
            <p:cNvSpPr/>
            <p:nvPr/>
          </p:nvSpPr>
          <p:spPr>
            <a:xfrm>
              <a:off x="523300" y="1270463"/>
              <a:ext cx="2092997" cy="1968982"/>
            </a:xfrm>
            <a:custGeom>
              <a:avLst/>
              <a:gdLst/>
              <a:ahLst/>
              <a:cxnLst/>
              <a:rect l="l" t="t" r="r" b="b"/>
              <a:pathLst>
                <a:path w="16364" h="15395" extrusionOk="0">
                  <a:moveTo>
                    <a:pt x="5695" y="173"/>
                  </a:moveTo>
                  <a:cubicBezTo>
                    <a:pt x="5699" y="210"/>
                    <a:pt x="5708" y="251"/>
                    <a:pt x="5713" y="291"/>
                  </a:cubicBezTo>
                  <a:cubicBezTo>
                    <a:pt x="5717" y="301"/>
                    <a:pt x="5717" y="310"/>
                    <a:pt x="5722" y="319"/>
                  </a:cubicBezTo>
                  <a:cubicBezTo>
                    <a:pt x="5726" y="378"/>
                    <a:pt x="5736" y="432"/>
                    <a:pt x="5745" y="482"/>
                  </a:cubicBezTo>
                  <a:lnTo>
                    <a:pt x="5749" y="510"/>
                  </a:lnTo>
                  <a:cubicBezTo>
                    <a:pt x="5754" y="614"/>
                    <a:pt x="5740" y="701"/>
                    <a:pt x="5708" y="774"/>
                  </a:cubicBezTo>
                  <a:cubicBezTo>
                    <a:pt x="5695" y="805"/>
                    <a:pt x="5676" y="833"/>
                    <a:pt x="5640" y="864"/>
                  </a:cubicBezTo>
                  <a:cubicBezTo>
                    <a:pt x="5626" y="874"/>
                    <a:pt x="5613" y="883"/>
                    <a:pt x="5604" y="892"/>
                  </a:cubicBezTo>
                  <a:lnTo>
                    <a:pt x="5585" y="915"/>
                  </a:lnTo>
                  <a:cubicBezTo>
                    <a:pt x="5554" y="942"/>
                    <a:pt x="5517" y="969"/>
                    <a:pt x="5490" y="1005"/>
                  </a:cubicBezTo>
                  <a:cubicBezTo>
                    <a:pt x="5426" y="1060"/>
                    <a:pt x="5385" y="1133"/>
                    <a:pt x="5376" y="1215"/>
                  </a:cubicBezTo>
                  <a:lnTo>
                    <a:pt x="5340" y="1265"/>
                  </a:lnTo>
                  <a:lnTo>
                    <a:pt x="5376" y="1310"/>
                  </a:lnTo>
                  <a:cubicBezTo>
                    <a:pt x="5390" y="1401"/>
                    <a:pt x="5440" y="1492"/>
                    <a:pt x="5517" y="1569"/>
                  </a:cubicBezTo>
                  <a:cubicBezTo>
                    <a:pt x="5621" y="1677"/>
                    <a:pt x="5762" y="1739"/>
                    <a:pt x="5907" y="1739"/>
                  </a:cubicBezTo>
                  <a:cubicBezTo>
                    <a:pt x="5921" y="1739"/>
                    <a:pt x="5935" y="1739"/>
                    <a:pt x="5949" y="1738"/>
                  </a:cubicBezTo>
                  <a:cubicBezTo>
                    <a:pt x="5972" y="1739"/>
                    <a:pt x="5994" y="1740"/>
                    <a:pt x="6015" y="1740"/>
                  </a:cubicBezTo>
                  <a:cubicBezTo>
                    <a:pt x="6218" y="1740"/>
                    <a:pt x="6388" y="1664"/>
                    <a:pt x="6490" y="1528"/>
                  </a:cubicBezTo>
                  <a:cubicBezTo>
                    <a:pt x="6568" y="1424"/>
                    <a:pt x="6595" y="1306"/>
                    <a:pt x="6568" y="1192"/>
                  </a:cubicBezTo>
                  <a:cubicBezTo>
                    <a:pt x="6536" y="1060"/>
                    <a:pt x="6418" y="933"/>
                    <a:pt x="6254" y="842"/>
                  </a:cubicBezTo>
                  <a:lnTo>
                    <a:pt x="6286" y="301"/>
                  </a:lnTo>
                  <a:cubicBezTo>
                    <a:pt x="6622" y="310"/>
                    <a:pt x="6927" y="314"/>
                    <a:pt x="7213" y="314"/>
                  </a:cubicBezTo>
                  <a:cubicBezTo>
                    <a:pt x="7259" y="314"/>
                    <a:pt x="7314" y="310"/>
                    <a:pt x="7373" y="301"/>
                  </a:cubicBezTo>
                  <a:cubicBezTo>
                    <a:pt x="7435" y="296"/>
                    <a:pt x="7513" y="288"/>
                    <a:pt x="7582" y="288"/>
                  </a:cubicBezTo>
                  <a:cubicBezTo>
                    <a:pt x="7639" y="288"/>
                    <a:pt x="7689" y="293"/>
                    <a:pt x="7718" y="310"/>
                  </a:cubicBezTo>
                  <a:cubicBezTo>
                    <a:pt x="7873" y="405"/>
                    <a:pt x="7741" y="728"/>
                    <a:pt x="7646" y="887"/>
                  </a:cubicBezTo>
                  <a:cubicBezTo>
                    <a:pt x="7632" y="915"/>
                    <a:pt x="7614" y="946"/>
                    <a:pt x="7595" y="974"/>
                  </a:cubicBezTo>
                  <a:cubicBezTo>
                    <a:pt x="7473" y="1165"/>
                    <a:pt x="7291" y="1451"/>
                    <a:pt x="7600" y="1697"/>
                  </a:cubicBezTo>
                  <a:cubicBezTo>
                    <a:pt x="7732" y="1801"/>
                    <a:pt x="8014" y="1847"/>
                    <a:pt x="8123" y="1851"/>
                  </a:cubicBezTo>
                  <a:cubicBezTo>
                    <a:pt x="8135" y="1852"/>
                    <a:pt x="8147" y="1852"/>
                    <a:pt x="8160" y="1852"/>
                  </a:cubicBezTo>
                  <a:cubicBezTo>
                    <a:pt x="8336" y="1852"/>
                    <a:pt x="8550" y="1792"/>
                    <a:pt x="8673" y="1660"/>
                  </a:cubicBezTo>
                  <a:cubicBezTo>
                    <a:pt x="8751" y="1574"/>
                    <a:pt x="8778" y="1469"/>
                    <a:pt x="8764" y="1356"/>
                  </a:cubicBezTo>
                  <a:cubicBezTo>
                    <a:pt x="8741" y="1215"/>
                    <a:pt x="8614" y="1133"/>
                    <a:pt x="8519" y="1074"/>
                  </a:cubicBezTo>
                  <a:cubicBezTo>
                    <a:pt x="8491" y="1055"/>
                    <a:pt x="8464" y="1037"/>
                    <a:pt x="8446" y="1024"/>
                  </a:cubicBezTo>
                  <a:cubicBezTo>
                    <a:pt x="8300" y="905"/>
                    <a:pt x="8319" y="814"/>
                    <a:pt x="8341" y="655"/>
                  </a:cubicBezTo>
                  <a:cubicBezTo>
                    <a:pt x="8355" y="578"/>
                    <a:pt x="8369" y="487"/>
                    <a:pt x="8364" y="382"/>
                  </a:cubicBezTo>
                  <a:lnTo>
                    <a:pt x="9669" y="342"/>
                  </a:lnTo>
                  <a:lnTo>
                    <a:pt x="9669" y="342"/>
                  </a:lnTo>
                  <a:cubicBezTo>
                    <a:pt x="9728" y="473"/>
                    <a:pt x="9715" y="573"/>
                    <a:pt x="9665" y="714"/>
                  </a:cubicBezTo>
                  <a:cubicBezTo>
                    <a:pt x="9651" y="755"/>
                    <a:pt x="9628" y="796"/>
                    <a:pt x="9606" y="842"/>
                  </a:cubicBezTo>
                  <a:cubicBezTo>
                    <a:pt x="9569" y="915"/>
                    <a:pt x="9533" y="987"/>
                    <a:pt x="9519" y="1069"/>
                  </a:cubicBezTo>
                  <a:cubicBezTo>
                    <a:pt x="9460" y="1374"/>
                    <a:pt x="9583" y="1574"/>
                    <a:pt x="9865" y="1628"/>
                  </a:cubicBezTo>
                  <a:cubicBezTo>
                    <a:pt x="9918" y="1640"/>
                    <a:pt x="9967" y="1646"/>
                    <a:pt x="10012" y="1646"/>
                  </a:cubicBezTo>
                  <a:cubicBezTo>
                    <a:pt x="10052" y="1646"/>
                    <a:pt x="10090" y="1642"/>
                    <a:pt x="10124" y="1633"/>
                  </a:cubicBezTo>
                  <a:cubicBezTo>
                    <a:pt x="10131" y="1633"/>
                    <a:pt x="10138" y="1634"/>
                    <a:pt x="10144" y="1634"/>
                  </a:cubicBezTo>
                  <a:cubicBezTo>
                    <a:pt x="10231" y="1634"/>
                    <a:pt x="10306" y="1606"/>
                    <a:pt x="10365" y="1556"/>
                  </a:cubicBezTo>
                  <a:cubicBezTo>
                    <a:pt x="10415" y="1515"/>
                    <a:pt x="10474" y="1433"/>
                    <a:pt x="10483" y="1287"/>
                  </a:cubicBezTo>
                  <a:cubicBezTo>
                    <a:pt x="10492" y="1142"/>
                    <a:pt x="10420" y="996"/>
                    <a:pt x="10347" y="855"/>
                  </a:cubicBezTo>
                  <a:cubicBezTo>
                    <a:pt x="10306" y="774"/>
                    <a:pt x="10269" y="696"/>
                    <a:pt x="10247" y="623"/>
                  </a:cubicBezTo>
                  <a:cubicBezTo>
                    <a:pt x="10251" y="587"/>
                    <a:pt x="10256" y="546"/>
                    <a:pt x="10260" y="505"/>
                  </a:cubicBezTo>
                  <a:cubicBezTo>
                    <a:pt x="10279" y="455"/>
                    <a:pt x="10297" y="414"/>
                    <a:pt x="10320" y="382"/>
                  </a:cubicBezTo>
                  <a:lnTo>
                    <a:pt x="11811" y="332"/>
                  </a:lnTo>
                  <a:lnTo>
                    <a:pt x="11816" y="369"/>
                  </a:lnTo>
                  <a:cubicBezTo>
                    <a:pt x="11848" y="523"/>
                    <a:pt x="11888" y="728"/>
                    <a:pt x="11825" y="846"/>
                  </a:cubicBezTo>
                  <a:cubicBezTo>
                    <a:pt x="11811" y="878"/>
                    <a:pt x="11729" y="915"/>
                    <a:pt x="11670" y="946"/>
                  </a:cubicBezTo>
                  <a:cubicBezTo>
                    <a:pt x="11538" y="1010"/>
                    <a:pt x="11393" y="1083"/>
                    <a:pt x="11379" y="1233"/>
                  </a:cubicBezTo>
                  <a:cubicBezTo>
                    <a:pt x="11365" y="1356"/>
                    <a:pt x="11461" y="1488"/>
                    <a:pt x="11675" y="1647"/>
                  </a:cubicBezTo>
                  <a:lnTo>
                    <a:pt x="11688" y="1656"/>
                  </a:lnTo>
                  <a:cubicBezTo>
                    <a:pt x="11799" y="1711"/>
                    <a:pt x="11916" y="1737"/>
                    <a:pt x="12035" y="1737"/>
                  </a:cubicBezTo>
                  <a:cubicBezTo>
                    <a:pt x="12092" y="1737"/>
                    <a:pt x="12149" y="1731"/>
                    <a:pt x="12207" y="1719"/>
                  </a:cubicBezTo>
                  <a:lnTo>
                    <a:pt x="12220" y="1710"/>
                  </a:lnTo>
                  <a:cubicBezTo>
                    <a:pt x="12461" y="1601"/>
                    <a:pt x="12580" y="1478"/>
                    <a:pt x="12589" y="1342"/>
                  </a:cubicBezTo>
                  <a:cubicBezTo>
                    <a:pt x="12593" y="1210"/>
                    <a:pt x="12498" y="1087"/>
                    <a:pt x="12293" y="965"/>
                  </a:cubicBezTo>
                  <a:lnTo>
                    <a:pt x="12275" y="951"/>
                  </a:lnTo>
                  <a:lnTo>
                    <a:pt x="12261" y="951"/>
                  </a:lnTo>
                  <a:lnTo>
                    <a:pt x="12343" y="437"/>
                  </a:lnTo>
                  <a:cubicBezTo>
                    <a:pt x="12893" y="360"/>
                    <a:pt x="13448" y="323"/>
                    <a:pt x="13989" y="319"/>
                  </a:cubicBezTo>
                  <a:lnTo>
                    <a:pt x="13989" y="319"/>
                  </a:lnTo>
                  <a:cubicBezTo>
                    <a:pt x="14103" y="519"/>
                    <a:pt x="14012" y="696"/>
                    <a:pt x="13880" y="905"/>
                  </a:cubicBezTo>
                  <a:cubicBezTo>
                    <a:pt x="13776" y="1074"/>
                    <a:pt x="13712" y="1401"/>
                    <a:pt x="13880" y="1588"/>
                  </a:cubicBezTo>
                  <a:cubicBezTo>
                    <a:pt x="13945" y="1660"/>
                    <a:pt x="14046" y="1682"/>
                    <a:pt x="14144" y="1682"/>
                  </a:cubicBezTo>
                  <a:cubicBezTo>
                    <a:pt x="14292" y="1682"/>
                    <a:pt x="14436" y="1631"/>
                    <a:pt x="14444" y="1628"/>
                  </a:cubicBezTo>
                  <a:cubicBezTo>
                    <a:pt x="14703" y="1538"/>
                    <a:pt x="14817" y="1269"/>
                    <a:pt x="14722" y="992"/>
                  </a:cubicBezTo>
                  <a:cubicBezTo>
                    <a:pt x="14699" y="928"/>
                    <a:pt x="14649" y="878"/>
                    <a:pt x="14608" y="833"/>
                  </a:cubicBezTo>
                  <a:cubicBezTo>
                    <a:pt x="14576" y="801"/>
                    <a:pt x="14549" y="774"/>
                    <a:pt x="14535" y="746"/>
                  </a:cubicBezTo>
                  <a:cubicBezTo>
                    <a:pt x="14517" y="714"/>
                    <a:pt x="14353" y="419"/>
                    <a:pt x="14517" y="314"/>
                  </a:cubicBezTo>
                  <a:cubicBezTo>
                    <a:pt x="14532" y="305"/>
                    <a:pt x="14557" y="302"/>
                    <a:pt x="14586" y="302"/>
                  </a:cubicBezTo>
                  <a:cubicBezTo>
                    <a:pt x="14628" y="302"/>
                    <a:pt x="14679" y="309"/>
                    <a:pt x="14717" y="314"/>
                  </a:cubicBezTo>
                  <a:cubicBezTo>
                    <a:pt x="14749" y="319"/>
                    <a:pt x="14776" y="323"/>
                    <a:pt x="14803" y="323"/>
                  </a:cubicBezTo>
                  <a:lnTo>
                    <a:pt x="15299" y="355"/>
                  </a:lnTo>
                  <a:lnTo>
                    <a:pt x="15790" y="328"/>
                  </a:lnTo>
                  <a:cubicBezTo>
                    <a:pt x="15840" y="655"/>
                    <a:pt x="16045" y="2001"/>
                    <a:pt x="16109" y="3366"/>
                  </a:cubicBezTo>
                  <a:cubicBezTo>
                    <a:pt x="16186" y="5103"/>
                    <a:pt x="16159" y="6926"/>
                    <a:pt x="16136" y="8695"/>
                  </a:cubicBezTo>
                  <a:cubicBezTo>
                    <a:pt x="16104" y="10646"/>
                    <a:pt x="16077" y="12661"/>
                    <a:pt x="16191" y="14580"/>
                  </a:cubicBezTo>
                  <a:cubicBezTo>
                    <a:pt x="15581" y="14635"/>
                    <a:pt x="14926" y="14648"/>
                    <a:pt x="14290" y="14657"/>
                  </a:cubicBezTo>
                  <a:cubicBezTo>
                    <a:pt x="13726" y="14662"/>
                    <a:pt x="13144" y="14671"/>
                    <a:pt x="12598" y="14712"/>
                  </a:cubicBezTo>
                  <a:cubicBezTo>
                    <a:pt x="8500" y="15021"/>
                    <a:pt x="4326" y="15194"/>
                    <a:pt x="187" y="15221"/>
                  </a:cubicBezTo>
                  <a:cubicBezTo>
                    <a:pt x="183" y="15221"/>
                    <a:pt x="178" y="15217"/>
                    <a:pt x="174" y="15217"/>
                  </a:cubicBezTo>
                  <a:cubicBezTo>
                    <a:pt x="274" y="14112"/>
                    <a:pt x="356" y="13007"/>
                    <a:pt x="428" y="11929"/>
                  </a:cubicBezTo>
                  <a:cubicBezTo>
                    <a:pt x="679" y="8091"/>
                    <a:pt x="774" y="4175"/>
                    <a:pt x="706" y="301"/>
                  </a:cubicBezTo>
                  <a:lnTo>
                    <a:pt x="706" y="296"/>
                  </a:lnTo>
                  <a:cubicBezTo>
                    <a:pt x="709" y="296"/>
                    <a:pt x="712" y="294"/>
                    <a:pt x="716" y="294"/>
                  </a:cubicBezTo>
                  <a:cubicBezTo>
                    <a:pt x="718" y="294"/>
                    <a:pt x="721" y="295"/>
                    <a:pt x="724" y="296"/>
                  </a:cubicBezTo>
                  <a:lnTo>
                    <a:pt x="742" y="301"/>
                  </a:lnTo>
                  <a:lnTo>
                    <a:pt x="765" y="296"/>
                  </a:lnTo>
                  <a:cubicBezTo>
                    <a:pt x="833" y="305"/>
                    <a:pt x="910" y="310"/>
                    <a:pt x="992" y="319"/>
                  </a:cubicBezTo>
                  <a:cubicBezTo>
                    <a:pt x="1315" y="346"/>
                    <a:pt x="1761" y="382"/>
                    <a:pt x="1879" y="587"/>
                  </a:cubicBezTo>
                  <a:cubicBezTo>
                    <a:pt x="1934" y="683"/>
                    <a:pt x="1920" y="814"/>
                    <a:pt x="1838" y="987"/>
                  </a:cubicBezTo>
                  <a:cubicBezTo>
                    <a:pt x="1825" y="1015"/>
                    <a:pt x="1802" y="1046"/>
                    <a:pt x="1784" y="1078"/>
                  </a:cubicBezTo>
                  <a:cubicBezTo>
                    <a:pt x="1747" y="1133"/>
                    <a:pt x="1711" y="1187"/>
                    <a:pt x="1688" y="1251"/>
                  </a:cubicBezTo>
                  <a:cubicBezTo>
                    <a:pt x="1629" y="1465"/>
                    <a:pt x="1643" y="1633"/>
                    <a:pt x="1734" y="1756"/>
                  </a:cubicBezTo>
                  <a:cubicBezTo>
                    <a:pt x="1820" y="1865"/>
                    <a:pt x="1961" y="1924"/>
                    <a:pt x="2152" y="1924"/>
                  </a:cubicBezTo>
                  <a:lnTo>
                    <a:pt x="2320" y="1901"/>
                  </a:lnTo>
                  <a:cubicBezTo>
                    <a:pt x="2402" y="1888"/>
                    <a:pt x="2475" y="1865"/>
                    <a:pt x="2529" y="1824"/>
                  </a:cubicBezTo>
                  <a:cubicBezTo>
                    <a:pt x="2702" y="1760"/>
                    <a:pt x="2802" y="1606"/>
                    <a:pt x="2789" y="1415"/>
                  </a:cubicBezTo>
                  <a:cubicBezTo>
                    <a:pt x="2775" y="1246"/>
                    <a:pt x="2652" y="1051"/>
                    <a:pt x="2489" y="924"/>
                  </a:cubicBezTo>
                  <a:cubicBezTo>
                    <a:pt x="2398" y="724"/>
                    <a:pt x="2352" y="537"/>
                    <a:pt x="2434" y="278"/>
                  </a:cubicBezTo>
                  <a:cubicBezTo>
                    <a:pt x="2694" y="250"/>
                    <a:pt x="2949" y="237"/>
                    <a:pt x="3204" y="237"/>
                  </a:cubicBezTo>
                  <a:cubicBezTo>
                    <a:pt x="3413" y="237"/>
                    <a:pt x="3622" y="246"/>
                    <a:pt x="3835" y="264"/>
                  </a:cubicBezTo>
                  <a:lnTo>
                    <a:pt x="3921" y="855"/>
                  </a:lnTo>
                  <a:cubicBezTo>
                    <a:pt x="3735" y="896"/>
                    <a:pt x="3603" y="1010"/>
                    <a:pt x="3557" y="1174"/>
                  </a:cubicBezTo>
                  <a:cubicBezTo>
                    <a:pt x="3530" y="1256"/>
                    <a:pt x="3534" y="1347"/>
                    <a:pt x="3562" y="1433"/>
                  </a:cubicBezTo>
                  <a:cubicBezTo>
                    <a:pt x="3571" y="1497"/>
                    <a:pt x="3598" y="1551"/>
                    <a:pt x="3648" y="1592"/>
                  </a:cubicBezTo>
                  <a:cubicBezTo>
                    <a:pt x="3685" y="1633"/>
                    <a:pt x="3721" y="1669"/>
                    <a:pt x="3766" y="1692"/>
                  </a:cubicBezTo>
                  <a:cubicBezTo>
                    <a:pt x="3829" y="1727"/>
                    <a:pt x="3896" y="1744"/>
                    <a:pt x="3963" y="1744"/>
                  </a:cubicBezTo>
                  <a:cubicBezTo>
                    <a:pt x="4046" y="1744"/>
                    <a:pt x="4130" y="1718"/>
                    <a:pt x="4208" y="1665"/>
                  </a:cubicBezTo>
                  <a:cubicBezTo>
                    <a:pt x="4362" y="1560"/>
                    <a:pt x="4458" y="1369"/>
                    <a:pt x="4439" y="1192"/>
                  </a:cubicBezTo>
                  <a:cubicBezTo>
                    <a:pt x="4453" y="1055"/>
                    <a:pt x="4421" y="928"/>
                    <a:pt x="4394" y="805"/>
                  </a:cubicBezTo>
                  <a:cubicBezTo>
                    <a:pt x="4389" y="783"/>
                    <a:pt x="4380" y="760"/>
                    <a:pt x="4376" y="737"/>
                  </a:cubicBezTo>
                  <a:cubicBezTo>
                    <a:pt x="4330" y="546"/>
                    <a:pt x="4317" y="401"/>
                    <a:pt x="4362" y="228"/>
                  </a:cubicBezTo>
                  <a:lnTo>
                    <a:pt x="5695" y="173"/>
                  </a:lnTo>
                  <a:close/>
                  <a:moveTo>
                    <a:pt x="5726" y="0"/>
                  </a:moveTo>
                  <a:lnTo>
                    <a:pt x="4348" y="55"/>
                  </a:lnTo>
                  <a:cubicBezTo>
                    <a:pt x="4276" y="60"/>
                    <a:pt x="4217" y="110"/>
                    <a:pt x="4194" y="178"/>
                  </a:cubicBezTo>
                  <a:cubicBezTo>
                    <a:pt x="4139" y="382"/>
                    <a:pt x="4157" y="560"/>
                    <a:pt x="4208" y="778"/>
                  </a:cubicBezTo>
                  <a:cubicBezTo>
                    <a:pt x="4212" y="801"/>
                    <a:pt x="4217" y="824"/>
                    <a:pt x="4221" y="846"/>
                  </a:cubicBezTo>
                  <a:cubicBezTo>
                    <a:pt x="4253" y="969"/>
                    <a:pt x="4280" y="1074"/>
                    <a:pt x="4262" y="1183"/>
                  </a:cubicBezTo>
                  <a:lnTo>
                    <a:pt x="4262" y="1192"/>
                  </a:lnTo>
                  <a:lnTo>
                    <a:pt x="4262" y="1206"/>
                  </a:lnTo>
                  <a:cubicBezTo>
                    <a:pt x="4280" y="1319"/>
                    <a:pt x="4212" y="1451"/>
                    <a:pt x="4107" y="1524"/>
                  </a:cubicBezTo>
                  <a:cubicBezTo>
                    <a:pt x="4076" y="1547"/>
                    <a:pt x="4023" y="1574"/>
                    <a:pt x="3962" y="1574"/>
                  </a:cubicBezTo>
                  <a:cubicBezTo>
                    <a:pt x="3926" y="1574"/>
                    <a:pt x="3888" y="1565"/>
                    <a:pt x="3848" y="1542"/>
                  </a:cubicBezTo>
                  <a:cubicBezTo>
                    <a:pt x="3821" y="1528"/>
                    <a:pt x="3794" y="1506"/>
                    <a:pt x="3771" y="1478"/>
                  </a:cubicBezTo>
                  <a:lnTo>
                    <a:pt x="3766" y="1469"/>
                  </a:lnTo>
                  <a:lnTo>
                    <a:pt x="3757" y="1465"/>
                  </a:lnTo>
                  <a:cubicBezTo>
                    <a:pt x="3739" y="1451"/>
                    <a:pt x="3730" y="1437"/>
                    <a:pt x="3730" y="1415"/>
                  </a:cubicBezTo>
                  <a:lnTo>
                    <a:pt x="3730" y="1401"/>
                  </a:lnTo>
                  <a:lnTo>
                    <a:pt x="3725" y="1392"/>
                  </a:lnTo>
                  <a:cubicBezTo>
                    <a:pt x="3707" y="1333"/>
                    <a:pt x="3703" y="1274"/>
                    <a:pt x="3716" y="1219"/>
                  </a:cubicBezTo>
                  <a:cubicBezTo>
                    <a:pt x="3762" y="1078"/>
                    <a:pt x="3907" y="1028"/>
                    <a:pt x="3989" y="1015"/>
                  </a:cubicBezTo>
                  <a:lnTo>
                    <a:pt x="4048" y="996"/>
                  </a:lnTo>
                  <a:lnTo>
                    <a:pt x="4067" y="969"/>
                  </a:lnTo>
                  <a:cubicBezTo>
                    <a:pt x="4089" y="933"/>
                    <a:pt x="4094" y="892"/>
                    <a:pt x="4089" y="851"/>
                  </a:cubicBezTo>
                  <a:lnTo>
                    <a:pt x="3998" y="228"/>
                  </a:lnTo>
                  <a:cubicBezTo>
                    <a:pt x="3989" y="146"/>
                    <a:pt x="3912" y="100"/>
                    <a:pt x="3848" y="96"/>
                  </a:cubicBezTo>
                  <a:cubicBezTo>
                    <a:pt x="3629" y="75"/>
                    <a:pt x="3413" y="65"/>
                    <a:pt x="3197" y="65"/>
                  </a:cubicBezTo>
                  <a:cubicBezTo>
                    <a:pt x="2938" y="65"/>
                    <a:pt x="2679" y="80"/>
                    <a:pt x="2416" y="110"/>
                  </a:cubicBezTo>
                  <a:cubicBezTo>
                    <a:pt x="2343" y="114"/>
                    <a:pt x="2288" y="160"/>
                    <a:pt x="2266" y="223"/>
                  </a:cubicBezTo>
                  <a:cubicBezTo>
                    <a:pt x="2179" y="501"/>
                    <a:pt x="2202" y="728"/>
                    <a:pt x="2338" y="1015"/>
                  </a:cubicBezTo>
                  <a:lnTo>
                    <a:pt x="2348" y="1037"/>
                  </a:lnTo>
                  <a:lnTo>
                    <a:pt x="2366" y="1051"/>
                  </a:lnTo>
                  <a:cubicBezTo>
                    <a:pt x="2498" y="1146"/>
                    <a:pt x="2607" y="1306"/>
                    <a:pt x="2616" y="1428"/>
                  </a:cubicBezTo>
                  <a:cubicBezTo>
                    <a:pt x="2625" y="1588"/>
                    <a:pt x="2520" y="1647"/>
                    <a:pt x="2457" y="1669"/>
                  </a:cubicBezTo>
                  <a:lnTo>
                    <a:pt x="2443" y="1674"/>
                  </a:lnTo>
                  <a:lnTo>
                    <a:pt x="2434" y="1683"/>
                  </a:lnTo>
                  <a:cubicBezTo>
                    <a:pt x="2402" y="1706"/>
                    <a:pt x="2352" y="1724"/>
                    <a:pt x="2293" y="1733"/>
                  </a:cubicBezTo>
                  <a:lnTo>
                    <a:pt x="2143" y="1756"/>
                  </a:lnTo>
                  <a:cubicBezTo>
                    <a:pt x="2052" y="1756"/>
                    <a:pt x="1929" y="1738"/>
                    <a:pt x="1870" y="1651"/>
                  </a:cubicBezTo>
                  <a:cubicBezTo>
                    <a:pt x="1811" y="1578"/>
                    <a:pt x="1806" y="1456"/>
                    <a:pt x="1852" y="1301"/>
                  </a:cubicBezTo>
                  <a:cubicBezTo>
                    <a:pt x="1865" y="1260"/>
                    <a:pt x="1893" y="1219"/>
                    <a:pt x="1925" y="1174"/>
                  </a:cubicBezTo>
                  <a:cubicBezTo>
                    <a:pt x="1947" y="1137"/>
                    <a:pt x="1970" y="1101"/>
                    <a:pt x="1988" y="1060"/>
                  </a:cubicBezTo>
                  <a:cubicBezTo>
                    <a:pt x="2097" y="837"/>
                    <a:pt x="2107" y="651"/>
                    <a:pt x="2025" y="505"/>
                  </a:cubicBezTo>
                  <a:cubicBezTo>
                    <a:pt x="1861" y="219"/>
                    <a:pt x="1383" y="182"/>
                    <a:pt x="1006" y="151"/>
                  </a:cubicBezTo>
                  <a:cubicBezTo>
                    <a:pt x="924" y="141"/>
                    <a:pt x="851" y="137"/>
                    <a:pt x="783" y="128"/>
                  </a:cubicBezTo>
                  <a:lnTo>
                    <a:pt x="751" y="128"/>
                  </a:lnTo>
                  <a:cubicBezTo>
                    <a:pt x="739" y="126"/>
                    <a:pt x="727" y="124"/>
                    <a:pt x="714" y="124"/>
                  </a:cubicBezTo>
                  <a:cubicBezTo>
                    <a:pt x="675" y="124"/>
                    <a:pt x="636" y="136"/>
                    <a:pt x="601" y="160"/>
                  </a:cubicBezTo>
                  <a:cubicBezTo>
                    <a:pt x="556" y="191"/>
                    <a:pt x="533" y="246"/>
                    <a:pt x="533" y="305"/>
                  </a:cubicBezTo>
                  <a:cubicBezTo>
                    <a:pt x="597" y="4180"/>
                    <a:pt x="506" y="8086"/>
                    <a:pt x="256" y="11920"/>
                  </a:cubicBezTo>
                  <a:cubicBezTo>
                    <a:pt x="187" y="12993"/>
                    <a:pt x="101" y="14098"/>
                    <a:pt x="6" y="15203"/>
                  </a:cubicBezTo>
                  <a:cubicBezTo>
                    <a:pt x="1" y="15249"/>
                    <a:pt x="15" y="15294"/>
                    <a:pt x="51" y="15330"/>
                  </a:cubicBezTo>
                  <a:cubicBezTo>
                    <a:pt x="87" y="15371"/>
                    <a:pt x="137" y="15394"/>
                    <a:pt x="187" y="15394"/>
                  </a:cubicBezTo>
                  <a:cubicBezTo>
                    <a:pt x="187" y="15394"/>
                    <a:pt x="187" y="15394"/>
                    <a:pt x="183" y="15389"/>
                  </a:cubicBezTo>
                  <a:cubicBezTo>
                    <a:pt x="4326" y="15362"/>
                    <a:pt x="8505" y="15189"/>
                    <a:pt x="12607" y="14880"/>
                  </a:cubicBezTo>
                  <a:cubicBezTo>
                    <a:pt x="13144" y="14839"/>
                    <a:pt x="13726" y="14830"/>
                    <a:pt x="14290" y="14821"/>
                  </a:cubicBezTo>
                  <a:cubicBezTo>
                    <a:pt x="14935" y="14812"/>
                    <a:pt x="15599" y="14803"/>
                    <a:pt x="16218" y="14748"/>
                  </a:cubicBezTo>
                  <a:cubicBezTo>
                    <a:pt x="16236" y="14762"/>
                    <a:pt x="16254" y="14767"/>
                    <a:pt x="16269" y="14767"/>
                  </a:cubicBezTo>
                  <a:cubicBezTo>
                    <a:pt x="16289" y="14767"/>
                    <a:pt x="16304" y="14760"/>
                    <a:pt x="16309" y="14757"/>
                  </a:cubicBezTo>
                  <a:cubicBezTo>
                    <a:pt x="16363" y="14735"/>
                    <a:pt x="16363" y="14680"/>
                    <a:pt x="16359" y="14648"/>
                  </a:cubicBezTo>
                  <a:cubicBezTo>
                    <a:pt x="16241" y="12716"/>
                    <a:pt x="16272" y="10669"/>
                    <a:pt x="16300" y="8695"/>
                  </a:cubicBezTo>
                  <a:cubicBezTo>
                    <a:pt x="16327" y="6926"/>
                    <a:pt x="16354" y="5094"/>
                    <a:pt x="16272" y="3357"/>
                  </a:cubicBezTo>
                  <a:cubicBezTo>
                    <a:pt x="16200" y="1779"/>
                    <a:pt x="15945" y="237"/>
                    <a:pt x="15940" y="223"/>
                  </a:cubicBezTo>
                  <a:lnTo>
                    <a:pt x="15927" y="146"/>
                  </a:lnTo>
                  <a:lnTo>
                    <a:pt x="15295" y="178"/>
                  </a:lnTo>
                  <a:lnTo>
                    <a:pt x="14808" y="151"/>
                  </a:lnTo>
                  <a:cubicBezTo>
                    <a:pt x="14785" y="146"/>
                    <a:pt x="14763" y="146"/>
                    <a:pt x="14735" y="141"/>
                  </a:cubicBezTo>
                  <a:cubicBezTo>
                    <a:pt x="14688" y="135"/>
                    <a:pt x="14637" y="128"/>
                    <a:pt x="14585" y="128"/>
                  </a:cubicBezTo>
                  <a:cubicBezTo>
                    <a:pt x="14526" y="128"/>
                    <a:pt x="14468" y="137"/>
                    <a:pt x="14417" y="169"/>
                  </a:cubicBezTo>
                  <a:cubicBezTo>
                    <a:pt x="14194" y="314"/>
                    <a:pt x="14258" y="614"/>
                    <a:pt x="14381" y="833"/>
                  </a:cubicBezTo>
                  <a:cubicBezTo>
                    <a:pt x="14408" y="874"/>
                    <a:pt x="14444" y="910"/>
                    <a:pt x="14476" y="946"/>
                  </a:cubicBezTo>
                  <a:cubicBezTo>
                    <a:pt x="14512" y="983"/>
                    <a:pt x="14544" y="1015"/>
                    <a:pt x="14553" y="1046"/>
                  </a:cubicBezTo>
                  <a:cubicBezTo>
                    <a:pt x="14622" y="1233"/>
                    <a:pt x="14549" y="1406"/>
                    <a:pt x="14381" y="1465"/>
                  </a:cubicBezTo>
                  <a:cubicBezTo>
                    <a:pt x="14307" y="1492"/>
                    <a:pt x="14217" y="1508"/>
                    <a:pt x="14142" y="1508"/>
                  </a:cubicBezTo>
                  <a:cubicBezTo>
                    <a:pt x="14079" y="1508"/>
                    <a:pt x="14026" y="1496"/>
                    <a:pt x="14003" y="1469"/>
                  </a:cubicBezTo>
                  <a:cubicBezTo>
                    <a:pt x="13898" y="1356"/>
                    <a:pt x="13944" y="1110"/>
                    <a:pt x="14021" y="992"/>
                  </a:cubicBezTo>
                  <a:cubicBezTo>
                    <a:pt x="14135" y="810"/>
                    <a:pt x="14308" y="533"/>
                    <a:pt x="14130" y="228"/>
                  </a:cubicBezTo>
                  <a:cubicBezTo>
                    <a:pt x="14103" y="173"/>
                    <a:pt x="14049" y="146"/>
                    <a:pt x="13989" y="146"/>
                  </a:cubicBezTo>
                  <a:cubicBezTo>
                    <a:pt x="13435" y="146"/>
                    <a:pt x="12866" y="187"/>
                    <a:pt x="12302" y="269"/>
                  </a:cubicBezTo>
                  <a:cubicBezTo>
                    <a:pt x="12239" y="278"/>
                    <a:pt x="12184" y="332"/>
                    <a:pt x="12175" y="392"/>
                  </a:cubicBezTo>
                  <a:lnTo>
                    <a:pt x="12084" y="924"/>
                  </a:lnTo>
                  <a:cubicBezTo>
                    <a:pt x="12075" y="974"/>
                    <a:pt x="12089" y="1028"/>
                    <a:pt x="12120" y="1065"/>
                  </a:cubicBezTo>
                  <a:cubicBezTo>
                    <a:pt x="12148" y="1096"/>
                    <a:pt x="12179" y="1115"/>
                    <a:pt x="12216" y="1119"/>
                  </a:cubicBezTo>
                  <a:cubicBezTo>
                    <a:pt x="12348" y="1196"/>
                    <a:pt x="12416" y="1274"/>
                    <a:pt x="12411" y="1333"/>
                  </a:cubicBezTo>
                  <a:cubicBezTo>
                    <a:pt x="12407" y="1397"/>
                    <a:pt x="12316" y="1474"/>
                    <a:pt x="12152" y="1551"/>
                  </a:cubicBezTo>
                  <a:cubicBezTo>
                    <a:pt x="12109" y="1560"/>
                    <a:pt x="12066" y="1565"/>
                    <a:pt x="12024" y="1565"/>
                  </a:cubicBezTo>
                  <a:cubicBezTo>
                    <a:pt x="11937" y="1565"/>
                    <a:pt x="11851" y="1545"/>
                    <a:pt x="11766" y="1506"/>
                  </a:cubicBezTo>
                  <a:cubicBezTo>
                    <a:pt x="11552" y="1342"/>
                    <a:pt x="11543" y="1265"/>
                    <a:pt x="11543" y="1246"/>
                  </a:cubicBezTo>
                  <a:cubicBezTo>
                    <a:pt x="11547" y="1192"/>
                    <a:pt x="11657" y="1137"/>
                    <a:pt x="11743" y="1096"/>
                  </a:cubicBezTo>
                  <a:cubicBezTo>
                    <a:pt x="11838" y="1051"/>
                    <a:pt x="11929" y="1005"/>
                    <a:pt x="11970" y="928"/>
                  </a:cubicBezTo>
                  <a:cubicBezTo>
                    <a:pt x="12066" y="755"/>
                    <a:pt x="12016" y="510"/>
                    <a:pt x="11979" y="332"/>
                  </a:cubicBezTo>
                  <a:lnTo>
                    <a:pt x="11970" y="287"/>
                  </a:lnTo>
                  <a:cubicBezTo>
                    <a:pt x="11957" y="217"/>
                    <a:pt x="11889" y="159"/>
                    <a:pt x="11819" y="159"/>
                  </a:cubicBezTo>
                  <a:cubicBezTo>
                    <a:pt x="11816" y="159"/>
                    <a:pt x="11814" y="159"/>
                    <a:pt x="11811" y="160"/>
                  </a:cubicBezTo>
                  <a:lnTo>
                    <a:pt x="10229" y="210"/>
                  </a:lnTo>
                  <a:lnTo>
                    <a:pt x="10206" y="237"/>
                  </a:lnTo>
                  <a:cubicBezTo>
                    <a:pt x="10156" y="296"/>
                    <a:pt x="10119" y="369"/>
                    <a:pt x="10092" y="460"/>
                  </a:cubicBezTo>
                  <a:lnTo>
                    <a:pt x="10088" y="473"/>
                  </a:lnTo>
                  <a:cubicBezTo>
                    <a:pt x="10078" y="514"/>
                    <a:pt x="10074" y="560"/>
                    <a:pt x="10069" y="605"/>
                  </a:cubicBezTo>
                  <a:lnTo>
                    <a:pt x="10065" y="637"/>
                  </a:lnTo>
                  <a:lnTo>
                    <a:pt x="10069" y="655"/>
                  </a:lnTo>
                  <a:cubicBezTo>
                    <a:pt x="10097" y="746"/>
                    <a:pt x="10142" y="842"/>
                    <a:pt x="10192" y="933"/>
                  </a:cubicBezTo>
                  <a:cubicBezTo>
                    <a:pt x="10251" y="1051"/>
                    <a:pt x="10315" y="1178"/>
                    <a:pt x="10310" y="1274"/>
                  </a:cubicBezTo>
                  <a:cubicBezTo>
                    <a:pt x="10306" y="1342"/>
                    <a:pt x="10283" y="1397"/>
                    <a:pt x="10251" y="1424"/>
                  </a:cubicBezTo>
                  <a:cubicBezTo>
                    <a:pt x="10219" y="1453"/>
                    <a:pt x="10177" y="1462"/>
                    <a:pt x="10143" y="1462"/>
                  </a:cubicBezTo>
                  <a:cubicBezTo>
                    <a:pt x="10135" y="1462"/>
                    <a:pt x="10127" y="1461"/>
                    <a:pt x="10119" y="1460"/>
                  </a:cubicBezTo>
                  <a:lnTo>
                    <a:pt x="10101" y="1460"/>
                  </a:lnTo>
                  <a:lnTo>
                    <a:pt x="10088" y="1465"/>
                  </a:lnTo>
                  <a:cubicBezTo>
                    <a:pt x="10070" y="1470"/>
                    <a:pt x="10049" y="1473"/>
                    <a:pt x="10025" y="1473"/>
                  </a:cubicBezTo>
                  <a:cubicBezTo>
                    <a:pt x="9989" y="1473"/>
                    <a:pt x="9946" y="1467"/>
                    <a:pt x="9897" y="1456"/>
                  </a:cubicBezTo>
                  <a:cubicBezTo>
                    <a:pt x="9706" y="1419"/>
                    <a:pt x="9642" y="1315"/>
                    <a:pt x="9683" y="1101"/>
                  </a:cubicBezTo>
                  <a:cubicBezTo>
                    <a:pt x="9692" y="1042"/>
                    <a:pt x="9724" y="983"/>
                    <a:pt x="9756" y="915"/>
                  </a:cubicBezTo>
                  <a:cubicBezTo>
                    <a:pt x="9778" y="869"/>
                    <a:pt x="9801" y="824"/>
                    <a:pt x="9819" y="774"/>
                  </a:cubicBezTo>
                  <a:cubicBezTo>
                    <a:pt x="9883" y="596"/>
                    <a:pt x="9906" y="442"/>
                    <a:pt x="9815" y="255"/>
                  </a:cubicBezTo>
                  <a:cubicBezTo>
                    <a:pt x="9789" y="204"/>
                    <a:pt x="9731" y="168"/>
                    <a:pt x="9675" y="168"/>
                  </a:cubicBezTo>
                  <a:cubicBezTo>
                    <a:pt x="9671" y="168"/>
                    <a:pt x="9668" y="168"/>
                    <a:pt x="9665" y="169"/>
                  </a:cubicBezTo>
                  <a:lnTo>
                    <a:pt x="8346" y="210"/>
                  </a:lnTo>
                  <a:cubicBezTo>
                    <a:pt x="8300" y="210"/>
                    <a:pt x="8259" y="232"/>
                    <a:pt x="8228" y="264"/>
                  </a:cubicBezTo>
                  <a:cubicBezTo>
                    <a:pt x="8200" y="296"/>
                    <a:pt x="8182" y="337"/>
                    <a:pt x="8187" y="378"/>
                  </a:cubicBezTo>
                  <a:cubicBezTo>
                    <a:pt x="8191" y="469"/>
                    <a:pt x="8182" y="551"/>
                    <a:pt x="8168" y="628"/>
                  </a:cubicBezTo>
                  <a:cubicBezTo>
                    <a:pt x="8141" y="796"/>
                    <a:pt x="8114" y="974"/>
                    <a:pt x="8332" y="1156"/>
                  </a:cubicBezTo>
                  <a:cubicBezTo>
                    <a:pt x="8359" y="1178"/>
                    <a:pt x="8391" y="1196"/>
                    <a:pt x="8428" y="1219"/>
                  </a:cubicBezTo>
                  <a:cubicBezTo>
                    <a:pt x="8500" y="1265"/>
                    <a:pt x="8582" y="1315"/>
                    <a:pt x="8591" y="1378"/>
                  </a:cubicBezTo>
                  <a:cubicBezTo>
                    <a:pt x="8601" y="1442"/>
                    <a:pt x="8582" y="1497"/>
                    <a:pt x="8541" y="1542"/>
                  </a:cubicBezTo>
                  <a:cubicBezTo>
                    <a:pt x="8462" y="1634"/>
                    <a:pt x="8295" y="1680"/>
                    <a:pt x="8163" y="1680"/>
                  </a:cubicBezTo>
                  <a:cubicBezTo>
                    <a:pt x="8151" y="1680"/>
                    <a:pt x="8139" y="1679"/>
                    <a:pt x="8128" y="1679"/>
                  </a:cubicBezTo>
                  <a:cubicBezTo>
                    <a:pt x="8005" y="1674"/>
                    <a:pt x="7782" y="1628"/>
                    <a:pt x="7700" y="1560"/>
                  </a:cubicBezTo>
                  <a:cubicBezTo>
                    <a:pt x="7527" y="1424"/>
                    <a:pt x="7600" y="1283"/>
                    <a:pt x="7736" y="1065"/>
                  </a:cubicBezTo>
                  <a:cubicBezTo>
                    <a:pt x="7755" y="1033"/>
                    <a:pt x="7773" y="1001"/>
                    <a:pt x="7791" y="974"/>
                  </a:cubicBezTo>
                  <a:cubicBezTo>
                    <a:pt x="7959" y="683"/>
                    <a:pt x="8050" y="314"/>
                    <a:pt x="7805" y="164"/>
                  </a:cubicBezTo>
                  <a:cubicBezTo>
                    <a:pt x="7745" y="126"/>
                    <a:pt x="7666" y="114"/>
                    <a:pt x="7582" y="114"/>
                  </a:cubicBezTo>
                  <a:cubicBezTo>
                    <a:pt x="7506" y="114"/>
                    <a:pt x="7425" y="124"/>
                    <a:pt x="7350" y="132"/>
                  </a:cubicBezTo>
                  <a:cubicBezTo>
                    <a:pt x="7295" y="137"/>
                    <a:pt x="7245" y="141"/>
                    <a:pt x="7209" y="141"/>
                  </a:cubicBezTo>
                  <a:cubicBezTo>
                    <a:pt x="7156" y="142"/>
                    <a:pt x="7102" y="143"/>
                    <a:pt x="7047" y="143"/>
                  </a:cubicBezTo>
                  <a:cubicBezTo>
                    <a:pt x="6805" y="143"/>
                    <a:pt x="6551" y="135"/>
                    <a:pt x="6277" y="128"/>
                  </a:cubicBezTo>
                  <a:cubicBezTo>
                    <a:pt x="6274" y="128"/>
                    <a:pt x="6271" y="128"/>
                    <a:pt x="6269" y="128"/>
                  </a:cubicBezTo>
                  <a:cubicBezTo>
                    <a:pt x="6185" y="128"/>
                    <a:pt x="6113" y="194"/>
                    <a:pt x="6108" y="282"/>
                  </a:cubicBezTo>
                  <a:lnTo>
                    <a:pt x="6072" y="946"/>
                  </a:lnTo>
                  <a:lnTo>
                    <a:pt x="6127" y="969"/>
                  </a:lnTo>
                  <a:cubicBezTo>
                    <a:pt x="6268" y="1037"/>
                    <a:pt x="6372" y="1137"/>
                    <a:pt x="6395" y="1233"/>
                  </a:cubicBezTo>
                  <a:cubicBezTo>
                    <a:pt x="6413" y="1297"/>
                    <a:pt x="6395" y="1360"/>
                    <a:pt x="6349" y="1424"/>
                  </a:cubicBezTo>
                  <a:cubicBezTo>
                    <a:pt x="6280" y="1517"/>
                    <a:pt x="6154" y="1567"/>
                    <a:pt x="6004" y="1567"/>
                  </a:cubicBezTo>
                  <a:cubicBezTo>
                    <a:pt x="5986" y="1567"/>
                    <a:pt x="5968" y="1566"/>
                    <a:pt x="5949" y="1565"/>
                  </a:cubicBezTo>
                  <a:lnTo>
                    <a:pt x="5936" y="1565"/>
                  </a:lnTo>
                  <a:cubicBezTo>
                    <a:pt x="5926" y="1566"/>
                    <a:pt x="5917" y="1566"/>
                    <a:pt x="5908" y="1566"/>
                  </a:cubicBezTo>
                  <a:cubicBezTo>
                    <a:pt x="5808" y="1566"/>
                    <a:pt x="5710" y="1522"/>
                    <a:pt x="5631" y="1447"/>
                  </a:cubicBezTo>
                  <a:cubicBezTo>
                    <a:pt x="5581" y="1392"/>
                    <a:pt x="5545" y="1328"/>
                    <a:pt x="5540" y="1269"/>
                  </a:cubicBezTo>
                  <a:lnTo>
                    <a:pt x="5540" y="1242"/>
                  </a:lnTo>
                  <a:cubicBezTo>
                    <a:pt x="5545" y="1196"/>
                    <a:pt x="5563" y="1160"/>
                    <a:pt x="5599" y="1128"/>
                  </a:cubicBezTo>
                  <a:lnTo>
                    <a:pt x="5608" y="1119"/>
                  </a:lnTo>
                  <a:cubicBezTo>
                    <a:pt x="5635" y="1092"/>
                    <a:pt x="5663" y="1069"/>
                    <a:pt x="5695" y="1042"/>
                  </a:cubicBezTo>
                  <a:lnTo>
                    <a:pt x="5722" y="1019"/>
                  </a:lnTo>
                  <a:lnTo>
                    <a:pt x="5726" y="1010"/>
                  </a:lnTo>
                  <a:cubicBezTo>
                    <a:pt x="5726" y="1005"/>
                    <a:pt x="5731" y="1005"/>
                    <a:pt x="5736" y="1001"/>
                  </a:cubicBezTo>
                  <a:lnTo>
                    <a:pt x="5749" y="992"/>
                  </a:lnTo>
                  <a:cubicBezTo>
                    <a:pt x="5786" y="960"/>
                    <a:pt x="5831" y="910"/>
                    <a:pt x="5863" y="842"/>
                  </a:cubicBezTo>
                  <a:cubicBezTo>
                    <a:pt x="5904" y="742"/>
                    <a:pt x="5922" y="633"/>
                    <a:pt x="5913" y="492"/>
                  </a:cubicBezTo>
                  <a:lnTo>
                    <a:pt x="5908" y="455"/>
                  </a:lnTo>
                  <a:cubicBezTo>
                    <a:pt x="5899" y="405"/>
                    <a:pt x="5890" y="351"/>
                    <a:pt x="5886" y="296"/>
                  </a:cubicBezTo>
                  <a:lnTo>
                    <a:pt x="5886" y="282"/>
                  </a:lnTo>
                  <a:lnTo>
                    <a:pt x="5881" y="269"/>
                  </a:lnTo>
                  <a:cubicBezTo>
                    <a:pt x="5881" y="264"/>
                    <a:pt x="5881" y="264"/>
                    <a:pt x="5881" y="264"/>
                  </a:cubicBezTo>
                  <a:cubicBezTo>
                    <a:pt x="5867" y="205"/>
                    <a:pt x="5863" y="146"/>
                    <a:pt x="5858" y="91"/>
                  </a:cubicBezTo>
                  <a:lnTo>
                    <a:pt x="5854" y="46"/>
                  </a:lnTo>
                  <a:lnTo>
                    <a:pt x="5817" y="23"/>
                  </a:lnTo>
                  <a:cubicBezTo>
                    <a:pt x="5790" y="5"/>
                    <a:pt x="5758" y="0"/>
                    <a:pt x="57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483" name="Google Shape;483;p13"/>
          <p:cNvSpPr/>
          <p:nvPr/>
        </p:nvSpPr>
        <p:spPr>
          <a:xfrm>
            <a:off x="617942" y="2478689"/>
            <a:ext cx="1224160" cy="1061544"/>
          </a:xfrm>
          <a:custGeom>
            <a:avLst/>
            <a:gdLst/>
            <a:ahLst/>
            <a:cxnLst/>
            <a:rect l="l" t="t" r="r" b="b"/>
            <a:pathLst>
              <a:path w="7491" h="4872" extrusionOk="0">
                <a:moveTo>
                  <a:pt x="6645" y="1"/>
                </a:moveTo>
                <a:lnTo>
                  <a:pt x="6576" y="28"/>
                </a:lnTo>
                <a:cubicBezTo>
                  <a:pt x="6576" y="28"/>
                  <a:pt x="5494" y="519"/>
                  <a:pt x="5426" y="537"/>
                </a:cubicBezTo>
                <a:cubicBezTo>
                  <a:pt x="5358" y="555"/>
                  <a:pt x="3352" y="1479"/>
                  <a:pt x="3352" y="1479"/>
                </a:cubicBezTo>
                <a:cubicBezTo>
                  <a:pt x="3352" y="1479"/>
                  <a:pt x="1765" y="2188"/>
                  <a:pt x="1137" y="2456"/>
                </a:cubicBezTo>
                <a:cubicBezTo>
                  <a:pt x="514" y="2725"/>
                  <a:pt x="14" y="2943"/>
                  <a:pt x="1" y="2957"/>
                </a:cubicBezTo>
                <a:lnTo>
                  <a:pt x="401" y="3125"/>
                </a:lnTo>
                <a:lnTo>
                  <a:pt x="337" y="3216"/>
                </a:lnTo>
                <a:lnTo>
                  <a:pt x="151" y="3475"/>
                </a:lnTo>
                <a:cubicBezTo>
                  <a:pt x="151" y="3475"/>
                  <a:pt x="273" y="3516"/>
                  <a:pt x="351" y="3521"/>
                </a:cubicBezTo>
                <a:cubicBezTo>
                  <a:pt x="433" y="3530"/>
                  <a:pt x="433" y="3630"/>
                  <a:pt x="437" y="3680"/>
                </a:cubicBezTo>
                <a:cubicBezTo>
                  <a:pt x="446" y="3734"/>
                  <a:pt x="364" y="3962"/>
                  <a:pt x="364" y="3962"/>
                </a:cubicBezTo>
                <a:cubicBezTo>
                  <a:pt x="364" y="3962"/>
                  <a:pt x="383" y="4034"/>
                  <a:pt x="410" y="4057"/>
                </a:cubicBezTo>
                <a:cubicBezTo>
                  <a:pt x="437" y="4075"/>
                  <a:pt x="669" y="4107"/>
                  <a:pt x="669" y="4107"/>
                </a:cubicBezTo>
                <a:lnTo>
                  <a:pt x="405" y="4471"/>
                </a:lnTo>
                <a:lnTo>
                  <a:pt x="537" y="4485"/>
                </a:lnTo>
                <a:lnTo>
                  <a:pt x="828" y="4535"/>
                </a:lnTo>
                <a:lnTo>
                  <a:pt x="633" y="4871"/>
                </a:lnTo>
                <a:cubicBezTo>
                  <a:pt x="633" y="4871"/>
                  <a:pt x="710" y="4871"/>
                  <a:pt x="783" y="4867"/>
                </a:cubicBezTo>
                <a:cubicBezTo>
                  <a:pt x="856" y="4857"/>
                  <a:pt x="1447" y="4630"/>
                  <a:pt x="1588" y="4566"/>
                </a:cubicBezTo>
                <a:cubicBezTo>
                  <a:pt x="1729" y="4507"/>
                  <a:pt x="2334" y="4307"/>
                  <a:pt x="2456" y="4244"/>
                </a:cubicBezTo>
                <a:cubicBezTo>
                  <a:pt x="2584" y="4184"/>
                  <a:pt x="3880" y="3593"/>
                  <a:pt x="4043" y="3502"/>
                </a:cubicBezTo>
                <a:cubicBezTo>
                  <a:pt x="4207" y="3407"/>
                  <a:pt x="5831" y="2606"/>
                  <a:pt x="6335" y="2356"/>
                </a:cubicBezTo>
                <a:cubicBezTo>
                  <a:pt x="6840" y="2111"/>
                  <a:pt x="7491" y="1706"/>
                  <a:pt x="7491" y="1706"/>
                </a:cubicBezTo>
                <a:cubicBezTo>
                  <a:pt x="7491" y="1706"/>
                  <a:pt x="7336" y="1665"/>
                  <a:pt x="7281" y="1642"/>
                </a:cubicBezTo>
                <a:cubicBezTo>
                  <a:pt x="7222" y="1620"/>
                  <a:pt x="7031" y="1474"/>
                  <a:pt x="7031" y="1474"/>
                </a:cubicBezTo>
                <a:lnTo>
                  <a:pt x="7199" y="1206"/>
                </a:lnTo>
                <a:lnTo>
                  <a:pt x="6777" y="1015"/>
                </a:lnTo>
                <a:lnTo>
                  <a:pt x="6899" y="656"/>
                </a:lnTo>
                <a:lnTo>
                  <a:pt x="6536" y="460"/>
                </a:lnTo>
                <a:lnTo>
                  <a:pt x="6645" y="1"/>
                </a:ln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4" name="Google Shape;484;p13"/>
          <p:cNvSpPr/>
          <p:nvPr/>
        </p:nvSpPr>
        <p:spPr>
          <a:xfrm>
            <a:off x="609771" y="2464310"/>
            <a:ext cx="1247202" cy="1091612"/>
          </a:xfrm>
          <a:custGeom>
            <a:avLst/>
            <a:gdLst/>
            <a:ahLst/>
            <a:cxnLst/>
            <a:rect l="l" t="t" r="r" b="b"/>
            <a:pathLst>
              <a:path w="7632" h="5010" extrusionOk="0">
                <a:moveTo>
                  <a:pt x="6636" y="135"/>
                </a:moveTo>
                <a:lnTo>
                  <a:pt x="6636" y="135"/>
                </a:lnTo>
                <a:cubicBezTo>
                  <a:pt x="6599" y="276"/>
                  <a:pt x="6563" y="421"/>
                  <a:pt x="6526" y="567"/>
                </a:cubicBezTo>
                <a:cubicBezTo>
                  <a:pt x="6517" y="590"/>
                  <a:pt x="6526" y="617"/>
                  <a:pt x="6554" y="626"/>
                </a:cubicBezTo>
                <a:cubicBezTo>
                  <a:pt x="6667" y="667"/>
                  <a:pt x="6786" y="708"/>
                  <a:pt x="6899" y="749"/>
                </a:cubicBezTo>
                <a:cubicBezTo>
                  <a:pt x="6858" y="853"/>
                  <a:pt x="6817" y="958"/>
                  <a:pt x="6781" y="1063"/>
                </a:cubicBezTo>
                <a:cubicBezTo>
                  <a:pt x="6772" y="1085"/>
                  <a:pt x="6786" y="1117"/>
                  <a:pt x="6808" y="1126"/>
                </a:cubicBezTo>
                <a:lnTo>
                  <a:pt x="7218" y="1299"/>
                </a:lnTo>
                <a:cubicBezTo>
                  <a:pt x="7172" y="1381"/>
                  <a:pt x="7127" y="1458"/>
                  <a:pt x="7081" y="1540"/>
                </a:cubicBezTo>
                <a:cubicBezTo>
                  <a:pt x="7068" y="1563"/>
                  <a:pt x="7072" y="1590"/>
                  <a:pt x="7090" y="1608"/>
                </a:cubicBezTo>
                <a:cubicBezTo>
                  <a:pt x="7209" y="1690"/>
                  <a:pt x="7331" y="1754"/>
                  <a:pt x="7463" y="1795"/>
                </a:cubicBezTo>
                <a:cubicBezTo>
                  <a:pt x="7277" y="1931"/>
                  <a:pt x="7063" y="2031"/>
                  <a:pt x="6854" y="2136"/>
                </a:cubicBezTo>
                <a:cubicBezTo>
                  <a:pt x="6622" y="2254"/>
                  <a:pt x="6385" y="2377"/>
                  <a:pt x="6153" y="2495"/>
                </a:cubicBezTo>
                <a:cubicBezTo>
                  <a:pt x="5676" y="2732"/>
                  <a:pt x="5203" y="2973"/>
                  <a:pt x="4726" y="3205"/>
                </a:cubicBezTo>
                <a:cubicBezTo>
                  <a:pt x="3798" y="3659"/>
                  <a:pt x="2866" y="4100"/>
                  <a:pt x="1915" y="4501"/>
                </a:cubicBezTo>
                <a:cubicBezTo>
                  <a:pt x="1774" y="4555"/>
                  <a:pt x="1638" y="4610"/>
                  <a:pt x="1497" y="4660"/>
                </a:cubicBezTo>
                <a:cubicBezTo>
                  <a:pt x="1492" y="4660"/>
                  <a:pt x="1488" y="4660"/>
                  <a:pt x="1488" y="4664"/>
                </a:cubicBezTo>
                <a:cubicBezTo>
                  <a:pt x="1465" y="4673"/>
                  <a:pt x="1442" y="4682"/>
                  <a:pt x="1419" y="4687"/>
                </a:cubicBezTo>
                <a:cubicBezTo>
                  <a:pt x="1238" y="4755"/>
                  <a:pt x="1056" y="4819"/>
                  <a:pt x="878" y="4892"/>
                </a:cubicBezTo>
                <a:cubicBezTo>
                  <a:pt x="833" y="4901"/>
                  <a:pt x="787" y="4905"/>
                  <a:pt x="742" y="4910"/>
                </a:cubicBezTo>
                <a:cubicBezTo>
                  <a:pt x="792" y="4814"/>
                  <a:pt x="837" y="4710"/>
                  <a:pt x="878" y="4601"/>
                </a:cubicBezTo>
                <a:cubicBezTo>
                  <a:pt x="887" y="4573"/>
                  <a:pt x="869" y="4542"/>
                  <a:pt x="837" y="4537"/>
                </a:cubicBezTo>
                <a:cubicBezTo>
                  <a:pt x="742" y="4523"/>
                  <a:pt x="642" y="4510"/>
                  <a:pt x="542" y="4496"/>
                </a:cubicBezTo>
                <a:cubicBezTo>
                  <a:pt x="610" y="4396"/>
                  <a:pt x="678" y="4296"/>
                  <a:pt x="746" y="4191"/>
                </a:cubicBezTo>
                <a:cubicBezTo>
                  <a:pt x="765" y="4164"/>
                  <a:pt x="746" y="4123"/>
                  <a:pt x="715" y="4119"/>
                </a:cubicBezTo>
                <a:cubicBezTo>
                  <a:pt x="660" y="4109"/>
                  <a:pt x="610" y="4105"/>
                  <a:pt x="555" y="4096"/>
                </a:cubicBezTo>
                <a:cubicBezTo>
                  <a:pt x="537" y="4091"/>
                  <a:pt x="514" y="4091"/>
                  <a:pt x="492" y="4087"/>
                </a:cubicBezTo>
                <a:cubicBezTo>
                  <a:pt x="464" y="4078"/>
                  <a:pt x="455" y="4087"/>
                  <a:pt x="451" y="4055"/>
                </a:cubicBezTo>
                <a:cubicBezTo>
                  <a:pt x="446" y="4019"/>
                  <a:pt x="478" y="3955"/>
                  <a:pt x="492" y="3918"/>
                </a:cubicBezTo>
                <a:cubicBezTo>
                  <a:pt x="501" y="3873"/>
                  <a:pt x="519" y="3832"/>
                  <a:pt x="528" y="3787"/>
                </a:cubicBezTo>
                <a:cubicBezTo>
                  <a:pt x="560" y="3605"/>
                  <a:pt x="396" y="3564"/>
                  <a:pt x="260" y="3518"/>
                </a:cubicBezTo>
                <a:cubicBezTo>
                  <a:pt x="333" y="3414"/>
                  <a:pt x="405" y="3309"/>
                  <a:pt x="483" y="3209"/>
                </a:cubicBezTo>
                <a:cubicBezTo>
                  <a:pt x="501" y="3186"/>
                  <a:pt x="483" y="3154"/>
                  <a:pt x="460" y="3141"/>
                </a:cubicBezTo>
                <a:cubicBezTo>
                  <a:pt x="369" y="3091"/>
                  <a:pt x="269" y="3041"/>
                  <a:pt x="173" y="3004"/>
                </a:cubicBezTo>
                <a:cubicBezTo>
                  <a:pt x="292" y="2959"/>
                  <a:pt x="414" y="2909"/>
                  <a:pt x="533" y="2850"/>
                </a:cubicBezTo>
                <a:cubicBezTo>
                  <a:pt x="533" y="2854"/>
                  <a:pt x="533" y="2854"/>
                  <a:pt x="537" y="2859"/>
                </a:cubicBezTo>
                <a:cubicBezTo>
                  <a:pt x="2092" y="2181"/>
                  <a:pt x="3639" y="1481"/>
                  <a:pt x="5185" y="785"/>
                </a:cubicBezTo>
                <a:cubicBezTo>
                  <a:pt x="5667" y="567"/>
                  <a:pt x="6149" y="349"/>
                  <a:pt x="6636" y="135"/>
                </a:cubicBezTo>
                <a:close/>
                <a:moveTo>
                  <a:pt x="6697" y="0"/>
                </a:moveTo>
                <a:cubicBezTo>
                  <a:pt x="6692" y="0"/>
                  <a:pt x="6687" y="1"/>
                  <a:pt x="6681" y="3"/>
                </a:cubicBezTo>
                <a:cubicBezTo>
                  <a:pt x="4876" y="817"/>
                  <a:pt x="3070" y="1636"/>
                  <a:pt x="1265" y="2454"/>
                </a:cubicBezTo>
                <a:cubicBezTo>
                  <a:pt x="1051" y="2554"/>
                  <a:pt x="833" y="2654"/>
                  <a:pt x="614" y="2754"/>
                </a:cubicBezTo>
                <a:cubicBezTo>
                  <a:pt x="610" y="2754"/>
                  <a:pt x="610" y="2754"/>
                  <a:pt x="605" y="2759"/>
                </a:cubicBezTo>
                <a:cubicBezTo>
                  <a:pt x="414" y="2818"/>
                  <a:pt x="223" y="2895"/>
                  <a:pt x="32" y="2963"/>
                </a:cubicBezTo>
                <a:cubicBezTo>
                  <a:pt x="1" y="2973"/>
                  <a:pt x="5" y="3032"/>
                  <a:pt x="37" y="3041"/>
                </a:cubicBezTo>
                <a:cubicBezTo>
                  <a:pt x="155" y="3086"/>
                  <a:pt x="269" y="3136"/>
                  <a:pt x="383" y="3195"/>
                </a:cubicBezTo>
                <a:cubicBezTo>
                  <a:pt x="305" y="3300"/>
                  <a:pt x="228" y="3405"/>
                  <a:pt x="160" y="3514"/>
                </a:cubicBezTo>
                <a:cubicBezTo>
                  <a:pt x="142" y="3536"/>
                  <a:pt x="151" y="3573"/>
                  <a:pt x="178" y="3582"/>
                </a:cubicBezTo>
                <a:cubicBezTo>
                  <a:pt x="228" y="3600"/>
                  <a:pt x="278" y="3623"/>
                  <a:pt x="328" y="3641"/>
                </a:cubicBezTo>
                <a:cubicBezTo>
                  <a:pt x="387" y="3664"/>
                  <a:pt x="451" y="3673"/>
                  <a:pt x="442" y="3764"/>
                </a:cubicBezTo>
                <a:cubicBezTo>
                  <a:pt x="428" y="3864"/>
                  <a:pt x="373" y="3955"/>
                  <a:pt x="360" y="4055"/>
                </a:cubicBezTo>
                <a:cubicBezTo>
                  <a:pt x="351" y="4109"/>
                  <a:pt x="373" y="4146"/>
                  <a:pt x="419" y="4164"/>
                </a:cubicBezTo>
                <a:cubicBezTo>
                  <a:pt x="483" y="4191"/>
                  <a:pt x="555" y="4196"/>
                  <a:pt x="628" y="4205"/>
                </a:cubicBezTo>
                <a:cubicBezTo>
                  <a:pt x="560" y="4305"/>
                  <a:pt x="492" y="4405"/>
                  <a:pt x="423" y="4505"/>
                </a:cubicBezTo>
                <a:cubicBezTo>
                  <a:pt x="405" y="4532"/>
                  <a:pt x="423" y="4578"/>
                  <a:pt x="460" y="4582"/>
                </a:cubicBezTo>
                <a:cubicBezTo>
                  <a:pt x="560" y="4596"/>
                  <a:pt x="669" y="4610"/>
                  <a:pt x="774" y="4623"/>
                </a:cubicBezTo>
                <a:cubicBezTo>
                  <a:pt x="728" y="4732"/>
                  <a:pt x="678" y="4833"/>
                  <a:pt x="619" y="4933"/>
                </a:cubicBezTo>
                <a:cubicBezTo>
                  <a:pt x="601" y="4969"/>
                  <a:pt x="624" y="5010"/>
                  <a:pt x="665" y="5010"/>
                </a:cubicBezTo>
                <a:cubicBezTo>
                  <a:pt x="710" y="5010"/>
                  <a:pt x="751" y="5005"/>
                  <a:pt x="792" y="5001"/>
                </a:cubicBezTo>
                <a:cubicBezTo>
                  <a:pt x="842" y="4978"/>
                  <a:pt x="892" y="4964"/>
                  <a:pt x="942" y="4951"/>
                </a:cubicBezTo>
                <a:cubicBezTo>
                  <a:pt x="946" y="4946"/>
                  <a:pt x="956" y="4942"/>
                  <a:pt x="965" y="4937"/>
                </a:cubicBezTo>
                <a:cubicBezTo>
                  <a:pt x="969" y="4937"/>
                  <a:pt x="974" y="4933"/>
                  <a:pt x="983" y="4928"/>
                </a:cubicBezTo>
                <a:cubicBezTo>
                  <a:pt x="1092" y="4883"/>
                  <a:pt x="1201" y="4846"/>
                  <a:pt x="1315" y="4814"/>
                </a:cubicBezTo>
                <a:lnTo>
                  <a:pt x="1383" y="4796"/>
                </a:lnTo>
                <a:cubicBezTo>
                  <a:pt x="1406" y="4787"/>
                  <a:pt x="1429" y="4783"/>
                  <a:pt x="1451" y="4778"/>
                </a:cubicBezTo>
                <a:lnTo>
                  <a:pt x="1524" y="4751"/>
                </a:lnTo>
                <a:cubicBezTo>
                  <a:pt x="1588" y="4728"/>
                  <a:pt x="1656" y="4705"/>
                  <a:pt x="1720" y="4687"/>
                </a:cubicBezTo>
                <a:cubicBezTo>
                  <a:pt x="3188" y="4073"/>
                  <a:pt x="4625" y="3368"/>
                  <a:pt x="6049" y="2650"/>
                </a:cubicBezTo>
                <a:cubicBezTo>
                  <a:pt x="6317" y="2518"/>
                  <a:pt x="6581" y="2381"/>
                  <a:pt x="6845" y="2250"/>
                </a:cubicBezTo>
                <a:cubicBezTo>
                  <a:pt x="7104" y="2118"/>
                  <a:pt x="7368" y="1995"/>
                  <a:pt x="7600" y="1808"/>
                </a:cubicBezTo>
                <a:cubicBezTo>
                  <a:pt x="7631" y="1786"/>
                  <a:pt x="7609" y="1736"/>
                  <a:pt x="7572" y="1727"/>
                </a:cubicBezTo>
                <a:cubicBezTo>
                  <a:pt x="7431" y="1695"/>
                  <a:pt x="7299" y="1640"/>
                  <a:pt x="7177" y="1558"/>
                </a:cubicBezTo>
                <a:cubicBezTo>
                  <a:pt x="7227" y="1472"/>
                  <a:pt x="7272" y="1390"/>
                  <a:pt x="7318" y="1304"/>
                </a:cubicBezTo>
                <a:cubicBezTo>
                  <a:pt x="7331" y="1281"/>
                  <a:pt x="7327" y="1244"/>
                  <a:pt x="7295" y="1231"/>
                </a:cubicBezTo>
                <a:lnTo>
                  <a:pt x="6881" y="1058"/>
                </a:lnTo>
                <a:cubicBezTo>
                  <a:pt x="6922" y="949"/>
                  <a:pt x="6963" y="844"/>
                  <a:pt x="7004" y="740"/>
                </a:cubicBezTo>
                <a:cubicBezTo>
                  <a:pt x="7013" y="717"/>
                  <a:pt x="6999" y="685"/>
                  <a:pt x="6977" y="676"/>
                </a:cubicBezTo>
                <a:cubicBezTo>
                  <a:pt x="6858" y="635"/>
                  <a:pt x="6740" y="594"/>
                  <a:pt x="6622" y="553"/>
                </a:cubicBezTo>
                <a:cubicBezTo>
                  <a:pt x="6663" y="390"/>
                  <a:pt x="6704" y="230"/>
                  <a:pt x="6745" y="67"/>
                </a:cubicBezTo>
                <a:cubicBezTo>
                  <a:pt x="6753" y="35"/>
                  <a:pt x="6730" y="0"/>
                  <a:pt x="66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5" name="Google Shape;485;p13"/>
          <p:cNvSpPr/>
          <p:nvPr/>
        </p:nvSpPr>
        <p:spPr>
          <a:xfrm>
            <a:off x="608300" y="2459951"/>
            <a:ext cx="1250144" cy="1100981"/>
          </a:xfrm>
          <a:custGeom>
            <a:avLst/>
            <a:gdLst/>
            <a:ahLst/>
            <a:cxnLst/>
            <a:rect l="l" t="t" r="r" b="b"/>
            <a:pathLst>
              <a:path w="7650" h="5053" extrusionOk="0">
                <a:moveTo>
                  <a:pt x="6613" y="191"/>
                </a:moveTo>
                <a:lnTo>
                  <a:pt x="6513" y="582"/>
                </a:lnTo>
                <a:cubicBezTo>
                  <a:pt x="6504" y="614"/>
                  <a:pt x="6517" y="655"/>
                  <a:pt x="6554" y="669"/>
                </a:cubicBezTo>
                <a:lnTo>
                  <a:pt x="6881" y="787"/>
                </a:lnTo>
                <a:lnTo>
                  <a:pt x="6767" y="1078"/>
                </a:lnTo>
                <a:cubicBezTo>
                  <a:pt x="6754" y="1110"/>
                  <a:pt x="6772" y="1151"/>
                  <a:pt x="6808" y="1164"/>
                </a:cubicBezTo>
                <a:lnTo>
                  <a:pt x="7195" y="1333"/>
                </a:lnTo>
                <a:lnTo>
                  <a:pt x="7072" y="1551"/>
                </a:lnTo>
                <a:cubicBezTo>
                  <a:pt x="7054" y="1578"/>
                  <a:pt x="7058" y="1624"/>
                  <a:pt x="7090" y="1646"/>
                </a:cubicBezTo>
                <a:cubicBezTo>
                  <a:pt x="7195" y="1724"/>
                  <a:pt x="7308" y="1783"/>
                  <a:pt x="7427" y="1824"/>
                </a:cubicBezTo>
                <a:cubicBezTo>
                  <a:pt x="7268" y="1933"/>
                  <a:pt x="7090" y="2019"/>
                  <a:pt x="6922" y="2106"/>
                </a:cubicBezTo>
                <a:lnTo>
                  <a:pt x="6854" y="2138"/>
                </a:lnTo>
                <a:cubicBezTo>
                  <a:pt x="6622" y="2260"/>
                  <a:pt x="6385" y="2379"/>
                  <a:pt x="6153" y="2497"/>
                </a:cubicBezTo>
                <a:cubicBezTo>
                  <a:pt x="5580" y="2783"/>
                  <a:pt x="5139" y="3002"/>
                  <a:pt x="4725" y="3206"/>
                </a:cubicBezTo>
                <a:cubicBezTo>
                  <a:pt x="3657" y="3729"/>
                  <a:pt x="2765" y="4143"/>
                  <a:pt x="1920" y="4502"/>
                </a:cubicBezTo>
                <a:cubicBezTo>
                  <a:pt x="1829" y="4534"/>
                  <a:pt x="1742" y="4571"/>
                  <a:pt x="1656" y="4602"/>
                </a:cubicBezTo>
                <a:cubicBezTo>
                  <a:pt x="1601" y="4621"/>
                  <a:pt x="1551" y="4643"/>
                  <a:pt x="1501" y="4662"/>
                </a:cubicBezTo>
                <a:cubicBezTo>
                  <a:pt x="1497" y="4662"/>
                  <a:pt x="1492" y="4662"/>
                  <a:pt x="1488" y="4666"/>
                </a:cubicBezTo>
                <a:cubicBezTo>
                  <a:pt x="1465" y="4675"/>
                  <a:pt x="1442" y="4680"/>
                  <a:pt x="1419" y="4689"/>
                </a:cubicBezTo>
                <a:cubicBezTo>
                  <a:pt x="1247" y="4752"/>
                  <a:pt x="1060" y="4821"/>
                  <a:pt x="883" y="4893"/>
                </a:cubicBezTo>
                <a:cubicBezTo>
                  <a:pt x="851" y="4898"/>
                  <a:pt x="819" y="4903"/>
                  <a:pt x="787" y="4907"/>
                </a:cubicBezTo>
                <a:cubicBezTo>
                  <a:pt x="833" y="4816"/>
                  <a:pt x="874" y="4725"/>
                  <a:pt x="905" y="4630"/>
                </a:cubicBezTo>
                <a:cubicBezTo>
                  <a:pt x="915" y="4612"/>
                  <a:pt x="910" y="4589"/>
                  <a:pt x="901" y="4571"/>
                </a:cubicBezTo>
                <a:cubicBezTo>
                  <a:pt x="887" y="4552"/>
                  <a:pt x="869" y="4539"/>
                  <a:pt x="851" y="4539"/>
                </a:cubicBezTo>
                <a:lnTo>
                  <a:pt x="587" y="4502"/>
                </a:lnTo>
                <a:lnTo>
                  <a:pt x="774" y="4230"/>
                </a:lnTo>
                <a:cubicBezTo>
                  <a:pt x="787" y="4207"/>
                  <a:pt x="787" y="4184"/>
                  <a:pt x="778" y="4161"/>
                </a:cubicBezTo>
                <a:cubicBezTo>
                  <a:pt x="769" y="4139"/>
                  <a:pt x="746" y="4125"/>
                  <a:pt x="724" y="4120"/>
                </a:cubicBezTo>
                <a:lnTo>
                  <a:pt x="546" y="4093"/>
                </a:lnTo>
                <a:cubicBezTo>
                  <a:pt x="533" y="4093"/>
                  <a:pt x="519" y="4089"/>
                  <a:pt x="505" y="4089"/>
                </a:cubicBezTo>
                <a:cubicBezTo>
                  <a:pt x="501" y="4084"/>
                  <a:pt x="492" y="4084"/>
                  <a:pt x="487" y="4084"/>
                </a:cubicBezTo>
                <a:lnTo>
                  <a:pt x="483" y="4084"/>
                </a:lnTo>
                <a:cubicBezTo>
                  <a:pt x="483" y="4084"/>
                  <a:pt x="483" y="4079"/>
                  <a:pt x="483" y="4075"/>
                </a:cubicBezTo>
                <a:cubicBezTo>
                  <a:pt x="478" y="4057"/>
                  <a:pt x="492" y="4016"/>
                  <a:pt x="505" y="3989"/>
                </a:cubicBezTo>
                <a:cubicBezTo>
                  <a:pt x="510" y="3970"/>
                  <a:pt x="514" y="3957"/>
                  <a:pt x="519" y="3948"/>
                </a:cubicBezTo>
                <a:cubicBezTo>
                  <a:pt x="523" y="3934"/>
                  <a:pt x="528" y="3920"/>
                  <a:pt x="533" y="3911"/>
                </a:cubicBezTo>
                <a:cubicBezTo>
                  <a:pt x="542" y="3875"/>
                  <a:pt x="551" y="3843"/>
                  <a:pt x="555" y="3811"/>
                </a:cubicBezTo>
                <a:cubicBezTo>
                  <a:pt x="592" y="3625"/>
                  <a:pt x="432" y="3570"/>
                  <a:pt x="301" y="3529"/>
                </a:cubicBezTo>
                <a:cubicBezTo>
                  <a:pt x="369" y="3429"/>
                  <a:pt x="437" y="3334"/>
                  <a:pt x="505" y="3243"/>
                </a:cubicBezTo>
                <a:cubicBezTo>
                  <a:pt x="519" y="3229"/>
                  <a:pt x="523" y="3211"/>
                  <a:pt x="519" y="3197"/>
                </a:cubicBezTo>
                <a:cubicBezTo>
                  <a:pt x="514" y="3174"/>
                  <a:pt x="501" y="3156"/>
                  <a:pt x="483" y="3147"/>
                </a:cubicBezTo>
                <a:cubicBezTo>
                  <a:pt x="401" y="3102"/>
                  <a:pt x="319" y="3061"/>
                  <a:pt x="241" y="3024"/>
                </a:cubicBezTo>
                <a:cubicBezTo>
                  <a:pt x="355" y="2983"/>
                  <a:pt x="446" y="2943"/>
                  <a:pt x="528" y="2902"/>
                </a:cubicBezTo>
                <a:lnTo>
                  <a:pt x="533" y="2911"/>
                </a:lnTo>
                <a:lnTo>
                  <a:pt x="551" y="2902"/>
                </a:lnTo>
                <a:cubicBezTo>
                  <a:pt x="1765" y="2374"/>
                  <a:pt x="2993" y="1819"/>
                  <a:pt x="4180" y="1287"/>
                </a:cubicBezTo>
                <a:cubicBezTo>
                  <a:pt x="4521" y="1133"/>
                  <a:pt x="4862" y="978"/>
                  <a:pt x="5203" y="823"/>
                </a:cubicBezTo>
                <a:cubicBezTo>
                  <a:pt x="5671" y="614"/>
                  <a:pt x="6144" y="405"/>
                  <a:pt x="6613" y="191"/>
                </a:cubicBezTo>
                <a:close/>
                <a:moveTo>
                  <a:pt x="6676" y="119"/>
                </a:moveTo>
                <a:lnTo>
                  <a:pt x="6635" y="137"/>
                </a:lnTo>
                <a:cubicBezTo>
                  <a:pt x="6153" y="350"/>
                  <a:pt x="5671" y="569"/>
                  <a:pt x="5189" y="787"/>
                </a:cubicBezTo>
                <a:cubicBezTo>
                  <a:pt x="4844" y="942"/>
                  <a:pt x="4503" y="1092"/>
                  <a:pt x="4162" y="1246"/>
                </a:cubicBezTo>
                <a:cubicBezTo>
                  <a:pt x="2984" y="1778"/>
                  <a:pt x="1765" y="2329"/>
                  <a:pt x="555" y="2852"/>
                </a:cubicBezTo>
                <a:lnTo>
                  <a:pt x="551" y="2843"/>
                </a:lnTo>
                <a:lnTo>
                  <a:pt x="533" y="2852"/>
                </a:lnTo>
                <a:cubicBezTo>
                  <a:pt x="432" y="2902"/>
                  <a:pt x="323" y="2952"/>
                  <a:pt x="173" y="3006"/>
                </a:cubicBezTo>
                <a:lnTo>
                  <a:pt x="123" y="3024"/>
                </a:lnTo>
                <a:lnTo>
                  <a:pt x="173" y="3047"/>
                </a:lnTo>
                <a:cubicBezTo>
                  <a:pt x="269" y="3084"/>
                  <a:pt x="369" y="3129"/>
                  <a:pt x="460" y="3184"/>
                </a:cubicBezTo>
                <a:cubicBezTo>
                  <a:pt x="469" y="3188"/>
                  <a:pt x="473" y="3197"/>
                  <a:pt x="478" y="3202"/>
                </a:cubicBezTo>
                <a:cubicBezTo>
                  <a:pt x="478" y="3211"/>
                  <a:pt x="478" y="3211"/>
                  <a:pt x="473" y="3215"/>
                </a:cubicBezTo>
                <a:cubicBezTo>
                  <a:pt x="401" y="3315"/>
                  <a:pt x="323" y="3420"/>
                  <a:pt x="251" y="3529"/>
                </a:cubicBezTo>
                <a:lnTo>
                  <a:pt x="237" y="3552"/>
                </a:lnTo>
                <a:lnTo>
                  <a:pt x="282" y="3566"/>
                </a:lnTo>
                <a:cubicBezTo>
                  <a:pt x="410" y="3607"/>
                  <a:pt x="542" y="3652"/>
                  <a:pt x="514" y="3802"/>
                </a:cubicBezTo>
                <a:cubicBezTo>
                  <a:pt x="510" y="3834"/>
                  <a:pt x="501" y="3866"/>
                  <a:pt x="492" y="3898"/>
                </a:cubicBezTo>
                <a:cubicBezTo>
                  <a:pt x="487" y="3907"/>
                  <a:pt x="483" y="3920"/>
                  <a:pt x="478" y="3934"/>
                </a:cubicBezTo>
                <a:cubicBezTo>
                  <a:pt x="473" y="3943"/>
                  <a:pt x="469" y="3957"/>
                  <a:pt x="464" y="3970"/>
                </a:cubicBezTo>
                <a:cubicBezTo>
                  <a:pt x="451" y="4007"/>
                  <a:pt x="432" y="4052"/>
                  <a:pt x="437" y="4079"/>
                </a:cubicBezTo>
                <a:cubicBezTo>
                  <a:pt x="442" y="4116"/>
                  <a:pt x="455" y="4120"/>
                  <a:pt x="483" y="4125"/>
                </a:cubicBezTo>
                <a:cubicBezTo>
                  <a:pt x="487" y="4125"/>
                  <a:pt x="492" y="4129"/>
                  <a:pt x="501" y="4129"/>
                </a:cubicBezTo>
                <a:cubicBezTo>
                  <a:pt x="514" y="4134"/>
                  <a:pt x="528" y="4134"/>
                  <a:pt x="542" y="4134"/>
                </a:cubicBezTo>
                <a:lnTo>
                  <a:pt x="719" y="4161"/>
                </a:lnTo>
                <a:cubicBezTo>
                  <a:pt x="728" y="4161"/>
                  <a:pt x="733" y="4170"/>
                  <a:pt x="737" y="4175"/>
                </a:cubicBezTo>
                <a:cubicBezTo>
                  <a:pt x="742" y="4184"/>
                  <a:pt x="742" y="4193"/>
                  <a:pt x="737" y="4202"/>
                </a:cubicBezTo>
                <a:lnTo>
                  <a:pt x="514" y="4534"/>
                </a:lnTo>
                <a:lnTo>
                  <a:pt x="846" y="4580"/>
                </a:lnTo>
                <a:cubicBezTo>
                  <a:pt x="851" y="4580"/>
                  <a:pt x="860" y="4584"/>
                  <a:pt x="865" y="4593"/>
                </a:cubicBezTo>
                <a:cubicBezTo>
                  <a:pt x="869" y="4598"/>
                  <a:pt x="869" y="4607"/>
                  <a:pt x="869" y="4616"/>
                </a:cubicBezTo>
                <a:cubicBezTo>
                  <a:pt x="828" y="4721"/>
                  <a:pt x="783" y="4821"/>
                  <a:pt x="733" y="4921"/>
                </a:cubicBezTo>
                <a:lnTo>
                  <a:pt x="710" y="4957"/>
                </a:lnTo>
                <a:lnTo>
                  <a:pt x="710" y="4957"/>
                </a:lnTo>
                <a:lnTo>
                  <a:pt x="751" y="4953"/>
                </a:lnTo>
                <a:cubicBezTo>
                  <a:pt x="796" y="4948"/>
                  <a:pt x="842" y="4943"/>
                  <a:pt x="896" y="4934"/>
                </a:cubicBezTo>
                <a:cubicBezTo>
                  <a:pt x="1078" y="4862"/>
                  <a:pt x="1265" y="4793"/>
                  <a:pt x="1438" y="4730"/>
                </a:cubicBezTo>
                <a:cubicBezTo>
                  <a:pt x="1460" y="4721"/>
                  <a:pt x="1483" y="4712"/>
                  <a:pt x="1506" y="4707"/>
                </a:cubicBezTo>
                <a:lnTo>
                  <a:pt x="1515" y="4702"/>
                </a:lnTo>
                <a:cubicBezTo>
                  <a:pt x="1569" y="4680"/>
                  <a:pt x="1619" y="4662"/>
                  <a:pt x="1674" y="4643"/>
                </a:cubicBezTo>
                <a:cubicBezTo>
                  <a:pt x="1760" y="4607"/>
                  <a:pt x="1847" y="4575"/>
                  <a:pt x="1933" y="4543"/>
                </a:cubicBezTo>
                <a:cubicBezTo>
                  <a:pt x="2784" y="4184"/>
                  <a:pt x="3679" y="3770"/>
                  <a:pt x="4744" y="3247"/>
                </a:cubicBezTo>
                <a:cubicBezTo>
                  <a:pt x="5162" y="3043"/>
                  <a:pt x="5603" y="2820"/>
                  <a:pt x="6172" y="2533"/>
                </a:cubicBezTo>
                <a:cubicBezTo>
                  <a:pt x="6408" y="2415"/>
                  <a:pt x="6640" y="2297"/>
                  <a:pt x="6876" y="2179"/>
                </a:cubicBezTo>
                <a:lnTo>
                  <a:pt x="6940" y="2142"/>
                </a:lnTo>
                <a:cubicBezTo>
                  <a:pt x="7127" y="2051"/>
                  <a:pt x="7318" y="1956"/>
                  <a:pt x="7490" y="1833"/>
                </a:cubicBezTo>
                <a:lnTo>
                  <a:pt x="7522" y="1806"/>
                </a:lnTo>
                <a:lnTo>
                  <a:pt x="7481" y="1792"/>
                </a:lnTo>
                <a:cubicBezTo>
                  <a:pt x="7354" y="1756"/>
                  <a:pt x="7231" y="1692"/>
                  <a:pt x="7117" y="1610"/>
                </a:cubicBezTo>
                <a:cubicBezTo>
                  <a:pt x="7104" y="1601"/>
                  <a:pt x="7104" y="1583"/>
                  <a:pt x="7113" y="1574"/>
                </a:cubicBezTo>
                <a:lnTo>
                  <a:pt x="7258" y="1310"/>
                </a:lnTo>
                <a:lnTo>
                  <a:pt x="6826" y="1128"/>
                </a:lnTo>
                <a:cubicBezTo>
                  <a:pt x="6813" y="1124"/>
                  <a:pt x="6808" y="1105"/>
                  <a:pt x="6813" y="1092"/>
                </a:cubicBezTo>
                <a:lnTo>
                  <a:pt x="6940" y="760"/>
                </a:lnTo>
                <a:lnTo>
                  <a:pt x="6572" y="628"/>
                </a:lnTo>
                <a:cubicBezTo>
                  <a:pt x="6558" y="623"/>
                  <a:pt x="6554" y="605"/>
                  <a:pt x="6558" y="591"/>
                </a:cubicBezTo>
                <a:lnTo>
                  <a:pt x="6676" y="119"/>
                </a:lnTo>
                <a:close/>
                <a:moveTo>
                  <a:pt x="6706" y="44"/>
                </a:moveTo>
                <a:cubicBezTo>
                  <a:pt x="6711" y="44"/>
                  <a:pt x="6715" y="47"/>
                  <a:pt x="6722" y="50"/>
                </a:cubicBezTo>
                <a:cubicBezTo>
                  <a:pt x="6731" y="55"/>
                  <a:pt x="6735" y="68"/>
                  <a:pt x="6731" y="82"/>
                </a:cubicBezTo>
                <a:lnTo>
                  <a:pt x="6604" y="587"/>
                </a:lnTo>
                <a:lnTo>
                  <a:pt x="6977" y="719"/>
                </a:lnTo>
                <a:cubicBezTo>
                  <a:pt x="6981" y="719"/>
                  <a:pt x="6986" y="728"/>
                  <a:pt x="6990" y="732"/>
                </a:cubicBezTo>
                <a:cubicBezTo>
                  <a:pt x="6990" y="742"/>
                  <a:pt x="6995" y="746"/>
                  <a:pt x="6990" y="755"/>
                </a:cubicBezTo>
                <a:lnTo>
                  <a:pt x="6863" y="1087"/>
                </a:lnTo>
                <a:lnTo>
                  <a:pt x="7295" y="1274"/>
                </a:lnTo>
                <a:cubicBezTo>
                  <a:pt x="7304" y="1278"/>
                  <a:pt x="7308" y="1283"/>
                  <a:pt x="7308" y="1287"/>
                </a:cubicBezTo>
                <a:cubicBezTo>
                  <a:pt x="7313" y="1296"/>
                  <a:pt x="7313" y="1305"/>
                  <a:pt x="7308" y="1315"/>
                </a:cubicBezTo>
                <a:lnTo>
                  <a:pt x="7158" y="1583"/>
                </a:lnTo>
                <a:lnTo>
                  <a:pt x="7172" y="1592"/>
                </a:lnTo>
                <a:cubicBezTo>
                  <a:pt x="7299" y="1678"/>
                  <a:pt x="7436" y="1737"/>
                  <a:pt x="7577" y="1765"/>
                </a:cubicBezTo>
                <a:cubicBezTo>
                  <a:pt x="7586" y="1769"/>
                  <a:pt x="7595" y="1778"/>
                  <a:pt x="7600" y="1792"/>
                </a:cubicBezTo>
                <a:cubicBezTo>
                  <a:pt x="7600" y="1797"/>
                  <a:pt x="7604" y="1806"/>
                  <a:pt x="7595" y="1815"/>
                </a:cubicBezTo>
                <a:cubicBezTo>
                  <a:pt x="7395" y="1974"/>
                  <a:pt x="7163" y="2092"/>
                  <a:pt x="6936" y="2201"/>
                </a:cubicBezTo>
                <a:lnTo>
                  <a:pt x="6845" y="2247"/>
                </a:lnTo>
                <a:cubicBezTo>
                  <a:pt x="6581" y="2383"/>
                  <a:pt x="6317" y="2520"/>
                  <a:pt x="6049" y="2652"/>
                </a:cubicBezTo>
                <a:cubicBezTo>
                  <a:pt x="4689" y="3338"/>
                  <a:pt x="3220" y="4061"/>
                  <a:pt x="1719" y="4689"/>
                </a:cubicBezTo>
                <a:cubicBezTo>
                  <a:pt x="1656" y="4707"/>
                  <a:pt x="1592" y="4730"/>
                  <a:pt x="1528" y="4748"/>
                </a:cubicBezTo>
                <a:cubicBezTo>
                  <a:pt x="1501" y="4757"/>
                  <a:pt x="1478" y="4766"/>
                  <a:pt x="1451" y="4775"/>
                </a:cubicBezTo>
                <a:cubicBezTo>
                  <a:pt x="1428" y="4784"/>
                  <a:pt x="1406" y="4789"/>
                  <a:pt x="1383" y="4793"/>
                </a:cubicBezTo>
                <a:lnTo>
                  <a:pt x="1319" y="4812"/>
                </a:lnTo>
                <a:cubicBezTo>
                  <a:pt x="1192" y="4848"/>
                  <a:pt x="1087" y="4889"/>
                  <a:pt x="983" y="4930"/>
                </a:cubicBezTo>
                <a:cubicBezTo>
                  <a:pt x="974" y="4934"/>
                  <a:pt x="969" y="4939"/>
                  <a:pt x="960" y="4939"/>
                </a:cubicBezTo>
                <a:cubicBezTo>
                  <a:pt x="955" y="4943"/>
                  <a:pt x="946" y="4948"/>
                  <a:pt x="942" y="4953"/>
                </a:cubicBezTo>
                <a:cubicBezTo>
                  <a:pt x="883" y="4966"/>
                  <a:pt x="837" y="4980"/>
                  <a:pt x="796" y="5003"/>
                </a:cubicBezTo>
                <a:cubicBezTo>
                  <a:pt x="751" y="5007"/>
                  <a:pt x="714" y="5007"/>
                  <a:pt x="674" y="5012"/>
                </a:cubicBezTo>
                <a:cubicBezTo>
                  <a:pt x="660" y="5007"/>
                  <a:pt x="651" y="5003"/>
                  <a:pt x="646" y="4994"/>
                </a:cubicBezTo>
                <a:cubicBezTo>
                  <a:pt x="642" y="4984"/>
                  <a:pt x="642" y="4975"/>
                  <a:pt x="646" y="4966"/>
                </a:cubicBezTo>
                <a:cubicBezTo>
                  <a:pt x="705" y="4866"/>
                  <a:pt x="755" y="4766"/>
                  <a:pt x="801" y="4652"/>
                </a:cubicBezTo>
                <a:lnTo>
                  <a:pt x="810" y="4625"/>
                </a:lnTo>
                <a:lnTo>
                  <a:pt x="469" y="4580"/>
                </a:lnTo>
                <a:cubicBezTo>
                  <a:pt x="460" y="4580"/>
                  <a:pt x="455" y="4575"/>
                  <a:pt x="451" y="4566"/>
                </a:cubicBezTo>
                <a:cubicBezTo>
                  <a:pt x="446" y="4557"/>
                  <a:pt x="446" y="4548"/>
                  <a:pt x="451" y="4539"/>
                </a:cubicBezTo>
                <a:lnTo>
                  <a:pt x="674" y="4207"/>
                </a:lnTo>
                <a:lnTo>
                  <a:pt x="628" y="4202"/>
                </a:lnTo>
                <a:cubicBezTo>
                  <a:pt x="564" y="4198"/>
                  <a:pt x="492" y="4193"/>
                  <a:pt x="437" y="4166"/>
                </a:cubicBezTo>
                <a:cubicBezTo>
                  <a:pt x="401" y="4152"/>
                  <a:pt x="382" y="4125"/>
                  <a:pt x="392" y="4084"/>
                </a:cubicBezTo>
                <a:cubicBezTo>
                  <a:pt x="396" y="4034"/>
                  <a:pt x="410" y="3989"/>
                  <a:pt x="428" y="3943"/>
                </a:cubicBezTo>
                <a:cubicBezTo>
                  <a:pt x="446" y="3893"/>
                  <a:pt x="464" y="3843"/>
                  <a:pt x="469" y="3788"/>
                </a:cubicBezTo>
                <a:cubicBezTo>
                  <a:pt x="483" y="3693"/>
                  <a:pt x="419" y="3670"/>
                  <a:pt x="364" y="3647"/>
                </a:cubicBezTo>
                <a:lnTo>
                  <a:pt x="196" y="3584"/>
                </a:lnTo>
                <a:cubicBezTo>
                  <a:pt x="187" y="3584"/>
                  <a:pt x="182" y="3575"/>
                  <a:pt x="182" y="3570"/>
                </a:cubicBezTo>
                <a:cubicBezTo>
                  <a:pt x="182" y="3561"/>
                  <a:pt x="182" y="3556"/>
                  <a:pt x="182" y="3547"/>
                </a:cubicBezTo>
                <a:cubicBezTo>
                  <a:pt x="255" y="3443"/>
                  <a:pt x="328" y="3338"/>
                  <a:pt x="410" y="3229"/>
                </a:cubicBezTo>
                <a:lnTo>
                  <a:pt x="423" y="3211"/>
                </a:lnTo>
                <a:lnTo>
                  <a:pt x="401" y="3197"/>
                </a:lnTo>
                <a:cubicBezTo>
                  <a:pt x="292" y="3138"/>
                  <a:pt x="173" y="3088"/>
                  <a:pt x="55" y="3043"/>
                </a:cubicBezTo>
                <a:cubicBezTo>
                  <a:pt x="46" y="3043"/>
                  <a:pt x="41" y="3029"/>
                  <a:pt x="41" y="3020"/>
                </a:cubicBezTo>
                <a:cubicBezTo>
                  <a:pt x="41" y="3015"/>
                  <a:pt x="41" y="3006"/>
                  <a:pt x="50" y="3006"/>
                </a:cubicBezTo>
                <a:cubicBezTo>
                  <a:pt x="132" y="2974"/>
                  <a:pt x="219" y="2943"/>
                  <a:pt x="301" y="2911"/>
                </a:cubicBezTo>
                <a:cubicBezTo>
                  <a:pt x="405" y="2874"/>
                  <a:pt x="514" y="2833"/>
                  <a:pt x="623" y="2797"/>
                </a:cubicBezTo>
                <a:lnTo>
                  <a:pt x="633" y="2797"/>
                </a:lnTo>
                <a:cubicBezTo>
                  <a:pt x="846" y="2697"/>
                  <a:pt x="1065" y="2597"/>
                  <a:pt x="1283" y="2497"/>
                </a:cubicBezTo>
                <a:cubicBezTo>
                  <a:pt x="3143" y="1646"/>
                  <a:pt x="4985" y="819"/>
                  <a:pt x="6699" y="46"/>
                </a:cubicBezTo>
                <a:cubicBezTo>
                  <a:pt x="6702" y="44"/>
                  <a:pt x="6704" y="44"/>
                  <a:pt x="6706" y="44"/>
                </a:cubicBezTo>
                <a:close/>
                <a:moveTo>
                  <a:pt x="6707" y="0"/>
                </a:moveTo>
                <a:cubicBezTo>
                  <a:pt x="6699" y="0"/>
                  <a:pt x="6692" y="2"/>
                  <a:pt x="6685" y="5"/>
                </a:cubicBezTo>
                <a:cubicBezTo>
                  <a:pt x="4971" y="778"/>
                  <a:pt x="3125" y="1610"/>
                  <a:pt x="1269" y="2456"/>
                </a:cubicBezTo>
                <a:cubicBezTo>
                  <a:pt x="1051" y="2556"/>
                  <a:pt x="837" y="2656"/>
                  <a:pt x="619" y="2756"/>
                </a:cubicBezTo>
                <a:lnTo>
                  <a:pt x="605" y="2756"/>
                </a:lnTo>
                <a:cubicBezTo>
                  <a:pt x="501" y="2792"/>
                  <a:pt x="392" y="2833"/>
                  <a:pt x="287" y="2870"/>
                </a:cubicBezTo>
                <a:cubicBezTo>
                  <a:pt x="205" y="2902"/>
                  <a:pt x="119" y="2933"/>
                  <a:pt x="37" y="2965"/>
                </a:cubicBezTo>
                <a:cubicBezTo>
                  <a:pt x="14" y="2970"/>
                  <a:pt x="0" y="2993"/>
                  <a:pt x="0" y="3020"/>
                </a:cubicBezTo>
                <a:cubicBezTo>
                  <a:pt x="0" y="3047"/>
                  <a:pt x="14" y="3074"/>
                  <a:pt x="37" y="3084"/>
                </a:cubicBezTo>
                <a:cubicBezTo>
                  <a:pt x="151" y="3124"/>
                  <a:pt x="255" y="3170"/>
                  <a:pt x="360" y="3225"/>
                </a:cubicBezTo>
                <a:cubicBezTo>
                  <a:pt x="287" y="3325"/>
                  <a:pt x="214" y="3425"/>
                  <a:pt x="151" y="3525"/>
                </a:cubicBezTo>
                <a:cubicBezTo>
                  <a:pt x="137" y="3538"/>
                  <a:pt x="137" y="3561"/>
                  <a:pt x="141" y="3584"/>
                </a:cubicBezTo>
                <a:cubicBezTo>
                  <a:pt x="151" y="3602"/>
                  <a:pt x="164" y="3616"/>
                  <a:pt x="178" y="3625"/>
                </a:cubicBezTo>
                <a:lnTo>
                  <a:pt x="351" y="3688"/>
                </a:lnTo>
                <a:cubicBezTo>
                  <a:pt x="410" y="3711"/>
                  <a:pt x="437" y="3720"/>
                  <a:pt x="428" y="3784"/>
                </a:cubicBezTo>
                <a:cubicBezTo>
                  <a:pt x="423" y="3834"/>
                  <a:pt x="405" y="3879"/>
                  <a:pt x="387" y="3929"/>
                </a:cubicBezTo>
                <a:cubicBezTo>
                  <a:pt x="373" y="3975"/>
                  <a:pt x="355" y="4025"/>
                  <a:pt x="346" y="4075"/>
                </a:cubicBezTo>
                <a:cubicBezTo>
                  <a:pt x="337" y="4134"/>
                  <a:pt x="364" y="4184"/>
                  <a:pt x="423" y="4207"/>
                </a:cubicBezTo>
                <a:cubicBezTo>
                  <a:pt x="478" y="4230"/>
                  <a:pt x="537" y="4234"/>
                  <a:pt x="601" y="4243"/>
                </a:cubicBezTo>
                <a:lnTo>
                  <a:pt x="414" y="4516"/>
                </a:lnTo>
                <a:cubicBezTo>
                  <a:pt x="405" y="4534"/>
                  <a:pt x="401" y="4562"/>
                  <a:pt x="410" y="4584"/>
                </a:cubicBezTo>
                <a:cubicBezTo>
                  <a:pt x="423" y="4607"/>
                  <a:pt x="442" y="4621"/>
                  <a:pt x="464" y="4625"/>
                </a:cubicBezTo>
                <a:lnTo>
                  <a:pt x="751" y="4662"/>
                </a:lnTo>
                <a:cubicBezTo>
                  <a:pt x="710" y="4762"/>
                  <a:pt x="664" y="4857"/>
                  <a:pt x="610" y="4943"/>
                </a:cubicBezTo>
                <a:cubicBezTo>
                  <a:pt x="596" y="4966"/>
                  <a:pt x="596" y="4994"/>
                  <a:pt x="610" y="5016"/>
                </a:cubicBezTo>
                <a:cubicBezTo>
                  <a:pt x="623" y="5039"/>
                  <a:pt x="646" y="5053"/>
                  <a:pt x="674" y="5053"/>
                </a:cubicBezTo>
                <a:cubicBezTo>
                  <a:pt x="714" y="5048"/>
                  <a:pt x="760" y="5048"/>
                  <a:pt x="805" y="5044"/>
                </a:cubicBezTo>
                <a:lnTo>
                  <a:pt x="814" y="5039"/>
                </a:lnTo>
                <a:cubicBezTo>
                  <a:pt x="851" y="5021"/>
                  <a:pt x="896" y="5007"/>
                  <a:pt x="955" y="4994"/>
                </a:cubicBezTo>
                <a:lnTo>
                  <a:pt x="965" y="4989"/>
                </a:lnTo>
                <a:cubicBezTo>
                  <a:pt x="969" y="4984"/>
                  <a:pt x="974" y="4980"/>
                  <a:pt x="983" y="4975"/>
                </a:cubicBezTo>
                <a:cubicBezTo>
                  <a:pt x="987" y="4975"/>
                  <a:pt x="992" y="4971"/>
                  <a:pt x="1001" y="4966"/>
                </a:cubicBezTo>
                <a:cubicBezTo>
                  <a:pt x="1101" y="4925"/>
                  <a:pt x="1210" y="4889"/>
                  <a:pt x="1328" y="4853"/>
                </a:cubicBezTo>
                <a:cubicBezTo>
                  <a:pt x="1351" y="4848"/>
                  <a:pt x="1374" y="4839"/>
                  <a:pt x="1397" y="4834"/>
                </a:cubicBezTo>
                <a:cubicBezTo>
                  <a:pt x="1419" y="4830"/>
                  <a:pt x="1442" y="4821"/>
                  <a:pt x="1465" y="4816"/>
                </a:cubicBezTo>
                <a:cubicBezTo>
                  <a:pt x="1492" y="4807"/>
                  <a:pt x="1515" y="4798"/>
                  <a:pt x="1542" y="4789"/>
                </a:cubicBezTo>
                <a:cubicBezTo>
                  <a:pt x="1606" y="4766"/>
                  <a:pt x="1669" y="4748"/>
                  <a:pt x="1738" y="4725"/>
                </a:cubicBezTo>
                <a:cubicBezTo>
                  <a:pt x="3238" y="4098"/>
                  <a:pt x="4707" y="3375"/>
                  <a:pt x="6072" y="2688"/>
                </a:cubicBezTo>
                <a:cubicBezTo>
                  <a:pt x="6335" y="2556"/>
                  <a:pt x="6599" y="2420"/>
                  <a:pt x="6867" y="2288"/>
                </a:cubicBezTo>
                <a:lnTo>
                  <a:pt x="6958" y="2242"/>
                </a:lnTo>
                <a:cubicBezTo>
                  <a:pt x="7186" y="2129"/>
                  <a:pt x="7418" y="2010"/>
                  <a:pt x="7622" y="1847"/>
                </a:cubicBezTo>
                <a:cubicBezTo>
                  <a:pt x="7640" y="1828"/>
                  <a:pt x="7650" y="1806"/>
                  <a:pt x="7645" y="1778"/>
                </a:cubicBezTo>
                <a:cubicBezTo>
                  <a:pt x="7636" y="1751"/>
                  <a:pt x="7613" y="1728"/>
                  <a:pt x="7586" y="1724"/>
                </a:cubicBezTo>
                <a:cubicBezTo>
                  <a:pt x="7454" y="1697"/>
                  <a:pt x="7331" y="1642"/>
                  <a:pt x="7218" y="1569"/>
                </a:cubicBezTo>
                <a:lnTo>
                  <a:pt x="7345" y="1337"/>
                </a:lnTo>
                <a:cubicBezTo>
                  <a:pt x="7359" y="1315"/>
                  <a:pt x="7359" y="1292"/>
                  <a:pt x="7354" y="1274"/>
                </a:cubicBezTo>
                <a:cubicBezTo>
                  <a:pt x="7345" y="1255"/>
                  <a:pt x="7331" y="1242"/>
                  <a:pt x="7313" y="1233"/>
                </a:cubicBezTo>
                <a:lnTo>
                  <a:pt x="6917" y="1064"/>
                </a:lnTo>
                <a:lnTo>
                  <a:pt x="7031" y="769"/>
                </a:lnTo>
                <a:cubicBezTo>
                  <a:pt x="7040" y="751"/>
                  <a:pt x="7036" y="732"/>
                  <a:pt x="7027" y="714"/>
                </a:cubicBezTo>
                <a:cubicBezTo>
                  <a:pt x="7022" y="696"/>
                  <a:pt x="7008" y="682"/>
                  <a:pt x="6990" y="678"/>
                </a:cubicBezTo>
                <a:lnTo>
                  <a:pt x="6658" y="560"/>
                </a:lnTo>
                <a:lnTo>
                  <a:pt x="6776" y="96"/>
                </a:lnTo>
                <a:cubicBezTo>
                  <a:pt x="6781" y="64"/>
                  <a:pt x="6772" y="32"/>
                  <a:pt x="6749" y="14"/>
                </a:cubicBezTo>
                <a:cubicBezTo>
                  <a:pt x="6737" y="5"/>
                  <a:pt x="6722" y="0"/>
                  <a:pt x="6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486" name="Google Shape;486;p13"/>
          <p:cNvGrpSpPr/>
          <p:nvPr/>
        </p:nvGrpSpPr>
        <p:grpSpPr>
          <a:xfrm rot="-1654998">
            <a:off x="3934244" y="2448455"/>
            <a:ext cx="1396348" cy="577035"/>
            <a:chOff x="3804263" y="2577563"/>
            <a:chExt cx="1235784" cy="349743"/>
          </a:xfrm>
        </p:grpSpPr>
        <p:sp>
          <p:nvSpPr>
            <p:cNvPr id="487" name="Google Shape;487;p13"/>
            <p:cNvSpPr/>
            <p:nvPr/>
          </p:nvSpPr>
          <p:spPr>
            <a:xfrm>
              <a:off x="3815824" y="2583584"/>
              <a:ext cx="1216032" cy="330474"/>
            </a:xfrm>
            <a:custGeom>
              <a:avLst/>
              <a:gdLst/>
              <a:ahLst/>
              <a:cxnLst/>
              <a:rect l="l" t="t" r="r" b="b"/>
              <a:pathLst>
                <a:path w="10097" h="2744" extrusionOk="0">
                  <a:moveTo>
                    <a:pt x="4266" y="0"/>
                  </a:moveTo>
                  <a:cubicBezTo>
                    <a:pt x="3889" y="0"/>
                    <a:pt x="264" y="55"/>
                    <a:pt x="264" y="55"/>
                  </a:cubicBezTo>
                  <a:lnTo>
                    <a:pt x="596" y="310"/>
                  </a:lnTo>
                  <a:lnTo>
                    <a:pt x="537" y="405"/>
                  </a:lnTo>
                  <a:lnTo>
                    <a:pt x="73" y="682"/>
                  </a:lnTo>
                  <a:cubicBezTo>
                    <a:pt x="73" y="682"/>
                    <a:pt x="510" y="1219"/>
                    <a:pt x="460" y="1242"/>
                  </a:cubicBezTo>
                  <a:cubicBezTo>
                    <a:pt x="414" y="1269"/>
                    <a:pt x="0" y="1656"/>
                    <a:pt x="0" y="1656"/>
                  </a:cubicBezTo>
                  <a:lnTo>
                    <a:pt x="482" y="1969"/>
                  </a:lnTo>
                  <a:lnTo>
                    <a:pt x="160" y="2179"/>
                  </a:lnTo>
                  <a:lnTo>
                    <a:pt x="396" y="2397"/>
                  </a:lnTo>
                  <a:lnTo>
                    <a:pt x="196" y="2742"/>
                  </a:lnTo>
                  <a:cubicBezTo>
                    <a:pt x="196" y="2742"/>
                    <a:pt x="537" y="2702"/>
                    <a:pt x="723" y="2702"/>
                  </a:cubicBezTo>
                  <a:cubicBezTo>
                    <a:pt x="754" y="2702"/>
                    <a:pt x="781" y="2703"/>
                    <a:pt x="801" y="2706"/>
                  </a:cubicBezTo>
                  <a:cubicBezTo>
                    <a:pt x="824" y="2708"/>
                    <a:pt x="890" y="2709"/>
                    <a:pt x="984" y="2709"/>
                  </a:cubicBezTo>
                  <a:cubicBezTo>
                    <a:pt x="1313" y="2709"/>
                    <a:pt x="1991" y="2698"/>
                    <a:pt x="2446" y="2698"/>
                  </a:cubicBezTo>
                  <a:cubicBezTo>
                    <a:pt x="2640" y="2698"/>
                    <a:pt x="2794" y="2700"/>
                    <a:pt x="2861" y="2706"/>
                  </a:cubicBezTo>
                  <a:cubicBezTo>
                    <a:pt x="3125" y="2729"/>
                    <a:pt x="6381" y="2720"/>
                    <a:pt x="7258" y="2738"/>
                  </a:cubicBezTo>
                  <a:cubicBezTo>
                    <a:pt x="7549" y="2742"/>
                    <a:pt x="7958" y="2744"/>
                    <a:pt x="8373" y="2744"/>
                  </a:cubicBezTo>
                  <a:cubicBezTo>
                    <a:pt x="9203" y="2744"/>
                    <a:pt x="10060" y="2738"/>
                    <a:pt x="10060" y="2738"/>
                  </a:cubicBezTo>
                  <a:lnTo>
                    <a:pt x="9928" y="2511"/>
                  </a:lnTo>
                  <a:cubicBezTo>
                    <a:pt x="9928" y="2511"/>
                    <a:pt x="9737" y="2119"/>
                    <a:pt x="9760" y="2065"/>
                  </a:cubicBezTo>
                  <a:cubicBezTo>
                    <a:pt x="9778" y="2010"/>
                    <a:pt x="10096" y="1851"/>
                    <a:pt x="10096" y="1851"/>
                  </a:cubicBezTo>
                  <a:cubicBezTo>
                    <a:pt x="10096" y="1851"/>
                    <a:pt x="9869" y="1692"/>
                    <a:pt x="9787" y="1606"/>
                  </a:cubicBezTo>
                  <a:cubicBezTo>
                    <a:pt x="9705" y="1519"/>
                    <a:pt x="9641" y="1301"/>
                    <a:pt x="9641" y="1301"/>
                  </a:cubicBezTo>
                  <a:lnTo>
                    <a:pt x="10005" y="1155"/>
                  </a:lnTo>
                  <a:cubicBezTo>
                    <a:pt x="10005" y="1155"/>
                    <a:pt x="9919" y="1028"/>
                    <a:pt x="9832" y="942"/>
                  </a:cubicBezTo>
                  <a:cubicBezTo>
                    <a:pt x="9741" y="855"/>
                    <a:pt x="9750" y="632"/>
                    <a:pt x="9778" y="482"/>
                  </a:cubicBezTo>
                  <a:cubicBezTo>
                    <a:pt x="9810" y="332"/>
                    <a:pt x="10005" y="73"/>
                    <a:pt x="10005" y="73"/>
                  </a:cubicBezTo>
                  <a:lnTo>
                    <a:pt x="10005" y="73"/>
                  </a:lnTo>
                  <a:lnTo>
                    <a:pt x="9896" y="96"/>
                  </a:lnTo>
                  <a:lnTo>
                    <a:pt x="8836" y="55"/>
                  </a:lnTo>
                  <a:cubicBezTo>
                    <a:pt x="8836" y="55"/>
                    <a:pt x="7354" y="41"/>
                    <a:pt x="6935" y="28"/>
                  </a:cubicBezTo>
                  <a:cubicBezTo>
                    <a:pt x="6513" y="18"/>
                    <a:pt x="4639" y="0"/>
                    <a:pt x="4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8" name="Google Shape;488;p13"/>
            <p:cNvSpPr/>
            <p:nvPr/>
          </p:nvSpPr>
          <p:spPr>
            <a:xfrm>
              <a:off x="3804263" y="2577563"/>
              <a:ext cx="1235784" cy="349743"/>
            </a:xfrm>
            <a:custGeom>
              <a:avLst/>
              <a:gdLst/>
              <a:ahLst/>
              <a:cxnLst/>
              <a:rect l="l" t="t" r="r" b="b"/>
              <a:pathLst>
                <a:path w="10261" h="2904" extrusionOk="0">
                  <a:moveTo>
                    <a:pt x="4144" y="114"/>
                  </a:moveTo>
                  <a:cubicBezTo>
                    <a:pt x="5399" y="118"/>
                    <a:pt x="6654" y="132"/>
                    <a:pt x="7909" y="159"/>
                  </a:cubicBezTo>
                  <a:cubicBezTo>
                    <a:pt x="8605" y="173"/>
                    <a:pt x="9296" y="196"/>
                    <a:pt x="9987" y="214"/>
                  </a:cubicBezTo>
                  <a:cubicBezTo>
                    <a:pt x="9951" y="282"/>
                    <a:pt x="9915" y="355"/>
                    <a:pt x="9878" y="428"/>
                  </a:cubicBezTo>
                  <a:cubicBezTo>
                    <a:pt x="9837" y="510"/>
                    <a:pt x="9769" y="605"/>
                    <a:pt x="9778" y="701"/>
                  </a:cubicBezTo>
                  <a:cubicBezTo>
                    <a:pt x="9783" y="787"/>
                    <a:pt x="9833" y="869"/>
                    <a:pt x="9869" y="937"/>
                  </a:cubicBezTo>
                  <a:cubicBezTo>
                    <a:pt x="9915" y="1019"/>
                    <a:pt x="9960" y="1096"/>
                    <a:pt x="10015" y="1174"/>
                  </a:cubicBezTo>
                  <a:cubicBezTo>
                    <a:pt x="9919" y="1233"/>
                    <a:pt x="9828" y="1292"/>
                    <a:pt x="9737" y="1351"/>
                  </a:cubicBezTo>
                  <a:cubicBezTo>
                    <a:pt x="9710" y="1369"/>
                    <a:pt x="9696" y="1405"/>
                    <a:pt x="9715" y="1433"/>
                  </a:cubicBezTo>
                  <a:cubicBezTo>
                    <a:pt x="9810" y="1615"/>
                    <a:pt x="9933" y="1774"/>
                    <a:pt x="10088" y="1901"/>
                  </a:cubicBezTo>
                  <a:cubicBezTo>
                    <a:pt x="10010" y="1942"/>
                    <a:pt x="9928" y="1983"/>
                    <a:pt x="9860" y="2033"/>
                  </a:cubicBezTo>
                  <a:cubicBezTo>
                    <a:pt x="9806" y="2074"/>
                    <a:pt x="9778" y="2124"/>
                    <a:pt x="9796" y="2197"/>
                  </a:cubicBezTo>
                  <a:cubicBezTo>
                    <a:pt x="9819" y="2297"/>
                    <a:pt x="9887" y="2401"/>
                    <a:pt x="9933" y="2492"/>
                  </a:cubicBezTo>
                  <a:cubicBezTo>
                    <a:pt x="9974" y="2574"/>
                    <a:pt x="10019" y="2661"/>
                    <a:pt x="10065" y="2742"/>
                  </a:cubicBezTo>
                  <a:cubicBezTo>
                    <a:pt x="9014" y="2756"/>
                    <a:pt x="7959" y="2761"/>
                    <a:pt x="6909" y="2761"/>
                  </a:cubicBezTo>
                  <a:cubicBezTo>
                    <a:pt x="5522" y="2731"/>
                    <a:pt x="4135" y="2678"/>
                    <a:pt x="2748" y="2678"/>
                  </a:cubicBezTo>
                  <a:cubicBezTo>
                    <a:pt x="2643" y="2678"/>
                    <a:pt x="2538" y="2678"/>
                    <a:pt x="2434" y="2679"/>
                  </a:cubicBezTo>
                  <a:cubicBezTo>
                    <a:pt x="2079" y="2679"/>
                    <a:pt x="1720" y="2683"/>
                    <a:pt x="1365" y="2692"/>
                  </a:cubicBezTo>
                  <a:cubicBezTo>
                    <a:pt x="1352" y="2697"/>
                    <a:pt x="1338" y="2697"/>
                    <a:pt x="1324" y="2697"/>
                  </a:cubicBezTo>
                  <a:cubicBezTo>
                    <a:pt x="1033" y="2688"/>
                    <a:pt x="738" y="2683"/>
                    <a:pt x="442" y="2679"/>
                  </a:cubicBezTo>
                  <a:cubicBezTo>
                    <a:pt x="483" y="2601"/>
                    <a:pt x="524" y="2524"/>
                    <a:pt x="565" y="2451"/>
                  </a:cubicBezTo>
                  <a:cubicBezTo>
                    <a:pt x="583" y="2415"/>
                    <a:pt x="569" y="2370"/>
                    <a:pt x="533" y="2356"/>
                  </a:cubicBezTo>
                  <a:cubicBezTo>
                    <a:pt x="460" y="2329"/>
                    <a:pt x="392" y="2292"/>
                    <a:pt x="333" y="2242"/>
                  </a:cubicBezTo>
                  <a:cubicBezTo>
                    <a:pt x="424" y="2197"/>
                    <a:pt x="519" y="2151"/>
                    <a:pt x="610" y="2106"/>
                  </a:cubicBezTo>
                  <a:cubicBezTo>
                    <a:pt x="651" y="2083"/>
                    <a:pt x="651" y="2019"/>
                    <a:pt x="615" y="1997"/>
                  </a:cubicBezTo>
                  <a:cubicBezTo>
                    <a:pt x="469" y="1892"/>
                    <a:pt x="319" y="1792"/>
                    <a:pt x="174" y="1692"/>
                  </a:cubicBezTo>
                  <a:cubicBezTo>
                    <a:pt x="256" y="1624"/>
                    <a:pt x="333" y="1556"/>
                    <a:pt x="415" y="1487"/>
                  </a:cubicBezTo>
                  <a:cubicBezTo>
                    <a:pt x="478" y="1437"/>
                    <a:pt x="606" y="1369"/>
                    <a:pt x="606" y="1269"/>
                  </a:cubicBezTo>
                  <a:cubicBezTo>
                    <a:pt x="606" y="1174"/>
                    <a:pt x="487" y="1073"/>
                    <a:pt x="442" y="1005"/>
                  </a:cubicBezTo>
                  <a:lnTo>
                    <a:pt x="224" y="723"/>
                  </a:lnTo>
                  <a:cubicBezTo>
                    <a:pt x="387" y="651"/>
                    <a:pt x="542" y="564"/>
                    <a:pt x="688" y="460"/>
                  </a:cubicBezTo>
                  <a:cubicBezTo>
                    <a:pt x="719" y="437"/>
                    <a:pt x="733" y="378"/>
                    <a:pt x="692" y="360"/>
                  </a:cubicBezTo>
                  <a:cubicBezTo>
                    <a:pt x="578" y="300"/>
                    <a:pt x="483" y="205"/>
                    <a:pt x="383" y="118"/>
                  </a:cubicBezTo>
                  <a:lnTo>
                    <a:pt x="383" y="118"/>
                  </a:lnTo>
                  <a:cubicBezTo>
                    <a:pt x="562" y="124"/>
                    <a:pt x="741" y="126"/>
                    <a:pt x="920" y="126"/>
                  </a:cubicBezTo>
                  <a:cubicBezTo>
                    <a:pt x="1367" y="126"/>
                    <a:pt x="1813" y="114"/>
                    <a:pt x="2261" y="114"/>
                  </a:cubicBezTo>
                  <a:close/>
                  <a:moveTo>
                    <a:pt x="4874" y="1"/>
                  </a:moveTo>
                  <a:cubicBezTo>
                    <a:pt x="4079" y="1"/>
                    <a:pt x="3283" y="7"/>
                    <a:pt x="2488" y="18"/>
                  </a:cubicBezTo>
                  <a:cubicBezTo>
                    <a:pt x="1784" y="32"/>
                    <a:pt x="1079" y="28"/>
                    <a:pt x="378" y="73"/>
                  </a:cubicBezTo>
                  <a:cubicBezTo>
                    <a:pt x="360" y="73"/>
                    <a:pt x="351" y="91"/>
                    <a:pt x="356" y="105"/>
                  </a:cubicBezTo>
                  <a:cubicBezTo>
                    <a:pt x="342" y="109"/>
                    <a:pt x="328" y="128"/>
                    <a:pt x="337" y="146"/>
                  </a:cubicBezTo>
                  <a:cubicBezTo>
                    <a:pt x="401" y="246"/>
                    <a:pt x="483" y="319"/>
                    <a:pt x="569" y="396"/>
                  </a:cubicBezTo>
                  <a:cubicBezTo>
                    <a:pt x="419" y="491"/>
                    <a:pt x="265" y="573"/>
                    <a:pt x="101" y="641"/>
                  </a:cubicBezTo>
                  <a:cubicBezTo>
                    <a:pt x="65" y="660"/>
                    <a:pt x="65" y="710"/>
                    <a:pt x="87" y="742"/>
                  </a:cubicBezTo>
                  <a:cubicBezTo>
                    <a:pt x="151" y="828"/>
                    <a:pt x="219" y="914"/>
                    <a:pt x="283" y="1001"/>
                  </a:cubicBezTo>
                  <a:lnTo>
                    <a:pt x="365" y="1110"/>
                  </a:lnTo>
                  <a:cubicBezTo>
                    <a:pt x="397" y="1146"/>
                    <a:pt x="456" y="1201"/>
                    <a:pt x="460" y="1251"/>
                  </a:cubicBezTo>
                  <a:cubicBezTo>
                    <a:pt x="478" y="1283"/>
                    <a:pt x="469" y="1301"/>
                    <a:pt x="433" y="1310"/>
                  </a:cubicBezTo>
                  <a:cubicBezTo>
                    <a:pt x="410" y="1328"/>
                    <a:pt x="387" y="1351"/>
                    <a:pt x="369" y="1369"/>
                  </a:cubicBezTo>
                  <a:cubicBezTo>
                    <a:pt x="333" y="1396"/>
                    <a:pt x="301" y="1424"/>
                    <a:pt x="265" y="1451"/>
                  </a:cubicBezTo>
                  <a:cubicBezTo>
                    <a:pt x="187" y="1519"/>
                    <a:pt x="110" y="1583"/>
                    <a:pt x="33" y="1651"/>
                  </a:cubicBezTo>
                  <a:cubicBezTo>
                    <a:pt x="1" y="1674"/>
                    <a:pt x="10" y="1728"/>
                    <a:pt x="42" y="1751"/>
                  </a:cubicBezTo>
                  <a:cubicBezTo>
                    <a:pt x="178" y="1847"/>
                    <a:pt x="319" y="1942"/>
                    <a:pt x="460" y="2038"/>
                  </a:cubicBezTo>
                  <a:cubicBezTo>
                    <a:pt x="369" y="2083"/>
                    <a:pt x="283" y="2129"/>
                    <a:pt x="192" y="2174"/>
                  </a:cubicBezTo>
                  <a:cubicBezTo>
                    <a:pt x="160" y="2188"/>
                    <a:pt x="151" y="2242"/>
                    <a:pt x="178" y="2270"/>
                  </a:cubicBezTo>
                  <a:cubicBezTo>
                    <a:pt x="251" y="2347"/>
                    <a:pt x="333" y="2401"/>
                    <a:pt x="428" y="2447"/>
                  </a:cubicBezTo>
                  <a:cubicBezTo>
                    <a:pt x="410" y="2479"/>
                    <a:pt x="392" y="2515"/>
                    <a:pt x="369" y="2551"/>
                  </a:cubicBezTo>
                  <a:cubicBezTo>
                    <a:pt x="342" y="2588"/>
                    <a:pt x="319" y="2629"/>
                    <a:pt x="292" y="2670"/>
                  </a:cubicBezTo>
                  <a:cubicBezTo>
                    <a:pt x="269" y="2697"/>
                    <a:pt x="242" y="2724"/>
                    <a:pt x="228" y="2756"/>
                  </a:cubicBezTo>
                  <a:cubicBezTo>
                    <a:pt x="201" y="2770"/>
                    <a:pt x="206" y="2829"/>
                    <a:pt x="246" y="2829"/>
                  </a:cubicBezTo>
                  <a:lnTo>
                    <a:pt x="283" y="2829"/>
                  </a:lnTo>
                  <a:cubicBezTo>
                    <a:pt x="287" y="2829"/>
                    <a:pt x="292" y="2833"/>
                    <a:pt x="296" y="2833"/>
                  </a:cubicBezTo>
                  <a:lnTo>
                    <a:pt x="301" y="2833"/>
                  </a:lnTo>
                  <a:cubicBezTo>
                    <a:pt x="306" y="2833"/>
                    <a:pt x="310" y="2838"/>
                    <a:pt x="315" y="2838"/>
                  </a:cubicBezTo>
                  <a:cubicBezTo>
                    <a:pt x="367" y="2839"/>
                    <a:pt x="419" y="2840"/>
                    <a:pt x="472" y="2840"/>
                  </a:cubicBezTo>
                  <a:cubicBezTo>
                    <a:pt x="745" y="2840"/>
                    <a:pt x="1022" y="2823"/>
                    <a:pt x="1292" y="2815"/>
                  </a:cubicBezTo>
                  <a:cubicBezTo>
                    <a:pt x="1524" y="2811"/>
                    <a:pt x="1756" y="2806"/>
                    <a:pt x="1988" y="2806"/>
                  </a:cubicBezTo>
                  <a:cubicBezTo>
                    <a:pt x="3716" y="2865"/>
                    <a:pt x="5449" y="2893"/>
                    <a:pt x="7177" y="2893"/>
                  </a:cubicBezTo>
                  <a:cubicBezTo>
                    <a:pt x="7432" y="2897"/>
                    <a:pt x="7682" y="2897"/>
                    <a:pt x="7932" y="2902"/>
                  </a:cubicBezTo>
                  <a:cubicBezTo>
                    <a:pt x="8085" y="2903"/>
                    <a:pt x="8238" y="2903"/>
                    <a:pt x="8391" y="2903"/>
                  </a:cubicBezTo>
                  <a:cubicBezTo>
                    <a:pt x="8949" y="2903"/>
                    <a:pt x="9509" y="2896"/>
                    <a:pt x="10069" y="2874"/>
                  </a:cubicBezTo>
                  <a:cubicBezTo>
                    <a:pt x="10078" y="2870"/>
                    <a:pt x="10088" y="2870"/>
                    <a:pt x="10092" y="2865"/>
                  </a:cubicBezTo>
                  <a:lnTo>
                    <a:pt x="10138" y="2865"/>
                  </a:lnTo>
                  <a:cubicBezTo>
                    <a:pt x="10151" y="2865"/>
                    <a:pt x="10160" y="2861"/>
                    <a:pt x="10169" y="2856"/>
                  </a:cubicBezTo>
                  <a:cubicBezTo>
                    <a:pt x="10206" y="2856"/>
                    <a:pt x="10238" y="2820"/>
                    <a:pt x="10215" y="2774"/>
                  </a:cubicBezTo>
                  <a:cubicBezTo>
                    <a:pt x="10133" y="2624"/>
                    <a:pt x="10051" y="2474"/>
                    <a:pt x="9974" y="2324"/>
                  </a:cubicBezTo>
                  <a:cubicBezTo>
                    <a:pt x="9956" y="2288"/>
                    <a:pt x="9924" y="2242"/>
                    <a:pt x="9919" y="2206"/>
                  </a:cubicBezTo>
                  <a:cubicBezTo>
                    <a:pt x="9906" y="2138"/>
                    <a:pt x="9937" y="2119"/>
                    <a:pt x="9987" y="2092"/>
                  </a:cubicBezTo>
                  <a:cubicBezTo>
                    <a:pt x="10065" y="2051"/>
                    <a:pt x="10142" y="2006"/>
                    <a:pt x="10219" y="1965"/>
                  </a:cubicBezTo>
                  <a:cubicBezTo>
                    <a:pt x="10260" y="1942"/>
                    <a:pt x="10256" y="1888"/>
                    <a:pt x="10224" y="1860"/>
                  </a:cubicBezTo>
                  <a:cubicBezTo>
                    <a:pt x="10069" y="1742"/>
                    <a:pt x="9937" y="1596"/>
                    <a:pt x="9842" y="1424"/>
                  </a:cubicBezTo>
                  <a:cubicBezTo>
                    <a:pt x="9933" y="1365"/>
                    <a:pt x="10028" y="1301"/>
                    <a:pt x="10124" y="1242"/>
                  </a:cubicBezTo>
                  <a:cubicBezTo>
                    <a:pt x="10156" y="1219"/>
                    <a:pt x="10160" y="1183"/>
                    <a:pt x="10138" y="1151"/>
                  </a:cubicBezTo>
                  <a:cubicBezTo>
                    <a:pt x="10047" y="1028"/>
                    <a:pt x="9869" y="801"/>
                    <a:pt x="9892" y="637"/>
                  </a:cubicBezTo>
                  <a:cubicBezTo>
                    <a:pt x="9906" y="555"/>
                    <a:pt x="9960" y="464"/>
                    <a:pt x="9992" y="387"/>
                  </a:cubicBezTo>
                  <a:cubicBezTo>
                    <a:pt x="10028" y="300"/>
                    <a:pt x="10069" y="214"/>
                    <a:pt x="10101" y="123"/>
                  </a:cubicBezTo>
                  <a:cubicBezTo>
                    <a:pt x="10108" y="103"/>
                    <a:pt x="10093" y="88"/>
                    <a:pt x="10076" y="88"/>
                  </a:cubicBezTo>
                  <a:cubicBezTo>
                    <a:pt x="10069" y="88"/>
                    <a:pt x="10062" y="91"/>
                    <a:pt x="10056" y="96"/>
                  </a:cubicBezTo>
                  <a:cubicBezTo>
                    <a:pt x="10056" y="96"/>
                    <a:pt x="10051" y="100"/>
                    <a:pt x="10051" y="100"/>
                  </a:cubicBezTo>
                  <a:cubicBezTo>
                    <a:pt x="10042" y="96"/>
                    <a:pt x="10033" y="91"/>
                    <a:pt x="10024" y="91"/>
                  </a:cubicBezTo>
                  <a:cubicBezTo>
                    <a:pt x="8308" y="29"/>
                    <a:pt x="6591" y="1"/>
                    <a:pt x="4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489" name="Google Shape;489;p13"/>
          <p:cNvGrpSpPr/>
          <p:nvPr/>
        </p:nvGrpSpPr>
        <p:grpSpPr>
          <a:xfrm rot="1567644">
            <a:off x="7050279" y="2689821"/>
            <a:ext cx="1396389" cy="577035"/>
            <a:chOff x="3804263" y="2577563"/>
            <a:chExt cx="1235784" cy="349743"/>
          </a:xfrm>
        </p:grpSpPr>
        <p:sp>
          <p:nvSpPr>
            <p:cNvPr id="490" name="Google Shape;490;p13"/>
            <p:cNvSpPr/>
            <p:nvPr/>
          </p:nvSpPr>
          <p:spPr>
            <a:xfrm>
              <a:off x="3815824" y="2583584"/>
              <a:ext cx="1216032" cy="330474"/>
            </a:xfrm>
            <a:custGeom>
              <a:avLst/>
              <a:gdLst/>
              <a:ahLst/>
              <a:cxnLst/>
              <a:rect l="l" t="t" r="r" b="b"/>
              <a:pathLst>
                <a:path w="10097" h="2744" extrusionOk="0">
                  <a:moveTo>
                    <a:pt x="4266" y="0"/>
                  </a:moveTo>
                  <a:cubicBezTo>
                    <a:pt x="3889" y="0"/>
                    <a:pt x="264" y="55"/>
                    <a:pt x="264" y="55"/>
                  </a:cubicBezTo>
                  <a:lnTo>
                    <a:pt x="596" y="310"/>
                  </a:lnTo>
                  <a:lnTo>
                    <a:pt x="537" y="405"/>
                  </a:lnTo>
                  <a:lnTo>
                    <a:pt x="73" y="682"/>
                  </a:lnTo>
                  <a:cubicBezTo>
                    <a:pt x="73" y="682"/>
                    <a:pt x="510" y="1219"/>
                    <a:pt x="460" y="1242"/>
                  </a:cubicBezTo>
                  <a:cubicBezTo>
                    <a:pt x="414" y="1269"/>
                    <a:pt x="0" y="1656"/>
                    <a:pt x="0" y="1656"/>
                  </a:cubicBezTo>
                  <a:lnTo>
                    <a:pt x="482" y="1969"/>
                  </a:lnTo>
                  <a:lnTo>
                    <a:pt x="160" y="2179"/>
                  </a:lnTo>
                  <a:lnTo>
                    <a:pt x="396" y="2397"/>
                  </a:lnTo>
                  <a:lnTo>
                    <a:pt x="196" y="2742"/>
                  </a:lnTo>
                  <a:cubicBezTo>
                    <a:pt x="196" y="2742"/>
                    <a:pt x="537" y="2702"/>
                    <a:pt x="723" y="2702"/>
                  </a:cubicBezTo>
                  <a:cubicBezTo>
                    <a:pt x="754" y="2702"/>
                    <a:pt x="781" y="2703"/>
                    <a:pt x="801" y="2706"/>
                  </a:cubicBezTo>
                  <a:cubicBezTo>
                    <a:pt x="824" y="2708"/>
                    <a:pt x="890" y="2709"/>
                    <a:pt x="984" y="2709"/>
                  </a:cubicBezTo>
                  <a:cubicBezTo>
                    <a:pt x="1313" y="2709"/>
                    <a:pt x="1991" y="2698"/>
                    <a:pt x="2446" y="2698"/>
                  </a:cubicBezTo>
                  <a:cubicBezTo>
                    <a:pt x="2640" y="2698"/>
                    <a:pt x="2794" y="2700"/>
                    <a:pt x="2861" y="2706"/>
                  </a:cubicBezTo>
                  <a:cubicBezTo>
                    <a:pt x="3125" y="2729"/>
                    <a:pt x="6381" y="2720"/>
                    <a:pt x="7258" y="2738"/>
                  </a:cubicBezTo>
                  <a:cubicBezTo>
                    <a:pt x="7549" y="2742"/>
                    <a:pt x="7958" y="2744"/>
                    <a:pt x="8373" y="2744"/>
                  </a:cubicBezTo>
                  <a:cubicBezTo>
                    <a:pt x="9203" y="2744"/>
                    <a:pt x="10060" y="2738"/>
                    <a:pt x="10060" y="2738"/>
                  </a:cubicBezTo>
                  <a:lnTo>
                    <a:pt x="9928" y="2511"/>
                  </a:lnTo>
                  <a:cubicBezTo>
                    <a:pt x="9928" y="2511"/>
                    <a:pt x="9737" y="2119"/>
                    <a:pt x="9760" y="2065"/>
                  </a:cubicBezTo>
                  <a:cubicBezTo>
                    <a:pt x="9778" y="2010"/>
                    <a:pt x="10096" y="1851"/>
                    <a:pt x="10096" y="1851"/>
                  </a:cubicBezTo>
                  <a:cubicBezTo>
                    <a:pt x="10096" y="1851"/>
                    <a:pt x="9869" y="1692"/>
                    <a:pt x="9787" y="1606"/>
                  </a:cubicBezTo>
                  <a:cubicBezTo>
                    <a:pt x="9705" y="1519"/>
                    <a:pt x="9641" y="1301"/>
                    <a:pt x="9641" y="1301"/>
                  </a:cubicBezTo>
                  <a:lnTo>
                    <a:pt x="10005" y="1155"/>
                  </a:lnTo>
                  <a:cubicBezTo>
                    <a:pt x="10005" y="1155"/>
                    <a:pt x="9919" y="1028"/>
                    <a:pt x="9832" y="942"/>
                  </a:cubicBezTo>
                  <a:cubicBezTo>
                    <a:pt x="9741" y="855"/>
                    <a:pt x="9750" y="632"/>
                    <a:pt x="9778" y="482"/>
                  </a:cubicBezTo>
                  <a:cubicBezTo>
                    <a:pt x="9810" y="332"/>
                    <a:pt x="10005" y="73"/>
                    <a:pt x="10005" y="73"/>
                  </a:cubicBezTo>
                  <a:lnTo>
                    <a:pt x="10005" y="73"/>
                  </a:lnTo>
                  <a:lnTo>
                    <a:pt x="9896" y="96"/>
                  </a:lnTo>
                  <a:lnTo>
                    <a:pt x="8836" y="55"/>
                  </a:lnTo>
                  <a:cubicBezTo>
                    <a:pt x="8836" y="55"/>
                    <a:pt x="7354" y="41"/>
                    <a:pt x="6935" y="28"/>
                  </a:cubicBezTo>
                  <a:cubicBezTo>
                    <a:pt x="6513" y="18"/>
                    <a:pt x="4639" y="0"/>
                    <a:pt x="42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1" name="Google Shape;491;p13"/>
            <p:cNvSpPr/>
            <p:nvPr/>
          </p:nvSpPr>
          <p:spPr>
            <a:xfrm>
              <a:off x="3804263" y="2577563"/>
              <a:ext cx="1235784" cy="349743"/>
            </a:xfrm>
            <a:custGeom>
              <a:avLst/>
              <a:gdLst/>
              <a:ahLst/>
              <a:cxnLst/>
              <a:rect l="l" t="t" r="r" b="b"/>
              <a:pathLst>
                <a:path w="10261" h="2904" extrusionOk="0">
                  <a:moveTo>
                    <a:pt x="4144" y="114"/>
                  </a:moveTo>
                  <a:cubicBezTo>
                    <a:pt x="5399" y="118"/>
                    <a:pt x="6654" y="132"/>
                    <a:pt x="7909" y="159"/>
                  </a:cubicBezTo>
                  <a:cubicBezTo>
                    <a:pt x="8605" y="173"/>
                    <a:pt x="9296" y="196"/>
                    <a:pt x="9987" y="214"/>
                  </a:cubicBezTo>
                  <a:cubicBezTo>
                    <a:pt x="9951" y="282"/>
                    <a:pt x="9915" y="355"/>
                    <a:pt x="9878" y="428"/>
                  </a:cubicBezTo>
                  <a:cubicBezTo>
                    <a:pt x="9837" y="510"/>
                    <a:pt x="9769" y="605"/>
                    <a:pt x="9778" y="701"/>
                  </a:cubicBezTo>
                  <a:cubicBezTo>
                    <a:pt x="9783" y="787"/>
                    <a:pt x="9833" y="869"/>
                    <a:pt x="9869" y="937"/>
                  </a:cubicBezTo>
                  <a:cubicBezTo>
                    <a:pt x="9915" y="1019"/>
                    <a:pt x="9960" y="1096"/>
                    <a:pt x="10015" y="1174"/>
                  </a:cubicBezTo>
                  <a:cubicBezTo>
                    <a:pt x="9919" y="1233"/>
                    <a:pt x="9828" y="1292"/>
                    <a:pt x="9737" y="1351"/>
                  </a:cubicBezTo>
                  <a:cubicBezTo>
                    <a:pt x="9710" y="1369"/>
                    <a:pt x="9696" y="1405"/>
                    <a:pt x="9715" y="1433"/>
                  </a:cubicBezTo>
                  <a:cubicBezTo>
                    <a:pt x="9810" y="1615"/>
                    <a:pt x="9933" y="1774"/>
                    <a:pt x="10088" y="1901"/>
                  </a:cubicBezTo>
                  <a:cubicBezTo>
                    <a:pt x="10010" y="1942"/>
                    <a:pt x="9928" y="1983"/>
                    <a:pt x="9860" y="2033"/>
                  </a:cubicBezTo>
                  <a:cubicBezTo>
                    <a:pt x="9806" y="2074"/>
                    <a:pt x="9778" y="2124"/>
                    <a:pt x="9796" y="2197"/>
                  </a:cubicBezTo>
                  <a:cubicBezTo>
                    <a:pt x="9819" y="2297"/>
                    <a:pt x="9887" y="2401"/>
                    <a:pt x="9933" y="2492"/>
                  </a:cubicBezTo>
                  <a:cubicBezTo>
                    <a:pt x="9974" y="2574"/>
                    <a:pt x="10019" y="2661"/>
                    <a:pt x="10065" y="2742"/>
                  </a:cubicBezTo>
                  <a:cubicBezTo>
                    <a:pt x="9014" y="2756"/>
                    <a:pt x="7959" y="2761"/>
                    <a:pt x="6909" y="2761"/>
                  </a:cubicBezTo>
                  <a:cubicBezTo>
                    <a:pt x="5522" y="2731"/>
                    <a:pt x="4135" y="2678"/>
                    <a:pt x="2748" y="2678"/>
                  </a:cubicBezTo>
                  <a:cubicBezTo>
                    <a:pt x="2643" y="2678"/>
                    <a:pt x="2538" y="2678"/>
                    <a:pt x="2434" y="2679"/>
                  </a:cubicBezTo>
                  <a:cubicBezTo>
                    <a:pt x="2079" y="2679"/>
                    <a:pt x="1720" y="2683"/>
                    <a:pt x="1365" y="2692"/>
                  </a:cubicBezTo>
                  <a:cubicBezTo>
                    <a:pt x="1352" y="2697"/>
                    <a:pt x="1338" y="2697"/>
                    <a:pt x="1324" y="2697"/>
                  </a:cubicBezTo>
                  <a:cubicBezTo>
                    <a:pt x="1033" y="2688"/>
                    <a:pt x="738" y="2683"/>
                    <a:pt x="442" y="2679"/>
                  </a:cubicBezTo>
                  <a:cubicBezTo>
                    <a:pt x="483" y="2601"/>
                    <a:pt x="524" y="2524"/>
                    <a:pt x="565" y="2451"/>
                  </a:cubicBezTo>
                  <a:cubicBezTo>
                    <a:pt x="583" y="2415"/>
                    <a:pt x="569" y="2370"/>
                    <a:pt x="533" y="2356"/>
                  </a:cubicBezTo>
                  <a:cubicBezTo>
                    <a:pt x="460" y="2329"/>
                    <a:pt x="392" y="2292"/>
                    <a:pt x="333" y="2242"/>
                  </a:cubicBezTo>
                  <a:cubicBezTo>
                    <a:pt x="424" y="2197"/>
                    <a:pt x="519" y="2151"/>
                    <a:pt x="610" y="2106"/>
                  </a:cubicBezTo>
                  <a:cubicBezTo>
                    <a:pt x="651" y="2083"/>
                    <a:pt x="651" y="2019"/>
                    <a:pt x="615" y="1997"/>
                  </a:cubicBezTo>
                  <a:cubicBezTo>
                    <a:pt x="469" y="1892"/>
                    <a:pt x="319" y="1792"/>
                    <a:pt x="174" y="1692"/>
                  </a:cubicBezTo>
                  <a:cubicBezTo>
                    <a:pt x="256" y="1624"/>
                    <a:pt x="333" y="1556"/>
                    <a:pt x="415" y="1487"/>
                  </a:cubicBezTo>
                  <a:cubicBezTo>
                    <a:pt x="478" y="1437"/>
                    <a:pt x="606" y="1369"/>
                    <a:pt x="606" y="1269"/>
                  </a:cubicBezTo>
                  <a:cubicBezTo>
                    <a:pt x="606" y="1174"/>
                    <a:pt x="487" y="1073"/>
                    <a:pt x="442" y="1005"/>
                  </a:cubicBezTo>
                  <a:lnTo>
                    <a:pt x="224" y="723"/>
                  </a:lnTo>
                  <a:cubicBezTo>
                    <a:pt x="387" y="651"/>
                    <a:pt x="542" y="564"/>
                    <a:pt x="688" y="460"/>
                  </a:cubicBezTo>
                  <a:cubicBezTo>
                    <a:pt x="719" y="437"/>
                    <a:pt x="733" y="378"/>
                    <a:pt x="692" y="360"/>
                  </a:cubicBezTo>
                  <a:cubicBezTo>
                    <a:pt x="578" y="300"/>
                    <a:pt x="483" y="205"/>
                    <a:pt x="383" y="118"/>
                  </a:cubicBezTo>
                  <a:lnTo>
                    <a:pt x="383" y="118"/>
                  </a:lnTo>
                  <a:cubicBezTo>
                    <a:pt x="562" y="124"/>
                    <a:pt x="741" y="126"/>
                    <a:pt x="920" y="126"/>
                  </a:cubicBezTo>
                  <a:cubicBezTo>
                    <a:pt x="1367" y="126"/>
                    <a:pt x="1813" y="114"/>
                    <a:pt x="2261" y="114"/>
                  </a:cubicBezTo>
                  <a:close/>
                  <a:moveTo>
                    <a:pt x="4874" y="1"/>
                  </a:moveTo>
                  <a:cubicBezTo>
                    <a:pt x="4079" y="1"/>
                    <a:pt x="3283" y="7"/>
                    <a:pt x="2488" y="18"/>
                  </a:cubicBezTo>
                  <a:cubicBezTo>
                    <a:pt x="1784" y="32"/>
                    <a:pt x="1079" y="28"/>
                    <a:pt x="378" y="73"/>
                  </a:cubicBezTo>
                  <a:cubicBezTo>
                    <a:pt x="360" y="73"/>
                    <a:pt x="351" y="91"/>
                    <a:pt x="356" y="105"/>
                  </a:cubicBezTo>
                  <a:cubicBezTo>
                    <a:pt x="342" y="109"/>
                    <a:pt x="328" y="128"/>
                    <a:pt x="337" y="146"/>
                  </a:cubicBezTo>
                  <a:cubicBezTo>
                    <a:pt x="401" y="246"/>
                    <a:pt x="483" y="319"/>
                    <a:pt x="569" y="396"/>
                  </a:cubicBezTo>
                  <a:cubicBezTo>
                    <a:pt x="419" y="491"/>
                    <a:pt x="265" y="573"/>
                    <a:pt x="101" y="641"/>
                  </a:cubicBezTo>
                  <a:cubicBezTo>
                    <a:pt x="65" y="660"/>
                    <a:pt x="65" y="710"/>
                    <a:pt x="87" y="742"/>
                  </a:cubicBezTo>
                  <a:cubicBezTo>
                    <a:pt x="151" y="828"/>
                    <a:pt x="219" y="914"/>
                    <a:pt x="283" y="1001"/>
                  </a:cubicBezTo>
                  <a:lnTo>
                    <a:pt x="365" y="1110"/>
                  </a:lnTo>
                  <a:cubicBezTo>
                    <a:pt x="397" y="1146"/>
                    <a:pt x="456" y="1201"/>
                    <a:pt x="460" y="1251"/>
                  </a:cubicBezTo>
                  <a:cubicBezTo>
                    <a:pt x="478" y="1283"/>
                    <a:pt x="469" y="1301"/>
                    <a:pt x="433" y="1310"/>
                  </a:cubicBezTo>
                  <a:cubicBezTo>
                    <a:pt x="410" y="1328"/>
                    <a:pt x="387" y="1351"/>
                    <a:pt x="369" y="1369"/>
                  </a:cubicBezTo>
                  <a:cubicBezTo>
                    <a:pt x="333" y="1396"/>
                    <a:pt x="301" y="1424"/>
                    <a:pt x="265" y="1451"/>
                  </a:cubicBezTo>
                  <a:cubicBezTo>
                    <a:pt x="187" y="1519"/>
                    <a:pt x="110" y="1583"/>
                    <a:pt x="33" y="1651"/>
                  </a:cubicBezTo>
                  <a:cubicBezTo>
                    <a:pt x="1" y="1674"/>
                    <a:pt x="10" y="1728"/>
                    <a:pt x="42" y="1751"/>
                  </a:cubicBezTo>
                  <a:cubicBezTo>
                    <a:pt x="178" y="1847"/>
                    <a:pt x="319" y="1942"/>
                    <a:pt x="460" y="2038"/>
                  </a:cubicBezTo>
                  <a:cubicBezTo>
                    <a:pt x="369" y="2083"/>
                    <a:pt x="283" y="2129"/>
                    <a:pt x="192" y="2174"/>
                  </a:cubicBezTo>
                  <a:cubicBezTo>
                    <a:pt x="160" y="2188"/>
                    <a:pt x="151" y="2242"/>
                    <a:pt x="178" y="2270"/>
                  </a:cubicBezTo>
                  <a:cubicBezTo>
                    <a:pt x="251" y="2347"/>
                    <a:pt x="333" y="2401"/>
                    <a:pt x="428" y="2447"/>
                  </a:cubicBezTo>
                  <a:cubicBezTo>
                    <a:pt x="410" y="2479"/>
                    <a:pt x="392" y="2515"/>
                    <a:pt x="369" y="2551"/>
                  </a:cubicBezTo>
                  <a:cubicBezTo>
                    <a:pt x="342" y="2588"/>
                    <a:pt x="319" y="2629"/>
                    <a:pt x="292" y="2670"/>
                  </a:cubicBezTo>
                  <a:cubicBezTo>
                    <a:pt x="269" y="2697"/>
                    <a:pt x="242" y="2724"/>
                    <a:pt x="228" y="2756"/>
                  </a:cubicBezTo>
                  <a:cubicBezTo>
                    <a:pt x="201" y="2770"/>
                    <a:pt x="206" y="2829"/>
                    <a:pt x="246" y="2829"/>
                  </a:cubicBezTo>
                  <a:lnTo>
                    <a:pt x="283" y="2829"/>
                  </a:lnTo>
                  <a:cubicBezTo>
                    <a:pt x="287" y="2829"/>
                    <a:pt x="292" y="2833"/>
                    <a:pt x="296" y="2833"/>
                  </a:cubicBezTo>
                  <a:lnTo>
                    <a:pt x="301" y="2833"/>
                  </a:lnTo>
                  <a:cubicBezTo>
                    <a:pt x="306" y="2833"/>
                    <a:pt x="310" y="2838"/>
                    <a:pt x="315" y="2838"/>
                  </a:cubicBezTo>
                  <a:cubicBezTo>
                    <a:pt x="367" y="2839"/>
                    <a:pt x="419" y="2840"/>
                    <a:pt x="472" y="2840"/>
                  </a:cubicBezTo>
                  <a:cubicBezTo>
                    <a:pt x="745" y="2840"/>
                    <a:pt x="1022" y="2823"/>
                    <a:pt x="1292" y="2815"/>
                  </a:cubicBezTo>
                  <a:cubicBezTo>
                    <a:pt x="1524" y="2811"/>
                    <a:pt x="1756" y="2806"/>
                    <a:pt x="1988" y="2806"/>
                  </a:cubicBezTo>
                  <a:cubicBezTo>
                    <a:pt x="3716" y="2865"/>
                    <a:pt x="5449" y="2893"/>
                    <a:pt x="7177" y="2893"/>
                  </a:cubicBezTo>
                  <a:cubicBezTo>
                    <a:pt x="7432" y="2897"/>
                    <a:pt x="7682" y="2897"/>
                    <a:pt x="7932" y="2902"/>
                  </a:cubicBezTo>
                  <a:cubicBezTo>
                    <a:pt x="8085" y="2903"/>
                    <a:pt x="8238" y="2903"/>
                    <a:pt x="8391" y="2903"/>
                  </a:cubicBezTo>
                  <a:cubicBezTo>
                    <a:pt x="8949" y="2903"/>
                    <a:pt x="9509" y="2896"/>
                    <a:pt x="10069" y="2874"/>
                  </a:cubicBezTo>
                  <a:cubicBezTo>
                    <a:pt x="10078" y="2870"/>
                    <a:pt x="10088" y="2870"/>
                    <a:pt x="10092" y="2865"/>
                  </a:cubicBezTo>
                  <a:lnTo>
                    <a:pt x="10138" y="2865"/>
                  </a:lnTo>
                  <a:cubicBezTo>
                    <a:pt x="10151" y="2865"/>
                    <a:pt x="10160" y="2861"/>
                    <a:pt x="10169" y="2856"/>
                  </a:cubicBezTo>
                  <a:cubicBezTo>
                    <a:pt x="10206" y="2856"/>
                    <a:pt x="10238" y="2820"/>
                    <a:pt x="10215" y="2774"/>
                  </a:cubicBezTo>
                  <a:cubicBezTo>
                    <a:pt x="10133" y="2624"/>
                    <a:pt x="10051" y="2474"/>
                    <a:pt x="9974" y="2324"/>
                  </a:cubicBezTo>
                  <a:cubicBezTo>
                    <a:pt x="9956" y="2288"/>
                    <a:pt x="9924" y="2242"/>
                    <a:pt x="9919" y="2206"/>
                  </a:cubicBezTo>
                  <a:cubicBezTo>
                    <a:pt x="9906" y="2138"/>
                    <a:pt x="9937" y="2119"/>
                    <a:pt x="9987" y="2092"/>
                  </a:cubicBezTo>
                  <a:cubicBezTo>
                    <a:pt x="10065" y="2051"/>
                    <a:pt x="10142" y="2006"/>
                    <a:pt x="10219" y="1965"/>
                  </a:cubicBezTo>
                  <a:cubicBezTo>
                    <a:pt x="10260" y="1942"/>
                    <a:pt x="10256" y="1888"/>
                    <a:pt x="10224" y="1860"/>
                  </a:cubicBezTo>
                  <a:cubicBezTo>
                    <a:pt x="10069" y="1742"/>
                    <a:pt x="9937" y="1596"/>
                    <a:pt x="9842" y="1424"/>
                  </a:cubicBezTo>
                  <a:cubicBezTo>
                    <a:pt x="9933" y="1365"/>
                    <a:pt x="10028" y="1301"/>
                    <a:pt x="10124" y="1242"/>
                  </a:cubicBezTo>
                  <a:cubicBezTo>
                    <a:pt x="10156" y="1219"/>
                    <a:pt x="10160" y="1183"/>
                    <a:pt x="10138" y="1151"/>
                  </a:cubicBezTo>
                  <a:cubicBezTo>
                    <a:pt x="10047" y="1028"/>
                    <a:pt x="9869" y="801"/>
                    <a:pt x="9892" y="637"/>
                  </a:cubicBezTo>
                  <a:cubicBezTo>
                    <a:pt x="9906" y="555"/>
                    <a:pt x="9960" y="464"/>
                    <a:pt x="9992" y="387"/>
                  </a:cubicBezTo>
                  <a:cubicBezTo>
                    <a:pt x="10028" y="300"/>
                    <a:pt x="10069" y="214"/>
                    <a:pt x="10101" y="123"/>
                  </a:cubicBezTo>
                  <a:cubicBezTo>
                    <a:pt x="10108" y="103"/>
                    <a:pt x="10093" y="88"/>
                    <a:pt x="10076" y="88"/>
                  </a:cubicBezTo>
                  <a:cubicBezTo>
                    <a:pt x="10069" y="88"/>
                    <a:pt x="10062" y="91"/>
                    <a:pt x="10056" y="96"/>
                  </a:cubicBezTo>
                  <a:cubicBezTo>
                    <a:pt x="10056" y="96"/>
                    <a:pt x="10051" y="100"/>
                    <a:pt x="10051" y="100"/>
                  </a:cubicBezTo>
                  <a:cubicBezTo>
                    <a:pt x="10042" y="96"/>
                    <a:pt x="10033" y="91"/>
                    <a:pt x="10024" y="91"/>
                  </a:cubicBezTo>
                  <a:cubicBezTo>
                    <a:pt x="8308" y="29"/>
                    <a:pt x="6591" y="1"/>
                    <a:pt x="4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492" name="Google Shape;492;p13"/>
          <p:cNvSpPr txBox="1">
            <a:spLocks noGrp="1"/>
          </p:cNvSpPr>
          <p:nvPr>
            <p:ph type="title"/>
          </p:nvPr>
        </p:nvSpPr>
        <p:spPr>
          <a:xfrm>
            <a:off x="822969" y="3645667"/>
            <a:ext cx="2444400" cy="64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93" name="Google Shape;493;p13"/>
          <p:cNvSpPr txBox="1">
            <a:spLocks noGrp="1"/>
          </p:cNvSpPr>
          <p:nvPr>
            <p:ph type="subTitle" idx="1"/>
          </p:nvPr>
        </p:nvSpPr>
        <p:spPr>
          <a:xfrm>
            <a:off x="1028332" y="4192600"/>
            <a:ext cx="2033700" cy="92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sp>
        <p:nvSpPr>
          <p:cNvPr id="494" name="Google Shape;494;p13"/>
          <p:cNvSpPr txBox="1">
            <a:spLocks noGrp="1"/>
          </p:cNvSpPr>
          <p:nvPr>
            <p:ph type="title" idx="2"/>
          </p:nvPr>
        </p:nvSpPr>
        <p:spPr>
          <a:xfrm>
            <a:off x="5852431" y="3645667"/>
            <a:ext cx="2444400" cy="64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95" name="Google Shape;495;p13"/>
          <p:cNvSpPr txBox="1">
            <a:spLocks noGrp="1"/>
          </p:cNvSpPr>
          <p:nvPr>
            <p:ph type="subTitle" idx="3"/>
          </p:nvPr>
        </p:nvSpPr>
        <p:spPr>
          <a:xfrm>
            <a:off x="6081968" y="4192600"/>
            <a:ext cx="2033700" cy="92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sp>
        <p:nvSpPr>
          <p:cNvPr id="496" name="Google Shape;496;p13"/>
          <p:cNvSpPr txBox="1">
            <a:spLocks noGrp="1"/>
          </p:cNvSpPr>
          <p:nvPr>
            <p:ph type="ctrTitle" idx="4"/>
          </p:nvPr>
        </p:nvSpPr>
        <p:spPr>
          <a:xfrm>
            <a:off x="877650" y="979905"/>
            <a:ext cx="7388700" cy="8484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497" name="Google Shape;497;p13"/>
          <p:cNvSpPr txBox="1">
            <a:spLocks noGrp="1"/>
          </p:cNvSpPr>
          <p:nvPr>
            <p:ph type="title" idx="5"/>
          </p:nvPr>
        </p:nvSpPr>
        <p:spPr>
          <a:xfrm>
            <a:off x="3349800" y="3645667"/>
            <a:ext cx="2444400" cy="64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98" name="Google Shape;498;p13"/>
          <p:cNvSpPr txBox="1">
            <a:spLocks noGrp="1"/>
          </p:cNvSpPr>
          <p:nvPr>
            <p:ph type="subTitle" idx="6"/>
          </p:nvPr>
        </p:nvSpPr>
        <p:spPr>
          <a:xfrm>
            <a:off x="3565214" y="4192600"/>
            <a:ext cx="2033700" cy="92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grpSp>
        <p:nvGrpSpPr>
          <p:cNvPr id="499" name="Google Shape;499;p13"/>
          <p:cNvGrpSpPr/>
          <p:nvPr/>
        </p:nvGrpSpPr>
        <p:grpSpPr>
          <a:xfrm>
            <a:off x="7778590" y="-211799"/>
            <a:ext cx="1465151" cy="2158732"/>
            <a:chOff x="8296825" y="0"/>
            <a:chExt cx="1044522" cy="1255953"/>
          </a:xfrm>
        </p:grpSpPr>
        <p:sp>
          <p:nvSpPr>
            <p:cNvPr id="500" name="Google Shape;500;p13"/>
            <p:cNvSpPr/>
            <p:nvPr/>
          </p:nvSpPr>
          <p:spPr>
            <a:xfrm>
              <a:off x="8296825" y="0"/>
              <a:ext cx="1044522" cy="1255953"/>
            </a:xfrm>
            <a:custGeom>
              <a:avLst/>
              <a:gdLst/>
              <a:ahLst/>
              <a:cxnLst/>
              <a:rect l="l" t="t" r="r" b="b"/>
              <a:pathLst>
                <a:path w="6946" h="8352" extrusionOk="0">
                  <a:moveTo>
                    <a:pt x="3703" y="1"/>
                  </a:moveTo>
                  <a:cubicBezTo>
                    <a:pt x="2577" y="1"/>
                    <a:pt x="1451" y="53"/>
                    <a:pt x="328" y="156"/>
                  </a:cubicBezTo>
                  <a:cubicBezTo>
                    <a:pt x="296" y="161"/>
                    <a:pt x="278" y="179"/>
                    <a:pt x="274" y="215"/>
                  </a:cubicBezTo>
                  <a:cubicBezTo>
                    <a:pt x="83" y="2871"/>
                    <a:pt x="1" y="5540"/>
                    <a:pt x="42" y="8210"/>
                  </a:cubicBezTo>
                  <a:cubicBezTo>
                    <a:pt x="37" y="8224"/>
                    <a:pt x="37" y="8233"/>
                    <a:pt x="46" y="8242"/>
                  </a:cubicBezTo>
                  <a:cubicBezTo>
                    <a:pt x="55" y="8269"/>
                    <a:pt x="78" y="8278"/>
                    <a:pt x="101" y="8278"/>
                  </a:cubicBezTo>
                  <a:lnTo>
                    <a:pt x="105" y="8278"/>
                  </a:lnTo>
                  <a:cubicBezTo>
                    <a:pt x="110" y="8278"/>
                    <a:pt x="110" y="8278"/>
                    <a:pt x="115" y="8274"/>
                  </a:cubicBezTo>
                  <a:cubicBezTo>
                    <a:pt x="124" y="8274"/>
                    <a:pt x="133" y="8269"/>
                    <a:pt x="137" y="8260"/>
                  </a:cubicBezTo>
                  <a:cubicBezTo>
                    <a:pt x="1233" y="7323"/>
                    <a:pt x="2238" y="6286"/>
                    <a:pt x="3198" y="5213"/>
                  </a:cubicBezTo>
                  <a:cubicBezTo>
                    <a:pt x="4189" y="6386"/>
                    <a:pt x="5308" y="7478"/>
                    <a:pt x="6581" y="8342"/>
                  </a:cubicBezTo>
                  <a:cubicBezTo>
                    <a:pt x="6590" y="8349"/>
                    <a:pt x="6599" y="8352"/>
                    <a:pt x="6608" y="8352"/>
                  </a:cubicBezTo>
                  <a:cubicBezTo>
                    <a:pt x="6621" y="8352"/>
                    <a:pt x="6634" y="8345"/>
                    <a:pt x="6645" y="8337"/>
                  </a:cubicBezTo>
                  <a:cubicBezTo>
                    <a:pt x="6654" y="8328"/>
                    <a:pt x="6663" y="8315"/>
                    <a:pt x="6663" y="8292"/>
                  </a:cubicBezTo>
                  <a:cubicBezTo>
                    <a:pt x="6695" y="5595"/>
                    <a:pt x="6727" y="2889"/>
                    <a:pt x="6941" y="197"/>
                  </a:cubicBezTo>
                  <a:cubicBezTo>
                    <a:pt x="6945" y="165"/>
                    <a:pt x="6913" y="143"/>
                    <a:pt x="6886" y="143"/>
                  </a:cubicBezTo>
                  <a:cubicBezTo>
                    <a:pt x="5828" y="48"/>
                    <a:pt x="4766" y="1"/>
                    <a:pt x="3703" y="1"/>
                  </a:cubicBezTo>
                  <a:close/>
                </a:path>
              </a:pathLst>
            </a:custGeom>
            <a:solidFill>
              <a:srgbClr val="F7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1" name="Google Shape;501;p13"/>
            <p:cNvSpPr/>
            <p:nvPr/>
          </p:nvSpPr>
          <p:spPr>
            <a:xfrm>
              <a:off x="8320885" y="16842"/>
              <a:ext cx="1020462" cy="307672"/>
            </a:xfrm>
            <a:custGeom>
              <a:avLst/>
              <a:gdLst/>
              <a:ahLst/>
              <a:cxnLst/>
              <a:rect l="l" t="t" r="r" b="b"/>
              <a:pathLst>
                <a:path w="6786" h="2046" extrusionOk="0">
                  <a:moveTo>
                    <a:pt x="3523" y="1"/>
                  </a:moveTo>
                  <a:cubicBezTo>
                    <a:pt x="2404" y="1"/>
                    <a:pt x="1285" y="53"/>
                    <a:pt x="168" y="158"/>
                  </a:cubicBezTo>
                  <a:cubicBezTo>
                    <a:pt x="136" y="162"/>
                    <a:pt x="118" y="181"/>
                    <a:pt x="114" y="212"/>
                  </a:cubicBezTo>
                  <a:cubicBezTo>
                    <a:pt x="68" y="822"/>
                    <a:pt x="32" y="1436"/>
                    <a:pt x="0" y="2045"/>
                  </a:cubicBezTo>
                  <a:lnTo>
                    <a:pt x="6662" y="2045"/>
                  </a:lnTo>
                  <a:cubicBezTo>
                    <a:pt x="6694" y="1431"/>
                    <a:pt x="6735" y="813"/>
                    <a:pt x="6785" y="199"/>
                  </a:cubicBezTo>
                  <a:cubicBezTo>
                    <a:pt x="6785" y="167"/>
                    <a:pt x="6753" y="144"/>
                    <a:pt x="6726" y="144"/>
                  </a:cubicBezTo>
                  <a:cubicBezTo>
                    <a:pt x="5662" y="49"/>
                    <a:pt x="4593" y="1"/>
                    <a:pt x="35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2" name="Google Shape;502;p13"/>
            <p:cNvSpPr/>
            <p:nvPr/>
          </p:nvSpPr>
          <p:spPr>
            <a:xfrm>
              <a:off x="8424797" y="73986"/>
              <a:ext cx="43158" cy="33685"/>
            </a:xfrm>
            <a:custGeom>
              <a:avLst/>
              <a:gdLst/>
              <a:ahLst/>
              <a:cxnLst/>
              <a:rect l="l" t="t" r="r" b="b"/>
              <a:pathLst>
                <a:path w="287" h="224" extrusionOk="0">
                  <a:moveTo>
                    <a:pt x="141" y="1"/>
                  </a:moveTo>
                  <a:cubicBezTo>
                    <a:pt x="0" y="1"/>
                    <a:pt x="0" y="224"/>
                    <a:pt x="141" y="224"/>
                  </a:cubicBezTo>
                  <a:cubicBezTo>
                    <a:pt x="287" y="224"/>
                    <a:pt x="287"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3" name="Google Shape;503;p13"/>
            <p:cNvSpPr/>
            <p:nvPr/>
          </p:nvSpPr>
          <p:spPr>
            <a:xfrm>
              <a:off x="8474722" y="165716"/>
              <a:ext cx="43158" cy="33534"/>
            </a:xfrm>
            <a:custGeom>
              <a:avLst/>
              <a:gdLst/>
              <a:ahLst/>
              <a:cxnLst/>
              <a:rect l="l" t="t" r="r" b="b"/>
              <a:pathLst>
                <a:path w="287" h="223" extrusionOk="0">
                  <a:moveTo>
                    <a:pt x="141" y="0"/>
                  </a:moveTo>
                  <a:cubicBezTo>
                    <a:pt x="0" y="0"/>
                    <a:pt x="0" y="223"/>
                    <a:pt x="141" y="223"/>
                  </a:cubicBezTo>
                  <a:cubicBezTo>
                    <a:pt x="287" y="223"/>
                    <a:pt x="287" y="0"/>
                    <a:pt x="1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4" name="Google Shape;504;p13"/>
            <p:cNvSpPr/>
            <p:nvPr/>
          </p:nvSpPr>
          <p:spPr>
            <a:xfrm>
              <a:off x="8377578" y="249025"/>
              <a:ext cx="43158" cy="33685"/>
            </a:xfrm>
            <a:custGeom>
              <a:avLst/>
              <a:gdLst/>
              <a:ahLst/>
              <a:cxnLst/>
              <a:rect l="l" t="t" r="r" b="b"/>
              <a:pathLst>
                <a:path w="287" h="224" extrusionOk="0">
                  <a:moveTo>
                    <a:pt x="141" y="1"/>
                  </a:moveTo>
                  <a:cubicBezTo>
                    <a:pt x="0" y="1"/>
                    <a:pt x="0" y="224"/>
                    <a:pt x="141" y="224"/>
                  </a:cubicBezTo>
                  <a:cubicBezTo>
                    <a:pt x="287" y="224"/>
                    <a:pt x="287"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5" name="Google Shape;505;p13"/>
            <p:cNvSpPr/>
            <p:nvPr/>
          </p:nvSpPr>
          <p:spPr>
            <a:xfrm>
              <a:off x="8369307" y="154588"/>
              <a:ext cx="39850" cy="36391"/>
            </a:xfrm>
            <a:custGeom>
              <a:avLst/>
              <a:gdLst/>
              <a:ahLst/>
              <a:cxnLst/>
              <a:rect l="l" t="t" r="r" b="b"/>
              <a:pathLst>
                <a:path w="265" h="242" extrusionOk="0">
                  <a:moveTo>
                    <a:pt x="138" y="1"/>
                  </a:moveTo>
                  <a:cubicBezTo>
                    <a:pt x="111" y="1"/>
                    <a:pt x="85" y="11"/>
                    <a:pt x="65" y="33"/>
                  </a:cubicBezTo>
                  <a:lnTo>
                    <a:pt x="46" y="51"/>
                  </a:lnTo>
                  <a:cubicBezTo>
                    <a:pt x="5" y="92"/>
                    <a:pt x="1" y="170"/>
                    <a:pt x="46" y="210"/>
                  </a:cubicBezTo>
                  <a:cubicBezTo>
                    <a:pt x="67" y="231"/>
                    <a:pt x="94" y="241"/>
                    <a:pt x="122" y="241"/>
                  </a:cubicBezTo>
                  <a:cubicBezTo>
                    <a:pt x="150" y="241"/>
                    <a:pt x="178" y="231"/>
                    <a:pt x="201" y="210"/>
                  </a:cubicBezTo>
                  <a:lnTo>
                    <a:pt x="219" y="192"/>
                  </a:lnTo>
                  <a:cubicBezTo>
                    <a:pt x="260" y="151"/>
                    <a:pt x="265" y="74"/>
                    <a:pt x="219" y="33"/>
                  </a:cubicBezTo>
                  <a:cubicBezTo>
                    <a:pt x="196" y="12"/>
                    <a:pt x="167" y="1"/>
                    <a:pt x="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6" name="Google Shape;506;p13"/>
            <p:cNvSpPr/>
            <p:nvPr/>
          </p:nvSpPr>
          <p:spPr>
            <a:xfrm>
              <a:off x="8599836" y="52181"/>
              <a:ext cx="43158" cy="32933"/>
            </a:xfrm>
            <a:custGeom>
              <a:avLst/>
              <a:gdLst/>
              <a:ahLst/>
              <a:cxnLst/>
              <a:rect l="l" t="t" r="r" b="b"/>
              <a:pathLst>
                <a:path w="287" h="219" extrusionOk="0">
                  <a:moveTo>
                    <a:pt x="141" y="0"/>
                  </a:moveTo>
                  <a:cubicBezTo>
                    <a:pt x="0" y="0"/>
                    <a:pt x="0" y="218"/>
                    <a:pt x="141" y="218"/>
                  </a:cubicBezTo>
                  <a:cubicBezTo>
                    <a:pt x="287" y="218"/>
                    <a:pt x="287" y="0"/>
                    <a:pt x="1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7" name="Google Shape;507;p13"/>
            <p:cNvSpPr/>
            <p:nvPr/>
          </p:nvSpPr>
          <p:spPr>
            <a:xfrm>
              <a:off x="8560889" y="132783"/>
              <a:ext cx="39850" cy="35790"/>
            </a:xfrm>
            <a:custGeom>
              <a:avLst/>
              <a:gdLst/>
              <a:ahLst/>
              <a:cxnLst/>
              <a:rect l="l" t="t" r="r" b="b"/>
              <a:pathLst>
                <a:path w="265" h="238" extrusionOk="0">
                  <a:moveTo>
                    <a:pt x="141" y="0"/>
                  </a:moveTo>
                  <a:cubicBezTo>
                    <a:pt x="114" y="0"/>
                    <a:pt x="86" y="10"/>
                    <a:pt x="64" y="33"/>
                  </a:cubicBezTo>
                  <a:lnTo>
                    <a:pt x="46" y="51"/>
                  </a:lnTo>
                  <a:cubicBezTo>
                    <a:pt x="5" y="92"/>
                    <a:pt x="0" y="164"/>
                    <a:pt x="46" y="205"/>
                  </a:cubicBezTo>
                  <a:cubicBezTo>
                    <a:pt x="69" y="226"/>
                    <a:pt x="98" y="238"/>
                    <a:pt x="128" y="238"/>
                  </a:cubicBezTo>
                  <a:cubicBezTo>
                    <a:pt x="155" y="238"/>
                    <a:pt x="183" y="228"/>
                    <a:pt x="205" y="205"/>
                  </a:cubicBezTo>
                  <a:lnTo>
                    <a:pt x="223" y="187"/>
                  </a:lnTo>
                  <a:cubicBezTo>
                    <a:pt x="264" y="146"/>
                    <a:pt x="264" y="69"/>
                    <a:pt x="223" y="33"/>
                  </a:cubicBezTo>
                  <a:cubicBezTo>
                    <a:pt x="200" y="12"/>
                    <a:pt x="170" y="0"/>
                    <a:pt x="1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8" name="Google Shape;508;p13"/>
            <p:cNvSpPr/>
            <p:nvPr/>
          </p:nvSpPr>
          <p:spPr>
            <a:xfrm>
              <a:off x="8659988" y="196393"/>
              <a:ext cx="33685" cy="36391"/>
            </a:xfrm>
            <a:custGeom>
              <a:avLst/>
              <a:gdLst/>
              <a:ahLst/>
              <a:cxnLst/>
              <a:rect l="l" t="t" r="r" b="b"/>
              <a:pathLst>
                <a:path w="224" h="242" extrusionOk="0">
                  <a:moveTo>
                    <a:pt x="121" y="0"/>
                  </a:moveTo>
                  <a:cubicBezTo>
                    <a:pt x="119" y="0"/>
                    <a:pt x="117" y="1"/>
                    <a:pt x="114" y="1"/>
                  </a:cubicBezTo>
                  <a:cubicBezTo>
                    <a:pt x="51" y="5"/>
                    <a:pt x="1" y="51"/>
                    <a:pt x="1" y="110"/>
                  </a:cubicBezTo>
                  <a:lnTo>
                    <a:pt x="1" y="128"/>
                  </a:lnTo>
                  <a:cubicBezTo>
                    <a:pt x="1" y="187"/>
                    <a:pt x="51" y="242"/>
                    <a:pt x="114" y="242"/>
                  </a:cubicBezTo>
                  <a:cubicBezTo>
                    <a:pt x="173" y="237"/>
                    <a:pt x="223" y="192"/>
                    <a:pt x="223" y="128"/>
                  </a:cubicBezTo>
                  <a:lnTo>
                    <a:pt x="223" y="110"/>
                  </a:lnTo>
                  <a:cubicBezTo>
                    <a:pt x="223" y="57"/>
                    <a:pt x="177" y="0"/>
                    <a:pt x="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9" name="Google Shape;509;p13"/>
            <p:cNvSpPr/>
            <p:nvPr/>
          </p:nvSpPr>
          <p:spPr>
            <a:xfrm>
              <a:off x="8552618" y="263310"/>
              <a:ext cx="39850" cy="35940"/>
            </a:xfrm>
            <a:custGeom>
              <a:avLst/>
              <a:gdLst/>
              <a:ahLst/>
              <a:cxnLst/>
              <a:rect l="l" t="t" r="r" b="b"/>
              <a:pathLst>
                <a:path w="265" h="239" extrusionOk="0">
                  <a:moveTo>
                    <a:pt x="141" y="1"/>
                  </a:moveTo>
                  <a:cubicBezTo>
                    <a:pt x="114" y="1"/>
                    <a:pt x="86" y="11"/>
                    <a:pt x="64" y="33"/>
                  </a:cubicBezTo>
                  <a:lnTo>
                    <a:pt x="46" y="51"/>
                  </a:lnTo>
                  <a:cubicBezTo>
                    <a:pt x="5" y="92"/>
                    <a:pt x="1" y="165"/>
                    <a:pt x="46" y="206"/>
                  </a:cubicBezTo>
                  <a:cubicBezTo>
                    <a:pt x="69" y="227"/>
                    <a:pt x="99" y="238"/>
                    <a:pt x="127" y="238"/>
                  </a:cubicBezTo>
                  <a:cubicBezTo>
                    <a:pt x="154" y="238"/>
                    <a:pt x="181" y="228"/>
                    <a:pt x="201" y="206"/>
                  </a:cubicBezTo>
                  <a:lnTo>
                    <a:pt x="219" y="188"/>
                  </a:lnTo>
                  <a:cubicBezTo>
                    <a:pt x="260" y="147"/>
                    <a:pt x="264" y="74"/>
                    <a:pt x="219" y="33"/>
                  </a:cubicBezTo>
                  <a:cubicBezTo>
                    <a:pt x="198" y="12"/>
                    <a:pt x="170"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0" name="Google Shape;510;p13"/>
            <p:cNvSpPr/>
            <p:nvPr/>
          </p:nvSpPr>
          <p:spPr>
            <a:xfrm>
              <a:off x="8738635" y="79550"/>
              <a:ext cx="43309" cy="33534"/>
            </a:xfrm>
            <a:custGeom>
              <a:avLst/>
              <a:gdLst/>
              <a:ahLst/>
              <a:cxnLst/>
              <a:rect l="l" t="t" r="r" b="b"/>
              <a:pathLst>
                <a:path w="288" h="223" extrusionOk="0">
                  <a:moveTo>
                    <a:pt x="146" y="0"/>
                  </a:moveTo>
                  <a:cubicBezTo>
                    <a:pt x="1" y="0"/>
                    <a:pt x="1" y="223"/>
                    <a:pt x="146" y="223"/>
                  </a:cubicBezTo>
                  <a:cubicBezTo>
                    <a:pt x="287" y="223"/>
                    <a:pt x="287" y="0"/>
                    <a:pt x="1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1" name="Google Shape;511;p13"/>
            <p:cNvSpPr/>
            <p:nvPr/>
          </p:nvSpPr>
          <p:spPr>
            <a:xfrm>
              <a:off x="8848712" y="238197"/>
              <a:ext cx="43309" cy="33534"/>
            </a:xfrm>
            <a:custGeom>
              <a:avLst/>
              <a:gdLst/>
              <a:ahLst/>
              <a:cxnLst/>
              <a:rect l="l" t="t" r="r" b="b"/>
              <a:pathLst>
                <a:path w="288" h="223" extrusionOk="0">
                  <a:moveTo>
                    <a:pt x="142" y="0"/>
                  </a:moveTo>
                  <a:cubicBezTo>
                    <a:pt x="1" y="0"/>
                    <a:pt x="1" y="223"/>
                    <a:pt x="142" y="223"/>
                  </a:cubicBezTo>
                  <a:cubicBezTo>
                    <a:pt x="287" y="223"/>
                    <a:pt x="287" y="0"/>
                    <a:pt x="1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2" name="Google Shape;512;p13"/>
            <p:cNvSpPr/>
            <p:nvPr/>
          </p:nvSpPr>
          <p:spPr>
            <a:xfrm>
              <a:off x="8787207" y="157445"/>
              <a:ext cx="37745" cy="33685"/>
            </a:xfrm>
            <a:custGeom>
              <a:avLst/>
              <a:gdLst/>
              <a:ahLst/>
              <a:cxnLst/>
              <a:rect l="l" t="t" r="r" b="b"/>
              <a:pathLst>
                <a:path w="251" h="224" extrusionOk="0">
                  <a:moveTo>
                    <a:pt x="114" y="0"/>
                  </a:moveTo>
                  <a:cubicBezTo>
                    <a:pt x="60" y="0"/>
                    <a:pt x="1" y="50"/>
                    <a:pt x="5" y="110"/>
                  </a:cubicBezTo>
                  <a:cubicBezTo>
                    <a:pt x="10" y="173"/>
                    <a:pt x="55" y="223"/>
                    <a:pt x="114" y="223"/>
                  </a:cubicBezTo>
                  <a:lnTo>
                    <a:pt x="137" y="223"/>
                  </a:lnTo>
                  <a:cubicBezTo>
                    <a:pt x="192" y="223"/>
                    <a:pt x="251" y="173"/>
                    <a:pt x="246" y="110"/>
                  </a:cubicBezTo>
                  <a:cubicBezTo>
                    <a:pt x="242" y="50"/>
                    <a:pt x="196" y="0"/>
                    <a:pt x="1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3" name="Google Shape;513;p13"/>
            <p:cNvSpPr/>
            <p:nvPr/>
          </p:nvSpPr>
          <p:spPr>
            <a:xfrm>
              <a:off x="8897284" y="46015"/>
              <a:ext cx="43309" cy="33685"/>
            </a:xfrm>
            <a:custGeom>
              <a:avLst/>
              <a:gdLst/>
              <a:ahLst/>
              <a:cxnLst/>
              <a:rect l="l" t="t" r="r" b="b"/>
              <a:pathLst>
                <a:path w="288" h="224" extrusionOk="0">
                  <a:moveTo>
                    <a:pt x="142" y="0"/>
                  </a:moveTo>
                  <a:cubicBezTo>
                    <a:pt x="1" y="0"/>
                    <a:pt x="1" y="223"/>
                    <a:pt x="142" y="223"/>
                  </a:cubicBezTo>
                  <a:cubicBezTo>
                    <a:pt x="287" y="223"/>
                    <a:pt x="287" y="0"/>
                    <a:pt x="1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4" name="Google Shape;514;p13"/>
            <p:cNvSpPr/>
            <p:nvPr/>
          </p:nvSpPr>
          <p:spPr>
            <a:xfrm>
              <a:off x="9040895" y="99249"/>
              <a:ext cx="33685" cy="36391"/>
            </a:xfrm>
            <a:custGeom>
              <a:avLst/>
              <a:gdLst/>
              <a:ahLst/>
              <a:cxnLst/>
              <a:rect l="l" t="t" r="r" b="b"/>
              <a:pathLst>
                <a:path w="224" h="242" extrusionOk="0">
                  <a:moveTo>
                    <a:pt x="117" y="1"/>
                  </a:moveTo>
                  <a:cubicBezTo>
                    <a:pt x="115" y="1"/>
                    <a:pt x="112" y="1"/>
                    <a:pt x="110" y="1"/>
                  </a:cubicBezTo>
                  <a:cubicBezTo>
                    <a:pt x="51" y="1"/>
                    <a:pt x="1" y="46"/>
                    <a:pt x="1" y="110"/>
                  </a:cubicBezTo>
                  <a:lnTo>
                    <a:pt x="1" y="128"/>
                  </a:lnTo>
                  <a:cubicBezTo>
                    <a:pt x="1" y="187"/>
                    <a:pt x="51" y="242"/>
                    <a:pt x="110" y="242"/>
                  </a:cubicBezTo>
                  <a:cubicBezTo>
                    <a:pt x="173" y="237"/>
                    <a:pt x="224" y="192"/>
                    <a:pt x="224" y="128"/>
                  </a:cubicBezTo>
                  <a:lnTo>
                    <a:pt x="224" y="110"/>
                  </a:lnTo>
                  <a:cubicBezTo>
                    <a:pt x="224" y="53"/>
                    <a:pt x="177" y="1"/>
                    <a:pt x="1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5" name="Google Shape;515;p13"/>
            <p:cNvSpPr/>
            <p:nvPr/>
          </p:nvSpPr>
          <p:spPr>
            <a:xfrm>
              <a:off x="8935630" y="168422"/>
              <a:ext cx="32933" cy="36391"/>
            </a:xfrm>
            <a:custGeom>
              <a:avLst/>
              <a:gdLst/>
              <a:ahLst/>
              <a:cxnLst/>
              <a:rect l="l" t="t" r="r" b="b"/>
              <a:pathLst>
                <a:path w="219" h="242" extrusionOk="0">
                  <a:moveTo>
                    <a:pt x="109" y="0"/>
                  </a:moveTo>
                  <a:cubicBezTo>
                    <a:pt x="50" y="5"/>
                    <a:pt x="0" y="50"/>
                    <a:pt x="0" y="114"/>
                  </a:cubicBezTo>
                  <a:lnTo>
                    <a:pt x="0" y="132"/>
                  </a:lnTo>
                  <a:cubicBezTo>
                    <a:pt x="0" y="189"/>
                    <a:pt x="47" y="242"/>
                    <a:pt x="103" y="242"/>
                  </a:cubicBezTo>
                  <a:cubicBezTo>
                    <a:pt x="105" y="242"/>
                    <a:pt x="107" y="241"/>
                    <a:pt x="109" y="241"/>
                  </a:cubicBezTo>
                  <a:cubicBezTo>
                    <a:pt x="169" y="241"/>
                    <a:pt x="219" y="191"/>
                    <a:pt x="219" y="132"/>
                  </a:cubicBezTo>
                  <a:lnTo>
                    <a:pt x="219" y="114"/>
                  </a:lnTo>
                  <a:cubicBezTo>
                    <a:pt x="219" y="55"/>
                    <a:pt x="169" y="0"/>
                    <a:pt x="1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6" name="Google Shape;516;p13"/>
            <p:cNvSpPr/>
            <p:nvPr/>
          </p:nvSpPr>
          <p:spPr>
            <a:xfrm>
              <a:off x="9146310" y="68572"/>
              <a:ext cx="36993" cy="33685"/>
            </a:xfrm>
            <a:custGeom>
              <a:avLst/>
              <a:gdLst/>
              <a:ahLst/>
              <a:cxnLst/>
              <a:rect l="l" t="t" r="r" b="b"/>
              <a:pathLst>
                <a:path w="246" h="224" extrusionOk="0">
                  <a:moveTo>
                    <a:pt x="114" y="0"/>
                  </a:moveTo>
                  <a:cubicBezTo>
                    <a:pt x="55" y="0"/>
                    <a:pt x="0" y="50"/>
                    <a:pt x="0" y="109"/>
                  </a:cubicBezTo>
                  <a:cubicBezTo>
                    <a:pt x="5" y="173"/>
                    <a:pt x="50" y="223"/>
                    <a:pt x="114" y="223"/>
                  </a:cubicBezTo>
                  <a:lnTo>
                    <a:pt x="132" y="223"/>
                  </a:lnTo>
                  <a:cubicBezTo>
                    <a:pt x="191" y="223"/>
                    <a:pt x="246" y="169"/>
                    <a:pt x="241" y="109"/>
                  </a:cubicBezTo>
                  <a:cubicBezTo>
                    <a:pt x="241" y="50"/>
                    <a:pt x="196" y="0"/>
                    <a:pt x="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7" name="Google Shape;517;p13"/>
            <p:cNvSpPr/>
            <p:nvPr/>
          </p:nvSpPr>
          <p:spPr>
            <a:xfrm>
              <a:off x="9250221" y="138197"/>
              <a:ext cx="39850" cy="35940"/>
            </a:xfrm>
            <a:custGeom>
              <a:avLst/>
              <a:gdLst/>
              <a:ahLst/>
              <a:cxnLst/>
              <a:rect l="l" t="t" r="r" b="b"/>
              <a:pathLst>
                <a:path w="265" h="239" extrusionOk="0">
                  <a:moveTo>
                    <a:pt x="141" y="1"/>
                  </a:moveTo>
                  <a:cubicBezTo>
                    <a:pt x="114" y="1"/>
                    <a:pt x="86" y="11"/>
                    <a:pt x="64" y="33"/>
                  </a:cubicBezTo>
                  <a:lnTo>
                    <a:pt x="46" y="51"/>
                  </a:lnTo>
                  <a:cubicBezTo>
                    <a:pt x="5" y="92"/>
                    <a:pt x="0" y="165"/>
                    <a:pt x="46" y="206"/>
                  </a:cubicBezTo>
                  <a:cubicBezTo>
                    <a:pt x="69" y="227"/>
                    <a:pt x="98" y="238"/>
                    <a:pt x="127" y="238"/>
                  </a:cubicBezTo>
                  <a:cubicBezTo>
                    <a:pt x="154" y="238"/>
                    <a:pt x="180" y="228"/>
                    <a:pt x="200" y="206"/>
                  </a:cubicBezTo>
                  <a:lnTo>
                    <a:pt x="223" y="188"/>
                  </a:lnTo>
                  <a:cubicBezTo>
                    <a:pt x="264" y="147"/>
                    <a:pt x="264" y="74"/>
                    <a:pt x="223" y="33"/>
                  </a:cubicBezTo>
                  <a:cubicBezTo>
                    <a:pt x="200" y="12"/>
                    <a:pt x="170"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8" name="Google Shape;518;p13"/>
            <p:cNvSpPr/>
            <p:nvPr/>
          </p:nvSpPr>
          <p:spPr>
            <a:xfrm>
              <a:off x="9133227" y="185415"/>
              <a:ext cx="43309" cy="33083"/>
            </a:xfrm>
            <a:custGeom>
              <a:avLst/>
              <a:gdLst/>
              <a:ahLst/>
              <a:cxnLst/>
              <a:rect l="l" t="t" r="r" b="b"/>
              <a:pathLst>
                <a:path w="288" h="220" extrusionOk="0">
                  <a:moveTo>
                    <a:pt x="146" y="1"/>
                  </a:moveTo>
                  <a:cubicBezTo>
                    <a:pt x="1" y="1"/>
                    <a:pt x="1" y="219"/>
                    <a:pt x="146" y="219"/>
                  </a:cubicBezTo>
                  <a:cubicBezTo>
                    <a:pt x="287" y="219"/>
                    <a:pt x="287" y="1"/>
                    <a:pt x="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9" name="Google Shape;519;p13"/>
            <p:cNvSpPr/>
            <p:nvPr/>
          </p:nvSpPr>
          <p:spPr>
            <a:xfrm>
              <a:off x="9019692" y="260002"/>
              <a:ext cx="42557" cy="33685"/>
            </a:xfrm>
            <a:custGeom>
              <a:avLst/>
              <a:gdLst/>
              <a:ahLst/>
              <a:cxnLst/>
              <a:rect l="l" t="t" r="r" b="b"/>
              <a:pathLst>
                <a:path w="283" h="224" extrusionOk="0">
                  <a:moveTo>
                    <a:pt x="142" y="1"/>
                  </a:moveTo>
                  <a:cubicBezTo>
                    <a:pt x="1" y="1"/>
                    <a:pt x="1" y="223"/>
                    <a:pt x="142" y="223"/>
                  </a:cubicBezTo>
                  <a:cubicBezTo>
                    <a:pt x="283" y="223"/>
                    <a:pt x="283" y="1"/>
                    <a:pt x="1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0" name="Google Shape;520;p13"/>
            <p:cNvSpPr/>
            <p:nvPr/>
          </p:nvSpPr>
          <p:spPr>
            <a:xfrm>
              <a:off x="9247514" y="238197"/>
              <a:ext cx="43158" cy="33534"/>
            </a:xfrm>
            <a:custGeom>
              <a:avLst/>
              <a:gdLst/>
              <a:ahLst/>
              <a:cxnLst/>
              <a:rect l="l" t="t" r="r" b="b"/>
              <a:pathLst>
                <a:path w="287" h="223" extrusionOk="0">
                  <a:moveTo>
                    <a:pt x="141" y="0"/>
                  </a:moveTo>
                  <a:cubicBezTo>
                    <a:pt x="0" y="0"/>
                    <a:pt x="0" y="223"/>
                    <a:pt x="141" y="223"/>
                  </a:cubicBezTo>
                  <a:cubicBezTo>
                    <a:pt x="287" y="223"/>
                    <a:pt x="287" y="0"/>
                    <a:pt x="1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1" name="Google Shape;521;p13"/>
            <p:cNvSpPr/>
            <p:nvPr/>
          </p:nvSpPr>
          <p:spPr>
            <a:xfrm>
              <a:off x="8741342" y="266017"/>
              <a:ext cx="40602" cy="35940"/>
            </a:xfrm>
            <a:custGeom>
              <a:avLst/>
              <a:gdLst/>
              <a:ahLst/>
              <a:cxnLst/>
              <a:rect l="l" t="t" r="r" b="b"/>
              <a:pathLst>
                <a:path w="270" h="239" extrusionOk="0">
                  <a:moveTo>
                    <a:pt x="142" y="1"/>
                  </a:moveTo>
                  <a:cubicBezTo>
                    <a:pt x="114" y="1"/>
                    <a:pt x="87" y="11"/>
                    <a:pt x="64" y="33"/>
                  </a:cubicBezTo>
                  <a:lnTo>
                    <a:pt x="46" y="52"/>
                  </a:lnTo>
                  <a:cubicBezTo>
                    <a:pt x="5" y="92"/>
                    <a:pt x="1" y="165"/>
                    <a:pt x="46" y="206"/>
                  </a:cubicBezTo>
                  <a:cubicBezTo>
                    <a:pt x="70" y="227"/>
                    <a:pt x="99" y="239"/>
                    <a:pt x="128" y="239"/>
                  </a:cubicBezTo>
                  <a:cubicBezTo>
                    <a:pt x="156" y="239"/>
                    <a:pt x="183" y="228"/>
                    <a:pt x="205" y="206"/>
                  </a:cubicBezTo>
                  <a:lnTo>
                    <a:pt x="224" y="188"/>
                  </a:lnTo>
                  <a:cubicBezTo>
                    <a:pt x="265" y="147"/>
                    <a:pt x="269" y="74"/>
                    <a:pt x="224" y="33"/>
                  </a:cubicBezTo>
                  <a:cubicBezTo>
                    <a:pt x="200" y="12"/>
                    <a:pt x="171" y="1"/>
                    <a:pt x="1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2" name="Google Shape;522;p13"/>
            <p:cNvSpPr/>
            <p:nvPr/>
          </p:nvSpPr>
          <p:spPr>
            <a:xfrm>
              <a:off x="8296825" y="0"/>
              <a:ext cx="1044522" cy="1255953"/>
            </a:xfrm>
            <a:custGeom>
              <a:avLst/>
              <a:gdLst/>
              <a:ahLst/>
              <a:cxnLst/>
              <a:rect l="l" t="t" r="r" b="b"/>
              <a:pathLst>
                <a:path w="6946" h="8352" extrusionOk="0">
                  <a:moveTo>
                    <a:pt x="3700" y="111"/>
                  </a:moveTo>
                  <a:cubicBezTo>
                    <a:pt x="4744" y="111"/>
                    <a:pt x="5787" y="157"/>
                    <a:pt x="6827" y="247"/>
                  </a:cubicBezTo>
                  <a:cubicBezTo>
                    <a:pt x="6618" y="2889"/>
                    <a:pt x="6586" y="5540"/>
                    <a:pt x="6554" y="8187"/>
                  </a:cubicBezTo>
                  <a:cubicBezTo>
                    <a:pt x="5308" y="7328"/>
                    <a:pt x="4212" y="6245"/>
                    <a:pt x="3239" y="5086"/>
                  </a:cubicBezTo>
                  <a:cubicBezTo>
                    <a:pt x="3230" y="5075"/>
                    <a:pt x="3217" y="5070"/>
                    <a:pt x="3203" y="5070"/>
                  </a:cubicBezTo>
                  <a:cubicBezTo>
                    <a:pt x="3187" y="5070"/>
                    <a:pt x="3171" y="5076"/>
                    <a:pt x="3161" y="5086"/>
                  </a:cubicBezTo>
                  <a:cubicBezTo>
                    <a:pt x="2211" y="6145"/>
                    <a:pt x="1224" y="7173"/>
                    <a:pt x="151" y="8105"/>
                  </a:cubicBezTo>
                  <a:cubicBezTo>
                    <a:pt x="115" y="5490"/>
                    <a:pt x="192" y="2871"/>
                    <a:pt x="383" y="265"/>
                  </a:cubicBezTo>
                  <a:cubicBezTo>
                    <a:pt x="1485" y="162"/>
                    <a:pt x="2593" y="111"/>
                    <a:pt x="3700" y="111"/>
                  </a:cubicBezTo>
                  <a:close/>
                  <a:moveTo>
                    <a:pt x="3703" y="1"/>
                  </a:moveTo>
                  <a:cubicBezTo>
                    <a:pt x="2577" y="1"/>
                    <a:pt x="1451" y="53"/>
                    <a:pt x="328" y="156"/>
                  </a:cubicBezTo>
                  <a:cubicBezTo>
                    <a:pt x="296" y="161"/>
                    <a:pt x="278" y="179"/>
                    <a:pt x="274" y="215"/>
                  </a:cubicBezTo>
                  <a:cubicBezTo>
                    <a:pt x="83" y="2871"/>
                    <a:pt x="1" y="5540"/>
                    <a:pt x="42" y="8210"/>
                  </a:cubicBezTo>
                  <a:cubicBezTo>
                    <a:pt x="37" y="8224"/>
                    <a:pt x="37" y="8233"/>
                    <a:pt x="46" y="8242"/>
                  </a:cubicBezTo>
                  <a:cubicBezTo>
                    <a:pt x="55" y="8269"/>
                    <a:pt x="78" y="8278"/>
                    <a:pt x="101" y="8278"/>
                  </a:cubicBezTo>
                  <a:lnTo>
                    <a:pt x="105" y="8278"/>
                  </a:lnTo>
                  <a:cubicBezTo>
                    <a:pt x="110" y="8278"/>
                    <a:pt x="110" y="8278"/>
                    <a:pt x="115" y="8274"/>
                  </a:cubicBezTo>
                  <a:cubicBezTo>
                    <a:pt x="124" y="8274"/>
                    <a:pt x="133" y="8269"/>
                    <a:pt x="137" y="8260"/>
                  </a:cubicBezTo>
                  <a:cubicBezTo>
                    <a:pt x="1233" y="7323"/>
                    <a:pt x="2238" y="6286"/>
                    <a:pt x="3198" y="5213"/>
                  </a:cubicBezTo>
                  <a:cubicBezTo>
                    <a:pt x="4189" y="6386"/>
                    <a:pt x="5308" y="7478"/>
                    <a:pt x="6581" y="8342"/>
                  </a:cubicBezTo>
                  <a:cubicBezTo>
                    <a:pt x="6590" y="8349"/>
                    <a:pt x="6599" y="8352"/>
                    <a:pt x="6608" y="8352"/>
                  </a:cubicBezTo>
                  <a:cubicBezTo>
                    <a:pt x="6621" y="8352"/>
                    <a:pt x="6634" y="8345"/>
                    <a:pt x="6645" y="8337"/>
                  </a:cubicBezTo>
                  <a:cubicBezTo>
                    <a:pt x="6654" y="8328"/>
                    <a:pt x="6663" y="8315"/>
                    <a:pt x="6663" y="8292"/>
                  </a:cubicBezTo>
                  <a:cubicBezTo>
                    <a:pt x="6695" y="5595"/>
                    <a:pt x="6727" y="2889"/>
                    <a:pt x="6941" y="197"/>
                  </a:cubicBezTo>
                  <a:cubicBezTo>
                    <a:pt x="6945" y="165"/>
                    <a:pt x="6913" y="143"/>
                    <a:pt x="6886" y="143"/>
                  </a:cubicBezTo>
                  <a:cubicBezTo>
                    <a:pt x="5828" y="48"/>
                    <a:pt x="4766" y="1"/>
                    <a:pt x="3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485432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23"/>
        <p:cNvGrpSpPr/>
        <p:nvPr/>
      </p:nvGrpSpPr>
      <p:grpSpPr>
        <a:xfrm>
          <a:off x="0" y="0"/>
          <a:ext cx="0" cy="0"/>
          <a:chOff x="0" y="0"/>
          <a:chExt cx="0" cy="0"/>
        </a:xfrm>
      </p:grpSpPr>
      <p:sp>
        <p:nvSpPr>
          <p:cNvPr id="524" name="Google Shape;524;p14"/>
          <p:cNvSpPr/>
          <p:nvPr/>
        </p:nvSpPr>
        <p:spPr>
          <a:xfrm>
            <a:off x="3966076" y="615433"/>
            <a:ext cx="4302141" cy="5399536"/>
          </a:xfrm>
          <a:custGeom>
            <a:avLst/>
            <a:gdLst/>
            <a:ahLst/>
            <a:cxnLst/>
            <a:rect l="l" t="t" r="r" b="b"/>
            <a:pathLst>
              <a:path w="16300" h="20338" extrusionOk="0">
                <a:moveTo>
                  <a:pt x="13080" y="1"/>
                </a:moveTo>
                <a:cubicBezTo>
                  <a:pt x="13080" y="1"/>
                  <a:pt x="9273" y="260"/>
                  <a:pt x="8346" y="351"/>
                </a:cubicBezTo>
                <a:cubicBezTo>
                  <a:pt x="7594" y="428"/>
                  <a:pt x="5214" y="472"/>
                  <a:pt x="4107" y="472"/>
                </a:cubicBezTo>
                <a:cubicBezTo>
                  <a:pt x="3842" y="472"/>
                  <a:pt x="3650" y="470"/>
                  <a:pt x="3571" y="464"/>
                </a:cubicBezTo>
                <a:cubicBezTo>
                  <a:pt x="3505" y="460"/>
                  <a:pt x="3388" y="458"/>
                  <a:pt x="3237" y="458"/>
                </a:cubicBezTo>
                <a:cubicBezTo>
                  <a:pt x="2429" y="458"/>
                  <a:pt x="656" y="510"/>
                  <a:pt x="656" y="510"/>
                </a:cubicBezTo>
                <a:cubicBezTo>
                  <a:pt x="656" y="510"/>
                  <a:pt x="951" y="3102"/>
                  <a:pt x="951" y="3334"/>
                </a:cubicBezTo>
                <a:cubicBezTo>
                  <a:pt x="951" y="3566"/>
                  <a:pt x="1092" y="6367"/>
                  <a:pt x="1038" y="6672"/>
                </a:cubicBezTo>
                <a:cubicBezTo>
                  <a:pt x="983" y="6977"/>
                  <a:pt x="828" y="10969"/>
                  <a:pt x="792" y="11470"/>
                </a:cubicBezTo>
                <a:cubicBezTo>
                  <a:pt x="756" y="11970"/>
                  <a:pt x="583" y="15253"/>
                  <a:pt x="528" y="15772"/>
                </a:cubicBezTo>
                <a:cubicBezTo>
                  <a:pt x="474" y="16290"/>
                  <a:pt x="1" y="20115"/>
                  <a:pt x="1" y="20115"/>
                </a:cubicBezTo>
                <a:cubicBezTo>
                  <a:pt x="1" y="20115"/>
                  <a:pt x="1306" y="20156"/>
                  <a:pt x="1865" y="20292"/>
                </a:cubicBezTo>
                <a:cubicBezTo>
                  <a:pt x="1994" y="20325"/>
                  <a:pt x="2327" y="20338"/>
                  <a:pt x="2773" y="20338"/>
                </a:cubicBezTo>
                <a:cubicBezTo>
                  <a:pt x="4248" y="20338"/>
                  <a:pt x="6966" y="20197"/>
                  <a:pt x="7695" y="20169"/>
                </a:cubicBezTo>
                <a:cubicBezTo>
                  <a:pt x="8646" y="20133"/>
                  <a:pt x="16240" y="19601"/>
                  <a:pt x="16240" y="19601"/>
                </a:cubicBezTo>
                <a:lnTo>
                  <a:pt x="16231" y="19287"/>
                </a:lnTo>
                <a:cubicBezTo>
                  <a:pt x="16231" y="19287"/>
                  <a:pt x="16045" y="13371"/>
                  <a:pt x="16049" y="12570"/>
                </a:cubicBezTo>
                <a:cubicBezTo>
                  <a:pt x="16054" y="11765"/>
                  <a:pt x="16186" y="9391"/>
                  <a:pt x="16240" y="8564"/>
                </a:cubicBezTo>
                <a:cubicBezTo>
                  <a:pt x="16300" y="7741"/>
                  <a:pt x="15899" y="3789"/>
                  <a:pt x="15727" y="2988"/>
                </a:cubicBezTo>
                <a:cubicBezTo>
                  <a:pt x="15549" y="2183"/>
                  <a:pt x="15176" y="1729"/>
                  <a:pt x="14699" y="1010"/>
                </a:cubicBezTo>
                <a:cubicBezTo>
                  <a:pt x="14217" y="292"/>
                  <a:pt x="13080" y="1"/>
                  <a:pt x="130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5" name="Google Shape;525;p14"/>
          <p:cNvSpPr/>
          <p:nvPr/>
        </p:nvSpPr>
        <p:spPr>
          <a:xfrm>
            <a:off x="7555616" y="640399"/>
            <a:ext cx="536518" cy="623636"/>
          </a:xfrm>
          <a:custGeom>
            <a:avLst/>
            <a:gdLst/>
            <a:ahLst/>
            <a:cxnLst/>
            <a:rect l="l" t="t" r="r" b="b"/>
            <a:pathLst>
              <a:path w="2346" h="2349" extrusionOk="0">
                <a:moveTo>
                  <a:pt x="256" y="1"/>
                </a:moveTo>
                <a:cubicBezTo>
                  <a:pt x="128" y="1"/>
                  <a:pt x="1" y="143"/>
                  <a:pt x="90" y="280"/>
                </a:cubicBezTo>
                <a:cubicBezTo>
                  <a:pt x="130" y="343"/>
                  <a:pt x="171" y="402"/>
                  <a:pt x="217" y="466"/>
                </a:cubicBezTo>
                <a:cubicBezTo>
                  <a:pt x="194" y="511"/>
                  <a:pt x="190" y="571"/>
                  <a:pt x="217" y="634"/>
                </a:cubicBezTo>
                <a:cubicBezTo>
                  <a:pt x="258" y="730"/>
                  <a:pt x="303" y="825"/>
                  <a:pt x="349" y="921"/>
                </a:cubicBezTo>
                <a:cubicBezTo>
                  <a:pt x="353" y="1148"/>
                  <a:pt x="299" y="1385"/>
                  <a:pt x="240" y="1598"/>
                </a:cubicBezTo>
                <a:cubicBezTo>
                  <a:pt x="201" y="1737"/>
                  <a:pt x="313" y="1830"/>
                  <a:pt x="423" y="1830"/>
                </a:cubicBezTo>
                <a:cubicBezTo>
                  <a:pt x="443" y="1830"/>
                  <a:pt x="462" y="1827"/>
                  <a:pt x="481" y="1821"/>
                </a:cubicBezTo>
                <a:cubicBezTo>
                  <a:pt x="499" y="1830"/>
                  <a:pt x="522" y="1830"/>
                  <a:pt x="549" y="1830"/>
                </a:cubicBezTo>
                <a:cubicBezTo>
                  <a:pt x="619" y="1825"/>
                  <a:pt x="691" y="1821"/>
                  <a:pt x="763" y="1821"/>
                </a:cubicBezTo>
                <a:cubicBezTo>
                  <a:pt x="1206" y="1821"/>
                  <a:pt x="1684" y="1938"/>
                  <a:pt x="1977" y="2290"/>
                </a:cubicBezTo>
                <a:cubicBezTo>
                  <a:pt x="2011" y="2331"/>
                  <a:pt x="2053" y="2348"/>
                  <a:pt x="2095" y="2348"/>
                </a:cubicBezTo>
                <a:cubicBezTo>
                  <a:pt x="2220" y="2348"/>
                  <a:pt x="2345" y="2195"/>
                  <a:pt x="2263" y="2062"/>
                </a:cubicBezTo>
                <a:cubicBezTo>
                  <a:pt x="2113" y="1808"/>
                  <a:pt x="1877" y="1671"/>
                  <a:pt x="1654" y="1489"/>
                </a:cubicBezTo>
                <a:cubicBezTo>
                  <a:pt x="1627" y="1462"/>
                  <a:pt x="1595" y="1439"/>
                  <a:pt x="1568" y="1412"/>
                </a:cubicBezTo>
                <a:cubicBezTo>
                  <a:pt x="1558" y="1385"/>
                  <a:pt x="1549" y="1353"/>
                  <a:pt x="1527" y="1325"/>
                </a:cubicBezTo>
                <a:cubicBezTo>
                  <a:pt x="1417" y="1189"/>
                  <a:pt x="1313" y="1053"/>
                  <a:pt x="1204" y="916"/>
                </a:cubicBezTo>
                <a:cubicBezTo>
                  <a:pt x="1186" y="775"/>
                  <a:pt x="1054" y="693"/>
                  <a:pt x="922" y="671"/>
                </a:cubicBezTo>
                <a:cubicBezTo>
                  <a:pt x="885" y="639"/>
                  <a:pt x="854" y="607"/>
                  <a:pt x="822" y="575"/>
                </a:cubicBezTo>
                <a:cubicBezTo>
                  <a:pt x="781" y="539"/>
                  <a:pt x="735" y="498"/>
                  <a:pt x="694" y="461"/>
                </a:cubicBezTo>
                <a:cubicBezTo>
                  <a:pt x="653" y="416"/>
                  <a:pt x="613" y="366"/>
                  <a:pt x="572" y="316"/>
                </a:cubicBezTo>
                <a:cubicBezTo>
                  <a:pt x="522" y="225"/>
                  <a:pt x="458" y="134"/>
                  <a:pt x="376" y="52"/>
                </a:cubicBezTo>
                <a:cubicBezTo>
                  <a:pt x="341" y="16"/>
                  <a:pt x="299" y="1"/>
                  <a:pt x="2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6" name="Google Shape;526;p14"/>
          <p:cNvSpPr/>
          <p:nvPr/>
        </p:nvSpPr>
        <p:spPr>
          <a:xfrm>
            <a:off x="3978683" y="590500"/>
            <a:ext cx="4302199" cy="5434845"/>
          </a:xfrm>
          <a:custGeom>
            <a:avLst/>
            <a:gdLst/>
            <a:ahLst/>
            <a:cxnLst/>
            <a:rect l="l" t="t" r="r" b="b"/>
            <a:pathLst>
              <a:path w="16441" h="20471" extrusionOk="0">
                <a:moveTo>
                  <a:pt x="13684" y="231"/>
                </a:moveTo>
                <a:cubicBezTo>
                  <a:pt x="13812" y="272"/>
                  <a:pt x="13939" y="336"/>
                  <a:pt x="14053" y="436"/>
                </a:cubicBezTo>
                <a:cubicBezTo>
                  <a:pt x="14516" y="840"/>
                  <a:pt x="14903" y="1363"/>
                  <a:pt x="15312" y="1818"/>
                </a:cubicBezTo>
                <a:cubicBezTo>
                  <a:pt x="15494" y="2023"/>
                  <a:pt x="15672" y="2214"/>
                  <a:pt x="15735" y="2482"/>
                </a:cubicBezTo>
                <a:cubicBezTo>
                  <a:pt x="15735" y="2500"/>
                  <a:pt x="15740" y="2519"/>
                  <a:pt x="15744" y="2537"/>
                </a:cubicBezTo>
                <a:cubicBezTo>
                  <a:pt x="15376" y="2133"/>
                  <a:pt x="14858" y="1903"/>
                  <a:pt x="14324" y="1903"/>
                </a:cubicBezTo>
                <a:cubicBezTo>
                  <a:pt x="14173" y="1903"/>
                  <a:pt x="14021" y="1921"/>
                  <a:pt x="13871" y="1959"/>
                </a:cubicBezTo>
                <a:cubicBezTo>
                  <a:pt x="13966" y="1368"/>
                  <a:pt x="13989" y="749"/>
                  <a:pt x="13684" y="231"/>
                </a:cubicBezTo>
                <a:close/>
                <a:moveTo>
                  <a:pt x="13249" y="169"/>
                </a:moveTo>
                <a:cubicBezTo>
                  <a:pt x="13322" y="169"/>
                  <a:pt x="13395" y="173"/>
                  <a:pt x="13466" y="181"/>
                </a:cubicBezTo>
                <a:cubicBezTo>
                  <a:pt x="13866" y="718"/>
                  <a:pt x="13807" y="1423"/>
                  <a:pt x="13693" y="2046"/>
                </a:cubicBezTo>
                <a:cubicBezTo>
                  <a:pt x="13681" y="2097"/>
                  <a:pt x="13715" y="2149"/>
                  <a:pt x="13766" y="2149"/>
                </a:cubicBezTo>
                <a:cubicBezTo>
                  <a:pt x="13773" y="2149"/>
                  <a:pt x="13781" y="2148"/>
                  <a:pt x="13789" y="2146"/>
                </a:cubicBezTo>
                <a:cubicBezTo>
                  <a:pt x="13965" y="2088"/>
                  <a:pt x="14146" y="2061"/>
                  <a:pt x="14325" y="2061"/>
                </a:cubicBezTo>
                <a:cubicBezTo>
                  <a:pt x="14872" y="2061"/>
                  <a:pt x="15404" y="2319"/>
                  <a:pt x="15740" y="2778"/>
                </a:cubicBezTo>
                <a:cubicBezTo>
                  <a:pt x="15753" y="2796"/>
                  <a:pt x="15772" y="2805"/>
                  <a:pt x="15790" y="2810"/>
                </a:cubicBezTo>
                <a:cubicBezTo>
                  <a:pt x="15794" y="2837"/>
                  <a:pt x="15799" y="2860"/>
                  <a:pt x="15799" y="2887"/>
                </a:cubicBezTo>
                <a:cubicBezTo>
                  <a:pt x="15999" y="4765"/>
                  <a:pt x="16308" y="6661"/>
                  <a:pt x="16235" y="8549"/>
                </a:cubicBezTo>
                <a:cubicBezTo>
                  <a:pt x="16199" y="9535"/>
                  <a:pt x="16126" y="10518"/>
                  <a:pt x="16085" y="11505"/>
                </a:cubicBezTo>
                <a:cubicBezTo>
                  <a:pt x="16035" y="12787"/>
                  <a:pt x="16044" y="14069"/>
                  <a:pt x="16081" y="15352"/>
                </a:cubicBezTo>
                <a:cubicBezTo>
                  <a:pt x="16122" y="16775"/>
                  <a:pt x="16199" y="18199"/>
                  <a:pt x="16245" y="19622"/>
                </a:cubicBezTo>
                <a:cubicBezTo>
                  <a:pt x="14234" y="19881"/>
                  <a:pt x="12206" y="19999"/>
                  <a:pt x="10183" y="20090"/>
                </a:cubicBezTo>
                <a:cubicBezTo>
                  <a:pt x="8072" y="20181"/>
                  <a:pt x="5953" y="20290"/>
                  <a:pt x="3839" y="20309"/>
                </a:cubicBezTo>
                <a:cubicBezTo>
                  <a:pt x="3811" y="20309"/>
                  <a:pt x="3783" y="20309"/>
                  <a:pt x="3755" y="20309"/>
                </a:cubicBezTo>
                <a:cubicBezTo>
                  <a:pt x="2588" y="20309"/>
                  <a:pt x="1433" y="20131"/>
                  <a:pt x="266" y="20131"/>
                </a:cubicBezTo>
                <a:cubicBezTo>
                  <a:pt x="238" y="20131"/>
                  <a:pt x="210" y="20131"/>
                  <a:pt x="182" y="20131"/>
                </a:cubicBezTo>
                <a:cubicBezTo>
                  <a:pt x="660" y="17735"/>
                  <a:pt x="723" y="15256"/>
                  <a:pt x="878" y="12823"/>
                </a:cubicBezTo>
                <a:cubicBezTo>
                  <a:pt x="1042" y="10222"/>
                  <a:pt x="1169" y="7616"/>
                  <a:pt x="1128" y="5006"/>
                </a:cubicBezTo>
                <a:cubicBezTo>
                  <a:pt x="1101" y="3560"/>
                  <a:pt x="1024" y="2109"/>
                  <a:pt x="869" y="668"/>
                </a:cubicBezTo>
                <a:cubicBezTo>
                  <a:pt x="1389" y="608"/>
                  <a:pt x="1909" y="576"/>
                  <a:pt x="2429" y="576"/>
                </a:cubicBezTo>
                <a:cubicBezTo>
                  <a:pt x="2464" y="576"/>
                  <a:pt x="2499" y="576"/>
                  <a:pt x="2533" y="577"/>
                </a:cubicBezTo>
                <a:cubicBezTo>
                  <a:pt x="3097" y="581"/>
                  <a:pt x="3657" y="654"/>
                  <a:pt x="4221" y="672"/>
                </a:cubicBezTo>
                <a:cubicBezTo>
                  <a:pt x="4386" y="676"/>
                  <a:pt x="4552" y="678"/>
                  <a:pt x="4717" y="678"/>
                </a:cubicBezTo>
                <a:cubicBezTo>
                  <a:pt x="4918" y="678"/>
                  <a:pt x="5119" y="676"/>
                  <a:pt x="5320" y="676"/>
                </a:cubicBezTo>
                <a:cubicBezTo>
                  <a:pt x="5486" y="676"/>
                  <a:pt x="5651" y="677"/>
                  <a:pt x="5817" y="681"/>
                </a:cubicBezTo>
                <a:cubicBezTo>
                  <a:pt x="6112" y="691"/>
                  <a:pt x="6408" y="700"/>
                  <a:pt x="6703" y="700"/>
                </a:cubicBezTo>
                <a:cubicBezTo>
                  <a:pt x="6955" y="700"/>
                  <a:pt x="7205" y="693"/>
                  <a:pt x="7454" y="677"/>
                </a:cubicBezTo>
                <a:cubicBezTo>
                  <a:pt x="8550" y="595"/>
                  <a:pt x="9646" y="477"/>
                  <a:pt x="10742" y="390"/>
                </a:cubicBezTo>
                <a:cubicBezTo>
                  <a:pt x="11301" y="345"/>
                  <a:pt x="11856" y="299"/>
                  <a:pt x="12411" y="249"/>
                </a:cubicBezTo>
                <a:cubicBezTo>
                  <a:pt x="12684" y="220"/>
                  <a:pt x="12972" y="169"/>
                  <a:pt x="13249" y="169"/>
                </a:cubicBezTo>
                <a:close/>
                <a:moveTo>
                  <a:pt x="13223" y="0"/>
                </a:moveTo>
                <a:cubicBezTo>
                  <a:pt x="12769" y="0"/>
                  <a:pt x="12289" y="102"/>
                  <a:pt x="11847" y="140"/>
                </a:cubicBezTo>
                <a:cubicBezTo>
                  <a:pt x="10678" y="245"/>
                  <a:pt x="9505" y="317"/>
                  <a:pt x="8336" y="431"/>
                </a:cubicBezTo>
                <a:cubicBezTo>
                  <a:pt x="7784" y="484"/>
                  <a:pt x="7236" y="541"/>
                  <a:pt x="6680" y="541"/>
                </a:cubicBezTo>
                <a:cubicBezTo>
                  <a:pt x="6659" y="541"/>
                  <a:pt x="6638" y="540"/>
                  <a:pt x="6617" y="540"/>
                </a:cubicBezTo>
                <a:cubicBezTo>
                  <a:pt x="6031" y="540"/>
                  <a:pt x="5444" y="518"/>
                  <a:pt x="4853" y="518"/>
                </a:cubicBezTo>
                <a:cubicBezTo>
                  <a:pt x="4833" y="518"/>
                  <a:pt x="4813" y="518"/>
                  <a:pt x="4793" y="518"/>
                </a:cubicBezTo>
                <a:cubicBezTo>
                  <a:pt x="4149" y="518"/>
                  <a:pt x="3514" y="449"/>
                  <a:pt x="2870" y="427"/>
                </a:cubicBezTo>
                <a:cubicBezTo>
                  <a:pt x="2717" y="421"/>
                  <a:pt x="2564" y="418"/>
                  <a:pt x="2411" y="418"/>
                </a:cubicBezTo>
                <a:cubicBezTo>
                  <a:pt x="1879" y="418"/>
                  <a:pt x="1349" y="453"/>
                  <a:pt x="819" y="513"/>
                </a:cubicBezTo>
                <a:cubicBezTo>
                  <a:pt x="805" y="506"/>
                  <a:pt x="789" y="502"/>
                  <a:pt x="773" y="502"/>
                </a:cubicBezTo>
                <a:cubicBezTo>
                  <a:pt x="749" y="502"/>
                  <a:pt x="726" y="512"/>
                  <a:pt x="714" y="531"/>
                </a:cubicBezTo>
                <a:cubicBezTo>
                  <a:pt x="651" y="563"/>
                  <a:pt x="651" y="663"/>
                  <a:pt x="714" y="681"/>
                </a:cubicBezTo>
                <a:cubicBezTo>
                  <a:pt x="1246" y="5793"/>
                  <a:pt x="846" y="10936"/>
                  <a:pt x="501" y="16048"/>
                </a:cubicBezTo>
                <a:cubicBezTo>
                  <a:pt x="410" y="17439"/>
                  <a:pt x="287" y="18822"/>
                  <a:pt x="10" y="20186"/>
                </a:cubicBezTo>
                <a:cubicBezTo>
                  <a:pt x="0" y="20236"/>
                  <a:pt x="32" y="20290"/>
                  <a:pt x="87" y="20290"/>
                </a:cubicBezTo>
                <a:cubicBezTo>
                  <a:pt x="146" y="20290"/>
                  <a:pt x="206" y="20289"/>
                  <a:pt x="265" y="20289"/>
                </a:cubicBezTo>
                <a:cubicBezTo>
                  <a:pt x="1310" y="20289"/>
                  <a:pt x="2348" y="20433"/>
                  <a:pt x="3397" y="20463"/>
                </a:cubicBezTo>
                <a:cubicBezTo>
                  <a:pt x="3589" y="20468"/>
                  <a:pt x="3781" y="20470"/>
                  <a:pt x="3974" y="20470"/>
                </a:cubicBezTo>
                <a:cubicBezTo>
                  <a:pt x="4876" y="20470"/>
                  <a:pt x="5781" y="20423"/>
                  <a:pt x="6681" y="20386"/>
                </a:cubicBezTo>
                <a:cubicBezTo>
                  <a:pt x="8741" y="20304"/>
                  <a:pt x="10806" y="20240"/>
                  <a:pt x="12861" y="20104"/>
                </a:cubicBezTo>
                <a:cubicBezTo>
                  <a:pt x="14021" y="20022"/>
                  <a:pt x="15176" y="19922"/>
                  <a:pt x="16326" y="19772"/>
                </a:cubicBezTo>
                <a:cubicBezTo>
                  <a:pt x="16367" y="19768"/>
                  <a:pt x="16408" y="19740"/>
                  <a:pt x="16408" y="19690"/>
                </a:cubicBezTo>
                <a:cubicBezTo>
                  <a:pt x="16326" y="17098"/>
                  <a:pt x="16154" y="14506"/>
                  <a:pt x="16231" y="11909"/>
                </a:cubicBezTo>
                <a:cubicBezTo>
                  <a:pt x="16263" y="10895"/>
                  <a:pt x="16335" y="9881"/>
                  <a:pt x="16381" y="8867"/>
                </a:cubicBezTo>
                <a:cubicBezTo>
                  <a:pt x="16440" y="7621"/>
                  <a:pt x="16331" y="6393"/>
                  <a:pt x="16204" y="5156"/>
                </a:cubicBezTo>
                <a:cubicBezTo>
                  <a:pt x="16122" y="4383"/>
                  <a:pt x="16035" y="3605"/>
                  <a:pt x="15953" y="2832"/>
                </a:cubicBezTo>
                <a:cubicBezTo>
                  <a:pt x="15953" y="2823"/>
                  <a:pt x="15953" y="2819"/>
                  <a:pt x="15949" y="2810"/>
                </a:cubicBezTo>
                <a:cubicBezTo>
                  <a:pt x="15903" y="2523"/>
                  <a:pt x="15872" y="2259"/>
                  <a:pt x="15690" y="2014"/>
                </a:cubicBezTo>
                <a:cubicBezTo>
                  <a:pt x="15362" y="1573"/>
                  <a:pt x="14948" y="1172"/>
                  <a:pt x="14580" y="763"/>
                </a:cubicBezTo>
                <a:cubicBezTo>
                  <a:pt x="14289" y="431"/>
                  <a:pt x="13998" y="86"/>
                  <a:pt x="13534" y="17"/>
                </a:cubicBezTo>
                <a:cubicBezTo>
                  <a:pt x="13526" y="12"/>
                  <a:pt x="13517" y="10"/>
                  <a:pt x="13506" y="10"/>
                </a:cubicBezTo>
                <a:cubicBezTo>
                  <a:pt x="13499" y="10"/>
                  <a:pt x="13492" y="11"/>
                  <a:pt x="13484" y="13"/>
                </a:cubicBezTo>
                <a:cubicBezTo>
                  <a:pt x="13399" y="4"/>
                  <a:pt x="13311" y="0"/>
                  <a:pt x="132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527" name="Google Shape;527;p14"/>
          <p:cNvGrpSpPr/>
          <p:nvPr/>
        </p:nvGrpSpPr>
        <p:grpSpPr>
          <a:xfrm>
            <a:off x="974049" y="997879"/>
            <a:ext cx="898457" cy="1197943"/>
            <a:chOff x="1216775" y="380325"/>
            <a:chExt cx="960300" cy="960300"/>
          </a:xfrm>
        </p:grpSpPr>
        <p:sp>
          <p:nvSpPr>
            <p:cNvPr id="528" name="Google Shape;528;p14"/>
            <p:cNvSpPr/>
            <p:nvPr/>
          </p:nvSpPr>
          <p:spPr>
            <a:xfrm>
              <a:off x="1216775" y="380325"/>
              <a:ext cx="960300" cy="960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529" name="Google Shape;529;p14"/>
            <p:cNvGrpSpPr/>
            <p:nvPr/>
          </p:nvGrpSpPr>
          <p:grpSpPr>
            <a:xfrm>
              <a:off x="1285202" y="477638"/>
              <a:ext cx="823446" cy="765674"/>
              <a:chOff x="1271125" y="777525"/>
              <a:chExt cx="823446" cy="765674"/>
            </a:xfrm>
          </p:grpSpPr>
          <p:sp>
            <p:nvSpPr>
              <p:cNvPr id="530" name="Google Shape;530;p14"/>
              <p:cNvSpPr/>
              <p:nvPr/>
            </p:nvSpPr>
            <p:spPr>
              <a:xfrm>
                <a:off x="1296759" y="785620"/>
                <a:ext cx="774202" cy="734642"/>
              </a:xfrm>
              <a:custGeom>
                <a:avLst/>
                <a:gdLst/>
                <a:ahLst/>
                <a:cxnLst/>
                <a:rect l="l" t="t" r="r" b="b"/>
                <a:pathLst>
                  <a:path w="3443" h="3267" extrusionOk="0">
                    <a:moveTo>
                      <a:pt x="1683" y="0"/>
                    </a:moveTo>
                    <a:cubicBezTo>
                      <a:pt x="1134" y="0"/>
                      <a:pt x="778" y="256"/>
                      <a:pt x="778" y="256"/>
                    </a:cubicBezTo>
                    <a:cubicBezTo>
                      <a:pt x="655" y="329"/>
                      <a:pt x="455" y="565"/>
                      <a:pt x="273" y="792"/>
                    </a:cubicBezTo>
                    <a:cubicBezTo>
                      <a:pt x="96" y="1024"/>
                      <a:pt x="14" y="1461"/>
                      <a:pt x="5" y="1738"/>
                    </a:cubicBezTo>
                    <a:cubicBezTo>
                      <a:pt x="0" y="2016"/>
                      <a:pt x="177" y="2370"/>
                      <a:pt x="491" y="2780"/>
                    </a:cubicBezTo>
                    <a:cubicBezTo>
                      <a:pt x="805" y="3189"/>
                      <a:pt x="1228" y="3248"/>
                      <a:pt x="1937" y="3266"/>
                    </a:cubicBezTo>
                    <a:cubicBezTo>
                      <a:pt x="1946" y="3266"/>
                      <a:pt x="1954" y="3267"/>
                      <a:pt x="1962" y="3267"/>
                    </a:cubicBezTo>
                    <a:cubicBezTo>
                      <a:pt x="2661" y="3267"/>
                      <a:pt x="3085" y="2500"/>
                      <a:pt x="3247" y="2311"/>
                    </a:cubicBezTo>
                    <a:cubicBezTo>
                      <a:pt x="3406" y="2120"/>
                      <a:pt x="3443" y="1511"/>
                      <a:pt x="3397" y="1352"/>
                    </a:cubicBezTo>
                    <a:cubicBezTo>
                      <a:pt x="3352" y="1193"/>
                      <a:pt x="3179" y="770"/>
                      <a:pt x="2997" y="597"/>
                    </a:cubicBezTo>
                    <a:cubicBezTo>
                      <a:pt x="2811" y="424"/>
                      <a:pt x="2451" y="60"/>
                      <a:pt x="1824" y="6"/>
                    </a:cubicBezTo>
                    <a:cubicBezTo>
                      <a:pt x="1775" y="2"/>
                      <a:pt x="1728" y="0"/>
                      <a:pt x="1683"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1" name="Google Shape;531;p14"/>
              <p:cNvSpPr/>
              <p:nvPr/>
            </p:nvSpPr>
            <p:spPr>
              <a:xfrm>
                <a:off x="1485194" y="1034323"/>
                <a:ext cx="373721" cy="277037"/>
              </a:xfrm>
              <a:custGeom>
                <a:avLst/>
                <a:gdLst/>
                <a:ahLst/>
                <a:cxnLst/>
                <a:rect l="l" t="t" r="r" b="b"/>
                <a:pathLst>
                  <a:path w="1662" h="1232" extrusionOk="0">
                    <a:moveTo>
                      <a:pt x="1456" y="0"/>
                    </a:moveTo>
                    <a:cubicBezTo>
                      <a:pt x="1424" y="0"/>
                      <a:pt x="1392" y="12"/>
                      <a:pt x="1363" y="41"/>
                    </a:cubicBezTo>
                    <a:cubicBezTo>
                      <a:pt x="1077" y="332"/>
                      <a:pt x="781" y="614"/>
                      <a:pt x="481" y="887"/>
                    </a:cubicBezTo>
                    <a:cubicBezTo>
                      <a:pt x="417" y="805"/>
                      <a:pt x="363" y="719"/>
                      <a:pt x="308" y="632"/>
                    </a:cubicBezTo>
                    <a:cubicBezTo>
                      <a:pt x="279" y="585"/>
                      <a:pt x="236" y="565"/>
                      <a:pt x="193" y="565"/>
                    </a:cubicBezTo>
                    <a:cubicBezTo>
                      <a:pt x="96" y="565"/>
                      <a:pt x="1" y="666"/>
                      <a:pt x="67" y="773"/>
                    </a:cubicBezTo>
                    <a:cubicBezTo>
                      <a:pt x="153" y="919"/>
                      <a:pt x="253" y="1060"/>
                      <a:pt x="363" y="1192"/>
                    </a:cubicBezTo>
                    <a:cubicBezTo>
                      <a:pt x="386" y="1219"/>
                      <a:pt x="420" y="1231"/>
                      <a:pt x="455" y="1231"/>
                    </a:cubicBezTo>
                    <a:cubicBezTo>
                      <a:pt x="495" y="1231"/>
                      <a:pt x="536" y="1216"/>
                      <a:pt x="563" y="1192"/>
                    </a:cubicBezTo>
                    <a:cubicBezTo>
                      <a:pt x="904" y="882"/>
                      <a:pt x="1236" y="569"/>
                      <a:pt x="1563" y="241"/>
                    </a:cubicBezTo>
                    <a:cubicBezTo>
                      <a:pt x="1662" y="143"/>
                      <a:pt x="1564" y="0"/>
                      <a:pt x="1456" y="0"/>
                    </a:cubicBezTo>
                    <a:close/>
                  </a:path>
                </a:pathLst>
              </a:custGeom>
              <a:solidFill>
                <a:srgbClr val="FFFFFF"/>
              </a:solidFill>
              <a:ln w="2625" cap="flat" cmpd="sng">
                <a:solidFill>
                  <a:srgbClr val="3F3F3F"/>
                </a:solidFill>
                <a:prstDash val="solid"/>
                <a:miter lim="45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2" name="Google Shape;532;p14"/>
              <p:cNvSpPr/>
              <p:nvPr/>
            </p:nvSpPr>
            <p:spPr>
              <a:xfrm>
                <a:off x="1271125" y="777525"/>
                <a:ext cx="823446" cy="765674"/>
              </a:xfrm>
              <a:custGeom>
                <a:avLst/>
                <a:gdLst/>
                <a:ahLst/>
                <a:cxnLst/>
                <a:rect l="l" t="t" r="r" b="b"/>
                <a:pathLst>
                  <a:path w="3662" h="3405" extrusionOk="0">
                    <a:moveTo>
                      <a:pt x="1756" y="136"/>
                    </a:moveTo>
                    <a:cubicBezTo>
                      <a:pt x="2179" y="136"/>
                      <a:pt x="2607" y="293"/>
                      <a:pt x="2915" y="578"/>
                    </a:cubicBezTo>
                    <a:cubicBezTo>
                      <a:pt x="3466" y="1083"/>
                      <a:pt x="3566" y="1920"/>
                      <a:pt x="3147" y="2538"/>
                    </a:cubicBezTo>
                    <a:cubicBezTo>
                      <a:pt x="2849" y="2984"/>
                      <a:pt x="2313" y="3267"/>
                      <a:pt x="1777" y="3267"/>
                    </a:cubicBezTo>
                    <a:cubicBezTo>
                      <a:pt x="1618" y="3267"/>
                      <a:pt x="1459" y="3242"/>
                      <a:pt x="1306" y="3189"/>
                    </a:cubicBezTo>
                    <a:cubicBezTo>
                      <a:pt x="1101" y="3116"/>
                      <a:pt x="874" y="2998"/>
                      <a:pt x="683" y="2852"/>
                    </a:cubicBezTo>
                    <a:cubicBezTo>
                      <a:pt x="301" y="2497"/>
                      <a:pt x="110" y="1979"/>
                      <a:pt x="187" y="1461"/>
                    </a:cubicBezTo>
                    <a:cubicBezTo>
                      <a:pt x="191" y="1451"/>
                      <a:pt x="191" y="1438"/>
                      <a:pt x="187" y="1429"/>
                    </a:cubicBezTo>
                    <a:cubicBezTo>
                      <a:pt x="291" y="933"/>
                      <a:pt x="628" y="487"/>
                      <a:pt x="1101" y="274"/>
                    </a:cubicBezTo>
                    <a:cubicBezTo>
                      <a:pt x="1306" y="180"/>
                      <a:pt x="1530" y="136"/>
                      <a:pt x="1756" y="136"/>
                    </a:cubicBezTo>
                    <a:close/>
                    <a:moveTo>
                      <a:pt x="1755" y="1"/>
                    </a:moveTo>
                    <a:cubicBezTo>
                      <a:pt x="1596" y="1"/>
                      <a:pt x="1437" y="21"/>
                      <a:pt x="1283" y="64"/>
                    </a:cubicBezTo>
                    <a:cubicBezTo>
                      <a:pt x="614" y="246"/>
                      <a:pt x="119" y="856"/>
                      <a:pt x="32" y="1529"/>
                    </a:cubicBezTo>
                    <a:cubicBezTo>
                      <a:pt x="37" y="1529"/>
                      <a:pt x="41" y="1529"/>
                      <a:pt x="46" y="1524"/>
                    </a:cubicBezTo>
                    <a:lnTo>
                      <a:pt x="46" y="1524"/>
                    </a:lnTo>
                    <a:cubicBezTo>
                      <a:pt x="0" y="2015"/>
                      <a:pt x="164" y="2502"/>
                      <a:pt x="496" y="2861"/>
                    </a:cubicBezTo>
                    <a:cubicBezTo>
                      <a:pt x="496" y="2866"/>
                      <a:pt x="496" y="2866"/>
                      <a:pt x="492" y="2870"/>
                    </a:cubicBezTo>
                    <a:cubicBezTo>
                      <a:pt x="519" y="2893"/>
                      <a:pt x="546" y="2916"/>
                      <a:pt x="573" y="2934"/>
                    </a:cubicBezTo>
                    <a:cubicBezTo>
                      <a:pt x="578" y="2938"/>
                      <a:pt x="578" y="2943"/>
                      <a:pt x="582" y="2948"/>
                    </a:cubicBezTo>
                    <a:cubicBezTo>
                      <a:pt x="592" y="2957"/>
                      <a:pt x="601" y="2961"/>
                      <a:pt x="610" y="2961"/>
                    </a:cubicBezTo>
                    <a:cubicBezTo>
                      <a:pt x="805" y="3111"/>
                      <a:pt x="1028" y="3230"/>
                      <a:pt x="1242" y="3311"/>
                    </a:cubicBezTo>
                    <a:cubicBezTo>
                      <a:pt x="1414" y="3375"/>
                      <a:pt x="1593" y="3404"/>
                      <a:pt x="1772" y="3404"/>
                    </a:cubicBezTo>
                    <a:cubicBezTo>
                      <a:pt x="2315" y="3404"/>
                      <a:pt x="2858" y="3134"/>
                      <a:pt x="3193" y="2707"/>
                    </a:cubicBezTo>
                    <a:cubicBezTo>
                      <a:pt x="3661" y="2102"/>
                      <a:pt x="3657" y="1229"/>
                      <a:pt x="3166" y="642"/>
                    </a:cubicBezTo>
                    <a:cubicBezTo>
                      <a:pt x="2819" y="232"/>
                      <a:pt x="2287"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grpSp>
        <p:nvGrpSpPr>
          <p:cNvPr id="533" name="Google Shape;533;p14"/>
          <p:cNvGrpSpPr/>
          <p:nvPr/>
        </p:nvGrpSpPr>
        <p:grpSpPr>
          <a:xfrm>
            <a:off x="2142701" y="4434433"/>
            <a:ext cx="898500" cy="1198000"/>
            <a:chOff x="1638063" y="858487"/>
            <a:chExt cx="898500" cy="898500"/>
          </a:xfrm>
        </p:grpSpPr>
        <p:sp>
          <p:nvSpPr>
            <p:cNvPr id="534" name="Google Shape;534;p14"/>
            <p:cNvSpPr/>
            <p:nvPr/>
          </p:nvSpPr>
          <p:spPr>
            <a:xfrm>
              <a:off x="1638063" y="858487"/>
              <a:ext cx="898500" cy="8985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5" name="Google Shape;535;p14"/>
            <p:cNvSpPr/>
            <p:nvPr/>
          </p:nvSpPr>
          <p:spPr>
            <a:xfrm>
              <a:off x="1926954" y="1184385"/>
              <a:ext cx="30021" cy="59618"/>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6" name="Google Shape;536;p14"/>
            <p:cNvSpPr/>
            <p:nvPr/>
          </p:nvSpPr>
          <p:spPr>
            <a:xfrm>
              <a:off x="2208769" y="1182271"/>
              <a:ext cx="30021" cy="62155"/>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7" name="Google Shape;537;p14"/>
            <p:cNvSpPr/>
            <p:nvPr/>
          </p:nvSpPr>
          <p:spPr>
            <a:xfrm>
              <a:off x="1926954" y="1184385"/>
              <a:ext cx="30021" cy="59618"/>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8" name="Google Shape;538;p14"/>
            <p:cNvSpPr/>
            <p:nvPr/>
          </p:nvSpPr>
          <p:spPr>
            <a:xfrm>
              <a:off x="2208769" y="1182271"/>
              <a:ext cx="30021" cy="62155"/>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9" name="Google Shape;539;p14"/>
            <p:cNvSpPr/>
            <p:nvPr/>
          </p:nvSpPr>
          <p:spPr>
            <a:xfrm>
              <a:off x="1926954" y="1184385"/>
              <a:ext cx="30021" cy="59618"/>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0" name="Google Shape;540;p14"/>
            <p:cNvSpPr/>
            <p:nvPr/>
          </p:nvSpPr>
          <p:spPr>
            <a:xfrm>
              <a:off x="2208769" y="1182271"/>
              <a:ext cx="30021" cy="62155"/>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1" name="Google Shape;541;p14"/>
            <p:cNvSpPr/>
            <p:nvPr/>
          </p:nvSpPr>
          <p:spPr>
            <a:xfrm>
              <a:off x="1724208" y="962190"/>
              <a:ext cx="728959" cy="690896"/>
            </a:xfrm>
            <a:custGeom>
              <a:avLst/>
              <a:gdLst/>
              <a:ahLst/>
              <a:cxnLst/>
              <a:rect l="l" t="t" r="r" b="b"/>
              <a:pathLst>
                <a:path w="3448" h="3268" extrusionOk="0">
                  <a:moveTo>
                    <a:pt x="1683" y="1"/>
                  </a:moveTo>
                  <a:cubicBezTo>
                    <a:pt x="1135" y="1"/>
                    <a:pt x="782" y="257"/>
                    <a:pt x="782" y="257"/>
                  </a:cubicBezTo>
                  <a:cubicBezTo>
                    <a:pt x="660" y="329"/>
                    <a:pt x="455" y="566"/>
                    <a:pt x="278" y="793"/>
                  </a:cubicBezTo>
                  <a:cubicBezTo>
                    <a:pt x="96" y="1025"/>
                    <a:pt x="14" y="1462"/>
                    <a:pt x="9" y="1735"/>
                  </a:cubicBezTo>
                  <a:cubicBezTo>
                    <a:pt x="0" y="2012"/>
                    <a:pt x="182" y="2371"/>
                    <a:pt x="496" y="2780"/>
                  </a:cubicBezTo>
                  <a:cubicBezTo>
                    <a:pt x="810" y="3190"/>
                    <a:pt x="1233" y="3244"/>
                    <a:pt x="1942" y="3267"/>
                  </a:cubicBezTo>
                  <a:cubicBezTo>
                    <a:pt x="1950" y="3267"/>
                    <a:pt x="1958" y="3267"/>
                    <a:pt x="1966" y="3267"/>
                  </a:cubicBezTo>
                  <a:cubicBezTo>
                    <a:pt x="2661" y="3267"/>
                    <a:pt x="3090" y="2501"/>
                    <a:pt x="3247" y="2312"/>
                  </a:cubicBezTo>
                  <a:cubicBezTo>
                    <a:pt x="3406" y="2121"/>
                    <a:pt x="3447" y="1512"/>
                    <a:pt x="3402" y="1353"/>
                  </a:cubicBezTo>
                  <a:cubicBezTo>
                    <a:pt x="3356" y="1193"/>
                    <a:pt x="3183" y="770"/>
                    <a:pt x="2997" y="598"/>
                  </a:cubicBezTo>
                  <a:cubicBezTo>
                    <a:pt x="2811" y="425"/>
                    <a:pt x="2451" y="56"/>
                    <a:pt x="1824" y="6"/>
                  </a:cubicBezTo>
                  <a:cubicBezTo>
                    <a:pt x="1775" y="3"/>
                    <a:pt x="1728" y="1"/>
                    <a:pt x="16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2" name="Google Shape;542;p14"/>
            <p:cNvSpPr/>
            <p:nvPr/>
          </p:nvSpPr>
          <p:spPr>
            <a:xfrm>
              <a:off x="1926954" y="1184385"/>
              <a:ext cx="30021" cy="59618"/>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3" name="Google Shape;543;p14"/>
            <p:cNvSpPr/>
            <p:nvPr/>
          </p:nvSpPr>
          <p:spPr>
            <a:xfrm>
              <a:off x="2208769" y="1182271"/>
              <a:ext cx="30021" cy="62155"/>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4" name="Google Shape;544;p14"/>
            <p:cNvSpPr/>
            <p:nvPr/>
          </p:nvSpPr>
          <p:spPr>
            <a:xfrm>
              <a:off x="1858456" y="1334065"/>
              <a:ext cx="457713" cy="169341"/>
            </a:xfrm>
            <a:custGeom>
              <a:avLst/>
              <a:gdLst/>
              <a:ahLst/>
              <a:cxnLst/>
              <a:rect l="l" t="t" r="r" b="b"/>
              <a:pathLst>
                <a:path w="2165" h="801" extrusionOk="0">
                  <a:moveTo>
                    <a:pt x="2086" y="1"/>
                  </a:moveTo>
                  <a:cubicBezTo>
                    <a:pt x="2061" y="1"/>
                    <a:pt x="2036" y="14"/>
                    <a:pt x="2026" y="44"/>
                  </a:cubicBezTo>
                  <a:cubicBezTo>
                    <a:pt x="1875" y="408"/>
                    <a:pt x="1507" y="658"/>
                    <a:pt x="1116" y="671"/>
                  </a:cubicBezTo>
                  <a:cubicBezTo>
                    <a:pt x="1108" y="672"/>
                    <a:pt x="1101" y="672"/>
                    <a:pt x="1093" y="672"/>
                  </a:cubicBezTo>
                  <a:cubicBezTo>
                    <a:pt x="702" y="672"/>
                    <a:pt x="339" y="442"/>
                    <a:pt x="143" y="112"/>
                  </a:cubicBezTo>
                  <a:cubicBezTo>
                    <a:pt x="129" y="89"/>
                    <a:pt x="108" y="80"/>
                    <a:pt x="88" y="80"/>
                  </a:cubicBezTo>
                  <a:cubicBezTo>
                    <a:pt x="44" y="80"/>
                    <a:pt x="1" y="126"/>
                    <a:pt x="29" y="176"/>
                  </a:cubicBezTo>
                  <a:cubicBezTo>
                    <a:pt x="250" y="544"/>
                    <a:pt x="657" y="801"/>
                    <a:pt x="1088" y="801"/>
                  </a:cubicBezTo>
                  <a:cubicBezTo>
                    <a:pt x="1109" y="801"/>
                    <a:pt x="1131" y="800"/>
                    <a:pt x="1152" y="799"/>
                  </a:cubicBezTo>
                  <a:cubicBezTo>
                    <a:pt x="1593" y="767"/>
                    <a:pt x="1980" y="485"/>
                    <a:pt x="2148" y="80"/>
                  </a:cubicBezTo>
                  <a:cubicBezTo>
                    <a:pt x="2165" y="33"/>
                    <a:pt x="2126" y="1"/>
                    <a:pt x="20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5" name="Google Shape;545;p14"/>
            <p:cNvSpPr/>
            <p:nvPr/>
          </p:nvSpPr>
          <p:spPr>
            <a:xfrm>
              <a:off x="1708775" y="948025"/>
              <a:ext cx="774202" cy="719437"/>
            </a:xfrm>
            <a:custGeom>
              <a:avLst/>
              <a:gdLst/>
              <a:ahLst/>
              <a:cxnLst/>
              <a:rect l="l" t="t" r="r" b="b"/>
              <a:pathLst>
                <a:path w="3662" h="3403" extrusionOk="0">
                  <a:moveTo>
                    <a:pt x="1755" y="134"/>
                  </a:moveTo>
                  <a:cubicBezTo>
                    <a:pt x="2179" y="134"/>
                    <a:pt x="2607" y="293"/>
                    <a:pt x="2915" y="578"/>
                  </a:cubicBezTo>
                  <a:cubicBezTo>
                    <a:pt x="3466" y="1078"/>
                    <a:pt x="3566" y="1915"/>
                    <a:pt x="3147" y="2534"/>
                  </a:cubicBezTo>
                  <a:cubicBezTo>
                    <a:pt x="2850" y="2978"/>
                    <a:pt x="2315" y="3264"/>
                    <a:pt x="1780" y="3264"/>
                  </a:cubicBezTo>
                  <a:cubicBezTo>
                    <a:pt x="1619" y="3264"/>
                    <a:pt x="1459" y="3238"/>
                    <a:pt x="1306" y="3184"/>
                  </a:cubicBezTo>
                  <a:cubicBezTo>
                    <a:pt x="1101" y="3111"/>
                    <a:pt x="874" y="2998"/>
                    <a:pt x="683" y="2852"/>
                  </a:cubicBezTo>
                  <a:cubicBezTo>
                    <a:pt x="301" y="2497"/>
                    <a:pt x="110" y="1974"/>
                    <a:pt x="187" y="1460"/>
                  </a:cubicBezTo>
                  <a:cubicBezTo>
                    <a:pt x="191" y="1447"/>
                    <a:pt x="191" y="1438"/>
                    <a:pt x="187" y="1429"/>
                  </a:cubicBezTo>
                  <a:cubicBezTo>
                    <a:pt x="291" y="928"/>
                    <a:pt x="628" y="487"/>
                    <a:pt x="1101" y="274"/>
                  </a:cubicBezTo>
                  <a:cubicBezTo>
                    <a:pt x="1306" y="179"/>
                    <a:pt x="1530" y="134"/>
                    <a:pt x="1755" y="134"/>
                  </a:cubicBezTo>
                  <a:close/>
                  <a:moveTo>
                    <a:pt x="1759" y="0"/>
                  </a:moveTo>
                  <a:cubicBezTo>
                    <a:pt x="1598" y="0"/>
                    <a:pt x="1438" y="21"/>
                    <a:pt x="1283" y="64"/>
                  </a:cubicBezTo>
                  <a:cubicBezTo>
                    <a:pt x="614" y="246"/>
                    <a:pt x="119" y="851"/>
                    <a:pt x="32" y="1529"/>
                  </a:cubicBezTo>
                  <a:cubicBezTo>
                    <a:pt x="37" y="1529"/>
                    <a:pt x="41" y="1524"/>
                    <a:pt x="46" y="1524"/>
                  </a:cubicBezTo>
                  <a:lnTo>
                    <a:pt x="46" y="1524"/>
                  </a:lnTo>
                  <a:cubicBezTo>
                    <a:pt x="0" y="2015"/>
                    <a:pt x="164" y="2497"/>
                    <a:pt x="496" y="2861"/>
                  </a:cubicBezTo>
                  <a:cubicBezTo>
                    <a:pt x="496" y="2861"/>
                    <a:pt x="496" y="2866"/>
                    <a:pt x="492" y="2870"/>
                  </a:cubicBezTo>
                  <a:cubicBezTo>
                    <a:pt x="519" y="2893"/>
                    <a:pt x="546" y="2911"/>
                    <a:pt x="573" y="2934"/>
                  </a:cubicBezTo>
                  <a:cubicBezTo>
                    <a:pt x="578" y="2938"/>
                    <a:pt x="578" y="2943"/>
                    <a:pt x="582" y="2948"/>
                  </a:cubicBezTo>
                  <a:cubicBezTo>
                    <a:pt x="592" y="2952"/>
                    <a:pt x="601" y="2957"/>
                    <a:pt x="610" y="2961"/>
                  </a:cubicBezTo>
                  <a:cubicBezTo>
                    <a:pt x="805" y="3111"/>
                    <a:pt x="1028" y="3229"/>
                    <a:pt x="1242" y="3307"/>
                  </a:cubicBezTo>
                  <a:cubicBezTo>
                    <a:pt x="1416" y="3372"/>
                    <a:pt x="1597" y="3402"/>
                    <a:pt x="1778" y="3402"/>
                  </a:cubicBezTo>
                  <a:cubicBezTo>
                    <a:pt x="2319" y="3402"/>
                    <a:pt x="2859" y="3132"/>
                    <a:pt x="3193" y="2707"/>
                  </a:cubicBezTo>
                  <a:cubicBezTo>
                    <a:pt x="3661" y="2102"/>
                    <a:pt x="3657" y="1229"/>
                    <a:pt x="3166" y="642"/>
                  </a:cubicBezTo>
                  <a:cubicBezTo>
                    <a:pt x="2820" y="230"/>
                    <a:pt x="2289" y="0"/>
                    <a:pt x="17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546" name="Google Shape;546;p14"/>
          <p:cNvGrpSpPr/>
          <p:nvPr/>
        </p:nvGrpSpPr>
        <p:grpSpPr>
          <a:xfrm rot="-598154">
            <a:off x="788634" y="2022711"/>
            <a:ext cx="2791399" cy="2352237"/>
            <a:chOff x="556775" y="2292625"/>
            <a:chExt cx="3103693" cy="1961764"/>
          </a:xfrm>
        </p:grpSpPr>
        <p:sp>
          <p:nvSpPr>
            <p:cNvPr id="547" name="Google Shape;547;p14"/>
            <p:cNvSpPr/>
            <p:nvPr/>
          </p:nvSpPr>
          <p:spPr>
            <a:xfrm>
              <a:off x="556775" y="2292625"/>
              <a:ext cx="3103693" cy="1961764"/>
            </a:xfrm>
            <a:custGeom>
              <a:avLst/>
              <a:gdLst/>
              <a:ahLst/>
              <a:cxnLst/>
              <a:rect l="l" t="t" r="r" b="b"/>
              <a:pathLst>
                <a:path w="52198" h="32993" extrusionOk="0">
                  <a:moveTo>
                    <a:pt x="47673" y="0"/>
                  </a:moveTo>
                  <a:lnTo>
                    <a:pt x="39791" y="24"/>
                  </a:lnTo>
                  <a:cubicBezTo>
                    <a:pt x="39100" y="24"/>
                    <a:pt x="38446" y="310"/>
                    <a:pt x="37969" y="810"/>
                  </a:cubicBezTo>
                  <a:cubicBezTo>
                    <a:pt x="37505" y="1310"/>
                    <a:pt x="37255" y="1977"/>
                    <a:pt x="37291" y="2667"/>
                  </a:cubicBezTo>
                  <a:lnTo>
                    <a:pt x="37422" y="4822"/>
                  </a:lnTo>
                  <a:cubicBezTo>
                    <a:pt x="37445" y="5346"/>
                    <a:pt x="37493" y="5882"/>
                    <a:pt x="37541" y="6418"/>
                  </a:cubicBezTo>
                  <a:lnTo>
                    <a:pt x="36326" y="6537"/>
                  </a:lnTo>
                  <a:cubicBezTo>
                    <a:pt x="35219" y="6644"/>
                    <a:pt x="34350" y="7454"/>
                    <a:pt x="34135" y="8501"/>
                  </a:cubicBezTo>
                  <a:lnTo>
                    <a:pt x="29849" y="8930"/>
                  </a:lnTo>
                  <a:lnTo>
                    <a:pt x="29849" y="8954"/>
                  </a:lnTo>
                  <a:lnTo>
                    <a:pt x="24646" y="9454"/>
                  </a:lnTo>
                  <a:lnTo>
                    <a:pt x="24599" y="7525"/>
                  </a:lnTo>
                  <a:cubicBezTo>
                    <a:pt x="24575" y="6180"/>
                    <a:pt x="23456" y="5084"/>
                    <a:pt x="22098" y="5084"/>
                  </a:cubicBezTo>
                  <a:cubicBezTo>
                    <a:pt x="22015" y="5084"/>
                    <a:pt x="21920" y="5096"/>
                    <a:pt x="21836" y="5096"/>
                  </a:cubicBezTo>
                  <a:lnTo>
                    <a:pt x="14538" y="5894"/>
                  </a:lnTo>
                  <a:cubicBezTo>
                    <a:pt x="13252" y="6037"/>
                    <a:pt x="12311" y="7108"/>
                    <a:pt x="12311" y="8382"/>
                  </a:cubicBezTo>
                  <a:lnTo>
                    <a:pt x="11728" y="8442"/>
                  </a:lnTo>
                  <a:cubicBezTo>
                    <a:pt x="11264" y="7918"/>
                    <a:pt x="10597" y="7597"/>
                    <a:pt x="9871" y="7597"/>
                  </a:cubicBezTo>
                  <a:cubicBezTo>
                    <a:pt x="9775" y="7597"/>
                    <a:pt x="9692" y="7608"/>
                    <a:pt x="9597" y="7608"/>
                  </a:cubicBezTo>
                  <a:lnTo>
                    <a:pt x="2346" y="8394"/>
                  </a:lnTo>
                  <a:cubicBezTo>
                    <a:pt x="1596" y="8478"/>
                    <a:pt x="929" y="8882"/>
                    <a:pt x="512" y="9513"/>
                  </a:cubicBezTo>
                  <a:cubicBezTo>
                    <a:pt x="107" y="10144"/>
                    <a:pt x="0" y="10918"/>
                    <a:pt x="226" y="11633"/>
                  </a:cubicBezTo>
                  <a:lnTo>
                    <a:pt x="977" y="14014"/>
                  </a:lnTo>
                  <a:cubicBezTo>
                    <a:pt x="2798" y="19789"/>
                    <a:pt x="5025" y="25301"/>
                    <a:pt x="6965" y="30028"/>
                  </a:cubicBezTo>
                  <a:lnTo>
                    <a:pt x="7549" y="31445"/>
                  </a:lnTo>
                  <a:cubicBezTo>
                    <a:pt x="7930" y="32385"/>
                    <a:pt x="8835" y="32993"/>
                    <a:pt x="9859" y="32993"/>
                  </a:cubicBezTo>
                  <a:cubicBezTo>
                    <a:pt x="9954" y="32993"/>
                    <a:pt x="10037" y="32993"/>
                    <a:pt x="10132" y="32981"/>
                  </a:cubicBezTo>
                  <a:lnTo>
                    <a:pt x="15574" y="32385"/>
                  </a:lnTo>
                  <a:cubicBezTo>
                    <a:pt x="16288" y="32302"/>
                    <a:pt x="16907" y="31933"/>
                    <a:pt x="17300" y="31397"/>
                  </a:cubicBezTo>
                  <a:lnTo>
                    <a:pt x="21503" y="30933"/>
                  </a:lnTo>
                  <a:cubicBezTo>
                    <a:pt x="22122" y="30861"/>
                    <a:pt x="22694" y="30564"/>
                    <a:pt x="23086" y="30111"/>
                  </a:cubicBezTo>
                  <a:cubicBezTo>
                    <a:pt x="23979" y="30433"/>
                    <a:pt x="24920" y="30611"/>
                    <a:pt x="25908" y="30611"/>
                  </a:cubicBezTo>
                  <a:cubicBezTo>
                    <a:pt x="26504" y="30611"/>
                    <a:pt x="27135" y="30552"/>
                    <a:pt x="27754" y="30421"/>
                  </a:cubicBezTo>
                  <a:cubicBezTo>
                    <a:pt x="29040" y="30171"/>
                    <a:pt x="30183" y="29623"/>
                    <a:pt x="31147" y="28813"/>
                  </a:cubicBezTo>
                  <a:cubicBezTo>
                    <a:pt x="31337" y="28861"/>
                    <a:pt x="31552" y="28885"/>
                    <a:pt x="31766" y="28885"/>
                  </a:cubicBezTo>
                  <a:lnTo>
                    <a:pt x="31885" y="28885"/>
                  </a:lnTo>
                  <a:lnTo>
                    <a:pt x="37600" y="28385"/>
                  </a:lnTo>
                  <a:cubicBezTo>
                    <a:pt x="38184" y="28337"/>
                    <a:pt x="38719" y="28087"/>
                    <a:pt x="39112" y="27706"/>
                  </a:cubicBezTo>
                  <a:lnTo>
                    <a:pt x="42494" y="27337"/>
                  </a:lnTo>
                  <a:cubicBezTo>
                    <a:pt x="43172" y="27266"/>
                    <a:pt x="43756" y="26920"/>
                    <a:pt x="44172" y="26420"/>
                  </a:cubicBezTo>
                  <a:lnTo>
                    <a:pt x="49149" y="26420"/>
                  </a:lnTo>
                  <a:cubicBezTo>
                    <a:pt x="50328" y="26420"/>
                    <a:pt x="51328" y="25611"/>
                    <a:pt x="51578" y="24456"/>
                  </a:cubicBezTo>
                  <a:lnTo>
                    <a:pt x="51935" y="22860"/>
                  </a:lnTo>
                  <a:cubicBezTo>
                    <a:pt x="52197" y="21682"/>
                    <a:pt x="52185" y="20181"/>
                    <a:pt x="51911" y="18753"/>
                  </a:cubicBezTo>
                  <a:cubicBezTo>
                    <a:pt x="51769" y="18026"/>
                    <a:pt x="51542" y="16860"/>
                    <a:pt x="50709" y="15681"/>
                  </a:cubicBezTo>
                  <a:cubicBezTo>
                    <a:pt x="50078" y="10990"/>
                    <a:pt x="49876" y="7716"/>
                    <a:pt x="50054" y="4810"/>
                  </a:cubicBezTo>
                  <a:lnTo>
                    <a:pt x="50173" y="2644"/>
                  </a:lnTo>
                  <a:cubicBezTo>
                    <a:pt x="50221" y="1965"/>
                    <a:pt x="49971" y="1286"/>
                    <a:pt x="49506" y="786"/>
                  </a:cubicBezTo>
                  <a:cubicBezTo>
                    <a:pt x="49030" y="286"/>
                    <a:pt x="48363" y="0"/>
                    <a:pt x="476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8" name="Google Shape;548;p14"/>
            <p:cNvSpPr/>
            <p:nvPr/>
          </p:nvSpPr>
          <p:spPr>
            <a:xfrm>
              <a:off x="690557" y="2421472"/>
              <a:ext cx="2840345" cy="1704064"/>
            </a:xfrm>
            <a:custGeom>
              <a:avLst/>
              <a:gdLst/>
              <a:ahLst/>
              <a:cxnLst/>
              <a:rect l="l" t="t" r="r" b="b"/>
              <a:pathLst>
                <a:path w="47769" h="28659" extrusionOk="0">
                  <a:moveTo>
                    <a:pt x="45435" y="0"/>
                  </a:moveTo>
                  <a:lnTo>
                    <a:pt x="37553" y="24"/>
                  </a:lnTo>
                  <a:cubicBezTo>
                    <a:pt x="37458" y="24"/>
                    <a:pt x="37362" y="60"/>
                    <a:pt x="37303" y="131"/>
                  </a:cubicBezTo>
                  <a:cubicBezTo>
                    <a:pt x="37243" y="191"/>
                    <a:pt x="37208" y="286"/>
                    <a:pt x="37208" y="381"/>
                  </a:cubicBezTo>
                  <a:lnTo>
                    <a:pt x="37339" y="2536"/>
                  </a:lnTo>
                  <a:cubicBezTo>
                    <a:pt x="37362" y="3036"/>
                    <a:pt x="37398" y="3560"/>
                    <a:pt x="37446" y="4060"/>
                  </a:cubicBezTo>
                  <a:lnTo>
                    <a:pt x="37624" y="6192"/>
                  </a:lnTo>
                  <a:lnTo>
                    <a:pt x="34302" y="6525"/>
                  </a:lnTo>
                  <a:cubicBezTo>
                    <a:pt x="34112" y="6537"/>
                    <a:pt x="34029" y="6668"/>
                    <a:pt x="34005" y="6787"/>
                  </a:cubicBezTo>
                  <a:lnTo>
                    <a:pt x="33671" y="8323"/>
                  </a:lnTo>
                  <a:lnTo>
                    <a:pt x="29754" y="8728"/>
                  </a:lnTo>
                  <a:lnTo>
                    <a:pt x="29754" y="8763"/>
                  </a:lnTo>
                  <a:lnTo>
                    <a:pt x="20289" y="9668"/>
                  </a:lnTo>
                  <a:lnTo>
                    <a:pt x="20194" y="5418"/>
                  </a:lnTo>
                  <a:cubicBezTo>
                    <a:pt x="20194" y="5239"/>
                    <a:pt x="20027" y="5084"/>
                    <a:pt x="19860" y="5084"/>
                  </a:cubicBezTo>
                  <a:lnTo>
                    <a:pt x="19813" y="5084"/>
                  </a:lnTo>
                  <a:lnTo>
                    <a:pt x="12526" y="5882"/>
                  </a:lnTo>
                  <a:cubicBezTo>
                    <a:pt x="12347" y="5906"/>
                    <a:pt x="12216" y="6037"/>
                    <a:pt x="12216" y="6215"/>
                  </a:cubicBezTo>
                  <a:lnTo>
                    <a:pt x="12228" y="8168"/>
                  </a:lnTo>
                  <a:lnTo>
                    <a:pt x="8609" y="8537"/>
                  </a:lnTo>
                  <a:lnTo>
                    <a:pt x="7871" y="7716"/>
                  </a:lnTo>
                  <a:cubicBezTo>
                    <a:pt x="7811" y="7644"/>
                    <a:pt x="7716" y="7596"/>
                    <a:pt x="7621" y="7596"/>
                  </a:cubicBezTo>
                  <a:lnTo>
                    <a:pt x="7585" y="7596"/>
                  </a:lnTo>
                  <a:lnTo>
                    <a:pt x="322" y="8382"/>
                  </a:lnTo>
                  <a:cubicBezTo>
                    <a:pt x="215" y="8394"/>
                    <a:pt x="131" y="8442"/>
                    <a:pt x="72" y="8525"/>
                  </a:cubicBezTo>
                  <a:cubicBezTo>
                    <a:pt x="12" y="8620"/>
                    <a:pt x="1" y="8716"/>
                    <a:pt x="36" y="8823"/>
                  </a:cubicBezTo>
                  <a:lnTo>
                    <a:pt x="786" y="11192"/>
                  </a:lnTo>
                  <a:cubicBezTo>
                    <a:pt x="2584" y="16883"/>
                    <a:pt x="4787" y="22360"/>
                    <a:pt x="6716" y="27039"/>
                  </a:cubicBezTo>
                  <a:lnTo>
                    <a:pt x="7299" y="28456"/>
                  </a:lnTo>
                  <a:cubicBezTo>
                    <a:pt x="7347" y="28587"/>
                    <a:pt x="7466" y="28659"/>
                    <a:pt x="7609" y="28659"/>
                  </a:cubicBezTo>
                  <a:lnTo>
                    <a:pt x="7644" y="28659"/>
                  </a:lnTo>
                  <a:lnTo>
                    <a:pt x="13085" y="28063"/>
                  </a:lnTo>
                  <a:cubicBezTo>
                    <a:pt x="13216" y="28051"/>
                    <a:pt x="13288" y="27992"/>
                    <a:pt x="13324" y="27944"/>
                  </a:cubicBezTo>
                  <a:lnTo>
                    <a:pt x="13883" y="27182"/>
                  </a:lnTo>
                  <a:lnTo>
                    <a:pt x="19015" y="26623"/>
                  </a:lnTo>
                  <a:cubicBezTo>
                    <a:pt x="19122" y="26611"/>
                    <a:pt x="19193" y="26539"/>
                    <a:pt x="19229" y="26504"/>
                  </a:cubicBezTo>
                  <a:lnTo>
                    <a:pt x="20217" y="25408"/>
                  </a:lnTo>
                  <a:lnTo>
                    <a:pt x="21598" y="25920"/>
                  </a:lnTo>
                  <a:cubicBezTo>
                    <a:pt x="22241" y="26158"/>
                    <a:pt x="22944" y="26277"/>
                    <a:pt x="23670" y="26277"/>
                  </a:cubicBezTo>
                  <a:cubicBezTo>
                    <a:pt x="24123" y="26277"/>
                    <a:pt x="24611" y="26230"/>
                    <a:pt x="25099" y="26134"/>
                  </a:cubicBezTo>
                  <a:cubicBezTo>
                    <a:pt x="26004" y="25956"/>
                    <a:pt x="26813" y="25575"/>
                    <a:pt x="27504" y="24991"/>
                  </a:cubicBezTo>
                  <a:lnTo>
                    <a:pt x="28349" y="24277"/>
                  </a:lnTo>
                  <a:lnTo>
                    <a:pt x="29433" y="24551"/>
                  </a:lnTo>
                  <a:cubicBezTo>
                    <a:pt x="29457" y="24563"/>
                    <a:pt x="29480" y="24563"/>
                    <a:pt x="29492" y="24563"/>
                  </a:cubicBezTo>
                  <a:lnTo>
                    <a:pt x="29528" y="24563"/>
                  </a:lnTo>
                  <a:lnTo>
                    <a:pt x="35172" y="24075"/>
                  </a:lnTo>
                  <a:cubicBezTo>
                    <a:pt x="35267" y="24063"/>
                    <a:pt x="35338" y="24015"/>
                    <a:pt x="35374" y="23979"/>
                  </a:cubicBezTo>
                  <a:lnTo>
                    <a:pt x="35910" y="23467"/>
                  </a:lnTo>
                  <a:lnTo>
                    <a:pt x="40017" y="23027"/>
                  </a:lnTo>
                  <a:cubicBezTo>
                    <a:pt x="40136" y="23015"/>
                    <a:pt x="40220" y="22932"/>
                    <a:pt x="40244" y="22896"/>
                  </a:cubicBezTo>
                  <a:lnTo>
                    <a:pt x="40887" y="22098"/>
                  </a:lnTo>
                  <a:lnTo>
                    <a:pt x="46899" y="22098"/>
                  </a:lnTo>
                  <a:cubicBezTo>
                    <a:pt x="47066" y="22098"/>
                    <a:pt x="47185" y="21991"/>
                    <a:pt x="47221" y="21824"/>
                  </a:cubicBezTo>
                  <a:lnTo>
                    <a:pt x="47578" y="20229"/>
                  </a:lnTo>
                  <a:cubicBezTo>
                    <a:pt x="47768" y="19348"/>
                    <a:pt x="47756" y="18133"/>
                    <a:pt x="47542" y="17002"/>
                  </a:cubicBezTo>
                  <a:cubicBezTo>
                    <a:pt x="47411" y="16359"/>
                    <a:pt x="47256" y="15562"/>
                    <a:pt x="46697" y="14764"/>
                  </a:cubicBezTo>
                  <a:lnTo>
                    <a:pt x="46387" y="14323"/>
                  </a:lnTo>
                  <a:lnTo>
                    <a:pt x="46316" y="13800"/>
                  </a:lnTo>
                  <a:cubicBezTo>
                    <a:pt x="45661" y="8966"/>
                    <a:pt x="45470" y="5596"/>
                    <a:pt x="45649" y="2524"/>
                  </a:cubicBezTo>
                  <a:lnTo>
                    <a:pt x="45768" y="357"/>
                  </a:lnTo>
                  <a:cubicBezTo>
                    <a:pt x="45780" y="262"/>
                    <a:pt x="45744" y="167"/>
                    <a:pt x="45685" y="107"/>
                  </a:cubicBezTo>
                  <a:cubicBezTo>
                    <a:pt x="45613" y="36"/>
                    <a:pt x="45518" y="0"/>
                    <a:pt x="454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9" name="Google Shape;549;p14"/>
            <p:cNvSpPr/>
            <p:nvPr/>
          </p:nvSpPr>
          <p:spPr>
            <a:xfrm>
              <a:off x="674266" y="2405181"/>
              <a:ext cx="2872215" cy="1736648"/>
            </a:xfrm>
            <a:custGeom>
              <a:avLst/>
              <a:gdLst/>
              <a:ahLst/>
              <a:cxnLst/>
              <a:rect l="l" t="t" r="r" b="b"/>
              <a:pathLst>
                <a:path w="48305" h="29207" extrusionOk="0">
                  <a:moveTo>
                    <a:pt x="45697" y="536"/>
                  </a:moveTo>
                  <a:cubicBezTo>
                    <a:pt x="45721" y="536"/>
                    <a:pt x="45744" y="548"/>
                    <a:pt x="45756" y="560"/>
                  </a:cubicBezTo>
                  <a:cubicBezTo>
                    <a:pt x="45768" y="572"/>
                    <a:pt x="45780" y="596"/>
                    <a:pt x="45768" y="608"/>
                  </a:cubicBezTo>
                  <a:lnTo>
                    <a:pt x="45649" y="2775"/>
                  </a:lnTo>
                  <a:cubicBezTo>
                    <a:pt x="45471" y="5870"/>
                    <a:pt x="45661" y="9252"/>
                    <a:pt x="46328" y="14109"/>
                  </a:cubicBezTo>
                  <a:lnTo>
                    <a:pt x="46399" y="14705"/>
                  </a:lnTo>
                  <a:lnTo>
                    <a:pt x="46745" y="15181"/>
                  </a:lnTo>
                  <a:cubicBezTo>
                    <a:pt x="47268" y="15943"/>
                    <a:pt x="47423" y="16705"/>
                    <a:pt x="47542" y="17324"/>
                  </a:cubicBezTo>
                  <a:cubicBezTo>
                    <a:pt x="47757" y="18419"/>
                    <a:pt x="47769" y="19586"/>
                    <a:pt x="47578" y="20443"/>
                  </a:cubicBezTo>
                  <a:lnTo>
                    <a:pt x="47233" y="22039"/>
                  </a:lnTo>
                  <a:cubicBezTo>
                    <a:pt x="47221" y="22087"/>
                    <a:pt x="47197" y="22098"/>
                    <a:pt x="47161" y="22098"/>
                  </a:cubicBezTo>
                  <a:lnTo>
                    <a:pt x="41030" y="22110"/>
                  </a:lnTo>
                  <a:lnTo>
                    <a:pt x="40303" y="23003"/>
                  </a:lnTo>
                  <a:cubicBezTo>
                    <a:pt x="40291" y="23015"/>
                    <a:pt x="40280" y="23039"/>
                    <a:pt x="40256" y="23039"/>
                  </a:cubicBezTo>
                  <a:lnTo>
                    <a:pt x="36053" y="23491"/>
                  </a:lnTo>
                  <a:lnTo>
                    <a:pt x="35457" y="24063"/>
                  </a:lnTo>
                  <a:cubicBezTo>
                    <a:pt x="35446" y="24063"/>
                    <a:pt x="35434" y="24075"/>
                    <a:pt x="35410" y="24087"/>
                  </a:cubicBezTo>
                  <a:lnTo>
                    <a:pt x="29802" y="24575"/>
                  </a:lnTo>
                  <a:lnTo>
                    <a:pt x="28552" y="24265"/>
                  </a:lnTo>
                  <a:lnTo>
                    <a:pt x="27599" y="25063"/>
                  </a:lnTo>
                  <a:cubicBezTo>
                    <a:pt x="26945" y="25611"/>
                    <a:pt x="26183" y="25980"/>
                    <a:pt x="25313" y="26147"/>
                  </a:cubicBezTo>
                  <a:cubicBezTo>
                    <a:pt x="24843" y="26239"/>
                    <a:pt x="24386" y="26285"/>
                    <a:pt x="23944" y="26285"/>
                  </a:cubicBezTo>
                  <a:cubicBezTo>
                    <a:pt x="23246" y="26285"/>
                    <a:pt x="22583" y="26170"/>
                    <a:pt x="21956" y="25944"/>
                  </a:cubicBezTo>
                  <a:lnTo>
                    <a:pt x="20408" y="25361"/>
                  </a:lnTo>
                  <a:lnTo>
                    <a:pt x="19301" y="26599"/>
                  </a:lnTo>
                  <a:cubicBezTo>
                    <a:pt x="19289" y="26611"/>
                    <a:pt x="19277" y="26623"/>
                    <a:pt x="19253" y="26623"/>
                  </a:cubicBezTo>
                  <a:lnTo>
                    <a:pt x="14014" y="27206"/>
                  </a:lnTo>
                  <a:lnTo>
                    <a:pt x="13383" y="28052"/>
                  </a:lnTo>
                  <a:cubicBezTo>
                    <a:pt x="13371" y="28063"/>
                    <a:pt x="13359" y="28075"/>
                    <a:pt x="13324" y="28075"/>
                  </a:cubicBezTo>
                  <a:lnTo>
                    <a:pt x="7883" y="28671"/>
                  </a:lnTo>
                  <a:cubicBezTo>
                    <a:pt x="7847" y="28671"/>
                    <a:pt x="7823" y="28659"/>
                    <a:pt x="7811" y="28623"/>
                  </a:cubicBezTo>
                  <a:lnTo>
                    <a:pt x="7228" y="27206"/>
                  </a:lnTo>
                  <a:cubicBezTo>
                    <a:pt x="5311" y="22539"/>
                    <a:pt x="3108" y="17074"/>
                    <a:pt x="1310" y="11383"/>
                  </a:cubicBezTo>
                  <a:lnTo>
                    <a:pt x="560" y="9013"/>
                  </a:lnTo>
                  <a:cubicBezTo>
                    <a:pt x="560" y="8990"/>
                    <a:pt x="560" y="8966"/>
                    <a:pt x="572" y="8954"/>
                  </a:cubicBezTo>
                  <a:cubicBezTo>
                    <a:pt x="584" y="8930"/>
                    <a:pt x="596" y="8918"/>
                    <a:pt x="632" y="8918"/>
                  </a:cubicBezTo>
                  <a:lnTo>
                    <a:pt x="7895" y="8132"/>
                  </a:lnTo>
                  <a:cubicBezTo>
                    <a:pt x="7906" y="8132"/>
                    <a:pt x="7930" y="8144"/>
                    <a:pt x="7942" y="8168"/>
                  </a:cubicBezTo>
                  <a:lnTo>
                    <a:pt x="8776" y="9097"/>
                  </a:lnTo>
                  <a:lnTo>
                    <a:pt x="12764" y="8680"/>
                  </a:lnTo>
                  <a:lnTo>
                    <a:pt x="12752" y="6489"/>
                  </a:lnTo>
                  <a:cubicBezTo>
                    <a:pt x="12752" y="6454"/>
                    <a:pt x="12776" y="6430"/>
                    <a:pt x="12824" y="6430"/>
                  </a:cubicBezTo>
                  <a:lnTo>
                    <a:pt x="20122" y="5632"/>
                  </a:lnTo>
                  <a:cubicBezTo>
                    <a:pt x="20158" y="5632"/>
                    <a:pt x="20194" y="5668"/>
                    <a:pt x="20194" y="5704"/>
                  </a:cubicBezTo>
                  <a:lnTo>
                    <a:pt x="20301" y="10240"/>
                  </a:lnTo>
                  <a:lnTo>
                    <a:pt x="30290" y="9275"/>
                  </a:lnTo>
                  <a:lnTo>
                    <a:pt x="30290" y="9240"/>
                  </a:lnTo>
                  <a:lnTo>
                    <a:pt x="34160" y="8847"/>
                  </a:lnTo>
                  <a:lnTo>
                    <a:pt x="34529" y="7108"/>
                  </a:lnTo>
                  <a:cubicBezTo>
                    <a:pt x="34529" y="7097"/>
                    <a:pt x="34553" y="7061"/>
                    <a:pt x="34588" y="7061"/>
                  </a:cubicBezTo>
                  <a:lnTo>
                    <a:pt x="38184" y="6704"/>
                  </a:lnTo>
                  <a:lnTo>
                    <a:pt x="37982" y="4311"/>
                  </a:lnTo>
                  <a:cubicBezTo>
                    <a:pt x="37934" y="3810"/>
                    <a:pt x="37898" y="3287"/>
                    <a:pt x="37863" y="2787"/>
                  </a:cubicBezTo>
                  <a:lnTo>
                    <a:pt x="37743" y="631"/>
                  </a:lnTo>
                  <a:cubicBezTo>
                    <a:pt x="37743" y="620"/>
                    <a:pt x="37755" y="596"/>
                    <a:pt x="37767" y="584"/>
                  </a:cubicBezTo>
                  <a:cubicBezTo>
                    <a:pt x="37779" y="572"/>
                    <a:pt x="37803" y="560"/>
                    <a:pt x="37815" y="560"/>
                  </a:cubicBezTo>
                  <a:lnTo>
                    <a:pt x="45697" y="536"/>
                  </a:lnTo>
                  <a:close/>
                  <a:moveTo>
                    <a:pt x="45697" y="0"/>
                  </a:moveTo>
                  <a:lnTo>
                    <a:pt x="37815" y="24"/>
                  </a:lnTo>
                  <a:cubicBezTo>
                    <a:pt x="37648" y="24"/>
                    <a:pt x="37482" y="96"/>
                    <a:pt x="37374" y="215"/>
                  </a:cubicBezTo>
                  <a:cubicBezTo>
                    <a:pt x="37267" y="334"/>
                    <a:pt x="37208" y="501"/>
                    <a:pt x="37208" y="667"/>
                  </a:cubicBezTo>
                  <a:lnTo>
                    <a:pt x="37339" y="2822"/>
                  </a:lnTo>
                  <a:cubicBezTo>
                    <a:pt x="37362" y="3334"/>
                    <a:pt x="37410" y="3846"/>
                    <a:pt x="37446" y="4358"/>
                  </a:cubicBezTo>
                  <a:lnTo>
                    <a:pt x="37613" y="6227"/>
                  </a:lnTo>
                  <a:lnTo>
                    <a:pt x="34541" y="6537"/>
                  </a:lnTo>
                  <a:cubicBezTo>
                    <a:pt x="34231" y="6561"/>
                    <a:pt x="34053" y="6787"/>
                    <a:pt x="34005" y="7001"/>
                  </a:cubicBezTo>
                  <a:lnTo>
                    <a:pt x="33719" y="8359"/>
                  </a:lnTo>
                  <a:lnTo>
                    <a:pt x="29754" y="8763"/>
                  </a:lnTo>
                  <a:lnTo>
                    <a:pt x="29754" y="8799"/>
                  </a:lnTo>
                  <a:lnTo>
                    <a:pt x="20825" y="9656"/>
                  </a:lnTo>
                  <a:lnTo>
                    <a:pt x="20729" y="5680"/>
                  </a:lnTo>
                  <a:cubicBezTo>
                    <a:pt x="20718" y="5370"/>
                    <a:pt x="20444" y="5096"/>
                    <a:pt x="20122" y="5096"/>
                  </a:cubicBezTo>
                  <a:lnTo>
                    <a:pt x="20063" y="5096"/>
                  </a:lnTo>
                  <a:lnTo>
                    <a:pt x="12764" y="5894"/>
                  </a:lnTo>
                  <a:cubicBezTo>
                    <a:pt x="12455" y="5930"/>
                    <a:pt x="12228" y="6180"/>
                    <a:pt x="12228" y="6489"/>
                  </a:cubicBezTo>
                  <a:lnTo>
                    <a:pt x="12228" y="8204"/>
                  </a:lnTo>
                  <a:lnTo>
                    <a:pt x="8990" y="8537"/>
                  </a:lnTo>
                  <a:lnTo>
                    <a:pt x="8347" y="7811"/>
                  </a:lnTo>
                  <a:cubicBezTo>
                    <a:pt x="8228" y="7680"/>
                    <a:pt x="8061" y="7609"/>
                    <a:pt x="7895" y="7609"/>
                  </a:cubicBezTo>
                  <a:lnTo>
                    <a:pt x="7823" y="7609"/>
                  </a:lnTo>
                  <a:lnTo>
                    <a:pt x="572" y="8394"/>
                  </a:lnTo>
                  <a:cubicBezTo>
                    <a:pt x="382" y="8406"/>
                    <a:pt x="227" y="8502"/>
                    <a:pt x="132" y="8656"/>
                  </a:cubicBezTo>
                  <a:cubicBezTo>
                    <a:pt x="24" y="8811"/>
                    <a:pt x="1" y="9002"/>
                    <a:pt x="60" y="9168"/>
                  </a:cubicBezTo>
                  <a:lnTo>
                    <a:pt x="810" y="11550"/>
                  </a:lnTo>
                  <a:cubicBezTo>
                    <a:pt x="2608" y="17253"/>
                    <a:pt x="4811" y="22729"/>
                    <a:pt x="6740" y="27409"/>
                  </a:cubicBezTo>
                  <a:lnTo>
                    <a:pt x="7323" y="28825"/>
                  </a:lnTo>
                  <a:cubicBezTo>
                    <a:pt x="7418" y="29064"/>
                    <a:pt x="7633" y="29206"/>
                    <a:pt x="7883" y="29206"/>
                  </a:cubicBezTo>
                  <a:lnTo>
                    <a:pt x="7942" y="29206"/>
                  </a:lnTo>
                  <a:lnTo>
                    <a:pt x="13383" y="28611"/>
                  </a:lnTo>
                  <a:cubicBezTo>
                    <a:pt x="13562" y="28587"/>
                    <a:pt x="13705" y="28504"/>
                    <a:pt x="13800" y="28373"/>
                  </a:cubicBezTo>
                  <a:lnTo>
                    <a:pt x="14300" y="27706"/>
                  </a:lnTo>
                  <a:lnTo>
                    <a:pt x="19313" y="27159"/>
                  </a:lnTo>
                  <a:cubicBezTo>
                    <a:pt x="19455" y="27147"/>
                    <a:pt x="19598" y="27075"/>
                    <a:pt x="19694" y="26956"/>
                  </a:cubicBezTo>
                  <a:lnTo>
                    <a:pt x="20563" y="25992"/>
                  </a:lnTo>
                  <a:lnTo>
                    <a:pt x="21765" y="26444"/>
                  </a:lnTo>
                  <a:cubicBezTo>
                    <a:pt x="22454" y="26693"/>
                    <a:pt x="23184" y="26821"/>
                    <a:pt x="23948" y="26821"/>
                  </a:cubicBezTo>
                  <a:cubicBezTo>
                    <a:pt x="24426" y="26821"/>
                    <a:pt x="24917" y="26771"/>
                    <a:pt x="25421" y="26670"/>
                  </a:cubicBezTo>
                  <a:cubicBezTo>
                    <a:pt x="26373" y="26492"/>
                    <a:pt x="27218" y="26087"/>
                    <a:pt x="27945" y="25480"/>
                  </a:cubicBezTo>
                  <a:lnTo>
                    <a:pt x="28683" y="24849"/>
                  </a:lnTo>
                  <a:lnTo>
                    <a:pt x="29635" y="25087"/>
                  </a:lnTo>
                  <a:cubicBezTo>
                    <a:pt x="29671" y="25087"/>
                    <a:pt x="29719" y="25099"/>
                    <a:pt x="29766" y="25099"/>
                  </a:cubicBezTo>
                  <a:lnTo>
                    <a:pt x="35457" y="24611"/>
                  </a:lnTo>
                  <a:cubicBezTo>
                    <a:pt x="35600" y="24599"/>
                    <a:pt x="35719" y="24539"/>
                    <a:pt x="35827" y="24444"/>
                  </a:cubicBezTo>
                  <a:lnTo>
                    <a:pt x="36291" y="23992"/>
                  </a:lnTo>
                  <a:lnTo>
                    <a:pt x="40315" y="23563"/>
                  </a:lnTo>
                  <a:cubicBezTo>
                    <a:pt x="40530" y="23539"/>
                    <a:pt x="40672" y="23396"/>
                    <a:pt x="40720" y="23337"/>
                  </a:cubicBezTo>
                  <a:lnTo>
                    <a:pt x="41292" y="22634"/>
                  </a:lnTo>
                  <a:lnTo>
                    <a:pt x="47161" y="22634"/>
                  </a:lnTo>
                  <a:cubicBezTo>
                    <a:pt x="47447" y="22634"/>
                    <a:pt x="47685" y="22444"/>
                    <a:pt x="47757" y="22158"/>
                  </a:cubicBezTo>
                  <a:lnTo>
                    <a:pt x="48102" y="20563"/>
                  </a:lnTo>
                  <a:cubicBezTo>
                    <a:pt x="48304" y="19634"/>
                    <a:pt x="48292" y="18384"/>
                    <a:pt x="48066" y="17217"/>
                  </a:cubicBezTo>
                  <a:cubicBezTo>
                    <a:pt x="47935" y="16550"/>
                    <a:pt x="47780" y="15729"/>
                    <a:pt x="47185" y="14871"/>
                  </a:cubicBezTo>
                  <a:lnTo>
                    <a:pt x="46911" y="14502"/>
                  </a:lnTo>
                  <a:lnTo>
                    <a:pt x="46852" y="14038"/>
                  </a:lnTo>
                  <a:cubicBezTo>
                    <a:pt x="46197" y="9216"/>
                    <a:pt x="45995" y="5858"/>
                    <a:pt x="46173" y="2810"/>
                  </a:cubicBezTo>
                  <a:lnTo>
                    <a:pt x="46304" y="643"/>
                  </a:lnTo>
                  <a:cubicBezTo>
                    <a:pt x="46316" y="477"/>
                    <a:pt x="46256" y="310"/>
                    <a:pt x="46137" y="191"/>
                  </a:cubicBezTo>
                  <a:cubicBezTo>
                    <a:pt x="46030" y="72"/>
                    <a:pt x="45864" y="0"/>
                    <a:pt x="456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dk1"/>
                </a:solidFill>
              </a:endParaRPr>
            </a:p>
          </p:txBody>
        </p:sp>
        <p:sp>
          <p:nvSpPr>
            <p:cNvPr id="550" name="Google Shape;550;p14"/>
            <p:cNvSpPr/>
            <p:nvPr/>
          </p:nvSpPr>
          <p:spPr>
            <a:xfrm>
              <a:off x="834983" y="2860932"/>
              <a:ext cx="883576" cy="1092637"/>
            </a:xfrm>
            <a:custGeom>
              <a:avLst/>
              <a:gdLst/>
              <a:ahLst/>
              <a:cxnLst/>
              <a:rect l="l" t="t" r="r" b="b"/>
              <a:pathLst>
                <a:path w="14860" h="18376" extrusionOk="0">
                  <a:moveTo>
                    <a:pt x="14437" y="0"/>
                  </a:moveTo>
                  <a:cubicBezTo>
                    <a:pt x="14423" y="0"/>
                    <a:pt x="14409" y="1"/>
                    <a:pt x="14395" y="3"/>
                  </a:cubicBezTo>
                  <a:lnTo>
                    <a:pt x="11954" y="265"/>
                  </a:lnTo>
                  <a:cubicBezTo>
                    <a:pt x="11764" y="289"/>
                    <a:pt x="11633" y="444"/>
                    <a:pt x="11645" y="622"/>
                  </a:cubicBezTo>
                  <a:cubicBezTo>
                    <a:pt x="11895" y="4313"/>
                    <a:pt x="11788" y="8290"/>
                    <a:pt x="11657" y="11993"/>
                  </a:cubicBezTo>
                  <a:lnTo>
                    <a:pt x="11549" y="12028"/>
                  </a:lnTo>
                  <a:cubicBezTo>
                    <a:pt x="10514" y="8647"/>
                    <a:pt x="9466" y="5480"/>
                    <a:pt x="8811" y="3134"/>
                  </a:cubicBezTo>
                  <a:cubicBezTo>
                    <a:pt x="8768" y="2994"/>
                    <a:pt x="8646" y="2893"/>
                    <a:pt x="8500" y="2893"/>
                  </a:cubicBezTo>
                  <a:cubicBezTo>
                    <a:pt x="8485" y="2893"/>
                    <a:pt x="8469" y="2894"/>
                    <a:pt x="8454" y="2896"/>
                  </a:cubicBezTo>
                  <a:lnTo>
                    <a:pt x="6656" y="3075"/>
                  </a:lnTo>
                  <a:cubicBezTo>
                    <a:pt x="6477" y="3099"/>
                    <a:pt x="6346" y="3253"/>
                    <a:pt x="6358" y="3432"/>
                  </a:cubicBezTo>
                  <a:cubicBezTo>
                    <a:pt x="6561" y="6623"/>
                    <a:pt x="6501" y="9826"/>
                    <a:pt x="6430" y="13005"/>
                  </a:cubicBezTo>
                  <a:lnTo>
                    <a:pt x="6323" y="13052"/>
                  </a:lnTo>
                  <a:cubicBezTo>
                    <a:pt x="5049" y="9064"/>
                    <a:pt x="3906" y="5408"/>
                    <a:pt x="3108" y="2682"/>
                  </a:cubicBezTo>
                  <a:cubicBezTo>
                    <a:pt x="3065" y="2542"/>
                    <a:pt x="2934" y="2441"/>
                    <a:pt x="2794" y="2441"/>
                  </a:cubicBezTo>
                  <a:cubicBezTo>
                    <a:pt x="2780" y="2441"/>
                    <a:pt x="2765" y="2442"/>
                    <a:pt x="2751" y="2444"/>
                  </a:cubicBezTo>
                  <a:lnTo>
                    <a:pt x="358" y="2706"/>
                  </a:lnTo>
                  <a:cubicBezTo>
                    <a:pt x="143" y="2730"/>
                    <a:pt x="0" y="2944"/>
                    <a:pt x="72" y="3146"/>
                  </a:cubicBezTo>
                  <a:cubicBezTo>
                    <a:pt x="1739" y="8337"/>
                    <a:pt x="3703" y="13279"/>
                    <a:pt x="5703" y="18160"/>
                  </a:cubicBezTo>
                  <a:cubicBezTo>
                    <a:pt x="5759" y="18294"/>
                    <a:pt x="5888" y="18376"/>
                    <a:pt x="6022" y="18376"/>
                  </a:cubicBezTo>
                  <a:cubicBezTo>
                    <a:pt x="6031" y="18376"/>
                    <a:pt x="6040" y="18375"/>
                    <a:pt x="6049" y="18374"/>
                  </a:cubicBezTo>
                  <a:lnTo>
                    <a:pt x="7823" y="18184"/>
                  </a:lnTo>
                  <a:cubicBezTo>
                    <a:pt x="7978" y="18160"/>
                    <a:pt x="8109" y="18041"/>
                    <a:pt x="8120" y="17874"/>
                  </a:cubicBezTo>
                  <a:cubicBezTo>
                    <a:pt x="8335" y="15886"/>
                    <a:pt x="8430" y="13755"/>
                    <a:pt x="8490" y="11588"/>
                  </a:cubicBezTo>
                  <a:cubicBezTo>
                    <a:pt x="8496" y="11374"/>
                    <a:pt x="8663" y="11252"/>
                    <a:pt x="8830" y="11252"/>
                  </a:cubicBezTo>
                  <a:cubicBezTo>
                    <a:pt x="8951" y="11252"/>
                    <a:pt x="9072" y="11317"/>
                    <a:pt x="9132" y="11457"/>
                  </a:cubicBezTo>
                  <a:cubicBezTo>
                    <a:pt x="9906" y="13207"/>
                    <a:pt x="10716" y="15005"/>
                    <a:pt x="11609" y="16743"/>
                  </a:cubicBezTo>
                  <a:cubicBezTo>
                    <a:pt x="11675" y="16865"/>
                    <a:pt x="11793" y="16935"/>
                    <a:pt x="11924" y="16935"/>
                  </a:cubicBezTo>
                  <a:cubicBezTo>
                    <a:pt x="11934" y="16935"/>
                    <a:pt x="11944" y="16935"/>
                    <a:pt x="11954" y="16934"/>
                  </a:cubicBezTo>
                  <a:lnTo>
                    <a:pt x="13740" y="16731"/>
                  </a:lnTo>
                  <a:cubicBezTo>
                    <a:pt x="13895" y="16719"/>
                    <a:pt x="14026" y="16588"/>
                    <a:pt x="14038" y="16434"/>
                  </a:cubicBezTo>
                  <a:cubicBezTo>
                    <a:pt x="14574" y="11350"/>
                    <a:pt x="14859" y="5301"/>
                    <a:pt x="14764" y="325"/>
                  </a:cubicBezTo>
                  <a:cubicBezTo>
                    <a:pt x="14764" y="137"/>
                    <a:pt x="14611" y="0"/>
                    <a:pt x="14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1" name="Google Shape;551;p14"/>
            <p:cNvSpPr/>
            <p:nvPr/>
          </p:nvSpPr>
          <p:spPr>
            <a:xfrm>
              <a:off x="1793519" y="3111492"/>
              <a:ext cx="517540" cy="710844"/>
            </a:xfrm>
            <a:custGeom>
              <a:avLst/>
              <a:gdLst/>
              <a:ahLst/>
              <a:cxnLst/>
              <a:rect l="l" t="t" r="r" b="b"/>
              <a:pathLst>
                <a:path w="8704" h="11955" extrusionOk="0">
                  <a:moveTo>
                    <a:pt x="3894" y="2255"/>
                  </a:moveTo>
                  <a:cubicBezTo>
                    <a:pt x="4609" y="2255"/>
                    <a:pt x="5095" y="3704"/>
                    <a:pt x="5311" y="4850"/>
                  </a:cubicBezTo>
                  <a:cubicBezTo>
                    <a:pt x="5692" y="6790"/>
                    <a:pt x="5715" y="9529"/>
                    <a:pt x="4989" y="9672"/>
                  </a:cubicBezTo>
                  <a:cubicBezTo>
                    <a:pt x="4932" y="9682"/>
                    <a:pt x="4874" y="9688"/>
                    <a:pt x="4816" y="9688"/>
                  </a:cubicBezTo>
                  <a:cubicBezTo>
                    <a:pt x="4264" y="9688"/>
                    <a:pt x="3663" y="9181"/>
                    <a:pt x="3287" y="7243"/>
                  </a:cubicBezTo>
                  <a:cubicBezTo>
                    <a:pt x="2977" y="5636"/>
                    <a:pt x="2846" y="2445"/>
                    <a:pt x="3787" y="2266"/>
                  </a:cubicBezTo>
                  <a:cubicBezTo>
                    <a:pt x="3823" y="2259"/>
                    <a:pt x="3859" y="2255"/>
                    <a:pt x="3894" y="2255"/>
                  </a:cubicBezTo>
                  <a:close/>
                  <a:moveTo>
                    <a:pt x="4103" y="0"/>
                  </a:moveTo>
                  <a:cubicBezTo>
                    <a:pt x="3866" y="0"/>
                    <a:pt x="3618" y="24"/>
                    <a:pt x="3358" y="75"/>
                  </a:cubicBezTo>
                  <a:cubicBezTo>
                    <a:pt x="286" y="671"/>
                    <a:pt x="0" y="5028"/>
                    <a:pt x="501" y="7564"/>
                  </a:cubicBezTo>
                  <a:cubicBezTo>
                    <a:pt x="1158" y="10952"/>
                    <a:pt x="2741" y="11955"/>
                    <a:pt x="4426" y="11955"/>
                  </a:cubicBezTo>
                  <a:cubicBezTo>
                    <a:pt x="4755" y="11955"/>
                    <a:pt x="5087" y="11917"/>
                    <a:pt x="5418" y="11851"/>
                  </a:cubicBezTo>
                  <a:cubicBezTo>
                    <a:pt x="8121" y="11327"/>
                    <a:pt x="8704" y="7600"/>
                    <a:pt x="8109" y="4540"/>
                  </a:cubicBezTo>
                  <a:cubicBezTo>
                    <a:pt x="7718" y="2512"/>
                    <a:pt x="6518" y="0"/>
                    <a:pt x="4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2" name="Google Shape;552;p14"/>
            <p:cNvSpPr/>
            <p:nvPr/>
          </p:nvSpPr>
          <p:spPr>
            <a:xfrm>
              <a:off x="2253670" y="2905527"/>
              <a:ext cx="712925" cy="806099"/>
            </a:xfrm>
            <a:custGeom>
              <a:avLst/>
              <a:gdLst/>
              <a:ahLst/>
              <a:cxnLst/>
              <a:rect l="l" t="t" r="r" b="b"/>
              <a:pathLst>
                <a:path w="11990" h="13557" extrusionOk="0">
                  <a:moveTo>
                    <a:pt x="11650" y="1"/>
                  </a:moveTo>
                  <a:cubicBezTo>
                    <a:pt x="11637" y="1"/>
                    <a:pt x="11623" y="2"/>
                    <a:pt x="11609" y="3"/>
                  </a:cubicBezTo>
                  <a:lnTo>
                    <a:pt x="9704" y="194"/>
                  </a:lnTo>
                  <a:cubicBezTo>
                    <a:pt x="9537" y="206"/>
                    <a:pt x="9406" y="360"/>
                    <a:pt x="9406" y="527"/>
                  </a:cubicBezTo>
                  <a:cubicBezTo>
                    <a:pt x="9406" y="2944"/>
                    <a:pt x="9383" y="5135"/>
                    <a:pt x="9299" y="7314"/>
                  </a:cubicBezTo>
                  <a:cubicBezTo>
                    <a:pt x="9293" y="7522"/>
                    <a:pt x="9126" y="7640"/>
                    <a:pt x="8958" y="7640"/>
                  </a:cubicBezTo>
                  <a:cubicBezTo>
                    <a:pt x="8830" y="7640"/>
                    <a:pt x="8701" y="7571"/>
                    <a:pt x="8644" y="7421"/>
                  </a:cubicBezTo>
                  <a:cubicBezTo>
                    <a:pt x="8073" y="5849"/>
                    <a:pt x="7573" y="4266"/>
                    <a:pt x="7085" y="2480"/>
                  </a:cubicBezTo>
                  <a:cubicBezTo>
                    <a:pt x="7040" y="2333"/>
                    <a:pt x="6898" y="2229"/>
                    <a:pt x="6751" y="2229"/>
                  </a:cubicBezTo>
                  <a:cubicBezTo>
                    <a:pt x="6743" y="2229"/>
                    <a:pt x="6735" y="2229"/>
                    <a:pt x="6728" y="2230"/>
                  </a:cubicBezTo>
                  <a:lnTo>
                    <a:pt x="5465" y="2361"/>
                  </a:lnTo>
                  <a:cubicBezTo>
                    <a:pt x="5299" y="2373"/>
                    <a:pt x="5168" y="2527"/>
                    <a:pt x="5168" y="2694"/>
                  </a:cubicBezTo>
                  <a:cubicBezTo>
                    <a:pt x="5156" y="4766"/>
                    <a:pt x="5132" y="6647"/>
                    <a:pt x="5049" y="8552"/>
                  </a:cubicBezTo>
                  <a:cubicBezTo>
                    <a:pt x="5042" y="8757"/>
                    <a:pt x="4874" y="8874"/>
                    <a:pt x="4707" y="8874"/>
                  </a:cubicBezTo>
                  <a:cubicBezTo>
                    <a:pt x="4574" y="8874"/>
                    <a:pt x="4442" y="8799"/>
                    <a:pt x="4394" y="8635"/>
                  </a:cubicBezTo>
                  <a:cubicBezTo>
                    <a:pt x="3822" y="6837"/>
                    <a:pt x="3322" y="5016"/>
                    <a:pt x="2763" y="2956"/>
                  </a:cubicBezTo>
                  <a:cubicBezTo>
                    <a:pt x="2718" y="2809"/>
                    <a:pt x="2576" y="2705"/>
                    <a:pt x="2419" y="2705"/>
                  </a:cubicBezTo>
                  <a:cubicBezTo>
                    <a:pt x="2411" y="2705"/>
                    <a:pt x="2402" y="2705"/>
                    <a:pt x="2394" y="2706"/>
                  </a:cubicBezTo>
                  <a:lnTo>
                    <a:pt x="358" y="2896"/>
                  </a:lnTo>
                  <a:cubicBezTo>
                    <a:pt x="143" y="2920"/>
                    <a:pt x="1" y="3123"/>
                    <a:pt x="60" y="3325"/>
                  </a:cubicBezTo>
                  <a:cubicBezTo>
                    <a:pt x="858" y="6087"/>
                    <a:pt x="2096" y="9373"/>
                    <a:pt x="3751" y="13350"/>
                  </a:cubicBezTo>
                  <a:cubicBezTo>
                    <a:pt x="3804" y="13467"/>
                    <a:pt x="3925" y="13556"/>
                    <a:pt x="4052" y="13556"/>
                  </a:cubicBezTo>
                  <a:cubicBezTo>
                    <a:pt x="4067" y="13556"/>
                    <a:pt x="4081" y="13555"/>
                    <a:pt x="4096" y="13552"/>
                  </a:cubicBezTo>
                  <a:lnTo>
                    <a:pt x="6073" y="13386"/>
                  </a:lnTo>
                  <a:cubicBezTo>
                    <a:pt x="6239" y="13374"/>
                    <a:pt x="6358" y="13243"/>
                    <a:pt x="6382" y="13088"/>
                  </a:cubicBezTo>
                  <a:cubicBezTo>
                    <a:pt x="6549" y="11695"/>
                    <a:pt x="6692" y="10481"/>
                    <a:pt x="6799" y="9350"/>
                  </a:cubicBezTo>
                  <a:cubicBezTo>
                    <a:pt x="6813" y="9153"/>
                    <a:pt x="6973" y="9041"/>
                    <a:pt x="7135" y="9041"/>
                  </a:cubicBezTo>
                  <a:cubicBezTo>
                    <a:pt x="7258" y="9041"/>
                    <a:pt x="7381" y="9104"/>
                    <a:pt x="7442" y="9242"/>
                  </a:cubicBezTo>
                  <a:cubicBezTo>
                    <a:pt x="7859" y="10243"/>
                    <a:pt x="8323" y="11278"/>
                    <a:pt x="8811" y="12374"/>
                  </a:cubicBezTo>
                  <a:cubicBezTo>
                    <a:pt x="8864" y="12490"/>
                    <a:pt x="8973" y="12568"/>
                    <a:pt x="9104" y="12568"/>
                  </a:cubicBezTo>
                  <a:cubicBezTo>
                    <a:pt x="9121" y="12568"/>
                    <a:pt x="9139" y="12567"/>
                    <a:pt x="9156" y="12564"/>
                  </a:cubicBezTo>
                  <a:lnTo>
                    <a:pt x="10883" y="12386"/>
                  </a:lnTo>
                  <a:cubicBezTo>
                    <a:pt x="11038" y="12362"/>
                    <a:pt x="11169" y="12243"/>
                    <a:pt x="11180" y="12076"/>
                  </a:cubicBezTo>
                  <a:cubicBezTo>
                    <a:pt x="11633" y="7778"/>
                    <a:pt x="11919" y="3694"/>
                    <a:pt x="11978" y="337"/>
                  </a:cubicBezTo>
                  <a:cubicBezTo>
                    <a:pt x="11989" y="148"/>
                    <a:pt x="11835" y="1"/>
                    <a:pt x="116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3" name="Google Shape;553;p14"/>
            <p:cNvSpPr/>
            <p:nvPr/>
          </p:nvSpPr>
          <p:spPr>
            <a:xfrm>
              <a:off x="3011889" y="2542530"/>
              <a:ext cx="335592" cy="1030799"/>
            </a:xfrm>
            <a:custGeom>
              <a:avLst/>
              <a:gdLst/>
              <a:ahLst/>
              <a:cxnLst/>
              <a:rect l="l" t="t" r="r" b="b"/>
              <a:pathLst>
                <a:path w="5644" h="17336" extrusionOk="0">
                  <a:moveTo>
                    <a:pt x="3191" y="0"/>
                  </a:moveTo>
                  <a:lnTo>
                    <a:pt x="345" y="12"/>
                  </a:lnTo>
                  <a:cubicBezTo>
                    <a:pt x="155" y="12"/>
                    <a:pt x="0" y="179"/>
                    <a:pt x="12" y="369"/>
                  </a:cubicBezTo>
                  <a:cubicBezTo>
                    <a:pt x="143" y="2405"/>
                    <a:pt x="381" y="4429"/>
                    <a:pt x="786" y="6477"/>
                  </a:cubicBezTo>
                  <a:cubicBezTo>
                    <a:pt x="1155" y="8394"/>
                    <a:pt x="1691" y="10347"/>
                    <a:pt x="2334" y="12347"/>
                  </a:cubicBezTo>
                  <a:cubicBezTo>
                    <a:pt x="2379" y="12483"/>
                    <a:pt x="2510" y="12586"/>
                    <a:pt x="2655" y="12586"/>
                  </a:cubicBezTo>
                  <a:cubicBezTo>
                    <a:pt x="2663" y="12586"/>
                    <a:pt x="2671" y="12586"/>
                    <a:pt x="2679" y="12585"/>
                  </a:cubicBezTo>
                  <a:lnTo>
                    <a:pt x="3977" y="12490"/>
                  </a:lnTo>
                  <a:cubicBezTo>
                    <a:pt x="4167" y="12478"/>
                    <a:pt x="4310" y="12299"/>
                    <a:pt x="4286" y="12109"/>
                  </a:cubicBezTo>
                  <a:cubicBezTo>
                    <a:pt x="3715" y="7918"/>
                    <a:pt x="3346" y="4001"/>
                    <a:pt x="3524" y="357"/>
                  </a:cubicBezTo>
                  <a:cubicBezTo>
                    <a:pt x="3536" y="167"/>
                    <a:pt x="3381" y="0"/>
                    <a:pt x="3191" y="0"/>
                  </a:cubicBezTo>
                  <a:close/>
                  <a:moveTo>
                    <a:pt x="4775" y="13643"/>
                  </a:moveTo>
                  <a:cubicBezTo>
                    <a:pt x="4763" y="13643"/>
                    <a:pt x="4751" y="13644"/>
                    <a:pt x="4739" y="13645"/>
                  </a:cubicBezTo>
                  <a:lnTo>
                    <a:pt x="2548" y="13835"/>
                  </a:lnTo>
                  <a:cubicBezTo>
                    <a:pt x="2334" y="13859"/>
                    <a:pt x="2191" y="14062"/>
                    <a:pt x="2250" y="14264"/>
                  </a:cubicBezTo>
                  <a:cubicBezTo>
                    <a:pt x="2298" y="14454"/>
                    <a:pt x="2346" y="14633"/>
                    <a:pt x="2381" y="14800"/>
                  </a:cubicBezTo>
                  <a:cubicBezTo>
                    <a:pt x="2536" y="15609"/>
                    <a:pt x="2655" y="16240"/>
                    <a:pt x="2643" y="17002"/>
                  </a:cubicBezTo>
                  <a:cubicBezTo>
                    <a:pt x="2643" y="17193"/>
                    <a:pt x="2786" y="17336"/>
                    <a:pt x="2977" y="17336"/>
                  </a:cubicBezTo>
                  <a:lnTo>
                    <a:pt x="5239" y="17336"/>
                  </a:lnTo>
                  <a:cubicBezTo>
                    <a:pt x="5417" y="17336"/>
                    <a:pt x="5560" y="17205"/>
                    <a:pt x="5584" y="17038"/>
                  </a:cubicBezTo>
                  <a:cubicBezTo>
                    <a:pt x="5644" y="16478"/>
                    <a:pt x="5608" y="15728"/>
                    <a:pt x="5477" y="15074"/>
                  </a:cubicBezTo>
                  <a:cubicBezTo>
                    <a:pt x="5382" y="14585"/>
                    <a:pt x="5298" y="14157"/>
                    <a:pt x="5048" y="13776"/>
                  </a:cubicBezTo>
                  <a:cubicBezTo>
                    <a:pt x="4984" y="13690"/>
                    <a:pt x="4881" y="13643"/>
                    <a:pt x="4775" y="1364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4" name="Google Shape;554;p14"/>
            <p:cNvSpPr/>
            <p:nvPr/>
          </p:nvSpPr>
          <p:spPr>
            <a:xfrm>
              <a:off x="875355" y="2880792"/>
              <a:ext cx="883576" cy="1092756"/>
            </a:xfrm>
            <a:custGeom>
              <a:avLst/>
              <a:gdLst/>
              <a:ahLst/>
              <a:cxnLst/>
              <a:rect l="l" t="t" r="r" b="b"/>
              <a:pathLst>
                <a:path w="14860" h="18378" extrusionOk="0">
                  <a:moveTo>
                    <a:pt x="14434" y="0"/>
                  </a:moveTo>
                  <a:cubicBezTo>
                    <a:pt x="14421" y="0"/>
                    <a:pt x="14408" y="1"/>
                    <a:pt x="14395" y="2"/>
                  </a:cubicBezTo>
                  <a:lnTo>
                    <a:pt x="11954" y="276"/>
                  </a:lnTo>
                  <a:cubicBezTo>
                    <a:pt x="11763" y="288"/>
                    <a:pt x="11632" y="443"/>
                    <a:pt x="11644" y="622"/>
                  </a:cubicBezTo>
                  <a:cubicBezTo>
                    <a:pt x="11894" y="4313"/>
                    <a:pt x="11787" y="8289"/>
                    <a:pt x="11656" y="11992"/>
                  </a:cubicBezTo>
                  <a:lnTo>
                    <a:pt x="11537" y="12040"/>
                  </a:lnTo>
                  <a:cubicBezTo>
                    <a:pt x="10501" y="8646"/>
                    <a:pt x="9466" y="5479"/>
                    <a:pt x="8811" y="3146"/>
                  </a:cubicBezTo>
                  <a:cubicBezTo>
                    <a:pt x="8766" y="2988"/>
                    <a:pt x="8636" y="2895"/>
                    <a:pt x="8481" y="2895"/>
                  </a:cubicBezTo>
                  <a:cubicBezTo>
                    <a:pt x="8472" y="2895"/>
                    <a:pt x="8463" y="2895"/>
                    <a:pt x="8453" y="2896"/>
                  </a:cubicBezTo>
                  <a:lnTo>
                    <a:pt x="6656" y="3086"/>
                  </a:lnTo>
                  <a:cubicBezTo>
                    <a:pt x="6477" y="3098"/>
                    <a:pt x="6346" y="3265"/>
                    <a:pt x="6358" y="3443"/>
                  </a:cubicBezTo>
                  <a:cubicBezTo>
                    <a:pt x="6560" y="6634"/>
                    <a:pt x="6501" y="9837"/>
                    <a:pt x="6429" y="13004"/>
                  </a:cubicBezTo>
                  <a:lnTo>
                    <a:pt x="6322" y="13052"/>
                  </a:lnTo>
                  <a:cubicBezTo>
                    <a:pt x="5048" y="9075"/>
                    <a:pt x="3905" y="5408"/>
                    <a:pt x="3108" y="2681"/>
                  </a:cubicBezTo>
                  <a:cubicBezTo>
                    <a:pt x="3063" y="2535"/>
                    <a:pt x="2922" y="2442"/>
                    <a:pt x="2776" y="2442"/>
                  </a:cubicBezTo>
                  <a:cubicBezTo>
                    <a:pt x="2768" y="2442"/>
                    <a:pt x="2759" y="2443"/>
                    <a:pt x="2750" y="2443"/>
                  </a:cubicBezTo>
                  <a:lnTo>
                    <a:pt x="357" y="2705"/>
                  </a:lnTo>
                  <a:cubicBezTo>
                    <a:pt x="143" y="2729"/>
                    <a:pt x="0" y="2943"/>
                    <a:pt x="71" y="3146"/>
                  </a:cubicBezTo>
                  <a:cubicBezTo>
                    <a:pt x="1738" y="8349"/>
                    <a:pt x="3703" y="13290"/>
                    <a:pt x="5703" y="18171"/>
                  </a:cubicBezTo>
                  <a:cubicBezTo>
                    <a:pt x="5756" y="18298"/>
                    <a:pt x="5874" y="18378"/>
                    <a:pt x="6000" y="18378"/>
                  </a:cubicBezTo>
                  <a:cubicBezTo>
                    <a:pt x="6016" y="18378"/>
                    <a:pt x="6032" y="18376"/>
                    <a:pt x="6048" y="18374"/>
                  </a:cubicBezTo>
                  <a:lnTo>
                    <a:pt x="7822" y="18183"/>
                  </a:lnTo>
                  <a:cubicBezTo>
                    <a:pt x="7977" y="18171"/>
                    <a:pt x="8108" y="18040"/>
                    <a:pt x="8120" y="17886"/>
                  </a:cubicBezTo>
                  <a:cubicBezTo>
                    <a:pt x="8334" y="15885"/>
                    <a:pt x="8430" y="13754"/>
                    <a:pt x="8489" y="11587"/>
                  </a:cubicBezTo>
                  <a:cubicBezTo>
                    <a:pt x="8496" y="11379"/>
                    <a:pt x="8664" y="11260"/>
                    <a:pt x="8832" y="11260"/>
                  </a:cubicBezTo>
                  <a:cubicBezTo>
                    <a:pt x="8952" y="11260"/>
                    <a:pt x="9072" y="11322"/>
                    <a:pt x="9132" y="11456"/>
                  </a:cubicBezTo>
                  <a:cubicBezTo>
                    <a:pt x="9906" y="13218"/>
                    <a:pt x="10716" y="15004"/>
                    <a:pt x="11609" y="16755"/>
                  </a:cubicBezTo>
                  <a:cubicBezTo>
                    <a:pt x="11675" y="16865"/>
                    <a:pt x="11792" y="16934"/>
                    <a:pt x="11923" y="16934"/>
                  </a:cubicBezTo>
                  <a:cubicBezTo>
                    <a:pt x="11933" y="16934"/>
                    <a:pt x="11944" y="16934"/>
                    <a:pt x="11954" y="16933"/>
                  </a:cubicBezTo>
                  <a:lnTo>
                    <a:pt x="13740" y="16743"/>
                  </a:lnTo>
                  <a:cubicBezTo>
                    <a:pt x="13895" y="16719"/>
                    <a:pt x="14026" y="16600"/>
                    <a:pt x="14038" y="16445"/>
                  </a:cubicBezTo>
                  <a:cubicBezTo>
                    <a:pt x="14573" y="11361"/>
                    <a:pt x="14859" y="5301"/>
                    <a:pt x="14764" y="336"/>
                  </a:cubicBezTo>
                  <a:cubicBezTo>
                    <a:pt x="14764" y="147"/>
                    <a:pt x="14609" y="0"/>
                    <a:pt x="14434"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5" name="Google Shape;555;p14"/>
            <p:cNvSpPr/>
            <p:nvPr/>
          </p:nvSpPr>
          <p:spPr>
            <a:xfrm>
              <a:off x="1833891" y="3131470"/>
              <a:ext cx="517540" cy="711142"/>
            </a:xfrm>
            <a:custGeom>
              <a:avLst/>
              <a:gdLst/>
              <a:ahLst/>
              <a:cxnLst/>
              <a:rect l="l" t="t" r="r" b="b"/>
              <a:pathLst>
                <a:path w="8704" h="11960" extrusionOk="0">
                  <a:moveTo>
                    <a:pt x="3887" y="2254"/>
                  </a:moveTo>
                  <a:cubicBezTo>
                    <a:pt x="4606" y="2254"/>
                    <a:pt x="5095" y="3697"/>
                    <a:pt x="5322" y="4847"/>
                  </a:cubicBezTo>
                  <a:cubicBezTo>
                    <a:pt x="5691" y="6800"/>
                    <a:pt x="5715" y="9526"/>
                    <a:pt x="4989" y="9669"/>
                  </a:cubicBezTo>
                  <a:cubicBezTo>
                    <a:pt x="4928" y="9681"/>
                    <a:pt x="4867" y="9688"/>
                    <a:pt x="4805" y="9688"/>
                  </a:cubicBezTo>
                  <a:cubicBezTo>
                    <a:pt x="4258" y="9688"/>
                    <a:pt x="3672" y="9165"/>
                    <a:pt x="3298" y="7240"/>
                  </a:cubicBezTo>
                  <a:cubicBezTo>
                    <a:pt x="2977" y="5645"/>
                    <a:pt x="2846" y="2454"/>
                    <a:pt x="3786" y="2263"/>
                  </a:cubicBezTo>
                  <a:cubicBezTo>
                    <a:pt x="3820" y="2257"/>
                    <a:pt x="3854" y="2254"/>
                    <a:pt x="3887" y="2254"/>
                  </a:cubicBezTo>
                  <a:close/>
                  <a:moveTo>
                    <a:pt x="4092" y="0"/>
                  </a:moveTo>
                  <a:cubicBezTo>
                    <a:pt x="3858" y="0"/>
                    <a:pt x="3614" y="24"/>
                    <a:pt x="3358" y="73"/>
                  </a:cubicBezTo>
                  <a:cubicBezTo>
                    <a:pt x="286" y="680"/>
                    <a:pt x="0" y="5026"/>
                    <a:pt x="500" y="7562"/>
                  </a:cubicBezTo>
                  <a:cubicBezTo>
                    <a:pt x="1160" y="10961"/>
                    <a:pt x="2752" y="11959"/>
                    <a:pt x="4444" y="11959"/>
                  </a:cubicBezTo>
                  <a:cubicBezTo>
                    <a:pt x="4766" y="11959"/>
                    <a:pt x="5093" y="11923"/>
                    <a:pt x="5417" y="11860"/>
                  </a:cubicBezTo>
                  <a:cubicBezTo>
                    <a:pt x="8120" y="11336"/>
                    <a:pt x="8704" y="7609"/>
                    <a:pt x="8108" y="4549"/>
                  </a:cubicBezTo>
                  <a:cubicBezTo>
                    <a:pt x="7717" y="2508"/>
                    <a:pt x="6514" y="0"/>
                    <a:pt x="409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6" name="Google Shape;556;p14"/>
            <p:cNvSpPr/>
            <p:nvPr/>
          </p:nvSpPr>
          <p:spPr>
            <a:xfrm>
              <a:off x="2294043" y="2925445"/>
              <a:ext cx="712925" cy="806515"/>
            </a:xfrm>
            <a:custGeom>
              <a:avLst/>
              <a:gdLst/>
              <a:ahLst/>
              <a:cxnLst/>
              <a:rect l="l" t="t" r="r" b="b"/>
              <a:pathLst>
                <a:path w="11990" h="13564" extrusionOk="0">
                  <a:moveTo>
                    <a:pt x="11631" y="1"/>
                  </a:moveTo>
                  <a:cubicBezTo>
                    <a:pt x="11623" y="1"/>
                    <a:pt x="11616" y="1"/>
                    <a:pt x="11609" y="2"/>
                  </a:cubicBezTo>
                  <a:lnTo>
                    <a:pt x="9704" y="192"/>
                  </a:lnTo>
                  <a:cubicBezTo>
                    <a:pt x="9537" y="216"/>
                    <a:pt x="9406" y="359"/>
                    <a:pt x="9406" y="537"/>
                  </a:cubicBezTo>
                  <a:cubicBezTo>
                    <a:pt x="9406" y="2954"/>
                    <a:pt x="9382" y="5133"/>
                    <a:pt x="9299" y="7324"/>
                  </a:cubicBezTo>
                  <a:cubicBezTo>
                    <a:pt x="9292" y="7531"/>
                    <a:pt x="9128" y="7648"/>
                    <a:pt x="8963" y="7648"/>
                  </a:cubicBezTo>
                  <a:cubicBezTo>
                    <a:pt x="8833" y="7648"/>
                    <a:pt x="8702" y="7576"/>
                    <a:pt x="8644" y="7419"/>
                  </a:cubicBezTo>
                  <a:cubicBezTo>
                    <a:pt x="8073" y="5847"/>
                    <a:pt x="7573" y="4264"/>
                    <a:pt x="7084" y="2490"/>
                  </a:cubicBezTo>
                  <a:cubicBezTo>
                    <a:pt x="7041" y="2339"/>
                    <a:pt x="6920" y="2237"/>
                    <a:pt x="6773" y="2237"/>
                  </a:cubicBezTo>
                  <a:cubicBezTo>
                    <a:pt x="6758" y="2237"/>
                    <a:pt x="6743" y="2238"/>
                    <a:pt x="6727" y="2240"/>
                  </a:cubicBezTo>
                  <a:lnTo>
                    <a:pt x="5465" y="2359"/>
                  </a:lnTo>
                  <a:cubicBezTo>
                    <a:pt x="5298" y="2383"/>
                    <a:pt x="5167" y="2526"/>
                    <a:pt x="5167" y="2704"/>
                  </a:cubicBezTo>
                  <a:cubicBezTo>
                    <a:pt x="5156" y="4764"/>
                    <a:pt x="5132" y="6657"/>
                    <a:pt x="5048" y="8550"/>
                  </a:cubicBezTo>
                  <a:cubicBezTo>
                    <a:pt x="5042" y="8762"/>
                    <a:pt x="4873" y="8878"/>
                    <a:pt x="4706" y="8878"/>
                  </a:cubicBezTo>
                  <a:cubicBezTo>
                    <a:pt x="4573" y="8878"/>
                    <a:pt x="4441" y="8804"/>
                    <a:pt x="4394" y="8645"/>
                  </a:cubicBezTo>
                  <a:cubicBezTo>
                    <a:pt x="3822" y="6848"/>
                    <a:pt x="3322" y="5026"/>
                    <a:pt x="2762" y="2966"/>
                  </a:cubicBezTo>
                  <a:cubicBezTo>
                    <a:pt x="2719" y="2815"/>
                    <a:pt x="2588" y="2713"/>
                    <a:pt x="2448" y="2713"/>
                  </a:cubicBezTo>
                  <a:cubicBezTo>
                    <a:pt x="2434" y="2713"/>
                    <a:pt x="2420" y="2714"/>
                    <a:pt x="2405" y="2716"/>
                  </a:cubicBezTo>
                  <a:lnTo>
                    <a:pt x="357" y="2907"/>
                  </a:lnTo>
                  <a:cubicBezTo>
                    <a:pt x="143" y="2930"/>
                    <a:pt x="0" y="3133"/>
                    <a:pt x="60" y="3335"/>
                  </a:cubicBezTo>
                  <a:cubicBezTo>
                    <a:pt x="857" y="6098"/>
                    <a:pt x="2108" y="9384"/>
                    <a:pt x="3763" y="13360"/>
                  </a:cubicBezTo>
                  <a:cubicBezTo>
                    <a:pt x="3807" y="13483"/>
                    <a:pt x="3935" y="13564"/>
                    <a:pt x="4069" y="13564"/>
                  </a:cubicBezTo>
                  <a:cubicBezTo>
                    <a:pt x="4078" y="13564"/>
                    <a:pt x="4087" y="13563"/>
                    <a:pt x="4096" y="13563"/>
                  </a:cubicBezTo>
                  <a:lnTo>
                    <a:pt x="6072" y="13396"/>
                  </a:lnTo>
                  <a:cubicBezTo>
                    <a:pt x="6239" y="13372"/>
                    <a:pt x="6358" y="13253"/>
                    <a:pt x="6382" y="13098"/>
                  </a:cubicBezTo>
                  <a:cubicBezTo>
                    <a:pt x="6549" y="11705"/>
                    <a:pt x="6691" y="10491"/>
                    <a:pt x="6799" y="9360"/>
                  </a:cubicBezTo>
                  <a:cubicBezTo>
                    <a:pt x="6819" y="9158"/>
                    <a:pt x="6976" y="9047"/>
                    <a:pt x="7134" y="9047"/>
                  </a:cubicBezTo>
                  <a:cubicBezTo>
                    <a:pt x="7257" y="9047"/>
                    <a:pt x="7379" y="9113"/>
                    <a:pt x="7442" y="9253"/>
                  </a:cubicBezTo>
                  <a:cubicBezTo>
                    <a:pt x="7870" y="10241"/>
                    <a:pt x="8323" y="11289"/>
                    <a:pt x="8811" y="12372"/>
                  </a:cubicBezTo>
                  <a:cubicBezTo>
                    <a:pt x="8867" y="12495"/>
                    <a:pt x="8985" y="12576"/>
                    <a:pt x="9127" y="12576"/>
                  </a:cubicBezTo>
                  <a:cubicBezTo>
                    <a:pt x="9137" y="12576"/>
                    <a:pt x="9146" y="12575"/>
                    <a:pt x="9156" y="12575"/>
                  </a:cubicBezTo>
                  <a:lnTo>
                    <a:pt x="10882" y="12384"/>
                  </a:lnTo>
                  <a:cubicBezTo>
                    <a:pt x="11037" y="12372"/>
                    <a:pt x="11168" y="12241"/>
                    <a:pt x="11180" y="12086"/>
                  </a:cubicBezTo>
                  <a:cubicBezTo>
                    <a:pt x="11633" y="7788"/>
                    <a:pt x="11918" y="3704"/>
                    <a:pt x="11978" y="347"/>
                  </a:cubicBezTo>
                  <a:cubicBezTo>
                    <a:pt x="11989" y="152"/>
                    <a:pt x="11824" y="1"/>
                    <a:pt x="11631" y="1"/>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7" name="Google Shape;557;p14"/>
            <p:cNvSpPr/>
            <p:nvPr/>
          </p:nvSpPr>
          <p:spPr>
            <a:xfrm>
              <a:off x="3052202" y="2563044"/>
              <a:ext cx="336365" cy="1030858"/>
            </a:xfrm>
            <a:custGeom>
              <a:avLst/>
              <a:gdLst/>
              <a:ahLst/>
              <a:cxnLst/>
              <a:rect l="l" t="t" r="r" b="b"/>
              <a:pathLst>
                <a:path w="5657" h="17337" extrusionOk="0">
                  <a:moveTo>
                    <a:pt x="3192" y="1"/>
                  </a:moveTo>
                  <a:lnTo>
                    <a:pt x="346" y="12"/>
                  </a:lnTo>
                  <a:cubicBezTo>
                    <a:pt x="156" y="12"/>
                    <a:pt x="1" y="167"/>
                    <a:pt x="13" y="370"/>
                  </a:cubicBezTo>
                  <a:cubicBezTo>
                    <a:pt x="144" y="2394"/>
                    <a:pt x="382" y="4418"/>
                    <a:pt x="787" y="6466"/>
                  </a:cubicBezTo>
                  <a:cubicBezTo>
                    <a:pt x="1156" y="8383"/>
                    <a:pt x="1691" y="10335"/>
                    <a:pt x="2334" y="12335"/>
                  </a:cubicBezTo>
                  <a:cubicBezTo>
                    <a:pt x="2379" y="12481"/>
                    <a:pt x="2509" y="12575"/>
                    <a:pt x="2654" y="12575"/>
                  </a:cubicBezTo>
                  <a:cubicBezTo>
                    <a:pt x="2662" y="12575"/>
                    <a:pt x="2671" y="12574"/>
                    <a:pt x="2680" y="12574"/>
                  </a:cubicBezTo>
                  <a:lnTo>
                    <a:pt x="3977" y="12490"/>
                  </a:lnTo>
                  <a:cubicBezTo>
                    <a:pt x="4168" y="12478"/>
                    <a:pt x="4311" y="12300"/>
                    <a:pt x="4287" y="12109"/>
                  </a:cubicBezTo>
                  <a:cubicBezTo>
                    <a:pt x="3716" y="7906"/>
                    <a:pt x="3346" y="4001"/>
                    <a:pt x="3525" y="346"/>
                  </a:cubicBezTo>
                  <a:cubicBezTo>
                    <a:pt x="3537" y="155"/>
                    <a:pt x="3382" y="1"/>
                    <a:pt x="3192" y="1"/>
                  </a:cubicBezTo>
                  <a:close/>
                  <a:moveTo>
                    <a:pt x="4775" y="13631"/>
                  </a:moveTo>
                  <a:cubicBezTo>
                    <a:pt x="4764" y="13631"/>
                    <a:pt x="4751" y="13632"/>
                    <a:pt x="4739" y="13633"/>
                  </a:cubicBezTo>
                  <a:lnTo>
                    <a:pt x="2549" y="13836"/>
                  </a:lnTo>
                  <a:cubicBezTo>
                    <a:pt x="2334" y="13847"/>
                    <a:pt x="2203" y="14050"/>
                    <a:pt x="2251" y="14252"/>
                  </a:cubicBezTo>
                  <a:cubicBezTo>
                    <a:pt x="2299" y="14443"/>
                    <a:pt x="2346" y="14633"/>
                    <a:pt x="2382" y="14800"/>
                  </a:cubicBezTo>
                  <a:cubicBezTo>
                    <a:pt x="2537" y="15598"/>
                    <a:pt x="2656" y="16241"/>
                    <a:pt x="2644" y="17003"/>
                  </a:cubicBezTo>
                  <a:cubicBezTo>
                    <a:pt x="2644" y="17181"/>
                    <a:pt x="2799" y="17336"/>
                    <a:pt x="2977" y="17336"/>
                  </a:cubicBezTo>
                  <a:lnTo>
                    <a:pt x="5240" y="17336"/>
                  </a:lnTo>
                  <a:cubicBezTo>
                    <a:pt x="5418" y="17336"/>
                    <a:pt x="5561" y="17205"/>
                    <a:pt x="5585" y="17038"/>
                  </a:cubicBezTo>
                  <a:cubicBezTo>
                    <a:pt x="5656" y="16467"/>
                    <a:pt x="5609" y="15729"/>
                    <a:pt x="5478" y="15074"/>
                  </a:cubicBezTo>
                  <a:cubicBezTo>
                    <a:pt x="5382" y="14574"/>
                    <a:pt x="5299" y="14145"/>
                    <a:pt x="5049" y="13764"/>
                  </a:cubicBezTo>
                  <a:cubicBezTo>
                    <a:pt x="4985" y="13679"/>
                    <a:pt x="4882" y="13631"/>
                    <a:pt x="4775" y="13631"/>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558" name="Google Shape;558;p14"/>
          <p:cNvSpPr txBox="1">
            <a:spLocks noGrp="1"/>
          </p:cNvSpPr>
          <p:nvPr>
            <p:ph type="subTitle" idx="1"/>
          </p:nvPr>
        </p:nvSpPr>
        <p:spPr>
          <a:xfrm>
            <a:off x="4584750" y="1912533"/>
            <a:ext cx="3337500" cy="28808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Font typeface="Coming Soon"/>
              <a:buNone/>
              <a:defRPr sz="2400" b="1">
                <a:latin typeface="Coming Soon"/>
                <a:ea typeface="Coming Soon"/>
                <a:cs typeface="Coming Soon"/>
                <a:sym typeface="Coming Soon"/>
              </a:defRPr>
            </a:lvl1pPr>
            <a:lvl2pPr lvl="1" algn="ctr">
              <a:spcBef>
                <a:spcPts val="1600"/>
              </a:spcBef>
              <a:spcAft>
                <a:spcPts val="0"/>
              </a:spcAft>
              <a:buSzPts val="2500"/>
              <a:buNone/>
              <a:defRPr sz="2500"/>
            </a:lvl2pPr>
            <a:lvl3pPr lvl="2" algn="ctr">
              <a:spcBef>
                <a:spcPts val="1600"/>
              </a:spcBef>
              <a:spcAft>
                <a:spcPts val="0"/>
              </a:spcAft>
              <a:buSzPts val="2500"/>
              <a:buNone/>
              <a:defRPr sz="2500"/>
            </a:lvl3pPr>
            <a:lvl4pPr lvl="3" algn="ctr">
              <a:spcBef>
                <a:spcPts val="1600"/>
              </a:spcBef>
              <a:spcAft>
                <a:spcPts val="0"/>
              </a:spcAft>
              <a:buSzPts val="2500"/>
              <a:buNone/>
              <a:defRPr sz="2500"/>
            </a:lvl4pPr>
            <a:lvl5pPr lvl="4" algn="ctr">
              <a:spcBef>
                <a:spcPts val="1600"/>
              </a:spcBef>
              <a:spcAft>
                <a:spcPts val="0"/>
              </a:spcAft>
              <a:buSzPts val="2500"/>
              <a:buNone/>
              <a:defRPr sz="2500"/>
            </a:lvl5pPr>
            <a:lvl6pPr lvl="5" algn="ctr">
              <a:spcBef>
                <a:spcPts val="1600"/>
              </a:spcBef>
              <a:spcAft>
                <a:spcPts val="0"/>
              </a:spcAft>
              <a:buSzPts val="2500"/>
              <a:buNone/>
              <a:defRPr sz="2500"/>
            </a:lvl6pPr>
            <a:lvl7pPr lvl="6" algn="ctr">
              <a:spcBef>
                <a:spcPts val="1600"/>
              </a:spcBef>
              <a:spcAft>
                <a:spcPts val="0"/>
              </a:spcAft>
              <a:buSzPts val="2500"/>
              <a:buNone/>
              <a:defRPr sz="2500"/>
            </a:lvl7pPr>
            <a:lvl8pPr lvl="7" algn="ctr">
              <a:spcBef>
                <a:spcPts val="1600"/>
              </a:spcBef>
              <a:spcAft>
                <a:spcPts val="0"/>
              </a:spcAft>
              <a:buSzPts val="2500"/>
              <a:buNone/>
              <a:defRPr sz="2500"/>
            </a:lvl8pPr>
            <a:lvl9pPr lvl="8" algn="ctr">
              <a:spcBef>
                <a:spcPts val="1600"/>
              </a:spcBef>
              <a:spcAft>
                <a:spcPts val="1600"/>
              </a:spcAft>
              <a:buSzPts val="2500"/>
              <a:buNone/>
              <a:defRPr sz="2500"/>
            </a:lvl9pPr>
          </a:lstStyle>
          <a:p>
            <a:endParaRPr/>
          </a:p>
        </p:txBody>
      </p:sp>
      <p:sp>
        <p:nvSpPr>
          <p:cNvPr id="559" name="Google Shape;559;p14"/>
          <p:cNvSpPr txBox="1">
            <a:spLocks noGrp="1"/>
          </p:cNvSpPr>
          <p:nvPr>
            <p:ph type="subTitle" idx="2"/>
          </p:nvPr>
        </p:nvSpPr>
        <p:spPr>
          <a:xfrm>
            <a:off x="4754375" y="4434433"/>
            <a:ext cx="2939100" cy="160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Font typeface="Didact Gothic"/>
              <a:buNone/>
              <a:defRPr sz="1600">
                <a:latin typeface="Didact Gothic"/>
                <a:ea typeface="Didact Gothic"/>
                <a:cs typeface="Didact Gothic"/>
                <a:sym typeface="Didact Gothic"/>
              </a:defRPr>
            </a:lvl1pPr>
            <a:lvl2pPr lvl="1" algn="ctr" rtl="0">
              <a:spcBef>
                <a:spcPts val="1600"/>
              </a:spcBef>
              <a:spcAft>
                <a:spcPts val="0"/>
              </a:spcAft>
              <a:buSzPts val="1600"/>
              <a:buFont typeface="Didact Gothic"/>
              <a:buNone/>
              <a:defRPr sz="1600">
                <a:latin typeface="Didact Gothic"/>
                <a:ea typeface="Didact Gothic"/>
                <a:cs typeface="Didact Gothic"/>
                <a:sym typeface="Didact Gothic"/>
              </a:defRPr>
            </a:lvl2pPr>
            <a:lvl3pPr lvl="2" algn="ctr" rtl="0">
              <a:spcBef>
                <a:spcPts val="1600"/>
              </a:spcBef>
              <a:spcAft>
                <a:spcPts val="0"/>
              </a:spcAft>
              <a:buSzPts val="1600"/>
              <a:buFont typeface="Didact Gothic"/>
              <a:buNone/>
              <a:defRPr sz="1600">
                <a:latin typeface="Didact Gothic"/>
                <a:ea typeface="Didact Gothic"/>
                <a:cs typeface="Didact Gothic"/>
                <a:sym typeface="Didact Gothic"/>
              </a:defRPr>
            </a:lvl3pPr>
            <a:lvl4pPr lvl="3" algn="ctr" rtl="0">
              <a:spcBef>
                <a:spcPts val="1600"/>
              </a:spcBef>
              <a:spcAft>
                <a:spcPts val="0"/>
              </a:spcAft>
              <a:buSzPts val="1600"/>
              <a:buFont typeface="Didact Gothic"/>
              <a:buNone/>
              <a:defRPr sz="1600">
                <a:latin typeface="Didact Gothic"/>
                <a:ea typeface="Didact Gothic"/>
                <a:cs typeface="Didact Gothic"/>
                <a:sym typeface="Didact Gothic"/>
              </a:defRPr>
            </a:lvl4pPr>
            <a:lvl5pPr lvl="4" algn="ctr" rtl="0">
              <a:spcBef>
                <a:spcPts val="1600"/>
              </a:spcBef>
              <a:spcAft>
                <a:spcPts val="0"/>
              </a:spcAft>
              <a:buSzPts val="1600"/>
              <a:buFont typeface="Didact Gothic"/>
              <a:buNone/>
              <a:defRPr sz="1600">
                <a:latin typeface="Didact Gothic"/>
                <a:ea typeface="Didact Gothic"/>
                <a:cs typeface="Didact Gothic"/>
                <a:sym typeface="Didact Gothic"/>
              </a:defRPr>
            </a:lvl5pPr>
            <a:lvl6pPr lvl="5" algn="ctr" rtl="0">
              <a:spcBef>
                <a:spcPts val="1600"/>
              </a:spcBef>
              <a:spcAft>
                <a:spcPts val="0"/>
              </a:spcAft>
              <a:buSzPts val="1600"/>
              <a:buFont typeface="Didact Gothic"/>
              <a:buNone/>
              <a:defRPr sz="1600">
                <a:latin typeface="Didact Gothic"/>
                <a:ea typeface="Didact Gothic"/>
                <a:cs typeface="Didact Gothic"/>
                <a:sym typeface="Didact Gothic"/>
              </a:defRPr>
            </a:lvl6pPr>
            <a:lvl7pPr lvl="6" algn="ctr" rtl="0">
              <a:spcBef>
                <a:spcPts val="1600"/>
              </a:spcBef>
              <a:spcAft>
                <a:spcPts val="0"/>
              </a:spcAft>
              <a:buSzPts val="1600"/>
              <a:buFont typeface="Didact Gothic"/>
              <a:buNone/>
              <a:defRPr sz="1600">
                <a:latin typeface="Didact Gothic"/>
                <a:ea typeface="Didact Gothic"/>
                <a:cs typeface="Didact Gothic"/>
                <a:sym typeface="Didact Gothic"/>
              </a:defRPr>
            </a:lvl7pPr>
            <a:lvl8pPr lvl="7" algn="ctr" rtl="0">
              <a:spcBef>
                <a:spcPts val="1600"/>
              </a:spcBef>
              <a:spcAft>
                <a:spcPts val="0"/>
              </a:spcAft>
              <a:buSzPts val="1600"/>
              <a:buFont typeface="Didact Gothic"/>
              <a:buNone/>
              <a:defRPr sz="1600">
                <a:latin typeface="Didact Gothic"/>
                <a:ea typeface="Didact Gothic"/>
                <a:cs typeface="Didact Gothic"/>
                <a:sym typeface="Didact Gothic"/>
              </a:defRPr>
            </a:lvl8pPr>
            <a:lvl9pPr lvl="8" algn="ctr" rtl="0">
              <a:spcBef>
                <a:spcPts val="1600"/>
              </a:spcBef>
              <a:spcAft>
                <a:spcPts val="1600"/>
              </a:spcAft>
              <a:buSzPts val="1600"/>
              <a:buFont typeface="Didact Gothic"/>
              <a:buNone/>
              <a:defRPr sz="1600">
                <a:latin typeface="Didact Gothic"/>
                <a:ea typeface="Didact Gothic"/>
                <a:cs typeface="Didact Gothic"/>
                <a:sym typeface="Didact Gothic"/>
              </a:defRPr>
            </a:lvl9pPr>
          </a:lstStyle>
          <a:p>
            <a:endParaRPr/>
          </a:p>
        </p:txBody>
      </p:sp>
      <p:grpSp>
        <p:nvGrpSpPr>
          <p:cNvPr id="560" name="Google Shape;560;p14"/>
          <p:cNvGrpSpPr/>
          <p:nvPr/>
        </p:nvGrpSpPr>
        <p:grpSpPr>
          <a:xfrm>
            <a:off x="6003764" y="384201"/>
            <a:ext cx="591379" cy="922579"/>
            <a:chOff x="6232363" y="288151"/>
            <a:chExt cx="591379" cy="691934"/>
          </a:xfrm>
        </p:grpSpPr>
        <p:sp>
          <p:nvSpPr>
            <p:cNvPr id="561" name="Google Shape;561;p14"/>
            <p:cNvSpPr/>
            <p:nvPr/>
          </p:nvSpPr>
          <p:spPr>
            <a:xfrm>
              <a:off x="6291500" y="892074"/>
              <a:ext cx="217835" cy="88010"/>
            </a:xfrm>
            <a:custGeom>
              <a:avLst/>
              <a:gdLst/>
              <a:ahLst/>
              <a:cxnLst/>
              <a:rect l="l" t="t" r="r" b="b"/>
              <a:pathLst>
                <a:path w="1094" h="442" extrusionOk="0">
                  <a:moveTo>
                    <a:pt x="931" y="1"/>
                  </a:moveTo>
                  <a:cubicBezTo>
                    <a:pt x="905" y="1"/>
                    <a:pt x="878" y="11"/>
                    <a:pt x="854" y="35"/>
                  </a:cubicBezTo>
                  <a:cubicBezTo>
                    <a:pt x="767" y="122"/>
                    <a:pt x="667" y="203"/>
                    <a:pt x="540" y="222"/>
                  </a:cubicBezTo>
                  <a:cubicBezTo>
                    <a:pt x="522" y="225"/>
                    <a:pt x="504" y="227"/>
                    <a:pt x="487" y="227"/>
                  </a:cubicBezTo>
                  <a:cubicBezTo>
                    <a:pt x="387" y="227"/>
                    <a:pt x="302" y="175"/>
                    <a:pt x="217" y="117"/>
                  </a:cubicBezTo>
                  <a:cubicBezTo>
                    <a:pt x="198" y="105"/>
                    <a:pt x="178" y="99"/>
                    <a:pt x="160" y="99"/>
                  </a:cubicBezTo>
                  <a:cubicBezTo>
                    <a:pt x="64" y="99"/>
                    <a:pt x="0" y="248"/>
                    <a:pt x="103" y="313"/>
                  </a:cubicBezTo>
                  <a:cubicBezTo>
                    <a:pt x="236" y="400"/>
                    <a:pt x="367" y="442"/>
                    <a:pt x="495" y="442"/>
                  </a:cubicBezTo>
                  <a:cubicBezTo>
                    <a:pt x="679" y="442"/>
                    <a:pt x="855" y="355"/>
                    <a:pt x="1013" y="194"/>
                  </a:cubicBezTo>
                  <a:cubicBezTo>
                    <a:pt x="1094" y="114"/>
                    <a:pt x="1018" y="1"/>
                    <a:pt x="931" y="1"/>
                  </a:cubicBezTo>
                  <a:close/>
                </a:path>
              </a:pathLst>
            </a:custGeom>
            <a:solidFill>
              <a:srgbClr val="6E6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2" name="Google Shape;562;p14"/>
            <p:cNvSpPr/>
            <p:nvPr/>
          </p:nvSpPr>
          <p:spPr>
            <a:xfrm>
              <a:off x="6248690" y="295319"/>
              <a:ext cx="516312" cy="477285"/>
            </a:xfrm>
            <a:custGeom>
              <a:avLst/>
              <a:gdLst/>
              <a:ahLst/>
              <a:cxnLst/>
              <a:rect l="l" t="t" r="r" b="b"/>
              <a:pathLst>
                <a:path w="2593" h="2397" extrusionOk="0">
                  <a:moveTo>
                    <a:pt x="1255" y="827"/>
                  </a:moveTo>
                  <a:lnTo>
                    <a:pt x="1255" y="827"/>
                  </a:lnTo>
                  <a:cubicBezTo>
                    <a:pt x="1287" y="840"/>
                    <a:pt x="1323" y="849"/>
                    <a:pt x="1355" y="858"/>
                  </a:cubicBezTo>
                  <a:cubicBezTo>
                    <a:pt x="1351" y="863"/>
                    <a:pt x="1346" y="867"/>
                    <a:pt x="1342" y="872"/>
                  </a:cubicBezTo>
                  <a:cubicBezTo>
                    <a:pt x="1310" y="858"/>
                    <a:pt x="1283" y="845"/>
                    <a:pt x="1255" y="827"/>
                  </a:cubicBezTo>
                  <a:close/>
                  <a:moveTo>
                    <a:pt x="1359" y="0"/>
                  </a:moveTo>
                  <a:cubicBezTo>
                    <a:pt x="1265" y="0"/>
                    <a:pt x="1171" y="24"/>
                    <a:pt x="1123" y="94"/>
                  </a:cubicBezTo>
                  <a:cubicBezTo>
                    <a:pt x="1087" y="103"/>
                    <a:pt x="1055" y="117"/>
                    <a:pt x="1028" y="135"/>
                  </a:cubicBezTo>
                  <a:cubicBezTo>
                    <a:pt x="1010" y="149"/>
                    <a:pt x="992" y="163"/>
                    <a:pt x="978" y="176"/>
                  </a:cubicBezTo>
                  <a:cubicBezTo>
                    <a:pt x="841" y="254"/>
                    <a:pt x="769" y="408"/>
                    <a:pt x="887" y="576"/>
                  </a:cubicBezTo>
                  <a:cubicBezTo>
                    <a:pt x="901" y="595"/>
                    <a:pt x="914" y="613"/>
                    <a:pt x="932" y="631"/>
                  </a:cubicBezTo>
                  <a:cubicBezTo>
                    <a:pt x="901" y="663"/>
                    <a:pt x="887" y="713"/>
                    <a:pt x="905" y="772"/>
                  </a:cubicBezTo>
                  <a:cubicBezTo>
                    <a:pt x="955" y="922"/>
                    <a:pt x="1037" y="1022"/>
                    <a:pt x="1142" y="1086"/>
                  </a:cubicBezTo>
                  <a:cubicBezTo>
                    <a:pt x="1078" y="1181"/>
                    <a:pt x="1023" y="1290"/>
                    <a:pt x="992" y="1395"/>
                  </a:cubicBezTo>
                  <a:cubicBezTo>
                    <a:pt x="978" y="1386"/>
                    <a:pt x="960" y="1377"/>
                    <a:pt x="941" y="1372"/>
                  </a:cubicBezTo>
                  <a:cubicBezTo>
                    <a:pt x="878" y="1318"/>
                    <a:pt x="787" y="1277"/>
                    <a:pt x="696" y="1263"/>
                  </a:cubicBezTo>
                  <a:cubicBezTo>
                    <a:pt x="621" y="1231"/>
                    <a:pt x="542" y="1210"/>
                    <a:pt x="465" y="1210"/>
                  </a:cubicBezTo>
                  <a:cubicBezTo>
                    <a:pt x="411" y="1210"/>
                    <a:pt x="358" y="1220"/>
                    <a:pt x="309" y="1245"/>
                  </a:cubicBezTo>
                  <a:cubicBezTo>
                    <a:pt x="282" y="1254"/>
                    <a:pt x="255" y="1263"/>
                    <a:pt x="232" y="1281"/>
                  </a:cubicBezTo>
                  <a:cubicBezTo>
                    <a:pt x="164" y="1281"/>
                    <a:pt x="100" y="1313"/>
                    <a:pt x="55" y="1395"/>
                  </a:cubicBezTo>
                  <a:cubicBezTo>
                    <a:pt x="0" y="1509"/>
                    <a:pt x="37" y="1618"/>
                    <a:pt x="114" y="1700"/>
                  </a:cubicBezTo>
                  <a:cubicBezTo>
                    <a:pt x="155" y="1768"/>
                    <a:pt x="246" y="1850"/>
                    <a:pt x="346" y="1895"/>
                  </a:cubicBezTo>
                  <a:cubicBezTo>
                    <a:pt x="432" y="2095"/>
                    <a:pt x="801" y="2186"/>
                    <a:pt x="1078" y="2223"/>
                  </a:cubicBezTo>
                  <a:cubicBezTo>
                    <a:pt x="1155" y="2268"/>
                    <a:pt x="1237" y="2305"/>
                    <a:pt x="1328" y="2327"/>
                  </a:cubicBezTo>
                  <a:cubicBezTo>
                    <a:pt x="1340" y="2331"/>
                    <a:pt x="1350" y="2333"/>
                    <a:pt x="1360" y="2333"/>
                  </a:cubicBezTo>
                  <a:cubicBezTo>
                    <a:pt x="1374" y="2333"/>
                    <a:pt x="1386" y="2330"/>
                    <a:pt x="1396" y="2327"/>
                  </a:cubicBezTo>
                  <a:cubicBezTo>
                    <a:pt x="1446" y="2336"/>
                    <a:pt x="1492" y="2345"/>
                    <a:pt x="1542" y="2350"/>
                  </a:cubicBezTo>
                  <a:cubicBezTo>
                    <a:pt x="1649" y="2382"/>
                    <a:pt x="1757" y="2396"/>
                    <a:pt x="1874" y="2396"/>
                  </a:cubicBezTo>
                  <a:cubicBezTo>
                    <a:pt x="1890" y="2396"/>
                    <a:pt x="1907" y="2396"/>
                    <a:pt x="1924" y="2395"/>
                  </a:cubicBezTo>
                  <a:cubicBezTo>
                    <a:pt x="1942" y="2395"/>
                    <a:pt x="1956" y="2391"/>
                    <a:pt x="1969" y="2382"/>
                  </a:cubicBezTo>
                  <a:cubicBezTo>
                    <a:pt x="1997" y="2384"/>
                    <a:pt x="2024" y="2386"/>
                    <a:pt x="2051" y="2386"/>
                  </a:cubicBezTo>
                  <a:cubicBezTo>
                    <a:pt x="2116" y="2386"/>
                    <a:pt x="2176" y="2377"/>
                    <a:pt x="2224" y="2355"/>
                  </a:cubicBezTo>
                  <a:cubicBezTo>
                    <a:pt x="2231" y="2355"/>
                    <a:pt x="2239" y="2355"/>
                    <a:pt x="2246" y="2355"/>
                  </a:cubicBezTo>
                  <a:cubicBezTo>
                    <a:pt x="2297" y="2355"/>
                    <a:pt x="2344" y="2341"/>
                    <a:pt x="2392" y="2314"/>
                  </a:cubicBezTo>
                  <a:cubicBezTo>
                    <a:pt x="2479" y="2286"/>
                    <a:pt x="2551" y="2218"/>
                    <a:pt x="2583" y="2109"/>
                  </a:cubicBezTo>
                  <a:cubicBezTo>
                    <a:pt x="2592" y="2082"/>
                    <a:pt x="2579" y="2032"/>
                    <a:pt x="2551" y="2009"/>
                  </a:cubicBezTo>
                  <a:cubicBezTo>
                    <a:pt x="2479" y="1959"/>
                    <a:pt x="2419" y="1927"/>
                    <a:pt x="2329" y="1904"/>
                  </a:cubicBezTo>
                  <a:cubicBezTo>
                    <a:pt x="2219" y="1845"/>
                    <a:pt x="2110" y="1800"/>
                    <a:pt x="1983" y="1768"/>
                  </a:cubicBezTo>
                  <a:cubicBezTo>
                    <a:pt x="1974" y="1766"/>
                    <a:pt x="1966" y="1765"/>
                    <a:pt x="1958" y="1765"/>
                  </a:cubicBezTo>
                  <a:cubicBezTo>
                    <a:pt x="1927" y="1765"/>
                    <a:pt x="1901" y="1778"/>
                    <a:pt x="1883" y="1800"/>
                  </a:cubicBezTo>
                  <a:cubicBezTo>
                    <a:pt x="1846" y="1791"/>
                    <a:pt x="1810" y="1786"/>
                    <a:pt x="1774" y="1777"/>
                  </a:cubicBezTo>
                  <a:lnTo>
                    <a:pt x="1769" y="1777"/>
                  </a:lnTo>
                  <a:cubicBezTo>
                    <a:pt x="1778" y="1745"/>
                    <a:pt x="1783" y="1713"/>
                    <a:pt x="1787" y="1677"/>
                  </a:cubicBezTo>
                  <a:cubicBezTo>
                    <a:pt x="1787" y="1677"/>
                    <a:pt x="1787" y="1672"/>
                    <a:pt x="1787" y="1668"/>
                  </a:cubicBezTo>
                  <a:cubicBezTo>
                    <a:pt x="1801" y="1659"/>
                    <a:pt x="1810" y="1650"/>
                    <a:pt x="1815" y="1636"/>
                  </a:cubicBezTo>
                  <a:cubicBezTo>
                    <a:pt x="1878" y="1504"/>
                    <a:pt x="1906" y="1372"/>
                    <a:pt x="1896" y="1236"/>
                  </a:cubicBezTo>
                  <a:lnTo>
                    <a:pt x="1896" y="1236"/>
                  </a:lnTo>
                  <a:cubicBezTo>
                    <a:pt x="1923" y="1237"/>
                    <a:pt x="1950" y="1238"/>
                    <a:pt x="1977" y="1238"/>
                  </a:cubicBezTo>
                  <a:cubicBezTo>
                    <a:pt x="2126" y="1238"/>
                    <a:pt x="2273" y="1214"/>
                    <a:pt x="2419" y="1145"/>
                  </a:cubicBezTo>
                  <a:cubicBezTo>
                    <a:pt x="2524" y="1090"/>
                    <a:pt x="2497" y="954"/>
                    <a:pt x="2415" y="899"/>
                  </a:cubicBezTo>
                  <a:cubicBezTo>
                    <a:pt x="2479" y="849"/>
                    <a:pt x="2506" y="777"/>
                    <a:pt x="2479" y="672"/>
                  </a:cubicBezTo>
                  <a:cubicBezTo>
                    <a:pt x="2474" y="667"/>
                    <a:pt x="2474" y="663"/>
                    <a:pt x="2474" y="658"/>
                  </a:cubicBezTo>
                  <a:cubicBezTo>
                    <a:pt x="2479" y="608"/>
                    <a:pt x="2460" y="558"/>
                    <a:pt x="2433" y="522"/>
                  </a:cubicBezTo>
                  <a:cubicBezTo>
                    <a:pt x="2419" y="422"/>
                    <a:pt x="2360" y="326"/>
                    <a:pt x="2251" y="276"/>
                  </a:cubicBezTo>
                  <a:cubicBezTo>
                    <a:pt x="2215" y="258"/>
                    <a:pt x="2174" y="249"/>
                    <a:pt x="2128" y="244"/>
                  </a:cubicBezTo>
                  <a:cubicBezTo>
                    <a:pt x="2011" y="116"/>
                    <a:pt x="1835" y="8"/>
                    <a:pt x="1684" y="8"/>
                  </a:cubicBezTo>
                  <a:cubicBezTo>
                    <a:pt x="1642" y="8"/>
                    <a:pt x="1601" y="16"/>
                    <a:pt x="1565" y="35"/>
                  </a:cubicBezTo>
                  <a:cubicBezTo>
                    <a:pt x="1528" y="22"/>
                    <a:pt x="1492" y="13"/>
                    <a:pt x="1455" y="8"/>
                  </a:cubicBezTo>
                  <a:cubicBezTo>
                    <a:pt x="1425" y="3"/>
                    <a:pt x="1392" y="0"/>
                    <a:pt x="13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3" name="Google Shape;563;p14"/>
            <p:cNvSpPr/>
            <p:nvPr/>
          </p:nvSpPr>
          <p:spPr>
            <a:xfrm>
              <a:off x="6232363" y="288151"/>
              <a:ext cx="591379" cy="493413"/>
            </a:xfrm>
            <a:custGeom>
              <a:avLst/>
              <a:gdLst/>
              <a:ahLst/>
              <a:cxnLst/>
              <a:rect l="l" t="t" r="r" b="b"/>
              <a:pathLst>
                <a:path w="2970" h="2478" extrusionOk="0">
                  <a:moveTo>
                    <a:pt x="1483" y="112"/>
                  </a:moveTo>
                  <a:cubicBezTo>
                    <a:pt x="1720" y="112"/>
                    <a:pt x="1978" y="194"/>
                    <a:pt x="2206" y="294"/>
                  </a:cubicBezTo>
                  <a:cubicBezTo>
                    <a:pt x="2215" y="299"/>
                    <a:pt x="2224" y="299"/>
                    <a:pt x="2229" y="303"/>
                  </a:cubicBezTo>
                  <a:cubicBezTo>
                    <a:pt x="2374" y="385"/>
                    <a:pt x="2497" y="481"/>
                    <a:pt x="2542" y="608"/>
                  </a:cubicBezTo>
                  <a:cubicBezTo>
                    <a:pt x="2615" y="790"/>
                    <a:pt x="2442" y="903"/>
                    <a:pt x="2229" y="949"/>
                  </a:cubicBezTo>
                  <a:cubicBezTo>
                    <a:pt x="2153" y="966"/>
                    <a:pt x="2070" y="974"/>
                    <a:pt x="1985" y="974"/>
                  </a:cubicBezTo>
                  <a:cubicBezTo>
                    <a:pt x="1767" y="974"/>
                    <a:pt x="1531" y="922"/>
                    <a:pt x="1342" y="831"/>
                  </a:cubicBezTo>
                  <a:cubicBezTo>
                    <a:pt x="992" y="658"/>
                    <a:pt x="819" y="335"/>
                    <a:pt x="1151" y="180"/>
                  </a:cubicBezTo>
                  <a:cubicBezTo>
                    <a:pt x="1252" y="132"/>
                    <a:pt x="1365" y="112"/>
                    <a:pt x="1483" y="112"/>
                  </a:cubicBezTo>
                  <a:close/>
                  <a:moveTo>
                    <a:pt x="955" y="699"/>
                  </a:moveTo>
                  <a:cubicBezTo>
                    <a:pt x="1037" y="785"/>
                    <a:pt x="1146" y="863"/>
                    <a:pt x="1274" y="922"/>
                  </a:cubicBezTo>
                  <a:cubicBezTo>
                    <a:pt x="1287" y="926"/>
                    <a:pt x="1301" y="931"/>
                    <a:pt x="1315" y="940"/>
                  </a:cubicBezTo>
                  <a:cubicBezTo>
                    <a:pt x="1328" y="944"/>
                    <a:pt x="1342" y="954"/>
                    <a:pt x="1355" y="958"/>
                  </a:cubicBezTo>
                  <a:cubicBezTo>
                    <a:pt x="1433" y="981"/>
                    <a:pt x="1510" y="1004"/>
                    <a:pt x="1587" y="1026"/>
                  </a:cubicBezTo>
                  <a:cubicBezTo>
                    <a:pt x="1596" y="1026"/>
                    <a:pt x="1606" y="1031"/>
                    <a:pt x="1610" y="1031"/>
                  </a:cubicBezTo>
                  <a:cubicBezTo>
                    <a:pt x="1660" y="1044"/>
                    <a:pt x="1710" y="1054"/>
                    <a:pt x="1760" y="1063"/>
                  </a:cubicBezTo>
                  <a:lnTo>
                    <a:pt x="1774" y="1063"/>
                  </a:lnTo>
                  <a:cubicBezTo>
                    <a:pt x="1856" y="1067"/>
                    <a:pt x="1933" y="1076"/>
                    <a:pt x="2015" y="1085"/>
                  </a:cubicBezTo>
                  <a:cubicBezTo>
                    <a:pt x="2197" y="1085"/>
                    <a:pt x="2370" y="1054"/>
                    <a:pt x="2506" y="990"/>
                  </a:cubicBezTo>
                  <a:lnTo>
                    <a:pt x="2506" y="990"/>
                  </a:lnTo>
                  <a:cubicBezTo>
                    <a:pt x="2474" y="1035"/>
                    <a:pt x="2433" y="1072"/>
                    <a:pt x="2388" y="1104"/>
                  </a:cubicBezTo>
                  <a:cubicBezTo>
                    <a:pt x="2379" y="1117"/>
                    <a:pt x="2365" y="1131"/>
                    <a:pt x="2351" y="1140"/>
                  </a:cubicBezTo>
                  <a:cubicBezTo>
                    <a:pt x="2288" y="1233"/>
                    <a:pt x="2047" y="1263"/>
                    <a:pt x="1955" y="1263"/>
                  </a:cubicBezTo>
                  <a:cubicBezTo>
                    <a:pt x="1948" y="1263"/>
                    <a:pt x="1943" y="1263"/>
                    <a:pt x="1938" y="1263"/>
                  </a:cubicBezTo>
                  <a:cubicBezTo>
                    <a:pt x="1710" y="1245"/>
                    <a:pt x="1424" y="1199"/>
                    <a:pt x="1246" y="1035"/>
                  </a:cubicBezTo>
                  <a:cubicBezTo>
                    <a:pt x="1110" y="949"/>
                    <a:pt x="1005" y="835"/>
                    <a:pt x="955" y="699"/>
                  </a:cubicBezTo>
                  <a:close/>
                  <a:moveTo>
                    <a:pt x="1283" y="1222"/>
                  </a:moveTo>
                  <a:cubicBezTo>
                    <a:pt x="1383" y="1263"/>
                    <a:pt x="1492" y="1290"/>
                    <a:pt x="1610" y="1313"/>
                  </a:cubicBezTo>
                  <a:cubicBezTo>
                    <a:pt x="1706" y="1326"/>
                    <a:pt x="1801" y="1345"/>
                    <a:pt x="1892" y="1354"/>
                  </a:cubicBezTo>
                  <a:cubicBezTo>
                    <a:pt x="1888" y="1422"/>
                    <a:pt x="1874" y="1490"/>
                    <a:pt x="1860" y="1563"/>
                  </a:cubicBezTo>
                  <a:cubicBezTo>
                    <a:pt x="1847" y="1631"/>
                    <a:pt x="1833" y="1717"/>
                    <a:pt x="1797" y="1781"/>
                  </a:cubicBezTo>
                  <a:cubicBezTo>
                    <a:pt x="1724" y="1911"/>
                    <a:pt x="1643" y="1959"/>
                    <a:pt x="1546" y="1959"/>
                  </a:cubicBezTo>
                  <a:cubicBezTo>
                    <a:pt x="1472" y="1959"/>
                    <a:pt x="1390" y="1931"/>
                    <a:pt x="1296" y="1890"/>
                  </a:cubicBezTo>
                  <a:cubicBezTo>
                    <a:pt x="1192" y="1840"/>
                    <a:pt x="1114" y="1804"/>
                    <a:pt x="1092" y="1699"/>
                  </a:cubicBezTo>
                  <a:cubicBezTo>
                    <a:pt x="1069" y="1622"/>
                    <a:pt x="1105" y="1554"/>
                    <a:pt x="1142" y="1486"/>
                  </a:cubicBezTo>
                  <a:cubicBezTo>
                    <a:pt x="1151" y="1476"/>
                    <a:pt x="1160" y="1463"/>
                    <a:pt x="1160" y="1454"/>
                  </a:cubicBezTo>
                  <a:cubicBezTo>
                    <a:pt x="1164" y="1440"/>
                    <a:pt x="1174" y="1431"/>
                    <a:pt x="1178" y="1422"/>
                  </a:cubicBezTo>
                  <a:cubicBezTo>
                    <a:pt x="1210" y="1354"/>
                    <a:pt x="1246" y="1290"/>
                    <a:pt x="1283" y="1222"/>
                  </a:cubicBezTo>
                  <a:close/>
                  <a:moveTo>
                    <a:pt x="382" y="1319"/>
                  </a:moveTo>
                  <a:cubicBezTo>
                    <a:pt x="402" y="1319"/>
                    <a:pt x="422" y="1322"/>
                    <a:pt x="441" y="1326"/>
                  </a:cubicBezTo>
                  <a:cubicBezTo>
                    <a:pt x="464" y="1326"/>
                    <a:pt x="487" y="1331"/>
                    <a:pt x="510" y="1335"/>
                  </a:cubicBezTo>
                  <a:lnTo>
                    <a:pt x="514" y="1335"/>
                  </a:lnTo>
                  <a:cubicBezTo>
                    <a:pt x="678" y="1340"/>
                    <a:pt x="878" y="1413"/>
                    <a:pt x="1028" y="1472"/>
                  </a:cubicBezTo>
                  <a:cubicBezTo>
                    <a:pt x="992" y="1540"/>
                    <a:pt x="960" y="1613"/>
                    <a:pt x="964" y="1686"/>
                  </a:cubicBezTo>
                  <a:cubicBezTo>
                    <a:pt x="973" y="1868"/>
                    <a:pt x="1187" y="1959"/>
                    <a:pt x="1365" y="2013"/>
                  </a:cubicBezTo>
                  <a:cubicBezTo>
                    <a:pt x="1439" y="2038"/>
                    <a:pt x="1505" y="2049"/>
                    <a:pt x="1564" y="2049"/>
                  </a:cubicBezTo>
                  <a:cubicBezTo>
                    <a:pt x="1731" y="2049"/>
                    <a:pt x="1837" y="1958"/>
                    <a:pt x="1901" y="1827"/>
                  </a:cubicBezTo>
                  <a:cubicBezTo>
                    <a:pt x="2051" y="1868"/>
                    <a:pt x="2251" y="1922"/>
                    <a:pt x="2379" y="2009"/>
                  </a:cubicBezTo>
                  <a:lnTo>
                    <a:pt x="2383" y="2009"/>
                  </a:lnTo>
                  <a:cubicBezTo>
                    <a:pt x="2424" y="2018"/>
                    <a:pt x="2451" y="2036"/>
                    <a:pt x="2470" y="2059"/>
                  </a:cubicBezTo>
                  <a:lnTo>
                    <a:pt x="2479" y="2068"/>
                  </a:lnTo>
                  <a:lnTo>
                    <a:pt x="2497" y="2072"/>
                  </a:lnTo>
                  <a:cubicBezTo>
                    <a:pt x="2629" y="2099"/>
                    <a:pt x="2629" y="2236"/>
                    <a:pt x="2547" y="2286"/>
                  </a:cubicBezTo>
                  <a:cubicBezTo>
                    <a:pt x="2533" y="2295"/>
                    <a:pt x="2515" y="2304"/>
                    <a:pt x="2501" y="2309"/>
                  </a:cubicBezTo>
                  <a:cubicBezTo>
                    <a:pt x="2483" y="2318"/>
                    <a:pt x="2470" y="2322"/>
                    <a:pt x="2447" y="2327"/>
                  </a:cubicBezTo>
                  <a:cubicBezTo>
                    <a:pt x="2360" y="2363"/>
                    <a:pt x="2224" y="2372"/>
                    <a:pt x="2133" y="2377"/>
                  </a:cubicBezTo>
                  <a:cubicBezTo>
                    <a:pt x="2093" y="2379"/>
                    <a:pt x="2052" y="2380"/>
                    <a:pt x="2012" y="2380"/>
                  </a:cubicBezTo>
                  <a:cubicBezTo>
                    <a:pt x="1741" y="2380"/>
                    <a:pt x="1466" y="2330"/>
                    <a:pt x="1201" y="2259"/>
                  </a:cubicBezTo>
                  <a:cubicBezTo>
                    <a:pt x="910" y="2177"/>
                    <a:pt x="591" y="2068"/>
                    <a:pt x="364" y="1872"/>
                  </a:cubicBezTo>
                  <a:cubicBezTo>
                    <a:pt x="300" y="1813"/>
                    <a:pt x="214" y="1736"/>
                    <a:pt x="187" y="1654"/>
                  </a:cubicBezTo>
                  <a:cubicBezTo>
                    <a:pt x="164" y="1622"/>
                    <a:pt x="155" y="1595"/>
                    <a:pt x="159" y="1567"/>
                  </a:cubicBezTo>
                  <a:cubicBezTo>
                    <a:pt x="155" y="1554"/>
                    <a:pt x="155" y="1545"/>
                    <a:pt x="155" y="1531"/>
                  </a:cubicBezTo>
                  <a:cubicBezTo>
                    <a:pt x="155" y="1476"/>
                    <a:pt x="182" y="1426"/>
                    <a:pt x="223" y="1399"/>
                  </a:cubicBezTo>
                  <a:cubicBezTo>
                    <a:pt x="237" y="1376"/>
                    <a:pt x="259" y="1358"/>
                    <a:pt x="282" y="1345"/>
                  </a:cubicBezTo>
                  <a:cubicBezTo>
                    <a:pt x="311" y="1327"/>
                    <a:pt x="346" y="1319"/>
                    <a:pt x="382" y="1319"/>
                  </a:cubicBezTo>
                  <a:close/>
                  <a:moveTo>
                    <a:pt x="1428" y="0"/>
                  </a:moveTo>
                  <a:cubicBezTo>
                    <a:pt x="1235" y="0"/>
                    <a:pt x="1059" y="44"/>
                    <a:pt x="928" y="153"/>
                  </a:cubicBezTo>
                  <a:cubicBezTo>
                    <a:pt x="860" y="208"/>
                    <a:pt x="823" y="276"/>
                    <a:pt x="810" y="344"/>
                  </a:cubicBezTo>
                  <a:cubicBezTo>
                    <a:pt x="810" y="349"/>
                    <a:pt x="805" y="353"/>
                    <a:pt x="805" y="358"/>
                  </a:cubicBezTo>
                  <a:cubicBezTo>
                    <a:pt x="705" y="781"/>
                    <a:pt x="883" y="1035"/>
                    <a:pt x="1183" y="1181"/>
                  </a:cubicBezTo>
                  <a:cubicBezTo>
                    <a:pt x="1146" y="1249"/>
                    <a:pt x="1110" y="1317"/>
                    <a:pt x="1074" y="1390"/>
                  </a:cubicBezTo>
                  <a:cubicBezTo>
                    <a:pt x="903" y="1327"/>
                    <a:pt x="617" y="1237"/>
                    <a:pt x="388" y="1237"/>
                  </a:cubicBezTo>
                  <a:cubicBezTo>
                    <a:pt x="201" y="1237"/>
                    <a:pt x="53" y="1297"/>
                    <a:pt x="37" y="1481"/>
                  </a:cubicBezTo>
                  <a:cubicBezTo>
                    <a:pt x="0" y="1899"/>
                    <a:pt x="646" y="2177"/>
                    <a:pt x="1010" y="2295"/>
                  </a:cubicBezTo>
                  <a:cubicBezTo>
                    <a:pt x="1033" y="2300"/>
                    <a:pt x="1051" y="2309"/>
                    <a:pt x="1069" y="2313"/>
                  </a:cubicBezTo>
                  <a:cubicBezTo>
                    <a:pt x="1064" y="2318"/>
                    <a:pt x="1064" y="2318"/>
                    <a:pt x="1064" y="2322"/>
                  </a:cubicBezTo>
                  <a:lnTo>
                    <a:pt x="1060" y="2327"/>
                  </a:lnTo>
                  <a:cubicBezTo>
                    <a:pt x="1074" y="2327"/>
                    <a:pt x="1092" y="2331"/>
                    <a:pt x="1105" y="2336"/>
                  </a:cubicBezTo>
                  <a:cubicBezTo>
                    <a:pt x="1124" y="2341"/>
                    <a:pt x="1142" y="2345"/>
                    <a:pt x="1160" y="2350"/>
                  </a:cubicBezTo>
                  <a:lnTo>
                    <a:pt x="1169" y="2350"/>
                  </a:lnTo>
                  <a:cubicBezTo>
                    <a:pt x="1169" y="2345"/>
                    <a:pt x="1169" y="2345"/>
                    <a:pt x="1169" y="2341"/>
                  </a:cubicBezTo>
                  <a:cubicBezTo>
                    <a:pt x="1210" y="2354"/>
                    <a:pt x="1251" y="2363"/>
                    <a:pt x="1292" y="2377"/>
                  </a:cubicBezTo>
                  <a:cubicBezTo>
                    <a:pt x="1292" y="2377"/>
                    <a:pt x="1292" y="2377"/>
                    <a:pt x="1292" y="2381"/>
                  </a:cubicBezTo>
                  <a:cubicBezTo>
                    <a:pt x="1324" y="2395"/>
                    <a:pt x="1360" y="2404"/>
                    <a:pt x="1392" y="2413"/>
                  </a:cubicBezTo>
                  <a:cubicBezTo>
                    <a:pt x="1396" y="2409"/>
                    <a:pt x="1396" y="2404"/>
                    <a:pt x="1396" y="2400"/>
                  </a:cubicBezTo>
                  <a:cubicBezTo>
                    <a:pt x="1556" y="2436"/>
                    <a:pt x="1715" y="2459"/>
                    <a:pt x="1874" y="2468"/>
                  </a:cubicBezTo>
                  <a:cubicBezTo>
                    <a:pt x="1939" y="2473"/>
                    <a:pt x="2013" y="2477"/>
                    <a:pt x="2090" y="2477"/>
                  </a:cubicBezTo>
                  <a:cubicBezTo>
                    <a:pt x="2285" y="2477"/>
                    <a:pt x="2497" y="2451"/>
                    <a:pt x="2624" y="2350"/>
                  </a:cubicBezTo>
                  <a:cubicBezTo>
                    <a:pt x="2970" y="2077"/>
                    <a:pt x="2201" y="1818"/>
                    <a:pt x="1942" y="1740"/>
                  </a:cubicBezTo>
                  <a:cubicBezTo>
                    <a:pt x="1983" y="1627"/>
                    <a:pt x="2001" y="1490"/>
                    <a:pt x="2010" y="1363"/>
                  </a:cubicBezTo>
                  <a:cubicBezTo>
                    <a:pt x="2031" y="1364"/>
                    <a:pt x="2052" y="1364"/>
                    <a:pt x="2072" y="1364"/>
                  </a:cubicBezTo>
                  <a:cubicBezTo>
                    <a:pt x="2386" y="1364"/>
                    <a:pt x="2643" y="1259"/>
                    <a:pt x="2720" y="849"/>
                  </a:cubicBezTo>
                  <a:cubicBezTo>
                    <a:pt x="2724" y="826"/>
                    <a:pt x="2720" y="808"/>
                    <a:pt x="2711" y="790"/>
                  </a:cubicBezTo>
                  <a:cubicBezTo>
                    <a:pt x="2779" y="581"/>
                    <a:pt x="2529" y="330"/>
                    <a:pt x="2229" y="171"/>
                  </a:cubicBezTo>
                  <a:cubicBezTo>
                    <a:pt x="2212" y="165"/>
                    <a:pt x="2198" y="160"/>
                    <a:pt x="2184" y="160"/>
                  </a:cubicBezTo>
                  <a:cubicBezTo>
                    <a:pt x="2179" y="160"/>
                    <a:pt x="2174" y="161"/>
                    <a:pt x="2169" y="162"/>
                  </a:cubicBezTo>
                  <a:cubicBezTo>
                    <a:pt x="1934" y="69"/>
                    <a:pt x="1668" y="0"/>
                    <a:pt x="1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4" name="Google Shape;564;p14"/>
            <p:cNvSpPr/>
            <p:nvPr/>
          </p:nvSpPr>
          <p:spPr>
            <a:xfrm>
              <a:off x="6375528" y="736165"/>
              <a:ext cx="135798" cy="222414"/>
            </a:xfrm>
            <a:custGeom>
              <a:avLst/>
              <a:gdLst/>
              <a:ahLst/>
              <a:cxnLst/>
              <a:rect l="l" t="t" r="r" b="b"/>
              <a:pathLst>
                <a:path w="682" h="1117" extrusionOk="0">
                  <a:moveTo>
                    <a:pt x="357" y="1"/>
                  </a:moveTo>
                  <a:cubicBezTo>
                    <a:pt x="343" y="1"/>
                    <a:pt x="328" y="8"/>
                    <a:pt x="323" y="27"/>
                  </a:cubicBezTo>
                  <a:lnTo>
                    <a:pt x="9" y="1073"/>
                  </a:lnTo>
                  <a:cubicBezTo>
                    <a:pt x="0" y="1099"/>
                    <a:pt x="20" y="1116"/>
                    <a:pt x="41" y="1116"/>
                  </a:cubicBezTo>
                  <a:cubicBezTo>
                    <a:pt x="53" y="1116"/>
                    <a:pt x="65" y="1111"/>
                    <a:pt x="73" y="1100"/>
                  </a:cubicBezTo>
                  <a:cubicBezTo>
                    <a:pt x="300" y="800"/>
                    <a:pt x="500" y="477"/>
                    <a:pt x="668" y="141"/>
                  </a:cubicBezTo>
                  <a:cubicBezTo>
                    <a:pt x="682" y="114"/>
                    <a:pt x="658" y="82"/>
                    <a:pt x="633" y="82"/>
                  </a:cubicBezTo>
                  <a:cubicBezTo>
                    <a:pt x="625" y="82"/>
                    <a:pt x="616" y="86"/>
                    <a:pt x="609" y="95"/>
                  </a:cubicBezTo>
                  <a:cubicBezTo>
                    <a:pt x="600" y="109"/>
                    <a:pt x="586" y="127"/>
                    <a:pt x="573" y="141"/>
                  </a:cubicBezTo>
                  <a:cubicBezTo>
                    <a:pt x="573" y="118"/>
                    <a:pt x="555" y="104"/>
                    <a:pt x="536" y="104"/>
                  </a:cubicBezTo>
                  <a:cubicBezTo>
                    <a:pt x="536" y="100"/>
                    <a:pt x="532" y="91"/>
                    <a:pt x="523" y="86"/>
                  </a:cubicBezTo>
                  <a:cubicBezTo>
                    <a:pt x="518" y="86"/>
                    <a:pt x="514" y="81"/>
                    <a:pt x="509" y="77"/>
                  </a:cubicBezTo>
                  <a:cubicBezTo>
                    <a:pt x="507" y="75"/>
                    <a:pt x="503" y="73"/>
                    <a:pt x="499" y="73"/>
                  </a:cubicBezTo>
                  <a:cubicBezTo>
                    <a:pt x="495" y="73"/>
                    <a:pt x="491" y="75"/>
                    <a:pt x="486" y="77"/>
                  </a:cubicBezTo>
                  <a:cubicBezTo>
                    <a:pt x="478" y="71"/>
                    <a:pt x="470" y="68"/>
                    <a:pt x="461" y="68"/>
                  </a:cubicBezTo>
                  <a:cubicBezTo>
                    <a:pt x="450" y="68"/>
                    <a:pt x="440" y="73"/>
                    <a:pt x="432" y="86"/>
                  </a:cubicBezTo>
                  <a:cubicBezTo>
                    <a:pt x="427" y="91"/>
                    <a:pt x="423" y="95"/>
                    <a:pt x="418" y="104"/>
                  </a:cubicBezTo>
                  <a:cubicBezTo>
                    <a:pt x="414" y="86"/>
                    <a:pt x="400" y="77"/>
                    <a:pt x="382" y="77"/>
                  </a:cubicBezTo>
                  <a:cubicBezTo>
                    <a:pt x="386" y="68"/>
                    <a:pt x="391" y="54"/>
                    <a:pt x="391" y="45"/>
                  </a:cubicBezTo>
                  <a:cubicBezTo>
                    <a:pt x="399" y="18"/>
                    <a:pt x="378" y="1"/>
                    <a:pt x="3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459307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565"/>
        <p:cNvGrpSpPr/>
        <p:nvPr/>
      </p:nvGrpSpPr>
      <p:grpSpPr>
        <a:xfrm>
          <a:off x="0" y="0"/>
          <a:ext cx="0" cy="0"/>
          <a:chOff x="0" y="0"/>
          <a:chExt cx="0" cy="0"/>
        </a:xfrm>
      </p:grpSpPr>
      <p:grpSp>
        <p:nvGrpSpPr>
          <p:cNvPr id="566" name="Google Shape;566;p15"/>
          <p:cNvGrpSpPr/>
          <p:nvPr/>
        </p:nvGrpSpPr>
        <p:grpSpPr>
          <a:xfrm>
            <a:off x="1999108" y="-558277"/>
            <a:ext cx="4942540" cy="7156220"/>
            <a:chOff x="933500" y="0"/>
            <a:chExt cx="3867100" cy="4948520"/>
          </a:xfrm>
        </p:grpSpPr>
        <p:sp>
          <p:nvSpPr>
            <p:cNvPr id="567" name="Google Shape;567;p15"/>
            <p:cNvSpPr/>
            <p:nvPr/>
          </p:nvSpPr>
          <p:spPr>
            <a:xfrm>
              <a:off x="933500" y="0"/>
              <a:ext cx="3867100" cy="4948520"/>
            </a:xfrm>
            <a:custGeom>
              <a:avLst/>
              <a:gdLst/>
              <a:ahLst/>
              <a:cxnLst/>
              <a:rect l="l" t="t" r="r" b="b"/>
              <a:pathLst>
                <a:path w="37669" h="48203" extrusionOk="0">
                  <a:moveTo>
                    <a:pt x="0" y="0"/>
                  </a:moveTo>
                  <a:lnTo>
                    <a:pt x="127" y="48172"/>
                  </a:lnTo>
                  <a:cubicBezTo>
                    <a:pt x="1864" y="48191"/>
                    <a:pt x="3636" y="48203"/>
                    <a:pt x="5432" y="48203"/>
                  </a:cubicBezTo>
                  <a:cubicBezTo>
                    <a:pt x="14521" y="48203"/>
                    <a:pt x="24215" y="47918"/>
                    <a:pt x="32929" y="46980"/>
                  </a:cubicBezTo>
                  <a:cubicBezTo>
                    <a:pt x="34551" y="46794"/>
                    <a:pt x="35949" y="46902"/>
                    <a:pt x="36828" y="45895"/>
                  </a:cubicBezTo>
                  <a:cubicBezTo>
                    <a:pt x="37668" y="44928"/>
                    <a:pt x="37287" y="40306"/>
                    <a:pt x="37297" y="39056"/>
                  </a:cubicBezTo>
                  <a:cubicBezTo>
                    <a:pt x="37375" y="27398"/>
                    <a:pt x="37004" y="15067"/>
                    <a:pt x="36193" y="3430"/>
                  </a:cubicBezTo>
                  <a:cubicBezTo>
                    <a:pt x="36124" y="2501"/>
                    <a:pt x="35988" y="1456"/>
                    <a:pt x="35196" y="919"/>
                  </a:cubicBezTo>
                  <a:cubicBezTo>
                    <a:pt x="34649" y="547"/>
                    <a:pt x="33936" y="508"/>
                    <a:pt x="33271" y="498"/>
                  </a:cubicBezTo>
                  <a:cubicBezTo>
                    <a:pt x="22621" y="225"/>
                    <a:pt x="10641" y="78"/>
                    <a:pt x="0" y="0"/>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8" name="Google Shape;568;p15"/>
            <p:cNvSpPr/>
            <p:nvPr/>
          </p:nvSpPr>
          <p:spPr>
            <a:xfrm>
              <a:off x="1065829" y="860598"/>
              <a:ext cx="112515" cy="112515"/>
            </a:xfrm>
            <a:custGeom>
              <a:avLst/>
              <a:gdLst/>
              <a:ahLst/>
              <a:cxnLst/>
              <a:rect l="l" t="t" r="r" b="b"/>
              <a:pathLst>
                <a:path w="1096" h="1096" extrusionOk="0">
                  <a:moveTo>
                    <a:pt x="558" y="1"/>
                  </a:moveTo>
                  <a:cubicBezTo>
                    <a:pt x="421" y="1"/>
                    <a:pt x="294" y="50"/>
                    <a:pt x="196" y="147"/>
                  </a:cubicBezTo>
                  <a:lnTo>
                    <a:pt x="157" y="196"/>
                  </a:lnTo>
                  <a:cubicBezTo>
                    <a:pt x="50" y="294"/>
                    <a:pt x="1" y="431"/>
                    <a:pt x="1" y="587"/>
                  </a:cubicBezTo>
                  <a:cubicBezTo>
                    <a:pt x="1" y="724"/>
                    <a:pt x="60" y="851"/>
                    <a:pt x="157" y="939"/>
                  </a:cubicBezTo>
                  <a:cubicBezTo>
                    <a:pt x="265" y="1036"/>
                    <a:pt x="392" y="1095"/>
                    <a:pt x="529" y="1095"/>
                  </a:cubicBezTo>
                  <a:cubicBezTo>
                    <a:pt x="675" y="1095"/>
                    <a:pt x="802" y="1036"/>
                    <a:pt x="900" y="939"/>
                  </a:cubicBezTo>
                  <a:lnTo>
                    <a:pt x="939" y="900"/>
                  </a:lnTo>
                  <a:cubicBezTo>
                    <a:pt x="1037" y="792"/>
                    <a:pt x="1095" y="655"/>
                    <a:pt x="1095" y="509"/>
                  </a:cubicBezTo>
                  <a:cubicBezTo>
                    <a:pt x="1095" y="362"/>
                    <a:pt x="1037" y="235"/>
                    <a:pt x="939" y="147"/>
                  </a:cubicBezTo>
                  <a:cubicBezTo>
                    <a:pt x="832" y="50"/>
                    <a:pt x="704" y="1"/>
                    <a:pt x="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9" name="Google Shape;569;p15"/>
            <p:cNvSpPr/>
            <p:nvPr/>
          </p:nvSpPr>
          <p:spPr>
            <a:xfrm>
              <a:off x="1049814" y="844583"/>
              <a:ext cx="144545" cy="143519"/>
            </a:xfrm>
            <a:custGeom>
              <a:avLst/>
              <a:gdLst/>
              <a:ahLst/>
              <a:cxnLst/>
              <a:rect l="l" t="t" r="r" b="b"/>
              <a:pathLst>
                <a:path w="1408" h="1398" extrusionOk="0">
                  <a:moveTo>
                    <a:pt x="724" y="303"/>
                  </a:moveTo>
                  <a:cubicBezTo>
                    <a:pt x="821" y="303"/>
                    <a:pt x="919" y="342"/>
                    <a:pt x="988" y="411"/>
                  </a:cubicBezTo>
                  <a:cubicBezTo>
                    <a:pt x="1144" y="548"/>
                    <a:pt x="1134" y="811"/>
                    <a:pt x="988" y="948"/>
                  </a:cubicBezTo>
                  <a:lnTo>
                    <a:pt x="948" y="987"/>
                  </a:lnTo>
                  <a:cubicBezTo>
                    <a:pt x="880" y="1065"/>
                    <a:pt x="782" y="1095"/>
                    <a:pt x="685" y="1095"/>
                  </a:cubicBezTo>
                  <a:cubicBezTo>
                    <a:pt x="587" y="1095"/>
                    <a:pt x="489" y="1056"/>
                    <a:pt x="421" y="987"/>
                  </a:cubicBezTo>
                  <a:cubicBezTo>
                    <a:pt x="264" y="850"/>
                    <a:pt x="274" y="596"/>
                    <a:pt x="421" y="460"/>
                  </a:cubicBezTo>
                  <a:lnTo>
                    <a:pt x="460" y="411"/>
                  </a:lnTo>
                  <a:cubicBezTo>
                    <a:pt x="528" y="342"/>
                    <a:pt x="626" y="303"/>
                    <a:pt x="724" y="303"/>
                  </a:cubicBezTo>
                  <a:close/>
                  <a:moveTo>
                    <a:pt x="724" y="0"/>
                  </a:moveTo>
                  <a:cubicBezTo>
                    <a:pt x="538" y="0"/>
                    <a:pt x="372" y="69"/>
                    <a:pt x="245" y="196"/>
                  </a:cubicBezTo>
                  <a:lnTo>
                    <a:pt x="206" y="245"/>
                  </a:lnTo>
                  <a:cubicBezTo>
                    <a:pt x="69" y="372"/>
                    <a:pt x="1" y="557"/>
                    <a:pt x="1" y="743"/>
                  </a:cubicBezTo>
                  <a:cubicBezTo>
                    <a:pt x="10" y="929"/>
                    <a:pt x="79" y="1095"/>
                    <a:pt x="216" y="1212"/>
                  </a:cubicBezTo>
                  <a:cubicBezTo>
                    <a:pt x="343" y="1329"/>
                    <a:pt x="509" y="1398"/>
                    <a:pt x="685" y="1398"/>
                  </a:cubicBezTo>
                  <a:cubicBezTo>
                    <a:pt x="870" y="1398"/>
                    <a:pt x="1036" y="1329"/>
                    <a:pt x="1163" y="1202"/>
                  </a:cubicBezTo>
                  <a:lnTo>
                    <a:pt x="1173" y="1192"/>
                  </a:lnTo>
                  <a:lnTo>
                    <a:pt x="1202" y="1163"/>
                  </a:lnTo>
                  <a:cubicBezTo>
                    <a:pt x="1339" y="1036"/>
                    <a:pt x="1408" y="850"/>
                    <a:pt x="1408" y="655"/>
                  </a:cubicBezTo>
                  <a:cubicBezTo>
                    <a:pt x="1398" y="479"/>
                    <a:pt x="1330" y="313"/>
                    <a:pt x="1193" y="186"/>
                  </a:cubicBezTo>
                  <a:cubicBezTo>
                    <a:pt x="1066" y="69"/>
                    <a:pt x="890" y="0"/>
                    <a:pt x="7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0" name="Google Shape;570;p15"/>
            <p:cNvSpPr/>
            <p:nvPr/>
          </p:nvSpPr>
          <p:spPr>
            <a:xfrm>
              <a:off x="1090981" y="1219702"/>
              <a:ext cx="109436" cy="113439"/>
            </a:xfrm>
            <a:custGeom>
              <a:avLst/>
              <a:gdLst/>
              <a:ahLst/>
              <a:cxnLst/>
              <a:rect l="l" t="t" r="r" b="b"/>
              <a:pathLst>
                <a:path w="1066" h="1105" extrusionOk="0">
                  <a:moveTo>
                    <a:pt x="528" y="1"/>
                  </a:moveTo>
                  <a:cubicBezTo>
                    <a:pt x="235" y="11"/>
                    <a:pt x="0" y="245"/>
                    <a:pt x="0" y="528"/>
                  </a:cubicBezTo>
                  <a:lnTo>
                    <a:pt x="0" y="568"/>
                  </a:lnTo>
                  <a:cubicBezTo>
                    <a:pt x="0" y="851"/>
                    <a:pt x="245" y="1105"/>
                    <a:pt x="518" y="1105"/>
                  </a:cubicBezTo>
                  <a:lnTo>
                    <a:pt x="538" y="1105"/>
                  </a:lnTo>
                  <a:cubicBezTo>
                    <a:pt x="831" y="1085"/>
                    <a:pt x="1065" y="861"/>
                    <a:pt x="1065" y="577"/>
                  </a:cubicBezTo>
                  <a:lnTo>
                    <a:pt x="1065" y="528"/>
                  </a:lnTo>
                  <a:cubicBezTo>
                    <a:pt x="106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1" name="Google Shape;571;p15"/>
            <p:cNvSpPr/>
            <p:nvPr/>
          </p:nvSpPr>
          <p:spPr>
            <a:xfrm>
              <a:off x="1075890" y="1204714"/>
              <a:ext cx="139515" cy="143519"/>
            </a:xfrm>
            <a:custGeom>
              <a:avLst/>
              <a:gdLst/>
              <a:ahLst/>
              <a:cxnLst/>
              <a:rect l="l" t="t" r="r" b="b"/>
              <a:pathLst>
                <a:path w="1359" h="1398" extrusionOk="0">
                  <a:moveTo>
                    <a:pt x="694" y="303"/>
                  </a:moveTo>
                  <a:cubicBezTo>
                    <a:pt x="890" y="303"/>
                    <a:pt x="1056" y="489"/>
                    <a:pt x="1056" y="674"/>
                  </a:cubicBezTo>
                  <a:lnTo>
                    <a:pt x="1056" y="723"/>
                  </a:lnTo>
                  <a:cubicBezTo>
                    <a:pt x="1056" y="929"/>
                    <a:pt x="880" y="1085"/>
                    <a:pt x="685" y="1095"/>
                  </a:cubicBezTo>
                  <a:lnTo>
                    <a:pt x="665" y="1095"/>
                  </a:lnTo>
                  <a:cubicBezTo>
                    <a:pt x="470" y="1095"/>
                    <a:pt x="304" y="909"/>
                    <a:pt x="304" y="714"/>
                  </a:cubicBezTo>
                  <a:lnTo>
                    <a:pt x="304" y="674"/>
                  </a:lnTo>
                  <a:cubicBezTo>
                    <a:pt x="304" y="469"/>
                    <a:pt x="479" y="313"/>
                    <a:pt x="675" y="303"/>
                  </a:cubicBezTo>
                  <a:close/>
                  <a:moveTo>
                    <a:pt x="665" y="0"/>
                  </a:moveTo>
                  <a:cubicBezTo>
                    <a:pt x="294" y="10"/>
                    <a:pt x="1" y="313"/>
                    <a:pt x="1" y="674"/>
                  </a:cubicBezTo>
                  <a:lnTo>
                    <a:pt x="1" y="723"/>
                  </a:lnTo>
                  <a:cubicBezTo>
                    <a:pt x="1" y="1085"/>
                    <a:pt x="304" y="1398"/>
                    <a:pt x="665" y="1398"/>
                  </a:cubicBezTo>
                  <a:lnTo>
                    <a:pt x="694" y="1398"/>
                  </a:lnTo>
                  <a:cubicBezTo>
                    <a:pt x="1066" y="1378"/>
                    <a:pt x="1359" y="1085"/>
                    <a:pt x="1359" y="723"/>
                  </a:cubicBezTo>
                  <a:lnTo>
                    <a:pt x="1359" y="674"/>
                  </a:lnTo>
                  <a:cubicBezTo>
                    <a:pt x="1359" y="30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2" name="Google Shape;572;p15"/>
            <p:cNvSpPr/>
            <p:nvPr/>
          </p:nvSpPr>
          <p:spPr>
            <a:xfrm>
              <a:off x="1087901" y="1592871"/>
              <a:ext cx="106458" cy="108409"/>
            </a:xfrm>
            <a:custGeom>
              <a:avLst/>
              <a:gdLst/>
              <a:ahLst/>
              <a:cxnLst/>
              <a:rect l="l" t="t" r="r" b="b"/>
              <a:pathLst>
                <a:path w="1037" h="1056" extrusionOk="0">
                  <a:moveTo>
                    <a:pt x="519" y="1"/>
                  </a:moveTo>
                  <a:cubicBezTo>
                    <a:pt x="187" y="1"/>
                    <a:pt x="1" y="265"/>
                    <a:pt x="1" y="528"/>
                  </a:cubicBezTo>
                  <a:cubicBezTo>
                    <a:pt x="1" y="665"/>
                    <a:pt x="50" y="792"/>
                    <a:pt x="128" y="880"/>
                  </a:cubicBezTo>
                  <a:cubicBezTo>
                    <a:pt x="226" y="997"/>
                    <a:pt x="362" y="1056"/>
                    <a:pt x="519" y="1056"/>
                  </a:cubicBezTo>
                  <a:cubicBezTo>
                    <a:pt x="861" y="1056"/>
                    <a:pt x="1037" y="792"/>
                    <a:pt x="1037" y="528"/>
                  </a:cubicBezTo>
                  <a:cubicBezTo>
                    <a:pt x="1037" y="392"/>
                    <a:pt x="988" y="265"/>
                    <a:pt x="91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3" name="Google Shape;573;p15"/>
            <p:cNvSpPr/>
            <p:nvPr/>
          </p:nvSpPr>
          <p:spPr>
            <a:xfrm>
              <a:off x="1072913" y="1576856"/>
              <a:ext cx="137564" cy="139515"/>
            </a:xfrm>
            <a:custGeom>
              <a:avLst/>
              <a:gdLst/>
              <a:ahLst/>
              <a:cxnLst/>
              <a:rect l="l" t="t" r="r" b="b"/>
              <a:pathLst>
                <a:path w="1340" h="1359" extrusionOk="0">
                  <a:moveTo>
                    <a:pt x="665" y="303"/>
                  </a:moveTo>
                  <a:cubicBezTo>
                    <a:pt x="1153" y="303"/>
                    <a:pt x="1153" y="1056"/>
                    <a:pt x="665" y="1056"/>
                  </a:cubicBezTo>
                  <a:cubicBezTo>
                    <a:pt x="186" y="1056"/>
                    <a:pt x="186" y="303"/>
                    <a:pt x="665" y="303"/>
                  </a:cubicBezTo>
                  <a:close/>
                  <a:moveTo>
                    <a:pt x="665" y="0"/>
                  </a:moveTo>
                  <a:cubicBezTo>
                    <a:pt x="284" y="0"/>
                    <a:pt x="0" y="293"/>
                    <a:pt x="0" y="684"/>
                  </a:cubicBezTo>
                  <a:cubicBezTo>
                    <a:pt x="0" y="850"/>
                    <a:pt x="59" y="1017"/>
                    <a:pt x="166" y="1144"/>
                  </a:cubicBezTo>
                  <a:cubicBezTo>
                    <a:pt x="284" y="1280"/>
                    <a:pt x="469" y="1359"/>
                    <a:pt x="665" y="1359"/>
                  </a:cubicBezTo>
                  <a:cubicBezTo>
                    <a:pt x="870" y="1359"/>
                    <a:pt x="1046" y="1280"/>
                    <a:pt x="1173" y="1144"/>
                  </a:cubicBezTo>
                  <a:cubicBezTo>
                    <a:pt x="1271" y="1017"/>
                    <a:pt x="1329" y="850"/>
                    <a:pt x="1329" y="684"/>
                  </a:cubicBezTo>
                  <a:cubicBezTo>
                    <a:pt x="1339" y="293"/>
                    <a:pt x="1046"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4" name="Google Shape;574;p15"/>
            <p:cNvSpPr/>
            <p:nvPr/>
          </p:nvSpPr>
          <p:spPr>
            <a:xfrm>
              <a:off x="1078867" y="1896847"/>
              <a:ext cx="108512" cy="117443"/>
            </a:xfrm>
            <a:custGeom>
              <a:avLst/>
              <a:gdLst/>
              <a:ahLst/>
              <a:cxnLst/>
              <a:rect l="l" t="t" r="r" b="b"/>
              <a:pathLst>
                <a:path w="1057" h="1144" extrusionOk="0">
                  <a:moveTo>
                    <a:pt x="519" y="0"/>
                  </a:moveTo>
                  <a:cubicBezTo>
                    <a:pt x="226" y="10"/>
                    <a:pt x="1" y="245"/>
                    <a:pt x="1" y="528"/>
                  </a:cubicBezTo>
                  <a:lnTo>
                    <a:pt x="1" y="606"/>
                  </a:lnTo>
                  <a:cubicBezTo>
                    <a:pt x="1" y="890"/>
                    <a:pt x="235" y="1144"/>
                    <a:pt x="509" y="1144"/>
                  </a:cubicBezTo>
                  <a:lnTo>
                    <a:pt x="529" y="1144"/>
                  </a:lnTo>
                  <a:cubicBezTo>
                    <a:pt x="822" y="1124"/>
                    <a:pt x="1056" y="899"/>
                    <a:pt x="1056" y="616"/>
                  </a:cubicBezTo>
                  <a:lnTo>
                    <a:pt x="1056" y="528"/>
                  </a:lnTo>
                  <a:cubicBezTo>
                    <a:pt x="1056" y="245"/>
                    <a:pt x="812" y="0"/>
                    <a:pt x="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5" name="Google Shape;575;p15"/>
            <p:cNvSpPr/>
            <p:nvPr/>
          </p:nvSpPr>
          <p:spPr>
            <a:xfrm>
              <a:off x="1062852" y="1880832"/>
              <a:ext cx="139515" cy="148549"/>
            </a:xfrm>
            <a:custGeom>
              <a:avLst/>
              <a:gdLst/>
              <a:ahLst/>
              <a:cxnLst/>
              <a:rect l="l" t="t" r="r" b="b"/>
              <a:pathLst>
                <a:path w="1359" h="1447" extrusionOk="0">
                  <a:moveTo>
                    <a:pt x="694" y="303"/>
                  </a:moveTo>
                  <a:cubicBezTo>
                    <a:pt x="890" y="303"/>
                    <a:pt x="1056" y="489"/>
                    <a:pt x="1056" y="684"/>
                  </a:cubicBezTo>
                  <a:lnTo>
                    <a:pt x="1056" y="762"/>
                  </a:lnTo>
                  <a:cubicBezTo>
                    <a:pt x="1056" y="977"/>
                    <a:pt x="880" y="1133"/>
                    <a:pt x="685" y="1143"/>
                  </a:cubicBezTo>
                  <a:lnTo>
                    <a:pt x="665" y="1143"/>
                  </a:lnTo>
                  <a:cubicBezTo>
                    <a:pt x="470" y="1143"/>
                    <a:pt x="304" y="958"/>
                    <a:pt x="304" y="762"/>
                  </a:cubicBezTo>
                  <a:lnTo>
                    <a:pt x="304" y="684"/>
                  </a:lnTo>
                  <a:cubicBezTo>
                    <a:pt x="304" y="469"/>
                    <a:pt x="479" y="313"/>
                    <a:pt x="685" y="303"/>
                  </a:cubicBezTo>
                  <a:close/>
                  <a:moveTo>
                    <a:pt x="665" y="0"/>
                  </a:moveTo>
                  <a:cubicBezTo>
                    <a:pt x="294" y="20"/>
                    <a:pt x="1" y="322"/>
                    <a:pt x="1" y="684"/>
                  </a:cubicBezTo>
                  <a:lnTo>
                    <a:pt x="1" y="762"/>
                  </a:lnTo>
                  <a:cubicBezTo>
                    <a:pt x="1" y="1133"/>
                    <a:pt x="304" y="1446"/>
                    <a:pt x="665" y="1446"/>
                  </a:cubicBezTo>
                  <a:lnTo>
                    <a:pt x="694" y="1446"/>
                  </a:lnTo>
                  <a:cubicBezTo>
                    <a:pt x="1066" y="1427"/>
                    <a:pt x="1359" y="1133"/>
                    <a:pt x="1359" y="762"/>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6" name="Google Shape;576;p15"/>
            <p:cNvSpPr/>
            <p:nvPr/>
          </p:nvSpPr>
          <p:spPr>
            <a:xfrm>
              <a:off x="1082974" y="2179675"/>
              <a:ext cx="108409" cy="116519"/>
            </a:xfrm>
            <a:custGeom>
              <a:avLst/>
              <a:gdLst/>
              <a:ahLst/>
              <a:cxnLst/>
              <a:rect l="l" t="t" r="r" b="b"/>
              <a:pathLst>
                <a:path w="1056" h="1135" extrusionOk="0">
                  <a:moveTo>
                    <a:pt x="518" y="1"/>
                  </a:moveTo>
                  <a:cubicBezTo>
                    <a:pt x="225" y="11"/>
                    <a:pt x="0" y="245"/>
                    <a:pt x="0" y="528"/>
                  </a:cubicBezTo>
                  <a:lnTo>
                    <a:pt x="0" y="607"/>
                  </a:lnTo>
                  <a:cubicBezTo>
                    <a:pt x="0" y="890"/>
                    <a:pt x="235" y="1134"/>
                    <a:pt x="508" y="1134"/>
                  </a:cubicBezTo>
                  <a:lnTo>
                    <a:pt x="537" y="1134"/>
                  </a:lnTo>
                  <a:cubicBezTo>
                    <a:pt x="821" y="1125"/>
                    <a:pt x="1055" y="890"/>
                    <a:pt x="1055" y="607"/>
                  </a:cubicBezTo>
                  <a:lnTo>
                    <a:pt x="1055" y="528"/>
                  </a:lnTo>
                  <a:cubicBezTo>
                    <a:pt x="1055" y="245"/>
                    <a:pt x="811" y="1"/>
                    <a:pt x="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7" name="Google Shape;577;p15"/>
            <p:cNvSpPr/>
            <p:nvPr/>
          </p:nvSpPr>
          <p:spPr>
            <a:xfrm>
              <a:off x="1066856" y="2163660"/>
              <a:ext cx="140542" cy="148549"/>
            </a:xfrm>
            <a:custGeom>
              <a:avLst/>
              <a:gdLst/>
              <a:ahLst/>
              <a:cxnLst/>
              <a:rect l="l" t="t" r="r" b="b"/>
              <a:pathLst>
                <a:path w="1369" h="1447" extrusionOk="0">
                  <a:moveTo>
                    <a:pt x="694" y="303"/>
                  </a:moveTo>
                  <a:cubicBezTo>
                    <a:pt x="890" y="303"/>
                    <a:pt x="1056" y="489"/>
                    <a:pt x="1056" y="684"/>
                  </a:cubicBezTo>
                  <a:lnTo>
                    <a:pt x="1056" y="763"/>
                  </a:lnTo>
                  <a:cubicBezTo>
                    <a:pt x="1056" y="978"/>
                    <a:pt x="890" y="1134"/>
                    <a:pt x="685" y="1144"/>
                  </a:cubicBezTo>
                  <a:lnTo>
                    <a:pt x="675" y="1144"/>
                  </a:lnTo>
                  <a:cubicBezTo>
                    <a:pt x="470" y="1144"/>
                    <a:pt x="313" y="958"/>
                    <a:pt x="313" y="763"/>
                  </a:cubicBezTo>
                  <a:lnTo>
                    <a:pt x="313" y="684"/>
                  </a:lnTo>
                  <a:cubicBezTo>
                    <a:pt x="313" y="470"/>
                    <a:pt x="480" y="313"/>
                    <a:pt x="685" y="303"/>
                  </a:cubicBezTo>
                  <a:close/>
                  <a:moveTo>
                    <a:pt x="665" y="1"/>
                  </a:moveTo>
                  <a:cubicBezTo>
                    <a:pt x="294" y="20"/>
                    <a:pt x="1" y="313"/>
                    <a:pt x="1" y="684"/>
                  </a:cubicBezTo>
                  <a:lnTo>
                    <a:pt x="1" y="763"/>
                  </a:lnTo>
                  <a:cubicBezTo>
                    <a:pt x="1" y="1134"/>
                    <a:pt x="304" y="1447"/>
                    <a:pt x="665" y="1447"/>
                  </a:cubicBezTo>
                  <a:lnTo>
                    <a:pt x="694" y="1447"/>
                  </a:lnTo>
                  <a:cubicBezTo>
                    <a:pt x="1076" y="1427"/>
                    <a:pt x="1369" y="1134"/>
                    <a:pt x="1369" y="763"/>
                  </a:cubicBezTo>
                  <a:lnTo>
                    <a:pt x="1369" y="684"/>
                  </a:lnTo>
                  <a:cubicBezTo>
                    <a:pt x="136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8" name="Google Shape;578;p15"/>
            <p:cNvSpPr/>
            <p:nvPr/>
          </p:nvSpPr>
          <p:spPr>
            <a:xfrm>
              <a:off x="1066856" y="2474616"/>
              <a:ext cx="105432" cy="108409"/>
            </a:xfrm>
            <a:custGeom>
              <a:avLst/>
              <a:gdLst/>
              <a:ahLst/>
              <a:cxnLst/>
              <a:rect l="l" t="t" r="r" b="b"/>
              <a:pathLst>
                <a:path w="1027" h="1056" extrusionOk="0">
                  <a:moveTo>
                    <a:pt x="519" y="1"/>
                  </a:moveTo>
                  <a:cubicBezTo>
                    <a:pt x="177" y="1"/>
                    <a:pt x="1" y="264"/>
                    <a:pt x="1" y="528"/>
                  </a:cubicBezTo>
                  <a:cubicBezTo>
                    <a:pt x="1" y="665"/>
                    <a:pt x="50" y="792"/>
                    <a:pt x="128" y="890"/>
                  </a:cubicBezTo>
                  <a:cubicBezTo>
                    <a:pt x="225" y="997"/>
                    <a:pt x="362" y="1056"/>
                    <a:pt x="519" y="1056"/>
                  </a:cubicBezTo>
                  <a:cubicBezTo>
                    <a:pt x="851" y="1056"/>
                    <a:pt x="1027" y="792"/>
                    <a:pt x="1027" y="528"/>
                  </a:cubicBezTo>
                  <a:cubicBezTo>
                    <a:pt x="1027" y="391"/>
                    <a:pt x="988" y="264"/>
                    <a:pt x="909" y="176"/>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9" name="Google Shape;579;p15"/>
            <p:cNvSpPr/>
            <p:nvPr/>
          </p:nvSpPr>
          <p:spPr>
            <a:xfrm>
              <a:off x="1050841" y="2459628"/>
              <a:ext cx="137564" cy="139515"/>
            </a:xfrm>
            <a:custGeom>
              <a:avLst/>
              <a:gdLst/>
              <a:ahLst/>
              <a:cxnLst/>
              <a:rect l="l" t="t" r="r" b="b"/>
              <a:pathLst>
                <a:path w="1340" h="1359" extrusionOk="0">
                  <a:moveTo>
                    <a:pt x="675" y="303"/>
                  </a:moveTo>
                  <a:cubicBezTo>
                    <a:pt x="1153" y="303"/>
                    <a:pt x="1153" y="1055"/>
                    <a:pt x="675" y="1055"/>
                  </a:cubicBezTo>
                  <a:cubicBezTo>
                    <a:pt x="186" y="1055"/>
                    <a:pt x="186" y="303"/>
                    <a:pt x="675" y="303"/>
                  </a:cubicBezTo>
                  <a:close/>
                  <a:moveTo>
                    <a:pt x="675" y="0"/>
                  </a:moveTo>
                  <a:cubicBezTo>
                    <a:pt x="294" y="0"/>
                    <a:pt x="0" y="293"/>
                    <a:pt x="0" y="674"/>
                  </a:cubicBezTo>
                  <a:cubicBezTo>
                    <a:pt x="0" y="850"/>
                    <a:pt x="59" y="1016"/>
                    <a:pt x="167" y="1133"/>
                  </a:cubicBezTo>
                  <a:cubicBezTo>
                    <a:pt x="294" y="1280"/>
                    <a:pt x="469" y="1358"/>
                    <a:pt x="675" y="1358"/>
                  </a:cubicBezTo>
                  <a:cubicBezTo>
                    <a:pt x="1056" y="1358"/>
                    <a:pt x="1339" y="1065"/>
                    <a:pt x="1339" y="674"/>
                  </a:cubicBezTo>
                  <a:cubicBezTo>
                    <a:pt x="1339" y="508"/>
                    <a:pt x="1280" y="342"/>
                    <a:pt x="1173" y="225"/>
                  </a:cubicBezTo>
                  <a:cubicBezTo>
                    <a:pt x="1056" y="78"/>
                    <a:pt x="870"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0" name="Google Shape;580;p15"/>
            <p:cNvSpPr/>
            <p:nvPr/>
          </p:nvSpPr>
          <p:spPr>
            <a:xfrm>
              <a:off x="1084924" y="2757547"/>
              <a:ext cx="117443" cy="116416"/>
            </a:xfrm>
            <a:custGeom>
              <a:avLst/>
              <a:gdLst/>
              <a:ahLst/>
              <a:cxnLst/>
              <a:rect l="l" t="t" r="r" b="b"/>
              <a:pathLst>
                <a:path w="1144" h="1134" extrusionOk="0">
                  <a:moveTo>
                    <a:pt x="558" y="0"/>
                  </a:moveTo>
                  <a:cubicBezTo>
                    <a:pt x="470" y="0"/>
                    <a:pt x="362" y="29"/>
                    <a:pt x="284" y="68"/>
                  </a:cubicBezTo>
                  <a:cubicBezTo>
                    <a:pt x="167" y="147"/>
                    <a:pt x="69" y="274"/>
                    <a:pt x="40" y="391"/>
                  </a:cubicBezTo>
                  <a:cubicBezTo>
                    <a:pt x="1" y="547"/>
                    <a:pt x="30" y="684"/>
                    <a:pt x="98" y="801"/>
                  </a:cubicBezTo>
                  <a:cubicBezTo>
                    <a:pt x="157" y="958"/>
                    <a:pt x="294" y="1085"/>
                    <a:pt x="450" y="1124"/>
                  </a:cubicBezTo>
                  <a:cubicBezTo>
                    <a:pt x="499" y="1134"/>
                    <a:pt x="538" y="1134"/>
                    <a:pt x="577" y="1134"/>
                  </a:cubicBezTo>
                  <a:cubicBezTo>
                    <a:pt x="821" y="1134"/>
                    <a:pt x="1017" y="987"/>
                    <a:pt x="1095" y="752"/>
                  </a:cubicBezTo>
                  <a:cubicBezTo>
                    <a:pt x="1144" y="606"/>
                    <a:pt x="1124" y="430"/>
                    <a:pt x="1046" y="293"/>
                  </a:cubicBezTo>
                  <a:cubicBezTo>
                    <a:pt x="958" y="137"/>
                    <a:pt x="831" y="68"/>
                    <a:pt x="704" y="20"/>
                  </a:cubicBezTo>
                  <a:cubicBezTo>
                    <a:pt x="665" y="10"/>
                    <a:pt x="616" y="0"/>
                    <a:pt x="5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1" name="Google Shape;581;p15"/>
            <p:cNvSpPr/>
            <p:nvPr/>
          </p:nvSpPr>
          <p:spPr>
            <a:xfrm>
              <a:off x="1068909" y="2741430"/>
              <a:ext cx="149576" cy="148549"/>
            </a:xfrm>
            <a:custGeom>
              <a:avLst/>
              <a:gdLst/>
              <a:ahLst/>
              <a:cxnLst/>
              <a:rect l="l" t="t" r="r" b="b"/>
              <a:pathLst>
                <a:path w="1457" h="1447" extrusionOk="0">
                  <a:moveTo>
                    <a:pt x="714" y="313"/>
                  </a:moveTo>
                  <a:cubicBezTo>
                    <a:pt x="753" y="313"/>
                    <a:pt x="782" y="313"/>
                    <a:pt x="802" y="323"/>
                  </a:cubicBezTo>
                  <a:cubicBezTo>
                    <a:pt x="919" y="372"/>
                    <a:pt x="1007" y="421"/>
                    <a:pt x="1065" y="528"/>
                  </a:cubicBezTo>
                  <a:cubicBezTo>
                    <a:pt x="1124" y="626"/>
                    <a:pt x="1144" y="753"/>
                    <a:pt x="1104" y="870"/>
                  </a:cubicBezTo>
                  <a:cubicBezTo>
                    <a:pt x="1056" y="1036"/>
                    <a:pt x="909" y="1144"/>
                    <a:pt x="743" y="1144"/>
                  </a:cubicBezTo>
                  <a:cubicBezTo>
                    <a:pt x="704" y="1144"/>
                    <a:pt x="674" y="1134"/>
                    <a:pt x="645" y="1134"/>
                  </a:cubicBezTo>
                  <a:cubicBezTo>
                    <a:pt x="528" y="1105"/>
                    <a:pt x="430" y="997"/>
                    <a:pt x="391" y="880"/>
                  </a:cubicBezTo>
                  <a:lnTo>
                    <a:pt x="381" y="880"/>
                  </a:lnTo>
                  <a:cubicBezTo>
                    <a:pt x="323" y="792"/>
                    <a:pt x="323" y="685"/>
                    <a:pt x="342" y="587"/>
                  </a:cubicBezTo>
                  <a:cubicBezTo>
                    <a:pt x="362" y="499"/>
                    <a:pt x="440" y="411"/>
                    <a:pt x="518" y="362"/>
                  </a:cubicBezTo>
                  <a:cubicBezTo>
                    <a:pt x="567" y="333"/>
                    <a:pt x="645" y="313"/>
                    <a:pt x="714" y="313"/>
                  </a:cubicBezTo>
                  <a:close/>
                  <a:moveTo>
                    <a:pt x="714" y="1"/>
                  </a:moveTo>
                  <a:cubicBezTo>
                    <a:pt x="596" y="1"/>
                    <a:pt x="460" y="40"/>
                    <a:pt x="362" y="98"/>
                  </a:cubicBezTo>
                  <a:cubicBezTo>
                    <a:pt x="205" y="186"/>
                    <a:pt x="78" y="352"/>
                    <a:pt x="49" y="519"/>
                  </a:cubicBezTo>
                  <a:cubicBezTo>
                    <a:pt x="0" y="704"/>
                    <a:pt x="30" y="880"/>
                    <a:pt x="118" y="1027"/>
                  </a:cubicBezTo>
                  <a:cubicBezTo>
                    <a:pt x="196" y="1232"/>
                    <a:pt x="372" y="1378"/>
                    <a:pt x="577" y="1427"/>
                  </a:cubicBezTo>
                  <a:cubicBezTo>
                    <a:pt x="626" y="1437"/>
                    <a:pt x="684" y="1447"/>
                    <a:pt x="733" y="1447"/>
                  </a:cubicBezTo>
                  <a:cubicBezTo>
                    <a:pt x="1046" y="1447"/>
                    <a:pt x="1300" y="1251"/>
                    <a:pt x="1398" y="958"/>
                  </a:cubicBezTo>
                  <a:cubicBezTo>
                    <a:pt x="1456" y="773"/>
                    <a:pt x="1437" y="558"/>
                    <a:pt x="1329" y="382"/>
                  </a:cubicBezTo>
                  <a:cubicBezTo>
                    <a:pt x="1222" y="186"/>
                    <a:pt x="1065" y="98"/>
                    <a:pt x="919" y="40"/>
                  </a:cubicBezTo>
                  <a:cubicBezTo>
                    <a:pt x="860" y="20"/>
                    <a:pt x="792" y="1"/>
                    <a:pt x="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2" name="Google Shape;582;p15"/>
            <p:cNvSpPr/>
            <p:nvPr/>
          </p:nvSpPr>
          <p:spPr>
            <a:xfrm>
              <a:off x="1082974" y="3100534"/>
              <a:ext cx="108409" cy="112515"/>
            </a:xfrm>
            <a:custGeom>
              <a:avLst/>
              <a:gdLst/>
              <a:ahLst/>
              <a:cxnLst/>
              <a:rect l="l" t="t" r="r" b="b"/>
              <a:pathLst>
                <a:path w="1056" h="1096" extrusionOk="0">
                  <a:moveTo>
                    <a:pt x="518" y="1"/>
                  </a:moveTo>
                  <a:cubicBezTo>
                    <a:pt x="225" y="11"/>
                    <a:pt x="0" y="245"/>
                    <a:pt x="0" y="528"/>
                  </a:cubicBezTo>
                  <a:lnTo>
                    <a:pt x="0" y="568"/>
                  </a:lnTo>
                  <a:cubicBezTo>
                    <a:pt x="0" y="851"/>
                    <a:pt x="235" y="1095"/>
                    <a:pt x="508" y="1095"/>
                  </a:cubicBezTo>
                  <a:lnTo>
                    <a:pt x="537" y="1095"/>
                  </a:lnTo>
                  <a:cubicBezTo>
                    <a:pt x="831" y="1085"/>
                    <a:pt x="1055" y="851"/>
                    <a:pt x="1055" y="568"/>
                  </a:cubicBezTo>
                  <a:lnTo>
                    <a:pt x="1055" y="528"/>
                  </a:lnTo>
                  <a:cubicBezTo>
                    <a:pt x="1055" y="245"/>
                    <a:pt x="811" y="1"/>
                    <a:pt x="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3" name="Google Shape;583;p15"/>
            <p:cNvSpPr/>
            <p:nvPr/>
          </p:nvSpPr>
          <p:spPr>
            <a:xfrm>
              <a:off x="1066856" y="3084519"/>
              <a:ext cx="140542" cy="144545"/>
            </a:xfrm>
            <a:custGeom>
              <a:avLst/>
              <a:gdLst/>
              <a:ahLst/>
              <a:cxnLst/>
              <a:rect l="l" t="t" r="r" b="b"/>
              <a:pathLst>
                <a:path w="1369" h="1408" extrusionOk="0">
                  <a:moveTo>
                    <a:pt x="694" y="303"/>
                  </a:moveTo>
                  <a:cubicBezTo>
                    <a:pt x="890" y="303"/>
                    <a:pt x="1056" y="489"/>
                    <a:pt x="1056" y="684"/>
                  </a:cubicBezTo>
                  <a:lnTo>
                    <a:pt x="1056" y="724"/>
                  </a:lnTo>
                  <a:cubicBezTo>
                    <a:pt x="1056" y="939"/>
                    <a:pt x="890" y="1095"/>
                    <a:pt x="685" y="1095"/>
                  </a:cubicBezTo>
                  <a:lnTo>
                    <a:pt x="675" y="1095"/>
                  </a:lnTo>
                  <a:cubicBezTo>
                    <a:pt x="470" y="1095"/>
                    <a:pt x="313" y="919"/>
                    <a:pt x="313" y="724"/>
                  </a:cubicBezTo>
                  <a:lnTo>
                    <a:pt x="313" y="684"/>
                  </a:lnTo>
                  <a:cubicBezTo>
                    <a:pt x="313" y="469"/>
                    <a:pt x="480" y="313"/>
                    <a:pt x="685" y="303"/>
                  </a:cubicBezTo>
                  <a:close/>
                  <a:moveTo>
                    <a:pt x="665" y="0"/>
                  </a:moveTo>
                  <a:cubicBezTo>
                    <a:pt x="294" y="20"/>
                    <a:pt x="1" y="313"/>
                    <a:pt x="1" y="684"/>
                  </a:cubicBezTo>
                  <a:lnTo>
                    <a:pt x="1" y="724"/>
                  </a:lnTo>
                  <a:cubicBezTo>
                    <a:pt x="1" y="1095"/>
                    <a:pt x="304" y="1408"/>
                    <a:pt x="665" y="1408"/>
                  </a:cubicBezTo>
                  <a:lnTo>
                    <a:pt x="694" y="1408"/>
                  </a:lnTo>
                  <a:cubicBezTo>
                    <a:pt x="1076" y="1388"/>
                    <a:pt x="1369" y="1085"/>
                    <a:pt x="1369" y="724"/>
                  </a:cubicBezTo>
                  <a:lnTo>
                    <a:pt x="1369" y="684"/>
                  </a:lnTo>
                  <a:cubicBezTo>
                    <a:pt x="136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4" name="Google Shape;584;p15"/>
            <p:cNvSpPr/>
            <p:nvPr/>
          </p:nvSpPr>
          <p:spPr>
            <a:xfrm>
              <a:off x="1073939" y="3430585"/>
              <a:ext cx="122473" cy="112413"/>
            </a:xfrm>
            <a:custGeom>
              <a:avLst/>
              <a:gdLst/>
              <a:ahLst/>
              <a:cxnLst/>
              <a:rect l="l" t="t" r="r" b="b"/>
              <a:pathLst>
                <a:path w="1193" h="1095" extrusionOk="0">
                  <a:moveTo>
                    <a:pt x="567" y="1"/>
                  </a:moveTo>
                  <a:cubicBezTo>
                    <a:pt x="420" y="1"/>
                    <a:pt x="283" y="59"/>
                    <a:pt x="196" y="157"/>
                  </a:cubicBezTo>
                  <a:cubicBezTo>
                    <a:pt x="0" y="372"/>
                    <a:pt x="0" y="694"/>
                    <a:pt x="196" y="899"/>
                  </a:cubicBezTo>
                  <a:lnTo>
                    <a:pt x="244" y="939"/>
                  </a:lnTo>
                  <a:cubicBezTo>
                    <a:pt x="342" y="1036"/>
                    <a:pt x="479" y="1095"/>
                    <a:pt x="625" y="1095"/>
                  </a:cubicBezTo>
                  <a:cubicBezTo>
                    <a:pt x="762" y="1095"/>
                    <a:pt x="899" y="1036"/>
                    <a:pt x="997" y="939"/>
                  </a:cubicBezTo>
                  <a:cubicBezTo>
                    <a:pt x="1192" y="714"/>
                    <a:pt x="1192" y="391"/>
                    <a:pt x="987" y="196"/>
                  </a:cubicBezTo>
                  <a:lnTo>
                    <a:pt x="948" y="147"/>
                  </a:lnTo>
                  <a:cubicBezTo>
                    <a:pt x="850" y="49"/>
                    <a:pt x="713"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5" name="Google Shape;585;p15"/>
            <p:cNvSpPr/>
            <p:nvPr/>
          </p:nvSpPr>
          <p:spPr>
            <a:xfrm>
              <a:off x="1055871" y="3414570"/>
              <a:ext cx="157583" cy="143519"/>
            </a:xfrm>
            <a:custGeom>
              <a:avLst/>
              <a:gdLst/>
              <a:ahLst/>
              <a:cxnLst/>
              <a:rect l="l" t="t" r="r" b="b"/>
              <a:pathLst>
                <a:path w="1535" h="1398" extrusionOk="0">
                  <a:moveTo>
                    <a:pt x="743" y="303"/>
                  </a:moveTo>
                  <a:cubicBezTo>
                    <a:pt x="841" y="303"/>
                    <a:pt x="948" y="342"/>
                    <a:pt x="1016" y="411"/>
                  </a:cubicBezTo>
                  <a:lnTo>
                    <a:pt x="1056" y="459"/>
                  </a:lnTo>
                  <a:cubicBezTo>
                    <a:pt x="1202" y="606"/>
                    <a:pt x="1192" y="841"/>
                    <a:pt x="1056" y="987"/>
                  </a:cubicBezTo>
                  <a:cubicBezTo>
                    <a:pt x="987" y="1065"/>
                    <a:pt x="889" y="1095"/>
                    <a:pt x="801" y="1095"/>
                  </a:cubicBezTo>
                  <a:cubicBezTo>
                    <a:pt x="694" y="1095"/>
                    <a:pt x="596" y="1055"/>
                    <a:pt x="528" y="987"/>
                  </a:cubicBezTo>
                  <a:lnTo>
                    <a:pt x="489" y="948"/>
                  </a:lnTo>
                  <a:cubicBezTo>
                    <a:pt x="332" y="801"/>
                    <a:pt x="342" y="567"/>
                    <a:pt x="489" y="411"/>
                  </a:cubicBezTo>
                  <a:cubicBezTo>
                    <a:pt x="547" y="342"/>
                    <a:pt x="645" y="303"/>
                    <a:pt x="743" y="303"/>
                  </a:cubicBezTo>
                  <a:close/>
                  <a:moveTo>
                    <a:pt x="743" y="0"/>
                  </a:moveTo>
                  <a:cubicBezTo>
                    <a:pt x="557" y="0"/>
                    <a:pt x="381" y="78"/>
                    <a:pt x="254" y="205"/>
                  </a:cubicBezTo>
                  <a:cubicBezTo>
                    <a:pt x="0" y="489"/>
                    <a:pt x="10" y="899"/>
                    <a:pt x="264" y="1163"/>
                  </a:cubicBezTo>
                  <a:lnTo>
                    <a:pt x="293" y="1192"/>
                  </a:lnTo>
                  <a:lnTo>
                    <a:pt x="313" y="1202"/>
                  </a:lnTo>
                  <a:cubicBezTo>
                    <a:pt x="430" y="1329"/>
                    <a:pt x="616" y="1397"/>
                    <a:pt x="792" y="1397"/>
                  </a:cubicBezTo>
                  <a:cubicBezTo>
                    <a:pt x="987" y="1397"/>
                    <a:pt x="1163" y="1329"/>
                    <a:pt x="1280" y="1192"/>
                  </a:cubicBezTo>
                  <a:cubicBezTo>
                    <a:pt x="1534" y="919"/>
                    <a:pt x="1534" y="499"/>
                    <a:pt x="1271" y="244"/>
                  </a:cubicBezTo>
                  <a:lnTo>
                    <a:pt x="1251" y="225"/>
                  </a:lnTo>
                  <a:lnTo>
                    <a:pt x="1231" y="196"/>
                  </a:lnTo>
                  <a:cubicBezTo>
                    <a:pt x="1104" y="69"/>
                    <a:pt x="92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6" name="Google Shape;586;p15"/>
            <p:cNvSpPr/>
            <p:nvPr/>
          </p:nvSpPr>
          <p:spPr>
            <a:xfrm>
              <a:off x="1062852" y="3776652"/>
              <a:ext cx="105432" cy="109436"/>
            </a:xfrm>
            <a:custGeom>
              <a:avLst/>
              <a:gdLst/>
              <a:ahLst/>
              <a:cxnLst/>
              <a:rect l="l" t="t" r="r" b="b"/>
              <a:pathLst>
                <a:path w="1027" h="1066" extrusionOk="0">
                  <a:moveTo>
                    <a:pt x="519" y="1"/>
                  </a:moveTo>
                  <a:cubicBezTo>
                    <a:pt x="177" y="1"/>
                    <a:pt x="1" y="274"/>
                    <a:pt x="1" y="528"/>
                  </a:cubicBezTo>
                  <a:cubicBezTo>
                    <a:pt x="1" y="665"/>
                    <a:pt x="40" y="792"/>
                    <a:pt x="128" y="890"/>
                  </a:cubicBezTo>
                  <a:cubicBezTo>
                    <a:pt x="216" y="997"/>
                    <a:pt x="362" y="1066"/>
                    <a:pt x="519" y="1066"/>
                  </a:cubicBezTo>
                  <a:cubicBezTo>
                    <a:pt x="851" y="1066"/>
                    <a:pt x="1027" y="792"/>
                    <a:pt x="1027" y="528"/>
                  </a:cubicBezTo>
                  <a:cubicBezTo>
                    <a:pt x="1027" y="401"/>
                    <a:pt x="988" y="274"/>
                    <a:pt x="900" y="176"/>
                  </a:cubicBezTo>
                  <a:cubicBezTo>
                    <a:pt x="812" y="6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7" name="Google Shape;587;p15"/>
            <p:cNvSpPr/>
            <p:nvPr/>
          </p:nvSpPr>
          <p:spPr>
            <a:xfrm>
              <a:off x="1046837" y="3761663"/>
              <a:ext cx="137462" cy="139515"/>
            </a:xfrm>
            <a:custGeom>
              <a:avLst/>
              <a:gdLst/>
              <a:ahLst/>
              <a:cxnLst/>
              <a:rect l="l" t="t" r="r" b="b"/>
              <a:pathLst>
                <a:path w="1339" h="1359" extrusionOk="0">
                  <a:moveTo>
                    <a:pt x="675" y="303"/>
                  </a:moveTo>
                  <a:cubicBezTo>
                    <a:pt x="1153" y="303"/>
                    <a:pt x="1153" y="1055"/>
                    <a:pt x="675" y="1055"/>
                  </a:cubicBezTo>
                  <a:cubicBezTo>
                    <a:pt x="186" y="1055"/>
                    <a:pt x="186" y="303"/>
                    <a:pt x="675" y="303"/>
                  </a:cubicBezTo>
                  <a:close/>
                  <a:moveTo>
                    <a:pt x="675" y="0"/>
                  </a:moveTo>
                  <a:cubicBezTo>
                    <a:pt x="293" y="0"/>
                    <a:pt x="0" y="293"/>
                    <a:pt x="0" y="684"/>
                  </a:cubicBezTo>
                  <a:cubicBezTo>
                    <a:pt x="0" y="850"/>
                    <a:pt x="59" y="1016"/>
                    <a:pt x="166" y="1133"/>
                  </a:cubicBezTo>
                  <a:cubicBezTo>
                    <a:pt x="293" y="1280"/>
                    <a:pt x="469" y="1358"/>
                    <a:pt x="665" y="1358"/>
                  </a:cubicBezTo>
                  <a:cubicBezTo>
                    <a:pt x="1046" y="1358"/>
                    <a:pt x="1339" y="1065"/>
                    <a:pt x="1339" y="67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8" name="Google Shape;588;p15"/>
            <p:cNvSpPr/>
            <p:nvPr/>
          </p:nvSpPr>
          <p:spPr>
            <a:xfrm>
              <a:off x="1092932" y="4059582"/>
              <a:ext cx="105432" cy="108409"/>
            </a:xfrm>
            <a:custGeom>
              <a:avLst/>
              <a:gdLst/>
              <a:ahLst/>
              <a:cxnLst/>
              <a:rect l="l" t="t" r="r" b="b"/>
              <a:pathLst>
                <a:path w="1027" h="1056" extrusionOk="0">
                  <a:moveTo>
                    <a:pt x="509" y="0"/>
                  </a:moveTo>
                  <a:cubicBezTo>
                    <a:pt x="177" y="0"/>
                    <a:pt x="1" y="264"/>
                    <a:pt x="1" y="528"/>
                  </a:cubicBezTo>
                  <a:cubicBezTo>
                    <a:pt x="1" y="792"/>
                    <a:pt x="177" y="1055"/>
                    <a:pt x="509" y="1055"/>
                  </a:cubicBezTo>
                  <a:cubicBezTo>
                    <a:pt x="851" y="1055"/>
                    <a:pt x="1027" y="792"/>
                    <a:pt x="1027" y="528"/>
                  </a:cubicBezTo>
                  <a:cubicBezTo>
                    <a:pt x="1027" y="391"/>
                    <a:pt x="988" y="264"/>
                    <a:pt x="900" y="176"/>
                  </a:cubicBezTo>
                  <a:cubicBezTo>
                    <a:pt x="802" y="59"/>
                    <a:pt x="665" y="0"/>
                    <a:pt x="5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9" name="Google Shape;589;p15"/>
            <p:cNvSpPr/>
            <p:nvPr/>
          </p:nvSpPr>
          <p:spPr>
            <a:xfrm>
              <a:off x="1076917" y="4044491"/>
              <a:ext cx="137564" cy="139515"/>
            </a:xfrm>
            <a:custGeom>
              <a:avLst/>
              <a:gdLst/>
              <a:ahLst/>
              <a:cxnLst/>
              <a:rect l="l" t="t" r="r" b="b"/>
              <a:pathLst>
                <a:path w="1340" h="1359" extrusionOk="0">
                  <a:moveTo>
                    <a:pt x="665" y="303"/>
                  </a:moveTo>
                  <a:cubicBezTo>
                    <a:pt x="1153" y="303"/>
                    <a:pt x="1153" y="1056"/>
                    <a:pt x="665" y="1056"/>
                  </a:cubicBezTo>
                  <a:cubicBezTo>
                    <a:pt x="186" y="1056"/>
                    <a:pt x="186" y="303"/>
                    <a:pt x="665" y="303"/>
                  </a:cubicBezTo>
                  <a:close/>
                  <a:moveTo>
                    <a:pt x="665" y="1"/>
                  </a:moveTo>
                  <a:cubicBezTo>
                    <a:pt x="284" y="1"/>
                    <a:pt x="0" y="294"/>
                    <a:pt x="0" y="675"/>
                  </a:cubicBezTo>
                  <a:cubicBezTo>
                    <a:pt x="0" y="1066"/>
                    <a:pt x="284" y="1359"/>
                    <a:pt x="665" y="1359"/>
                  </a:cubicBezTo>
                  <a:cubicBezTo>
                    <a:pt x="1046" y="1359"/>
                    <a:pt x="1339" y="1066"/>
                    <a:pt x="1339" y="675"/>
                  </a:cubicBezTo>
                  <a:cubicBezTo>
                    <a:pt x="133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0" name="Google Shape;590;p15"/>
            <p:cNvSpPr/>
            <p:nvPr/>
          </p:nvSpPr>
          <p:spPr>
            <a:xfrm>
              <a:off x="1077943" y="4304324"/>
              <a:ext cx="113439" cy="112413"/>
            </a:xfrm>
            <a:custGeom>
              <a:avLst/>
              <a:gdLst/>
              <a:ahLst/>
              <a:cxnLst/>
              <a:rect l="l" t="t" r="r" b="b"/>
              <a:pathLst>
                <a:path w="1105" h="1095" extrusionOk="0">
                  <a:moveTo>
                    <a:pt x="567" y="0"/>
                  </a:moveTo>
                  <a:cubicBezTo>
                    <a:pt x="430" y="0"/>
                    <a:pt x="303" y="49"/>
                    <a:pt x="205" y="147"/>
                  </a:cubicBezTo>
                  <a:lnTo>
                    <a:pt x="157" y="196"/>
                  </a:lnTo>
                  <a:cubicBezTo>
                    <a:pt x="59" y="293"/>
                    <a:pt x="0" y="440"/>
                    <a:pt x="10" y="587"/>
                  </a:cubicBezTo>
                  <a:cubicBezTo>
                    <a:pt x="10" y="723"/>
                    <a:pt x="69" y="850"/>
                    <a:pt x="166" y="948"/>
                  </a:cubicBezTo>
                  <a:cubicBezTo>
                    <a:pt x="274" y="1036"/>
                    <a:pt x="401" y="1095"/>
                    <a:pt x="538" y="1095"/>
                  </a:cubicBezTo>
                  <a:cubicBezTo>
                    <a:pt x="674" y="1095"/>
                    <a:pt x="811" y="1036"/>
                    <a:pt x="909" y="938"/>
                  </a:cubicBezTo>
                  <a:lnTo>
                    <a:pt x="948" y="899"/>
                  </a:lnTo>
                  <a:cubicBezTo>
                    <a:pt x="1046" y="801"/>
                    <a:pt x="1104" y="655"/>
                    <a:pt x="1104" y="508"/>
                  </a:cubicBezTo>
                  <a:cubicBezTo>
                    <a:pt x="1104" y="362"/>
                    <a:pt x="1046" y="235"/>
                    <a:pt x="948" y="147"/>
                  </a:cubicBezTo>
                  <a:cubicBezTo>
                    <a:pt x="841" y="49"/>
                    <a:pt x="704" y="0"/>
                    <a:pt x="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1" name="Google Shape;591;p15"/>
            <p:cNvSpPr/>
            <p:nvPr/>
          </p:nvSpPr>
          <p:spPr>
            <a:xfrm>
              <a:off x="1062852" y="4288206"/>
              <a:ext cx="144545" cy="143621"/>
            </a:xfrm>
            <a:custGeom>
              <a:avLst/>
              <a:gdLst/>
              <a:ahLst/>
              <a:cxnLst/>
              <a:rect l="l" t="t" r="r" b="b"/>
              <a:pathLst>
                <a:path w="1408" h="1399" extrusionOk="0">
                  <a:moveTo>
                    <a:pt x="714" y="314"/>
                  </a:moveTo>
                  <a:cubicBezTo>
                    <a:pt x="812" y="314"/>
                    <a:pt x="909" y="343"/>
                    <a:pt x="988" y="421"/>
                  </a:cubicBezTo>
                  <a:cubicBezTo>
                    <a:pt x="1134" y="558"/>
                    <a:pt x="1124" y="812"/>
                    <a:pt x="988" y="949"/>
                  </a:cubicBezTo>
                  <a:lnTo>
                    <a:pt x="948" y="988"/>
                  </a:lnTo>
                  <a:cubicBezTo>
                    <a:pt x="870" y="1066"/>
                    <a:pt x="782" y="1095"/>
                    <a:pt x="685" y="1095"/>
                  </a:cubicBezTo>
                  <a:cubicBezTo>
                    <a:pt x="587" y="1095"/>
                    <a:pt x="489" y="1056"/>
                    <a:pt x="411" y="988"/>
                  </a:cubicBezTo>
                  <a:cubicBezTo>
                    <a:pt x="264" y="851"/>
                    <a:pt x="274" y="597"/>
                    <a:pt x="411" y="460"/>
                  </a:cubicBezTo>
                  <a:lnTo>
                    <a:pt x="460" y="421"/>
                  </a:lnTo>
                  <a:cubicBezTo>
                    <a:pt x="528" y="343"/>
                    <a:pt x="626" y="314"/>
                    <a:pt x="714" y="314"/>
                  </a:cubicBezTo>
                  <a:close/>
                  <a:moveTo>
                    <a:pt x="714" y="1"/>
                  </a:moveTo>
                  <a:cubicBezTo>
                    <a:pt x="538" y="1"/>
                    <a:pt x="372" y="69"/>
                    <a:pt x="245" y="196"/>
                  </a:cubicBezTo>
                  <a:lnTo>
                    <a:pt x="196" y="245"/>
                  </a:lnTo>
                  <a:cubicBezTo>
                    <a:pt x="69" y="372"/>
                    <a:pt x="1" y="558"/>
                    <a:pt x="1" y="744"/>
                  </a:cubicBezTo>
                  <a:cubicBezTo>
                    <a:pt x="10" y="929"/>
                    <a:pt x="79" y="1095"/>
                    <a:pt x="206" y="1213"/>
                  </a:cubicBezTo>
                  <a:cubicBezTo>
                    <a:pt x="343" y="1330"/>
                    <a:pt x="509" y="1398"/>
                    <a:pt x="685" y="1398"/>
                  </a:cubicBezTo>
                  <a:cubicBezTo>
                    <a:pt x="870" y="1398"/>
                    <a:pt x="1036" y="1330"/>
                    <a:pt x="1163" y="1203"/>
                  </a:cubicBezTo>
                  <a:lnTo>
                    <a:pt x="1203" y="1164"/>
                  </a:lnTo>
                  <a:cubicBezTo>
                    <a:pt x="1330" y="1037"/>
                    <a:pt x="1408" y="851"/>
                    <a:pt x="1398" y="656"/>
                  </a:cubicBezTo>
                  <a:cubicBezTo>
                    <a:pt x="1398" y="480"/>
                    <a:pt x="1320" y="314"/>
                    <a:pt x="1193" y="196"/>
                  </a:cubicBezTo>
                  <a:cubicBezTo>
                    <a:pt x="1066" y="69"/>
                    <a:pt x="890" y="1"/>
                    <a:pt x="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2" name="Google Shape;592;p15"/>
            <p:cNvSpPr/>
            <p:nvPr/>
          </p:nvSpPr>
          <p:spPr>
            <a:xfrm>
              <a:off x="1078867" y="307877"/>
              <a:ext cx="108512" cy="112515"/>
            </a:xfrm>
            <a:custGeom>
              <a:avLst/>
              <a:gdLst/>
              <a:ahLst/>
              <a:cxnLst/>
              <a:rect l="l" t="t" r="r" b="b"/>
              <a:pathLst>
                <a:path w="1057" h="1096" extrusionOk="0">
                  <a:moveTo>
                    <a:pt x="519" y="1"/>
                  </a:moveTo>
                  <a:cubicBezTo>
                    <a:pt x="226" y="11"/>
                    <a:pt x="1" y="245"/>
                    <a:pt x="1" y="528"/>
                  </a:cubicBezTo>
                  <a:lnTo>
                    <a:pt x="1" y="568"/>
                  </a:lnTo>
                  <a:cubicBezTo>
                    <a:pt x="1" y="851"/>
                    <a:pt x="235" y="1095"/>
                    <a:pt x="509" y="1095"/>
                  </a:cubicBezTo>
                  <a:lnTo>
                    <a:pt x="529" y="1095"/>
                  </a:lnTo>
                  <a:cubicBezTo>
                    <a:pt x="822" y="1085"/>
                    <a:pt x="1056" y="851"/>
                    <a:pt x="1056" y="568"/>
                  </a:cubicBezTo>
                  <a:lnTo>
                    <a:pt x="1056" y="528"/>
                  </a:lnTo>
                  <a:cubicBezTo>
                    <a:pt x="1056" y="245"/>
                    <a:pt x="812"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3" name="Google Shape;593;p15"/>
            <p:cNvSpPr/>
            <p:nvPr/>
          </p:nvSpPr>
          <p:spPr>
            <a:xfrm>
              <a:off x="1062852" y="291862"/>
              <a:ext cx="139515" cy="144545"/>
            </a:xfrm>
            <a:custGeom>
              <a:avLst/>
              <a:gdLst/>
              <a:ahLst/>
              <a:cxnLst/>
              <a:rect l="l" t="t" r="r" b="b"/>
              <a:pathLst>
                <a:path w="1359" h="1408" extrusionOk="0">
                  <a:moveTo>
                    <a:pt x="694" y="303"/>
                  </a:moveTo>
                  <a:cubicBezTo>
                    <a:pt x="890" y="303"/>
                    <a:pt x="1056" y="489"/>
                    <a:pt x="1056" y="684"/>
                  </a:cubicBezTo>
                  <a:lnTo>
                    <a:pt x="1056" y="724"/>
                  </a:lnTo>
                  <a:cubicBezTo>
                    <a:pt x="1056" y="929"/>
                    <a:pt x="880" y="1085"/>
                    <a:pt x="685" y="1095"/>
                  </a:cubicBezTo>
                  <a:lnTo>
                    <a:pt x="665" y="1095"/>
                  </a:lnTo>
                  <a:cubicBezTo>
                    <a:pt x="470" y="1095"/>
                    <a:pt x="304" y="909"/>
                    <a:pt x="304" y="724"/>
                  </a:cubicBezTo>
                  <a:lnTo>
                    <a:pt x="304" y="684"/>
                  </a:lnTo>
                  <a:cubicBezTo>
                    <a:pt x="304" y="469"/>
                    <a:pt x="479" y="313"/>
                    <a:pt x="685" y="303"/>
                  </a:cubicBezTo>
                  <a:close/>
                  <a:moveTo>
                    <a:pt x="665" y="0"/>
                  </a:moveTo>
                  <a:cubicBezTo>
                    <a:pt x="294" y="20"/>
                    <a:pt x="1" y="313"/>
                    <a:pt x="1" y="684"/>
                  </a:cubicBezTo>
                  <a:lnTo>
                    <a:pt x="1" y="724"/>
                  </a:lnTo>
                  <a:cubicBezTo>
                    <a:pt x="1" y="1095"/>
                    <a:pt x="304"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4" name="Google Shape;594;p15"/>
            <p:cNvSpPr/>
            <p:nvPr/>
          </p:nvSpPr>
          <p:spPr>
            <a:xfrm>
              <a:off x="1100939" y="602819"/>
              <a:ext cx="106458" cy="108409"/>
            </a:xfrm>
            <a:custGeom>
              <a:avLst/>
              <a:gdLst/>
              <a:ahLst/>
              <a:cxnLst/>
              <a:rect l="l" t="t" r="r" b="b"/>
              <a:pathLst>
                <a:path w="1037" h="1056" extrusionOk="0">
                  <a:moveTo>
                    <a:pt x="519" y="1"/>
                  </a:moveTo>
                  <a:cubicBezTo>
                    <a:pt x="177" y="1"/>
                    <a:pt x="1" y="264"/>
                    <a:pt x="1" y="528"/>
                  </a:cubicBezTo>
                  <a:cubicBezTo>
                    <a:pt x="1" y="665"/>
                    <a:pt x="50" y="792"/>
                    <a:pt x="128" y="890"/>
                  </a:cubicBezTo>
                  <a:cubicBezTo>
                    <a:pt x="226" y="997"/>
                    <a:pt x="362" y="1056"/>
                    <a:pt x="519" y="1056"/>
                  </a:cubicBezTo>
                  <a:cubicBezTo>
                    <a:pt x="861" y="1056"/>
                    <a:pt x="1037" y="792"/>
                    <a:pt x="1037" y="528"/>
                  </a:cubicBezTo>
                  <a:cubicBezTo>
                    <a:pt x="1037" y="391"/>
                    <a:pt x="988" y="264"/>
                    <a:pt x="910" y="176"/>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5" name="Google Shape;595;p15"/>
            <p:cNvSpPr/>
            <p:nvPr/>
          </p:nvSpPr>
          <p:spPr>
            <a:xfrm>
              <a:off x="1085951" y="587728"/>
              <a:ext cx="136538" cy="139618"/>
            </a:xfrm>
            <a:custGeom>
              <a:avLst/>
              <a:gdLst/>
              <a:ahLst/>
              <a:cxnLst/>
              <a:rect l="l" t="t" r="r" b="b"/>
              <a:pathLst>
                <a:path w="1330" h="1360" extrusionOk="0">
                  <a:moveTo>
                    <a:pt x="665" y="304"/>
                  </a:moveTo>
                  <a:cubicBezTo>
                    <a:pt x="1153" y="304"/>
                    <a:pt x="1153" y="1056"/>
                    <a:pt x="665" y="1056"/>
                  </a:cubicBezTo>
                  <a:cubicBezTo>
                    <a:pt x="176" y="1056"/>
                    <a:pt x="186" y="304"/>
                    <a:pt x="665" y="304"/>
                  </a:cubicBezTo>
                  <a:close/>
                  <a:moveTo>
                    <a:pt x="665" y="1"/>
                  </a:moveTo>
                  <a:cubicBezTo>
                    <a:pt x="284" y="1"/>
                    <a:pt x="0" y="294"/>
                    <a:pt x="0" y="675"/>
                  </a:cubicBezTo>
                  <a:cubicBezTo>
                    <a:pt x="0" y="851"/>
                    <a:pt x="59" y="1017"/>
                    <a:pt x="157" y="1134"/>
                  </a:cubicBezTo>
                  <a:cubicBezTo>
                    <a:pt x="284" y="1281"/>
                    <a:pt x="460" y="1359"/>
                    <a:pt x="665" y="1359"/>
                  </a:cubicBezTo>
                  <a:cubicBezTo>
                    <a:pt x="1046" y="1359"/>
                    <a:pt x="1329" y="1066"/>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6" name="Google Shape;596;p15"/>
            <p:cNvSpPr/>
            <p:nvPr/>
          </p:nvSpPr>
          <p:spPr>
            <a:xfrm>
              <a:off x="1078867" y="4599163"/>
              <a:ext cx="108512" cy="113542"/>
            </a:xfrm>
            <a:custGeom>
              <a:avLst/>
              <a:gdLst/>
              <a:ahLst/>
              <a:cxnLst/>
              <a:rect l="l" t="t" r="r" b="b"/>
              <a:pathLst>
                <a:path w="1057" h="1106" extrusionOk="0">
                  <a:moveTo>
                    <a:pt x="519" y="1"/>
                  </a:moveTo>
                  <a:cubicBezTo>
                    <a:pt x="226" y="11"/>
                    <a:pt x="1" y="245"/>
                    <a:pt x="1" y="529"/>
                  </a:cubicBezTo>
                  <a:lnTo>
                    <a:pt x="1" y="577"/>
                  </a:lnTo>
                  <a:cubicBezTo>
                    <a:pt x="1" y="851"/>
                    <a:pt x="235" y="1105"/>
                    <a:pt x="509" y="1105"/>
                  </a:cubicBezTo>
                  <a:lnTo>
                    <a:pt x="529" y="1105"/>
                  </a:lnTo>
                  <a:cubicBezTo>
                    <a:pt x="822" y="1086"/>
                    <a:pt x="1056" y="861"/>
                    <a:pt x="1056" y="577"/>
                  </a:cubicBezTo>
                  <a:lnTo>
                    <a:pt x="1056" y="529"/>
                  </a:lnTo>
                  <a:cubicBezTo>
                    <a:pt x="1056" y="245"/>
                    <a:pt x="812"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7" name="Google Shape;597;p15"/>
            <p:cNvSpPr/>
            <p:nvPr/>
          </p:nvSpPr>
          <p:spPr>
            <a:xfrm>
              <a:off x="1062852" y="4584174"/>
              <a:ext cx="139515" cy="143519"/>
            </a:xfrm>
            <a:custGeom>
              <a:avLst/>
              <a:gdLst/>
              <a:ahLst/>
              <a:cxnLst/>
              <a:rect l="l" t="t" r="r" b="b"/>
              <a:pathLst>
                <a:path w="1359" h="1398" extrusionOk="0">
                  <a:moveTo>
                    <a:pt x="694" y="303"/>
                  </a:moveTo>
                  <a:cubicBezTo>
                    <a:pt x="890" y="303"/>
                    <a:pt x="1056" y="489"/>
                    <a:pt x="1056" y="675"/>
                  </a:cubicBezTo>
                  <a:lnTo>
                    <a:pt x="1056" y="723"/>
                  </a:lnTo>
                  <a:cubicBezTo>
                    <a:pt x="1056" y="929"/>
                    <a:pt x="880" y="1085"/>
                    <a:pt x="685" y="1095"/>
                  </a:cubicBezTo>
                  <a:lnTo>
                    <a:pt x="665" y="1095"/>
                  </a:lnTo>
                  <a:cubicBezTo>
                    <a:pt x="470" y="1095"/>
                    <a:pt x="304" y="909"/>
                    <a:pt x="304" y="714"/>
                  </a:cubicBezTo>
                  <a:lnTo>
                    <a:pt x="304" y="675"/>
                  </a:lnTo>
                  <a:cubicBezTo>
                    <a:pt x="304" y="469"/>
                    <a:pt x="479" y="313"/>
                    <a:pt x="685" y="303"/>
                  </a:cubicBezTo>
                  <a:close/>
                  <a:moveTo>
                    <a:pt x="665" y="0"/>
                  </a:moveTo>
                  <a:cubicBezTo>
                    <a:pt x="294" y="10"/>
                    <a:pt x="1" y="313"/>
                    <a:pt x="1" y="675"/>
                  </a:cubicBezTo>
                  <a:lnTo>
                    <a:pt x="1" y="723"/>
                  </a:lnTo>
                  <a:cubicBezTo>
                    <a:pt x="1" y="1085"/>
                    <a:pt x="304" y="1398"/>
                    <a:pt x="665" y="1398"/>
                  </a:cubicBezTo>
                  <a:lnTo>
                    <a:pt x="694" y="1398"/>
                  </a:lnTo>
                  <a:cubicBezTo>
                    <a:pt x="1066" y="1378"/>
                    <a:pt x="1359" y="1085"/>
                    <a:pt x="1359" y="723"/>
                  </a:cubicBezTo>
                  <a:lnTo>
                    <a:pt x="1359" y="675"/>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598" name="Google Shape;598;p15"/>
          <p:cNvSpPr txBox="1">
            <a:spLocks noGrp="1"/>
          </p:cNvSpPr>
          <p:nvPr>
            <p:ph type="ctrTitle"/>
          </p:nvPr>
        </p:nvSpPr>
        <p:spPr>
          <a:xfrm>
            <a:off x="2411102" y="979900"/>
            <a:ext cx="4272600" cy="8484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599" name="Google Shape;599;p15"/>
          <p:cNvSpPr txBox="1">
            <a:spLocks noGrp="1"/>
          </p:cNvSpPr>
          <p:nvPr>
            <p:ph type="body" idx="1"/>
          </p:nvPr>
        </p:nvSpPr>
        <p:spPr>
          <a:xfrm>
            <a:off x="2682450" y="1829333"/>
            <a:ext cx="3779100" cy="4057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Didact Gothic"/>
              <a:buChar char="●"/>
              <a:defRPr sz="1400"/>
            </a:lvl1pPr>
            <a:lvl2pPr marL="914400" lvl="1" indent="-317500" rtl="0">
              <a:spcBef>
                <a:spcPts val="1600"/>
              </a:spcBef>
              <a:spcAft>
                <a:spcPts val="0"/>
              </a:spcAft>
              <a:buSzPts val="1400"/>
              <a:buFont typeface="Didact Gothic"/>
              <a:buChar char="○"/>
              <a:defRPr>
                <a:latin typeface="Didact Gothic"/>
                <a:ea typeface="Didact Gothic"/>
                <a:cs typeface="Didact Gothic"/>
                <a:sym typeface="Didact Gothic"/>
              </a:defRPr>
            </a:lvl2pPr>
            <a:lvl3pPr marL="1371600" lvl="2" indent="-317500" rtl="0">
              <a:spcBef>
                <a:spcPts val="1600"/>
              </a:spcBef>
              <a:spcAft>
                <a:spcPts val="0"/>
              </a:spcAft>
              <a:buSzPts val="1400"/>
              <a:buFont typeface="Didact Gothic"/>
              <a:buChar char="■"/>
              <a:defRPr>
                <a:latin typeface="Didact Gothic"/>
                <a:ea typeface="Didact Gothic"/>
                <a:cs typeface="Didact Gothic"/>
                <a:sym typeface="Didact Gothic"/>
              </a:defRPr>
            </a:lvl3pPr>
            <a:lvl4pPr marL="1828800" lvl="3" indent="-317500" rtl="0">
              <a:spcBef>
                <a:spcPts val="1600"/>
              </a:spcBef>
              <a:spcAft>
                <a:spcPts val="0"/>
              </a:spcAft>
              <a:buSzPts val="1400"/>
              <a:buFont typeface="Didact Gothic"/>
              <a:buChar char="●"/>
              <a:defRPr>
                <a:latin typeface="Didact Gothic"/>
                <a:ea typeface="Didact Gothic"/>
                <a:cs typeface="Didact Gothic"/>
                <a:sym typeface="Didact Gothic"/>
              </a:defRPr>
            </a:lvl4pPr>
            <a:lvl5pPr marL="2286000" lvl="4" indent="-317500" rtl="0">
              <a:spcBef>
                <a:spcPts val="1600"/>
              </a:spcBef>
              <a:spcAft>
                <a:spcPts val="0"/>
              </a:spcAft>
              <a:buSzPts val="1400"/>
              <a:buFont typeface="Didact Gothic"/>
              <a:buChar char="○"/>
              <a:defRPr>
                <a:latin typeface="Didact Gothic"/>
                <a:ea typeface="Didact Gothic"/>
                <a:cs typeface="Didact Gothic"/>
                <a:sym typeface="Didact Gothic"/>
              </a:defRPr>
            </a:lvl5pPr>
            <a:lvl6pPr marL="2743200" lvl="5" indent="-317500" rtl="0">
              <a:spcBef>
                <a:spcPts val="1600"/>
              </a:spcBef>
              <a:spcAft>
                <a:spcPts val="0"/>
              </a:spcAft>
              <a:buSzPts val="1400"/>
              <a:buFont typeface="Didact Gothic"/>
              <a:buChar char="■"/>
              <a:defRPr>
                <a:latin typeface="Didact Gothic"/>
                <a:ea typeface="Didact Gothic"/>
                <a:cs typeface="Didact Gothic"/>
                <a:sym typeface="Didact Gothic"/>
              </a:defRPr>
            </a:lvl6pPr>
            <a:lvl7pPr marL="3200400" lvl="6" indent="-317500" rtl="0">
              <a:spcBef>
                <a:spcPts val="1600"/>
              </a:spcBef>
              <a:spcAft>
                <a:spcPts val="0"/>
              </a:spcAft>
              <a:buSzPts val="1400"/>
              <a:buFont typeface="Didact Gothic"/>
              <a:buChar char="●"/>
              <a:defRPr>
                <a:latin typeface="Didact Gothic"/>
                <a:ea typeface="Didact Gothic"/>
                <a:cs typeface="Didact Gothic"/>
                <a:sym typeface="Didact Gothic"/>
              </a:defRPr>
            </a:lvl7pPr>
            <a:lvl8pPr marL="3657600" lvl="7" indent="-317500" rtl="0">
              <a:spcBef>
                <a:spcPts val="1600"/>
              </a:spcBef>
              <a:spcAft>
                <a:spcPts val="0"/>
              </a:spcAft>
              <a:buSzPts val="1400"/>
              <a:buFont typeface="Didact Gothic"/>
              <a:buChar char="○"/>
              <a:defRPr>
                <a:latin typeface="Didact Gothic"/>
                <a:ea typeface="Didact Gothic"/>
                <a:cs typeface="Didact Gothic"/>
                <a:sym typeface="Didact Gothic"/>
              </a:defRPr>
            </a:lvl8pPr>
            <a:lvl9pPr marL="4114800" lvl="8" indent="-317500" rtl="0">
              <a:spcBef>
                <a:spcPts val="1600"/>
              </a:spcBef>
              <a:spcAft>
                <a:spcPts val="1600"/>
              </a:spcAft>
              <a:buSzPts val="1400"/>
              <a:buFont typeface="Didact Gothic"/>
              <a:buChar char="■"/>
              <a:defRPr>
                <a:latin typeface="Didact Gothic"/>
                <a:ea typeface="Didact Gothic"/>
                <a:cs typeface="Didact Gothic"/>
                <a:sym typeface="Didact Gothic"/>
              </a:defRPr>
            </a:lvl9pPr>
          </a:lstStyle>
          <a:p>
            <a:endParaRPr/>
          </a:p>
        </p:txBody>
      </p:sp>
      <p:grpSp>
        <p:nvGrpSpPr>
          <p:cNvPr id="600" name="Google Shape;600;p15"/>
          <p:cNvGrpSpPr/>
          <p:nvPr/>
        </p:nvGrpSpPr>
        <p:grpSpPr>
          <a:xfrm rot="-10796165">
            <a:off x="-971787" y="1195326"/>
            <a:ext cx="1863682" cy="641177"/>
            <a:chOff x="7622176" y="2589750"/>
            <a:chExt cx="2078841" cy="536400"/>
          </a:xfrm>
        </p:grpSpPr>
        <p:sp>
          <p:nvSpPr>
            <p:cNvPr id="601" name="Google Shape;601;p15"/>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2" name="Google Shape;602;p15"/>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3" name="Google Shape;603;p15"/>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604" name="Google Shape;604;p15"/>
          <p:cNvGrpSpPr/>
          <p:nvPr/>
        </p:nvGrpSpPr>
        <p:grpSpPr>
          <a:xfrm rot="-10796165">
            <a:off x="-660966" y="287647"/>
            <a:ext cx="1977578" cy="681405"/>
            <a:chOff x="7341938" y="3315545"/>
            <a:chExt cx="2205886" cy="570055"/>
          </a:xfrm>
        </p:grpSpPr>
        <p:sp>
          <p:nvSpPr>
            <p:cNvPr id="605" name="Google Shape;605;p15"/>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6" name="Google Shape;606;p15"/>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7" name="Google Shape;607;p15"/>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8" name="Google Shape;608;p15"/>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9" name="Google Shape;609;p15"/>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610" name="Google Shape;610;p15"/>
          <p:cNvGrpSpPr/>
          <p:nvPr/>
        </p:nvGrpSpPr>
        <p:grpSpPr>
          <a:xfrm rot="-10796165">
            <a:off x="-951180" y="2062922"/>
            <a:ext cx="1842350" cy="639421"/>
            <a:chOff x="7492775" y="1865413"/>
            <a:chExt cx="2055046" cy="534931"/>
          </a:xfrm>
        </p:grpSpPr>
        <p:sp>
          <p:nvSpPr>
            <p:cNvPr id="611" name="Google Shape;611;p1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2" name="Google Shape;612;p1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3" name="Google Shape;613;p1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4" name="Google Shape;614;p1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5" name="Google Shape;615;p1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616" name="Google Shape;616;p15"/>
          <p:cNvGrpSpPr/>
          <p:nvPr/>
        </p:nvGrpSpPr>
        <p:grpSpPr>
          <a:xfrm>
            <a:off x="7363689" y="184569"/>
            <a:ext cx="1956019" cy="1924936"/>
            <a:chOff x="7211282" y="106518"/>
            <a:chExt cx="2205705" cy="1627990"/>
          </a:xfrm>
        </p:grpSpPr>
        <p:sp>
          <p:nvSpPr>
            <p:cNvPr id="617" name="Google Shape;617;p15"/>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8" name="Google Shape;618;p15"/>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9" name="Google Shape;619;p15"/>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0" name="Google Shape;620;p15"/>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1" name="Google Shape;621;p15"/>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622" name="Google Shape;622;p15"/>
            <p:cNvGrpSpPr/>
            <p:nvPr/>
          </p:nvGrpSpPr>
          <p:grpSpPr>
            <a:xfrm>
              <a:off x="7211282" y="106518"/>
              <a:ext cx="462826" cy="437708"/>
              <a:chOff x="8417757" y="225106"/>
              <a:chExt cx="462826" cy="437708"/>
            </a:xfrm>
          </p:grpSpPr>
          <p:sp>
            <p:nvSpPr>
              <p:cNvPr id="623" name="Google Shape;623;p15"/>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4" name="Google Shape;624;p15"/>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5" name="Google Shape;625;p15"/>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6" name="Google Shape;626;p15"/>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7" name="Google Shape;627;p15"/>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grpSp>
        <p:nvGrpSpPr>
          <p:cNvPr id="628" name="Google Shape;628;p15"/>
          <p:cNvGrpSpPr/>
          <p:nvPr/>
        </p:nvGrpSpPr>
        <p:grpSpPr>
          <a:xfrm rot="-10796165">
            <a:off x="-999055" y="5686155"/>
            <a:ext cx="1842350" cy="639421"/>
            <a:chOff x="7492775" y="1865413"/>
            <a:chExt cx="2055046" cy="534931"/>
          </a:xfrm>
        </p:grpSpPr>
        <p:sp>
          <p:nvSpPr>
            <p:cNvPr id="629" name="Google Shape;629;p1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0" name="Google Shape;630;p1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1" name="Google Shape;631;p1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2" name="Google Shape;632;p1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3" name="Google Shape;633;p1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634" name="Google Shape;634;p15"/>
          <p:cNvGrpSpPr/>
          <p:nvPr/>
        </p:nvGrpSpPr>
        <p:grpSpPr>
          <a:xfrm rot="-10796165">
            <a:off x="-978205" y="4974755"/>
            <a:ext cx="1842350" cy="639421"/>
            <a:chOff x="7492775" y="1865413"/>
            <a:chExt cx="2055046" cy="534931"/>
          </a:xfrm>
        </p:grpSpPr>
        <p:sp>
          <p:nvSpPr>
            <p:cNvPr id="635" name="Google Shape;635;p1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6" name="Google Shape;636;p1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7" name="Google Shape;637;p1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8" name="Google Shape;638;p1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9" name="Google Shape;639;p1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4169531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719"/>
        <p:cNvGrpSpPr/>
        <p:nvPr/>
      </p:nvGrpSpPr>
      <p:grpSpPr>
        <a:xfrm>
          <a:off x="0" y="0"/>
          <a:ext cx="0" cy="0"/>
          <a:chOff x="0" y="0"/>
          <a:chExt cx="0" cy="0"/>
        </a:xfrm>
      </p:grpSpPr>
      <p:grpSp>
        <p:nvGrpSpPr>
          <p:cNvPr id="720" name="Google Shape;720;p17"/>
          <p:cNvGrpSpPr/>
          <p:nvPr/>
        </p:nvGrpSpPr>
        <p:grpSpPr>
          <a:xfrm>
            <a:off x="1877352" y="677261"/>
            <a:ext cx="5295422" cy="5358071"/>
            <a:chOff x="1616925" y="1378425"/>
            <a:chExt cx="5171311" cy="3816290"/>
          </a:xfrm>
        </p:grpSpPr>
        <p:sp>
          <p:nvSpPr>
            <p:cNvPr id="721" name="Google Shape;721;p17"/>
            <p:cNvSpPr/>
            <p:nvPr/>
          </p:nvSpPr>
          <p:spPr>
            <a:xfrm>
              <a:off x="1643184" y="1681769"/>
              <a:ext cx="5120161" cy="3489422"/>
            </a:xfrm>
            <a:custGeom>
              <a:avLst/>
              <a:gdLst/>
              <a:ahLst/>
              <a:cxnLst/>
              <a:rect l="l" t="t" r="r" b="b"/>
              <a:pathLst>
                <a:path w="18719" h="12757" extrusionOk="0">
                  <a:moveTo>
                    <a:pt x="27" y="0"/>
                  </a:moveTo>
                  <a:cubicBezTo>
                    <a:pt x="82" y="3861"/>
                    <a:pt x="132" y="7717"/>
                    <a:pt x="182" y="11578"/>
                  </a:cubicBezTo>
                  <a:cubicBezTo>
                    <a:pt x="118" y="11969"/>
                    <a:pt x="59" y="12365"/>
                    <a:pt x="0" y="12756"/>
                  </a:cubicBezTo>
                  <a:cubicBezTo>
                    <a:pt x="6162" y="12611"/>
                    <a:pt x="12429" y="12756"/>
                    <a:pt x="18586" y="12506"/>
                  </a:cubicBezTo>
                  <a:cubicBezTo>
                    <a:pt x="18718" y="8563"/>
                    <a:pt x="18623" y="4275"/>
                    <a:pt x="18527" y="332"/>
                  </a:cubicBezTo>
                  <a:cubicBezTo>
                    <a:pt x="17295" y="430"/>
                    <a:pt x="16059" y="479"/>
                    <a:pt x="14823" y="479"/>
                  </a:cubicBezTo>
                  <a:cubicBezTo>
                    <a:pt x="13587" y="479"/>
                    <a:pt x="12351" y="430"/>
                    <a:pt x="11119" y="332"/>
                  </a:cubicBezTo>
                  <a:cubicBezTo>
                    <a:pt x="10305" y="268"/>
                    <a:pt x="9486" y="182"/>
                    <a:pt x="8672" y="146"/>
                  </a:cubicBezTo>
                  <a:cubicBezTo>
                    <a:pt x="8297" y="129"/>
                    <a:pt x="7921" y="122"/>
                    <a:pt x="7545" y="122"/>
                  </a:cubicBezTo>
                  <a:cubicBezTo>
                    <a:pt x="6065" y="122"/>
                    <a:pt x="4579" y="228"/>
                    <a:pt x="3103" y="228"/>
                  </a:cubicBezTo>
                  <a:cubicBezTo>
                    <a:pt x="2071" y="228"/>
                    <a:pt x="1044" y="176"/>
                    <a:pt x="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22" name="Google Shape;722;p17"/>
            <p:cNvSpPr/>
            <p:nvPr/>
          </p:nvSpPr>
          <p:spPr>
            <a:xfrm>
              <a:off x="1616925" y="1657698"/>
              <a:ext cx="5171311" cy="3537016"/>
            </a:xfrm>
            <a:custGeom>
              <a:avLst/>
              <a:gdLst/>
              <a:ahLst/>
              <a:cxnLst/>
              <a:rect l="l" t="t" r="r" b="b"/>
              <a:pathLst>
                <a:path w="18906" h="12931" extrusionOk="0">
                  <a:moveTo>
                    <a:pt x="216" y="193"/>
                  </a:moveTo>
                  <a:lnTo>
                    <a:pt x="216" y="193"/>
                  </a:lnTo>
                  <a:cubicBezTo>
                    <a:pt x="1220" y="353"/>
                    <a:pt x="2229" y="401"/>
                    <a:pt x="3240" y="401"/>
                  </a:cubicBezTo>
                  <a:cubicBezTo>
                    <a:pt x="4561" y="401"/>
                    <a:pt x="5885" y="320"/>
                    <a:pt x="7209" y="302"/>
                  </a:cubicBezTo>
                  <a:cubicBezTo>
                    <a:pt x="7310" y="301"/>
                    <a:pt x="7411" y="300"/>
                    <a:pt x="7512" y="300"/>
                  </a:cubicBezTo>
                  <a:cubicBezTo>
                    <a:pt x="9829" y="300"/>
                    <a:pt x="12130" y="635"/>
                    <a:pt x="14448" y="657"/>
                  </a:cubicBezTo>
                  <a:cubicBezTo>
                    <a:pt x="14598" y="658"/>
                    <a:pt x="14748" y="659"/>
                    <a:pt x="14897" y="659"/>
                  </a:cubicBezTo>
                  <a:cubicBezTo>
                    <a:pt x="16113" y="659"/>
                    <a:pt x="17325" y="610"/>
                    <a:pt x="18534" y="514"/>
                  </a:cubicBezTo>
                  <a:lnTo>
                    <a:pt x="18534" y="514"/>
                  </a:lnTo>
                  <a:cubicBezTo>
                    <a:pt x="18633" y="4510"/>
                    <a:pt x="18721" y="8510"/>
                    <a:pt x="18599" y="12506"/>
                  </a:cubicBezTo>
                  <a:lnTo>
                    <a:pt x="18599" y="12506"/>
                  </a:lnTo>
                  <a:cubicBezTo>
                    <a:pt x="13806" y="12698"/>
                    <a:pt x="9004" y="12653"/>
                    <a:pt x="4203" y="12690"/>
                  </a:cubicBezTo>
                  <a:cubicBezTo>
                    <a:pt x="2868" y="12703"/>
                    <a:pt x="1534" y="12720"/>
                    <a:pt x="200" y="12751"/>
                  </a:cubicBezTo>
                  <a:lnTo>
                    <a:pt x="200" y="12751"/>
                  </a:lnTo>
                  <a:cubicBezTo>
                    <a:pt x="244" y="12456"/>
                    <a:pt x="290" y="12158"/>
                    <a:pt x="334" y="11863"/>
                  </a:cubicBezTo>
                  <a:lnTo>
                    <a:pt x="334" y="11863"/>
                  </a:lnTo>
                  <a:cubicBezTo>
                    <a:pt x="355" y="11849"/>
                    <a:pt x="369" y="11826"/>
                    <a:pt x="369" y="11794"/>
                  </a:cubicBezTo>
                  <a:cubicBezTo>
                    <a:pt x="315" y="7927"/>
                    <a:pt x="265" y="4060"/>
                    <a:pt x="216" y="193"/>
                  </a:cubicBezTo>
                  <a:close/>
                  <a:moveTo>
                    <a:pt x="131" y="0"/>
                  </a:moveTo>
                  <a:cubicBezTo>
                    <a:pt x="79" y="0"/>
                    <a:pt x="33" y="32"/>
                    <a:pt x="37" y="88"/>
                  </a:cubicBezTo>
                  <a:cubicBezTo>
                    <a:pt x="86" y="3945"/>
                    <a:pt x="136" y="7802"/>
                    <a:pt x="185" y="11659"/>
                  </a:cubicBezTo>
                  <a:lnTo>
                    <a:pt x="185" y="11659"/>
                  </a:lnTo>
                  <a:cubicBezTo>
                    <a:pt x="128" y="12045"/>
                    <a:pt x="67" y="12431"/>
                    <a:pt x="10" y="12817"/>
                  </a:cubicBezTo>
                  <a:cubicBezTo>
                    <a:pt x="1" y="12870"/>
                    <a:pt x="30" y="12931"/>
                    <a:pt x="90" y="12931"/>
                  </a:cubicBezTo>
                  <a:cubicBezTo>
                    <a:pt x="92" y="12931"/>
                    <a:pt x="94" y="12931"/>
                    <a:pt x="96" y="12931"/>
                  </a:cubicBezTo>
                  <a:cubicBezTo>
                    <a:pt x="4921" y="12817"/>
                    <a:pt x="9751" y="12881"/>
                    <a:pt x="14576" y="12799"/>
                  </a:cubicBezTo>
                  <a:cubicBezTo>
                    <a:pt x="15945" y="12771"/>
                    <a:pt x="17313" y="12735"/>
                    <a:pt x="18682" y="12680"/>
                  </a:cubicBezTo>
                  <a:cubicBezTo>
                    <a:pt x="18732" y="12680"/>
                    <a:pt x="18773" y="12644"/>
                    <a:pt x="18773" y="12594"/>
                  </a:cubicBezTo>
                  <a:cubicBezTo>
                    <a:pt x="18905" y="8538"/>
                    <a:pt x="18810" y="4477"/>
                    <a:pt x="18714" y="420"/>
                  </a:cubicBezTo>
                  <a:cubicBezTo>
                    <a:pt x="18714" y="377"/>
                    <a:pt x="18677" y="329"/>
                    <a:pt x="18629" y="329"/>
                  </a:cubicBezTo>
                  <a:cubicBezTo>
                    <a:pt x="18627" y="329"/>
                    <a:pt x="18625" y="329"/>
                    <a:pt x="18623" y="329"/>
                  </a:cubicBezTo>
                  <a:cubicBezTo>
                    <a:pt x="17376" y="428"/>
                    <a:pt x="16126" y="478"/>
                    <a:pt x="14875" y="478"/>
                  </a:cubicBezTo>
                  <a:cubicBezTo>
                    <a:pt x="13713" y="478"/>
                    <a:pt x="12551" y="435"/>
                    <a:pt x="11392" y="347"/>
                  </a:cubicBezTo>
                  <a:cubicBezTo>
                    <a:pt x="10192" y="256"/>
                    <a:pt x="8991" y="125"/>
                    <a:pt x="7786" y="120"/>
                  </a:cubicBezTo>
                  <a:cubicBezTo>
                    <a:pt x="7746" y="120"/>
                    <a:pt x="7706" y="120"/>
                    <a:pt x="7665" y="120"/>
                  </a:cubicBezTo>
                  <a:cubicBezTo>
                    <a:pt x="6528" y="120"/>
                    <a:pt x="5395" y="180"/>
                    <a:pt x="4257" y="211"/>
                  </a:cubicBezTo>
                  <a:cubicBezTo>
                    <a:pt x="3918" y="220"/>
                    <a:pt x="3579" y="226"/>
                    <a:pt x="3239" y="226"/>
                  </a:cubicBezTo>
                  <a:cubicBezTo>
                    <a:pt x="2205" y="226"/>
                    <a:pt x="1171" y="173"/>
                    <a:pt x="151" y="2"/>
                  </a:cubicBezTo>
                  <a:cubicBezTo>
                    <a:pt x="144" y="1"/>
                    <a:pt x="137" y="0"/>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23" name="Google Shape;723;p17"/>
            <p:cNvSpPr/>
            <p:nvPr/>
          </p:nvSpPr>
          <p:spPr>
            <a:xfrm>
              <a:off x="2901960" y="1391828"/>
              <a:ext cx="2762901" cy="750840"/>
            </a:xfrm>
            <a:custGeom>
              <a:avLst/>
              <a:gdLst/>
              <a:ahLst/>
              <a:cxnLst/>
              <a:rect l="l" t="t" r="r" b="b"/>
              <a:pathLst>
                <a:path w="10101" h="2745" extrusionOk="0">
                  <a:moveTo>
                    <a:pt x="4266" y="1"/>
                  </a:moveTo>
                  <a:cubicBezTo>
                    <a:pt x="3893" y="1"/>
                    <a:pt x="264" y="55"/>
                    <a:pt x="264" y="55"/>
                  </a:cubicBezTo>
                  <a:lnTo>
                    <a:pt x="601" y="310"/>
                  </a:lnTo>
                  <a:lnTo>
                    <a:pt x="537" y="405"/>
                  </a:lnTo>
                  <a:lnTo>
                    <a:pt x="73" y="683"/>
                  </a:lnTo>
                  <a:cubicBezTo>
                    <a:pt x="73" y="683"/>
                    <a:pt x="514" y="1219"/>
                    <a:pt x="464" y="1242"/>
                  </a:cubicBezTo>
                  <a:cubicBezTo>
                    <a:pt x="414" y="1269"/>
                    <a:pt x="0" y="1656"/>
                    <a:pt x="0" y="1656"/>
                  </a:cubicBezTo>
                  <a:lnTo>
                    <a:pt x="487" y="1970"/>
                  </a:lnTo>
                  <a:lnTo>
                    <a:pt x="164" y="2179"/>
                  </a:lnTo>
                  <a:lnTo>
                    <a:pt x="396" y="2397"/>
                  </a:lnTo>
                  <a:lnTo>
                    <a:pt x="200" y="2743"/>
                  </a:lnTo>
                  <a:cubicBezTo>
                    <a:pt x="200" y="2743"/>
                    <a:pt x="541" y="2703"/>
                    <a:pt x="724" y="2703"/>
                  </a:cubicBezTo>
                  <a:cubicBezTo>
                    <a:pt x="755" y="2703"/>
                    <a:pt x="781" y="2704"/>
                    <a:pt x="801" y="2706"/>
                  </a:cubicBezTo>
                  <a:cubicBezTo>
                    <a:pt x="824" y="2709"/>
                    <a:pt x="890" y="2710"/>
                    <a:pt x="984" y="2710"/>
                  </a:cubicBezTo>
                  <a:cubicBezTo>
                    <a:pt x="1314" y="2710"/>
                    <a:pt x="1994" y="2699"/>
                    <a:pt x="2447" y="2699"/>
                  </a:cubicBezTo>
                  <a:cubicBezTo>
                    <a:pt x="2642" y="2699"/>
                    <a:pt x="2795" y="2701"/>
                    <a:pt x="2861" y="2706"/>
                  </a:cubicBezTo>
                  <a:cubicBezTo>
                    <a:pt x="3129" y="2729"/>
                    <a:pt x="6385" y="2720"/>
                    <a:pt x="7258" y="2738"/>
                  </a:cubicBezTo>
                  <a:cubicBezTo>
                    <a:pt x="7551" y="2743"/>
                    <a:pt x="7960" y="2744"/>
                    <a:pt x="8376" y="2744"/>
                  </a:cubicBezTo>
                  <a:cubicBezTo>
                    <a:pt x="9207" y="2744"/>
                    <a:pt x="10064" y="2738"/>
                    <a:pt x="10064" y="2738"/>
                  </a:cubicBezTo>
                  <a:lnTo>
                    <a:pt x="9928" y="2511"/>
                  </a:lnTo>
                  <a:cubicBezTo>
                    <a:pt x="9928" y="2511"/>
                    <a:pt x="9737" y="2120"/>
                    <a:pt x="9759" y="2065"/>
                  </a:cubicBezTo>
                  <a:cubicBezTo>
                    <a:pt x="9782" y="2011"/>
                    <a:pt x="10101" y="1851"/>
                    <a:pt x="10101" y="1851"/>
                  </a:cubicBezTo>
                  <a:cubicBezTo>
                    <a:pt x="10101" y="1851"/>
                    <a:pt x="9869" y="1692"/>
                    <a:pt x="9791" y="1606"/>
                  </a:cubicBezTo>
                  <a:cubicBezTo>
                    <a:pt x="9709" y="1519"/>
                    <a:pt x="9646" y="1301"/>
                    <a:pt x="9646" y="1301"/>
                  </a:cubicBezTo>
                  <a:lnTo>
                    <a:pt x="10010" y="1156"/>
                  </a:lnTo>
                  <a:cubicBezTo>
                    <a:pt x="10010" y="1156"/>
                    <a:pt x="9923" y="1028"/>
                    <a:pt x="9832" y="942"/>
                  </a:cubicBezTo>
                  <a:cubicBezTo>
                    <a:pt x="9746" y="856"/>
                    <a:pt x="9755" y="633"/>
                    <a:pt x="9782" y="483"/>
                  </a:cubicBezTo>
                  <a:cubicBezTo>
                    <a:pt x="9814" y="333"/>
                    <a:pt x="10010" y="73"/>
                    <a:pt x="10010" y="73"/>
                  </a:cubicBezTo>
                  <a:lnTo>
                    <a:pt x="10010" y="73"/>
                  </a:lnTo>
                  <a:lnTo>
                    <a:pt x="9900" y="96"/>
                  </a:lnTo>
                  <a:lnTo>
                    <a:pt x="8841" y="55"/>
                  </a:lnTo>
                  <a:cubicBezTo>
                    <a:pt x="8841" y="55"/>
                    <a:pt x="7354" y="42"/>
                    <a:pt x="6935" y="28"/>
                  </a:cubicBezTo>
                  <a:cubicBezTo>
                    <a:pt x="6517" y="19"/>
                    <a:pt x="4643" y="1"/>
                    <a:pt x="42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24" name="Google Shape;724;p17"/>
            <p:cNvSpPr/>
            <p:nvPr/>
          </p:nvSpPr>
          <p:spPr>
            <a:xfrm>
              <a:off x="2877069" y="1378425"/>
              <a:ext cx="2805298" cy="794058"/>
            </a:xfrm>
            <a:custGeom>
              <a:avLst/>
              <a:gdLst/>
              <a:ahLst/>
              <a:cxnLst/>
              <a:rect l="l" t="t" r="r" b="b"/>
              <a:pathLst>
                <a:path w="10256" h="2903" extrusionOk="0">
                  <a:moveTo>
                    <a:pt x="4139" y="113"/>
                  </a:moveTo>
                  <a:cubicBezTo>
                    <a:pt x="5398" y="118"/>
                    <a:pt x="6654" y="131"/>
                    <a:pt x="7909" y="159"/>
                  </a:cubicBezTo>
                  <a:cubicBezTo>
                    <a:pt x="8600" y="172"/>
                    <a:pt x="9296" y="195"/>
                    <a:pt x="9987" y="213"/>
                  </a:cubicBezTo>
                  <a:cubicBezTo>
                    <a:pt x="9946" y="282"/>
                    <a:pt x="9914" y="354"/>
                    <a:pt x="9878" y="427"/>
                  </a:cubicBezTo>
                  <a:cubicBezTo>
                    <a:pt x="9832" y="509"/>
                    <a:pt x="9764" y="604"/>
                    <a:pt x="9773" y="700"/>
                  </a:cubicBezTo>
                  <a:cubicBezTo>
                    <a:pt x="9782" y="786"/>
                    <a:pt x="9832" y="868"/>
                    <a:pt x="9869" y="936"/>
                  </a:cubicBezTo>
                  <a:cubicBezTo>
                    <a:pt x="9910" y="1018"/>
                    <a:pt x="9960" y="1096"/>
                    <a:pt x="10010" y="1173"/>
                  </a:cubicBezTo>
                  <a:cubicBezTo>
                    <a:pt x="9919" y="1232"/>
                    <a:pt x="9828" y="1291"/>
                    <a:pt x="9732" y="1350"/>
                  </a:cubicBezTo>
                  <a:cubicBezTo>
                    <a:pt x="9705" y="1368"/>
                    <a:pt x="9691" y="1405"/>
                    <a:pt x="9710" y="1432"/>
                  </a:cubicBezTo>
                  <a:cubicBezTo>
                    <a:pt x="9805" y="1614"/>
                    <a:pt x="9932" y="1773"/>
                    <a:pt x="10082" y="1900"/>
                  </a:cubicBezTo>
                  <a:cubicBezTo>
                    <a:pt x="10005" y="1941"/>
                    <a:pt x="9928" y="1982"/>
                    <a:pt x="9860" y="2032"/>
                  </a:cubicBezTo>
                  <a:cubicBezTo>
                    <a:pt x="9805" y="2073"/>
                    <a:pt x="9778" y="2123"/>
                    <a:pt x="9791" y="2196"/>
                  </a:cubicBezTo>
                  <a:cubicBezTo>
                    <a:pt x="9814" y="2296"/>
                    <a:pt x="9882" y="2401"/>
                    <a:pt x="9928" y="2492"/>
                  </a:cubicBezTo>
                  <a:cubicBezTo>
                    <a:pt x="9973" y="2573"/>
                    <a:pt x="10019" y="2660"/>
                    <a:pt x="10064" y="2742"/>
                  </a:cubicBezTo>
                  <a:cubicBezTo>
                    <a:pt x="9009" y="2755"/>
                    <a:pt x="7959" y="2760"/>
                    <a:pt x="6908" y="2760"/>
                  </a:cubicBezTo>
                  <a:cubicBezTo>
                    <a:pt x="5521" y="2730"/>
                    <a:pt x="4134" y="2677"/>
                    <a:pt x="2743" y="2677"/>
                  </a:cubicBezTo>
                  <a:cubicBezTo>
                    <a:pt x="2639" y="2677"/>
                    <a:pt x="2534" y="2677"/>
                    <a:pt x="2429" y="2678"/>
                  </a:cubicBezTo>
                  <a:cubicBezTo>
                    <a:pt x="2074" y="2678"/>
                    <a:pt x="1719" y="2683"/>
                    <a:pt x="1360" y="2692"/>
                  </a:cubicBezTo>
                  <a:cubicBezTo>
                    <a:pt x="1351" y="2696"/>
                    <a:pt x="1337" y="2696"/>
                    <a:pt x="1324" y="2696"/>
                  </a:cubicBezTo>
                  <a:cubicBezTo>
                    <a:pt x="1028" y="2687"/>
                    <a:pt x="737" y="2683"/>
                    <a:pt x="441" y="2678"/>
                  </a:cubicBezTo>
                  <a:cubicBezTo>
                    <a:pt x="482" y="2601"/>
                    <a:pt x="519" y="2523"/>
                    <a:pt x="560" y="2451"/>
                  </a:cubicBezTo>
                  <a:cubicBezTo>
                    <a:pt x="582" y="2414"/>
                    <a:pt x="569" y="2369"/>
                    <a:pt x="528" y="2355"/>
                  </a:cubicBezTo>
                  <a:cubicBezTo>
                    <a:pt x="455" y="2328"/>
                    <a:pt x="391" y="2292"/>
                    <a:pt x="328" y="2242"/>
                  </a:cubicBezTo>
                  <a:cubicBezTo>
                    <a:pt x="423" y="2196"/>
                    <a:pt x="514" y="2151"/>
                    <a:pt x="610" y="2105"/>
                  </a:cubicBezTo>
                  <a:cubicBezTo>
                    <a:pt x="651" y="2082"/>
                    <a:pt x="646" y="2019"/>
                    <a:pt x="614" y="1996"/>
                  </a:cubicBezTo>
                  <a:cubicBezTo>
                    <a:pt x="464" y="1891"/>
                    <a:pt x="319" y="1791"/>
                    <a:pt x="173" y="1691"/>
                  </a:cubicBezTo>
                  <a:cubicBezTo>
                    <a:pt x="250" y="1623"/>
                    <a:pt x="332" y="1555"/>
                    <a:pt x="414" y="1487"/>
                  </a:cubicBezTo>
                  <a:cubicBezTo>
                    <a:pt x="478" y="1437"/>
                    <a:pt x="605" y="1368"/>
                    <a:pt x="601" y="1268"/>
                  </a:cubicBezTo>
                  <a:cubicBezTo>
                    <a:pt x="601" y="1173"/>
                    <a:pt x="487" y="1073"/>
                    <a:pt x="437" y="1005"/>
                  </a:cubicBezTo>
                  <a:lnTo>
                    <a:pt x="223" y="723"/>
                  </a:lnTo>
                  <a:cubicBezTo>
                    <a:pt x="382" y="650"/>
                    <a:pt x="542" y="563"/>
                    <a:pt x="687" y="459"/>
                  </a:cubicBezTo>
                  <a:cubicBezTo>
                    <a:pt x="714" y="436"/>
                    <a:pt x="733" y="377"/>
                    <a:pt x="687" y="359"/>
                  </a:cubicBezTo>
                  <a:cubicBezTo>
                    <a:pt x="573" y="300"/>
                    <a:pt x="482" y="204"/>
                    <a:pt x="382" y="118"/>
                  </a:cubicBezTo>
                  <a:lnTo>
                    <a:pt x="382" y="118"/>
                  </a:lnTo>
                  <a:cubicBezTo>
                    <a:pt x="560" y="123"/>
                    <a:pt x="739" y="125"/>
                    <a:pt x="917" y="125"/>
                  </a:cubicBezTo>
                  <a:cubicBezTo>
                    <a:pt x="1364" y="125"/>
                    <a:pt x="1811" y="113"/>
                    <a:pt x="2256" y="113"/>
                  </a:cubicBezTo>
                  <a:close/>
                  <a:moveTo>
                    <a:pt x="4870" y="0"/>
                  </a:moveTo>
                  <a:cubicBezTo>
                    <a:pt x="4074" y="0"/>
                    <a:pt x="3278" y="6"/>
                    <a:pt x="2483" y="18"/>
                  </a:cubicBezTo>
                  <a:cubicBezTo>
                    <a:pt x="1783" y="31"/>
                    <a:pt x="1078" y="27"/>
                    <a:pt x="373" y="72"/>
                  </a:cubicBezTo>
                  <a:cubicBezTo>
                    <a:pt x="360" y="72"/>
                    <a:pt x="351" y="91"/>
                    <a:pt x="355" y="104"/>
                  </a:cubicBezTo>
                  <a:cubicBezTo>
                    <a:pt x="341" y="109"/>
                    <a:pt x="328" y="127"/>
                    <a:pt x="337" y="145"/>
                  </a:cubicBezTo>
                  <a:cubicBezTo>
                    <a:pt x="401" y="245"/>
                    <a:pt x="482" y="318"/>
                    <a:pt x="564" y="395"/>
                  </a:cubicBezTo>
                  <a:cubicBezTo>
                    <a:pt x="414" y="491"/>
                    <a:pt x="264" y="573"/>
                    <a:pt x="100" y="641"/>
                  </a:cubicBezTo>
                  <a:cubicBezTo>
                    <a:pt x="64" y="659"/>
                    <a:pt x="64" y="709"/>
                    <a:pt x="87" y="741"/>
                  </a:cubicBezTo>
                  <a:cubicBezTo>
                    <a:pt x="150" y="827"/>
                    <a:pt x="214" y="914"/>
                    <a:pt x="282" y="1000"/>
                  </a:cubicBezTo>
                  <a:lnTo>
                    <a:pt x="364" y="1109"/>
                  </a:lnTo>
                  <a:cubicBezTo>
                    <a:pt x="391" y="1146"/>
                    <a:pt x="451" y="1200"/>
                    <a:pt x="455" y="1250"/>
                  </a:cubicBezTo>
                  <a:cubicBezTo>
                    <a:pt x="473" y="1282"/>
                    <a:pt x="469" y="1300"/>
                    <a:pt x="432" y="1309"/>
                  </a:cubicBezTo>
                  <a:cubicBezTo>
                    <a:pt x="410" y="1327"/>
                    <a:pt x="387" y="1350"/>
                    <a:pt x="364" y="1368"/>
                  </a:cubicBezTo>
                  <a:cubicBezTo>
                    <a:pt x="332" y="1396"/>
                    <a:pt x="296" y="1423"/>
                    <a:pt x="264" y="1450"/>
                  </a:cubicBezTo>
                  <a:cubicBezTo>
                    <a:pt x="187" y="1518"/>
                    <a:pt x="109" y="1582"/>
                    <a:pt x="28" y="1650"/>
                  </a:cubicBezTo>
                  <a:cubicBezTo>
                    <a:pt x="0" y="1673"/>
                    <a:pt x="9" y="1728"/>
                    <a:pt x="37" y="1750"/>
                  </a:cubicBezTo>
                  <a:cubicBezTo>
                    <a:pt x="178" y="1846"/>
                    <a:pt x="319" y="1941"/>
                    <a:pt x="460" y="2037"/>
                  </a:cubicBezTo>
                  <a:cubicBezTo>
                    <a:pt x="369" y="2082"/>
                    <a:pt x="278" y="2128"/>
                    <a:pt x="191" y="2173"/>
                  </a:cubicBezTo>
                  <a:cubicBezTo>
                    <a:pt x="160" y="2187"/>
                    <a:pt x="146" y="2242"/>
                    <a:pt x="173" y="2269"/>
                  </a:cubicBezTo>
                  <a:cubicBezTo>
                    <a:pt x="250" y="2346"/>
                    <a:pt x="332" y="2401"/>
                    <a:pt x="423" y="2446"/>
                  </a:cubicBezTo>
                  <a:cubicBezTo>
                    <a:pt x="405" y="2478"/>
                    <a:pt x="387" y="2514"/>
                    <a:pt x="369" y="2551"/>
                  </a:cubicBezTo>
                  <a:cubicBezTo>
                    <a:pt x="337" y="2587"/>
                    <a:pt x="314" y="2628"/>
                    <a:pt x="287" y="2669"/>
                  </a:cubicBezTo>
                  <a:cubicBezTo>
                    <a:pt x="269" y="2696"/>
                    <a:pt x="241" y="2724"/>
                    <a:pt x="223" y="2755"/>
                  </a:cubicBezTo>
                  <a:cubicBezTo>
                    <a:pt x="196" y="2769"/>
                    <a:pt x="205" y="2828"/>
                    <a:pt x="241" y="2828"/>
                  </a:cubicBezTo>
                  <a:lnTo>
                    <a:pt x="278" y="2828"/>
                  </a:lnTo>
                  <a:cubicBezTo>
                    <a:pt x="282" y="2828"/>
                    <a:pt x="291" y="2833"/>
                    <a:pt x="296" y="2833"/>
                  </a:cubicBezTo>
                  <a:lnTo>
                    <a:pt x="300" y="2833"/>
                  </a:lnTo>
                  <a:cubicBezTo>
                    <a:pt x="305" y="2833"/>
                    <a:pt x="310" y="2837"/>
                    <a:pt x="314" y="2837"/>
                  </a:cubicBezTo>
                  <a:cubicBezTo>
                    <a:pt x="366" y="2839"/>
                    <a:pt x="419" y="2839"/>
                    <a:pt x="471" y="2839"/>
                  </a:cubicBezTo>
                  <a:cubicBezTo>
                    <a:pt x="743" y="2839"/>
                    <a:pt x="1017" y="2822"/>
                    <a:pt x="1292" y="2815"/>
                  </a:cubicBezTo>
                  <a:cubicBezTo>
                    <a:pt x="1524" y="2810"/>
                    <a:pt x="1756" y="2805"/>
                    <a:pt x="1988" y="2805"/>
                  </a:cubicBezTo>
                  <a:cubicBezTo>
                    <a:pt x="3716" y="2865"/>
                    <a:pt x="5448" y="2892"/>
                    <a:pt x="7176" y="2892"/>
                  </a:cubicBezTo>
                  <a:cubicBezTo>
                    <a:pt x="7427" y="2896"/>
                    <a:pt x="7677" y="2896"/>
                    <a:pt x="7927" y="2901"/>
                  </a:cubicBezTo>
                  <a:cubicBezTo>
                    <a:pt x="8081" y="2902"/>
                    <a:pt x="8234" y="2902"/>
                    <a:pt x="8388" y="2902"/>
                  </a:cubicBezTo>
                  <a:cubicBezTo>
                    <a:pt x="8948" y="2902"/>
                    <a:pt x="9508" y="2895"/>
                    <a:pt x="10064" y="2874"/>
                  </a:cubicBezTo>
                  <a:cubicBezTo>
                    <a:pt x="10078" y="2869"/>
                    <a:pt x="10082" y="2869"/>
                    <a:pt x="10092" y="2865"/>
                  </a:cubicBezTo>
                  <a:lnTo>
                    <a:pt x="10137" y="2865"/>
                  </a:lnTo>
                  <a:cubicBezTo>
                    <a:pt x="10151" y="2865"/>
                    <a:pt x="10160" y="2860"/>
                    <a:pt x="10169" y="2855"/>
                  </a:cubicBezTo>
                  <a:cubicBezTo>
                    <a:pt x="10205" y="2855"/>
                    <a:pt x="10237" y="2819"/>
                    <a:pt x="10214" y="2774"/>
                  </a:cubicBezTo>
                  <a:cubicBezTo>
                    <a:pt x="10132" y="2624"/>
                    <a:pt x="10046" y="2473"/>
                    <a:pt x="9973" y="2323"/>
                  </a:cubicBezTo>
                  <a:cubicBezTo>
                    <a:pt x="9955" y="2287"/>
                    <a:pt x="9923" y="2242"/>
                    <a:pt x="9914" y="2205"/>
                  </a:cubicBezTo>
                  <a:cubicBezTo>
                    <a:pt x="9905" y="2137"/>
                    <a:pt x="9937" y="2119"/>
                    <a:pt x="9987" y="2091"/>
                  </a:cubicBezTo>
                  <a:cubicBezTo>
                    <a:pt x="10060" y="2051"/>
                    <a:pt x="10142" y="2005"/>
                    <a:pt x="10219" y="1964"/>
                  </a:cubicBezTo>
                  <a:cubicBezTo>
                    <a:pt x="10255" y="1941"/>
                    <a:pt x="10255" y="1887"/>
                    <a:pt x="10219" y="1860"/>
                  </a:cubicBezTo>
                  <a:cubicBezTo>
                    <a:pt x="10064" y="1741"/>
                    <a:pt x="9937" y="1596"/>
                    <a:pt x="9837" y="1423"/>
                  </a:cubicBezTo>
                  <a:cubicBezTo>
                    <a:pt x="9932" y="1364"/>
                    <a:pt x="10023" y="1300"/>
                    <a:pt x="10119" y="1241"/>
                  </a:cubicBezTo>
                  <a:cubicBezTo>
                    <a:pt x="10151" y="1218"/>
                    <a:pt x="10160" y="1182"/>
                    <a:pt x="10132" y="1150"/>
                  </a:cubicBezTo>
                  <a:cubicBezTo>
                    <a:pt x="10046" y="1027"/>
                    <a:pt x="9864" y="800"/>
                    <a:pt x="9891" y="636"/>
                  </a:cubicBezTo>
                  <a:cubicBezTo>
                    <a:pt x="9901" y="554"/>
                    <a:pt x="9955" y="463"/>
                    <a:pt x="9991" y="386"/>
                  </a:cubicBezTo>
                  <a:cubicBezTo>
                    <a:pt x="10028" y="300"/>
                    <a:pt x="10069" y="213"/>
                    <a:pt x="10101" y="122"/>
                  </a:cubicBezTo>
                  <a:cubicBezTo>
                    <a:pt x="10107" y="103"/>
                    <a:pt x="10090" y="88"/>
                    <a:pt x="10073" y="88"/>
                  </a:cubicBezTo>
                  <a:cubicBezTo>
                    <a:pt x="10067" y="88"/>
                    <a:pt x="10060" y="90"/>
                    <a:pt x="10055" y="95"/>
                  </a:cubicBezTo>
                  <a:cubicBezTo>
                    <a:pt x="10051" y="95"/>
                    <a:pt x="10051" y="100"/>
                    <a:pt x="10051" y="100"/>
                  </a:cubicBezTo>
                  <a:cubicBezTo>
                    <a:pt x="10041" y="95"/>
                    <a:pt x="10032" y="91"/>
                    <a:pt x="10023" y="91"/>
                  </a:cubicBezTo>
                  <a:cubicBezTo>
                    <a:pt x="8308" y="28"/>
                    <a:pt x="6588" y="0"/>
                    <a:pt x="48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725" name="Google Shape;725;p17"/>
          <p:cNvSpPr txBox="1">
            <a:spLocks noGrp="1"/>
          </p:cNvSpPr>
          <p:nvPr>
            <p:ph type="subTitle" idx="1"/>
          </p:nvPr>
        </p:nvSpPr>
        <p:spPr>
          <a:xfrm>
            <a:off x="2399850" y="2687664"/>
            <a:ext cx="1826400" cy="34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726" name="Google Shape;726;p17"/>
          <p:cNvSpPr txBox="1">
            <a:spLocks noGrp="1"/>
          </p:cNvSpPr>
          <p:nvPr>
            <p:ph type="subTitle" idx="2"/>
          </p:nvPr>
        </p:nvSpPr>
        <p:spPr>
          <a:xfrm>
            <a:off x="2660550" y="2289919"/>
            <a:ext cx="1305000" cy="3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Coming Soon"/>
              <a:buNone/>
              <a:defRPr sz="1700" b="1">
                <a:latin typeface="Coming Soon"/>
                <a:ea typeface="Coming Soon"/>
                <a:cs typeface="Coming Soon"/>
                <a:sym typeface="Coming Soon"/>
              </a:defRPr>
            </a:lvl1pPr>
            <a:lvl2pPr lvl="1"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2pPr>
            <a:lvl3pPr lvl="2"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3pPr>
            <a:lvl4pPr lvl="3"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4pPr>
            <a:lvl5pPr lvl="4"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5pPr>
            <a:lvl6pPr lvl="5"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6pPr>
            <a:lvl7pPr lvl="6"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7pPr>
            <a:lvl8pPr lvl="7"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8pPr>
            <a:lvl9pPr lvl="8"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9pPr>
          </a:lstStyle>
          <a:p>
            <a:endParaRPr/>
          </a:p>
        </p:txBody>
      </p:sp>
      <p:sp>
        <p:nvSpPr>
          <p:cNvPr id="727" name="Google Shape;727;p17"/>
          <p:cNvSpPr txBox="1">
            <a:spLocks noGrp="1"/>
          </p:cNvSpPr>
          <p:nvPr>
            <p:ph type="subTitle" idx="3"/>
          </p:nvPr>
        </p:nvSpPr>
        <p:spPr>
          <a:xfrm>
            <a:off x="5178450" y="2289919"/>
            <a:ext cx="1305000" cy="3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Coming Soon"/>
              <a:buNone/>
              <a:defRPr sz="1700" b="1">
                <a:latin typeface="Coming Soon"/>
                <a:ea typeface="Coming Soon"/>
                <a:cs typeface="Coming Soon"/>
                <a:sym typeface="Coming Soon"/>
              </a:defRPr>
            </a:lvl1pPr>
            <a:lvl2pPr lvl="1"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2pPr>
            <a:lvl3pPr lvl="2"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3pPr>
            <a:lvl4pPr lvl="3"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4pPr>
            <a:lvl5pPr lvl="4"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5pPr>
            <a:lvl6pPr lvl="5"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6pPr>
            <a:lvl7pPr lvl="6"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7pPr>
            <a:lvl8pPr lvl="7"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8pPr>
            <a:lvl9pPr lvl="8"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9pPr>
          </a:lstStyle>
          <a:p>
            <a:endParaRPr/>
          </a:p>
        </p:txBody>
      </p:sp>
      <p:sp>
        <p:nvSpPr>
          <p:cNvPr id="728" name="Google Shape;728;p17"/>
          <p:cNvSpPr txBox="1">
            <a:spLocks noGrp="1"/>
          </p:cNvSpPr>
          <p:nvPr>
            <p:ph type="subTitle" idx="4"/>
          </p:nvPr>
        </p:nvSpPr>
        <p:spPr>
          <a:xfrm>
            <a:off x="2660550" y="4005680"/>
            <a:ext cx="1305000" cy="3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Coming Soon"/>
              <a:buNone/>
              <a:defRPr sz="1700" b="1">
                <a:latin typeface="Coming Soon"/>
                <a:ea typeface="Coming Soon"/>
                <a:cs typeface="Coming Soon"/>
                <a:sym typeface="Coming Soon"/>
              </a:defRPr>
            </a:lvl1pPr>
            <a:lvl2pPr lvl="1"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2pPr>
            <a:lvl3pPr lvl="2"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3pPr>
            <a:lvl4pPr lvl="3"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4pPr>
            <a:lvl5pPr lvl="4"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5pPr>
            <a:lvl6pPr lvl="5"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6pPr>
            <a:lvl7pPr lvl="6"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7pPr>
            <a:lvl8pPr lvl="7"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8pPr>
            <a:lvl9pPr lvl="8"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9pPr>
          </a:lstStyle>
          <a:p>
            <a:endParaRPr/>
          </a:p>
        </p:txBody>
      </p:sp>
      <p:sp>
        <p:nvSpPr>
          <p:cNvPr id="729" name="Google Shape;729;p17"/>
          <p:cNvSpPr txBox="1">
            <a:spLocks noGrp="1"/>
          </p:cNvSpPr>
          <p:nvPr>
            <p:ph type="subTitle" idx="5"/>
          </p:nvPr>
        </p:nvSpPr>
        <p:spPr>
          <a:xfrm>
            <a:off x="5178450" y="3994692"/>
            <a:ext cx="1305000" cy="36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Coming Soon"/>
              <a:buNone/>
              <a:defRPr sz="1700" b="1">
                <a:latin typeface="Coming Soon"/>
                <a:ea typeface="Coming Soon"/>
                <a:cs typeface="Coming Soon"/>
                <a:sym typeface="Coming Soon"/>
              </a:defRPr>
            </a:lvl1pPr>
            <a:lvl2pPr lvl="1"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2pPr>
            <a:lvl3pPr lvl="2"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3pPr>
            <a:lvl4pPr lvl="3"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4pPr>
            <a:lvl5pPr lvl="4"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5pPr>
            <a:lvl6pPr lvl="5"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6pPr>
            <a:lvl7pPr lvl="6"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7pPr>
            <a:lvl8pPr lvl="7"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8pPr>
            <a:lvl9pPr lvl="8"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9pPr>
          </a:lstStyle>
          <a:p>
            <a:endParaRPr/>
          </a:p>
        </p:txBody>
      </p:sp>
      <p:sp>
        <p:nvSpPr>
          <p:cNvPr id="730" name="Google Shape;730;p17"/>
          <p:cNvSpPr txBox="1">
            <a:spLocks noGrp="1"/>
          </p:cNvSpPr>
          <p:nvPr>
            <p:ph type="subTitle" idx="6"/>
          </p:nvPr>
        </p:nvSpPr>
        <p:spPr>
          <a:xfrm>
            <a:off x="4917750" y="2687664"/>
            <a:ext cx="1826400" cy="34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731" name="Google Shape;731;p17"/>
          <p:cNvSpPr txBox="1">
            <a:spLocks noGrp="1"/>
          </p:cNvSpPr>
          <p:nvPr>
            <p:ph type="subTitle" idx="7"/>
          </p:nvPr>
        </p:nvSpPr>
        <p:spPr>
          <a:xfrm>
            <a:off x="2399850" y="4394436"/>
            <a:ext cx="1826400" cy="34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732" name="Google Shape;732;p17"/>
          <p:cNvSpPr txBox="1">
            <a:spLocks noGrp="1"/>
          </p:cNvSpPr>
          <p:nvPr>
            <p:ph type="subTitle" idx="8"/>
          </p:nvPr>
        </p:nvSpPr>
        <p:spPr>
          <a:xfrm>
            <a:off x="4917750" y="4394436"/>
            <a:ext cx="1826400" cy="34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grpSp>
        <p:nvGrpSpPr>
          <p:cNvPr id="733" name="Google Shape;733;p17"/>
          <p:cNvGrpSpPr/>
          <p:nvPr/>
        </p:nvGrpSpPr>
        <p:grpSpPr>
          <a:xfrm rot="-10796165">
            <a:off x="-971787" y="1195326"/>
            <a:ext cx="1863682" cy="641177"/>
            <a:chOff x="7622176" y="2589750"/>
            <a:chExt cx="2078841" cy="536400"/>
          </a:xfrm>
        </p:grpSpPr>
        <p:sp>
          <p:nvSpPr>
            <p:cNvPr id="734" name="Google Shape;734;p17"/>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35" name="Google Shape;735;p17"/>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36" name="Google Shape;736;p17"/>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737" name="Google Shape;737;p17"/>
          <p:cNvGrpSpPr/>
          <p:nvPr/>
        </p:nvGrpSpPr>
        <p:grpSpPr>
          <a:xfrm rot="-10796165">
            <a:off x="-660966" y="287647"/>
            <a:ext cx="1977578" cy="681405"/>
            <a:chOff x="7341938" y="3315545"/>
            <a:chExt cx="2205886" cy="570055"/>
          </a:xfrm>
        </p:grpSpPr>
        <p:sp>
          <p:nvSpPr>
            <p:cNvPr id="738" name="Google Shape;738;p17"/>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39" name="Google Shape;739;p17"/>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0" name="Google Shape;740;p17"/>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1" name="Google Shape;741;p17"/>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2" name="Google Shape;742;p17"/>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743" name="Google Shape;743;p17"/>
          <p:cNvGrpSpPr/>
          <p:nvPr/>
        </p:nvGrpSpPr>
        <p:grpSpPr>
          <a:xfrm rot="-10796165">
            <a:off x="-951180" y="2062922"/>
            <a:ext cx="1842350" cy="639421"/>
            <a:chOff x="7492775" y="1865413"/>
            <a:chExt cx="2055046" cy="534931"/>
          </a:xfrm>
        </p:grpSpPr>
        <p:sp>
          <p:nvSpPr>
            <p:cNvPr id="744" name="Google Shape;744;p1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5" name="Google Shape;745;p1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6" name="Google Shape;746;p1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7" name="Google Shape;747;p1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8" name="Google Shape;748;p1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749" name="Google Shape;749;p17"/>
          <p:cNvGrpSpPr/>
          <p:nvPr/>
        </p:nvGrpSpPr>
        <p:grpSpPr>
          <a:xfrm rot="-10796165">
            <a:off x="-999055" y="5686155"/>
            <a:ext cx="1842350" cy="639421"/>
            <a:chOff x="7492775" y="1865413"/>
            <a:chExt cx="2055046" cy="534931"/>
          </a:xfrm>
        </p:grpSpPr>
        <p:sp>
          <p:nvSpPr>
            <p:cNvPr id="750" name="Google Shape;750;p1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51" name="Google Shape;751;p1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52" name="Google Shape;752;p1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53" name="Google Shape;753;p1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54" name="Google Shape;754;p1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755" name="Google Shape;755;p17"/>
          <p:cNvGrpSpPr/>
          <p:nvPr/>
        </p:nvGrpSpPr>
        <p:grpSpPr>
          <a:xfrm rot="-10796165">
            <a:off x="-978205" y="4974755"/>
            <a:ext cx="1842350" cy="639421"/>
            <a:chOff x="7492775" y="1865413"/>
            <a:chExt cx="2055046" cy="534931"/>
          </a:xfrm>
        </p:grpSpPr>
        <p:sp>
          <p:nvSpPr>
            <p:cNvPr id="756" name="Google Shape;756;p1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57" name="Google Shape;757;p1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58" name="Google Shape;758;p1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59" name="Google Shape;759;p1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60" name="Google Shape;760;p1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761" name="Google Shape;761;p17"/>
          <p:cNvSpPr txBox="1">
            <a:spLocks noGrp="1"/>
          </p:cNvSpPr>
          <p:nvPr>
            <p:ph type="ctrTitle"/>
          </p:nvPr>
        </p:nvSpPr>
        <p:spPr>
          <a:xfrm>
            <a:off x="877650" y="979905"/>
            <a:ext cx="7388700" cy="8484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762" name="Google Shape;762;p17"/>
          <p:cNvGrpSpPr/>
          <p:nvPr/>
        </p:nvGrpSpPr>
        <p:grpSpPr>
          <a:xfrm>
            <a:off x="7363689" y="184569"/>
            <a:ext cx="1956019" cy="1924936"/>
            <a:chOff x="7211282" y="106518"/>
            <a:chExt cx="2205705" cy="1627990"/>
          </a:xfrm>
        </p:grpSpPr>
        <p:sp>
          <p:nvSpPr>
            <p:cNvPr id="763" name="Google Shape;763;p17"/>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64" name="Google Shape;764;p17"/>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65" name="Google Shape;765;p17"/>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66" name="Google Shape;766;p17"/>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67" name="Google Shape;767;p17"/>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768" name="Google Shape;768;p17"/>
            <p:cNvGrpSpPr/>
            <p:nvPr/>
          </p:nvGrpSpPr>
          <p:grpSpPr>
            <a:xfrm>
              <a:off x="7211282" y="106518"/>
              <a:ext cx="462826" cy="437708"/>
              <a:chOff x="8417757" y="225106"/>
              <a:chExt cx="462826" cy="437708"/>
            </a:xfrm>
          </p:grpSpPr>
          <p:sp>
            <p:nvSpPr>
              <p:cNvPr id="769" name="Google Shape;769;p17"/>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0" name="Google Shape;770;p17"/>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1" name="Google Shape;771;p17"/>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2" name="Google Shape;772;p17"/>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3" name="Google Shape;773;p17"/>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spTree>
    <p:extLst>
      <p:ext uri="{BB962C8B-B14F-4D97-AF65-F5344CB8AC3E}">
        <p14:creationId xmlns:p14="http://schemas.microsoft.com/office/powerpoint/2010/main" val="3360349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41286758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5">
  <p:cSld name="Title only 5">
    <p:spTree>
      <p:nvGrpSpPr>
        <p:cNvPr id="1" name="Shape 1185"/>
        <p:cNvGrpSpPr/>
        <p:nvPr/>
      </p:nvGrpSpPr>
      <p:grpSpPr>
        <a:xfrm>
          <a:off x="0" y="0"/>
          <a:ext cx="0" cy="0"/>
          <a:chOff x="0" y="0"/>
          <a:chExt cx="0" cy="0"/>
        </a:xfrm>
      </p:grpSpPr>
      <p:grpSp>
        <p:nvGrpSpPr>
          <p:cNvPr id="1186" name="Google Shape;1186;p25"/>
          <p:cNvGrpSpPr/>
          <p:nvPr/>
        </p:nvGrpSpPr>
        <p:grpSpPr>
          <a:xfrm>
            <a:off x="1419026" y="2282534"/>
            <a:ext cx="5944729" cy="4243169"/>
            <a:chOff x="229112" y="1914755"/>
            <a:chExt cx="10094633" cy="5034611"/>
          </a:xfrm>
        </p:grpSpPr>
        <p:sp>
          <p:nvSpPr>
            <p:cNvPr id="1187" name="Google Shape;1187;p25"/>
            <p:cNvSpPr/>
            <p:nvPr/>
          </p:nvSpPr>
          <p:spPr>
            <a:xfrm>
              <a:off x="229112" y="1914755"/>
              <a:ext cx="10094633" cy="5034611"/>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88" name="Google Shape;1188;p25"/>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89" name="Google Shape;1189;p25"/>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0" name="Google Shape;1190;p25"/>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1" name="Google Shape;1191;p25"/>
            <p:cNvSpPr/>
            <p:nvPr/>
          </p:nvSpPr>
          <p:spPr>
            <a:xfrm>
              <a:off x="386167" y="3240118"/>
              <a:ext cx="155029" cy="161511"/>
            </a:xfrm>
            <a:custGeom>
              <a:avLst/>
              <a:gdLst/>
              <a:ahLst/>
              <a:cxnLst/>
              <a:rect l="l" t="t" r="r" b="b"/>
              <a:pathLst>
                <a:path w="1369" h="1398" extrusionOk="0">
                  <a:moveTo>
                    <a:pt x="695" y="303"/>
                  </a:moveTo>
                  <a:cubicBezTo>
                    <a:pt x="900" y="303"/>
                    <a:pt x="1056" y="489"/>
                    <a:pt x="1056" y="674"/>
                  </a:cubicBezTo>
                  <a:lnTo>
                    <a:pt x="1056" y="723"/>
                  </a:lnTo>
                  <a:cubicBezTo>
                    <a:pt x="1056" y="929"/>
                    <a:pt x="890" y="1085"/>
                    <a:pt x="685" y="1095"/>
                  </a:cubicBezTo>
                  <a:lnTo>
                    <a:pt x="675" y="1095"/>
                  </a:lnTo>
                  <a:cubicBezTo>
                    <a:pt x="470" y="1095"/>
                    <a:pt x="313" y="909"/>
                    <a:pt x="313" y="714"/>
                  </a:cubicBezTo>
                  <a:lnTo>
                    <a:pt x="313" y="674"/>
                  </a:lnTo>
                  <a:cubicBezTo>
                    <a:pt x="313" y="469"/>
                    <a:pt x="480" y="313"/>
                    <a:pt x="685" y="303"/>
                  </a:cubicBezTo>
                  <a:close/>
                  <a:moveTo>
                    <a:pt x="675" y="0"/>
                  </a:moveTo>
                  <a:cubicBezTo>
                    <a:pt x="294" y="10"/>
                    <a:pt x="1" y="313"/>
                    <a:pt x="1" y="674"/>
                  </a:cubicBezTo>
                  <a:lnTo>
                    <a:pt x="1" y="723"/>
                  </a:lnTo>
                  <a:cubicBezTo>
                    <a:pt x="1" y="1085"/>
                    <a:pt x="313" y="1398"/>
                    <a:pt x="675" y="1398"/>
                  </a:cubicBezTo>
                  <a:lnTo>
                    <a:pt x="695" y="1398"/>
                  </a:lnTo>
                  <a:cubicBezTo>
                    <a:pt x="1076" y="1378"/>
                    <a:pt x="1369" y="1085"/>
                    <a:pt x="1369" y="723"/>
                  </a:cubicBezTo>
                  <a:lnTo>
                    <a:pt x="1369" y="674"/>
                  </a:lnTo>
                  <a:cubicBezTo>
                    <a:pt x="1369" y="303"/>
                    <a:pt x="1056" y="0"/>
                    <a:pt x="6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2" name="Google Shape;1192;p25"/>
            <p:cNvSpPr/>
            <p:nvPr/>
          </p:nvSpPr>
          <p:spPr>
            <a:xfrm>
              <a:off x="400549" y="3676938"/>
              <a:ext cx="116300" cy="122000"/>
            </a:xfrm>
            <a:custGeom>
              <a:avLst/>
              <a:gdLst/>
              <a:ahLst/>
              <a:cxnLst/>
              <a:rect l="l" t="t" r="r" b="b"/>
              <a:pathLst>
                <a:path w="1027" h="1056" extrusionOk="0">
                  <a:moveTo>
                    <a:pt x="519" y="1"/>
                  </a:moveTo>
                  <a:cubicBezTo>
                    <a:pt x="177" y="1"/>
                    <a:pt x="1" y="265"/>
                    <a:pt x="1" y="528"/>
                  </a:cubicBezTo>
                  <a:cubicBezTo>
                    <a:pt x="1" y="665"/>
                    <a:pt x="50" y="792"/>
                    <a:pt x="128" y="880"/>
                  </a:cubicBezTo>
                  <a:cubicBezTo>
                    <a:pt x="226" y="997"/>
                    <a:pt x="362" y="1056"/>
                    <a:pt x="519" y="1056"/>
                  </a:cubicBezTo>
                  <a:cubicBezTo>
                    <a:pt x="851" y="1056"/>
                    <a:pt x="1027" y="792"/>
                    <a:pt x="1027" y="528"/>
                  </a:cubicBezTo>
                  <a:cubicBezTo>
                    <a:pt x="1027" y="392"/>
                    <a:pt x="988" y="265"/>
                    <a:pt x="90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3" name="Google Shape;1193;p25"/>
            <p:cNvSpPr/>
            <p:nvPr/>
          </p:nvSpPr>
          <p:spPr>
            <a:xfrm>
              <a:off x="382883" y="3658915"/>
              <a:ext cx="151745" cy="157005"/>
            </a:xfrm>
            <a:custGeom>
              <a:avLst/>
              <a:gdLst/>
              <a:ahLst/>
              <a:cxnLst/>
              <a:rect l="l" t="t" r="r" b="b"/>
              <a:pathLst>
                <a:path w="1340" h="1359" extrusionOk="0">
                  <a:moveTo>
                    <a:pt x="675" y="303"/>
                  </a:moveTo>
                  <a:cubicBezTo>
                    <a:pt x="1153" y="303"/>
                    <a:pt x="1153" y="1056"/>
                    <a:pt x="675" y="1056"/>
                  </a:cubicBezTo>
                  <a:cubicBezTo>
                    <a:pt x="186" y="1056"/>
                    <a:pt x="186" y="303"/>
                    <a:pt x="675" y="303"/>
                  </a:cubicBezTo>
                  <a:close/>
                  <a:moveTo>
                    <a:pt x="675" y="0"/>
                  </a:moveTo>
                  <a:cubicBezTo>
                    <a:pt x="294" y="0"/>
                    <a:pt x="0" y="293"/>
                    <a:pt x="0" y="684"/>
                  </a:cubicBezTo>
                  <a:cubicBezTo>
                    <a:pt x="0" y="850"/>
                    <a:pt x="59" y="1017"/>
                    <a:pt x="167" y="1144"/>
                  </a:cubicBezTo>
                  <a:cubicBezTo>
                    <a:pt x="294" y="1280"/>
                    <a:pt x="469" y="1359"/>
                    <a:pt x="675" y="1359"/>
                  </a:cubicBezTo>
                  <a:cubicBezTo>
                    <a:pt x="1056" y="1359"/>
                    <a:pt x="1339" y="1065"/>
                    <a:pt x="1339" y="68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4" name="Google Shape;1194;p25"/>
            <p:cNvSpPr/>
            <p:nvPr/>
          </p:nvSpPr>
          <p:spPr>
            <a:xfrm>
              <a:off x="389565" y="4019023"/>
              <a:ext cx="119584" cy="132166"/>
            </a:xfrm>
            <a:custGeom>
              <a:avLst/>
              <a:gdLst/>
              <a:ahLst/>
              <a:cxnLst/>
              <a:rect l="l" t="t" r="r" b="b"/>
              <a:pathLst>
                <a:path w="1056" h="1144" extrusionOk="0">
                  <a:moveTo>
                    <a:pt x="518" y="0"/>
                  </a:moveTo>
                  <a:cubicBezTo>
                    <a:pt x="235" y="10"/>
                    <a:pt x="0" y="245"/>
                    <a:pt x="0" y="528"/>
                  </a:cubicBezTo>
                  <a:lnTo>
                    <a:pt x="0" y="606"/>
                  </a:lnTo>
                  <a:cubicBezTo>
                    <a:pt x="0" y="890"/>
                    <a:pt x="244" y="1144"/>
                    <a:pt x="518" y="1144"/>
                  </a:cubicBezTo>
                  <a:lnTo>
                    <a:pt x="537" y="1144"/>
                  </a:lnTo>
                  <a:cubicBezTo>
                    <a:pt x="831" y="1124"/>
                    <a:pt x="1055" y="899"/>
                    <a:pt x="1055" y="616"/>
                  </a:cubicBezTo>
                  <a:lnTo>
                    <a:pt x="1055" y="528"/>
                  </a:lnTo>
                  <a:cubicBezTo>
                    <a:pt x="1055" y="245"/>
                    <a:pt x="821" y="0"/>
                    <a:pt x="5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5" name="Google Shape;1195;p25"/>
            <p:cNvSpPr/>
            <p:nvPr/>
          </p:nvSpPr>
          <p:spPr>
            <a:xfrm>
              <a:off x="371785" y="4001000"/>
              <a:ext cx="155029" cy="167172"/>
            </a:xfrm>
            <a:custGeom>
              <a:avLst/>
              <a:gdLst/>
              <a:ahLst/>
              <a:cxnLst/>
              <a:rect l="l" t="t" r="r" b="b"/>
              <a:pathLst>
                <a:path w="1369" h="1447" extrusionOk="0">
                  <a:moveTo>
                    <a:pt x="704" y="303"/>
                  </a:moveTo>
                  <a:cubicBezTo>
                    <a:pt x="900" y="303"/>
                    <a:pt x="1066" y="489"/>
                    <a:pt x="1066" y="684"/>
                  </a:cubicBezTo>
                  <a:lnTo>
                    <a:pt x="1066" y="762"/>
                  </a:lnTo>
                  <a:cubicBezTo>
                    <a:pt x="1066" y="977"/>
                    <a:pt x="890" y="1133"/>
                    <a:pt x="685" y="1143"/>
                  </a:cubicBezTo>
                  <a:lnTo>
                    <a:pt x="675" y="1143"/>
                  </a:lnTo>
                  <a:cubicBezTo>
                    <a:pt x="480" y="1143"/>
                    <a:pt x="313" y="958"/>
                    <a:pt x="313" y="762"/>
                  </a:cubicBezTo>
                  <a:lnTo>
                    <a:pt x="313" y="684"/>
                  </a:lnTo>
                  <a:cubicBezTo>
                    <a:pt x="313" y="469"/>
                    <a:pt x="480" y="313"/>
                    <a:pt x="685" y="303"/>
                  </a:cubicBezTo>
                  <a:close/>
                  <a:moveTo>
                    <a:pt x="675" y="0"/>
                  </a:moveTo>
                  <a:cubicBezTo>
                    <a:pt x="294" y="20"/>
                    <a:pt x="1" y="322"/>
                    <a:pt x="1" y="684"/>
                  </a:cubicBezTo>
                  <a:lnTo>
                    <a:pt x="1" y="762"/>
                  </a:lnTo>
                  <a:cubicBezTo>
                    <a:pt x="1" y="1133"/>
                    <a:pt x="313" y="1446"/>
                    <a:pt x="675" y="1446"/>
                  </a:cubicBezTo>
                  <a:lnTo>
                    <a:pt x="704" y="1446"/>
                  </a:lnTo>
                  <a:cubicBezTo>
                    <a:pt x="1076" y="1427"/>
                    <a:pt x="1369" y="1133"/>
                    <a:pt x="1369" y="762"/>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6" name="Google Shape;1196;p25"/>
            <p:cNvSpPr/>
            <p:nvPr/>
          </p:nvSpPr>
          <p:spPr>
            <a:xfrm>
              <a:off x="393981" y="4337309"/>
              <a:ext cx="119584" cy="131127"/>
            </a:xfrm>
            <a:custGeom>
              <a:avLst/>
              <a:gdLst/>
              <a:ahLst/>
              <a:cxnLst/>
              <a:rect l="l" t="t" r="r" b="b"/>
              <a:pathLst>
                <a:path w="1056" h="1135" extrusionOk="0">
                  <a:moveTo>
                    <a:pt x="528" y="1"/>
                  </a:moveTo>
                  <a:cubicBezTo>
                    <a:pt x="235" y="11"/>
                    <a:pt x="0" y="245"/>
                    <a:pt x="0" y="528"/>
                  </a:cubicBezTo>
                  <a:lnTo>
                    <a:pt x="0" y="607"/>
                  </a:lnTo>
                  <a:cubicBezTo>
                    <a:pt x="0" y="890"/>
                    <a:pt x="244" y="1134"/>
                    <a:pt x="518" y="1134"/>
                  </a:cubicBezTo>
                  <a:lnTo>
                    <a:pt x="538" y="1134"/>
                  </a:lnTo>
                  <a:cubicBezTo>
                    <a:pt x="831" y="1125"/>
                    <a:pt x="1055" y="890"/>
                    <a:pt x="1055" y="607"/>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7" name="Google Shape;1197;p25"/>
            <p:cNvSpPr/>
            <p:nvPr/>
          </p:nvSpPr>
          <p:spPr>
            <a:xfrm>
              <a:off x="377334" y="4319286"/>
              <a:ext cx="153897" cy="167172"/>
            </a:xfrm>
            <a:custGeom>
              <a:avLst/>
              <a:gdLst/>
              <a:ahLst/>
              <a:cxnLst/>
              <a:rect l="l" t="t" r="r" b="b"/>
              <a:pathLst>
                <a:path w="1359" h="1447" extrusionOk="0">
                  <a:moveTo>
                    <a:pt x="694" y="303"/>
                  </a:moveTo>
                  <a:cubicBezTo>
                    <a:pt x="890" y="303"/>
                    <a:pt x="1056" y="489"/>
                    <a:pt x="1056" y="684"/>
                  </a:cubicBezTo>
                  <a:lnTo>
                    <a:pt x="1056" y="763"/>
                  </a:lnTo>
                  <a:cubicBezTo>
                    <a:pt x="1056" y="978"/>
                    <a:pt x="880" y="1134"/>
                    <a:pt x="685" y="1144"/>
                  </a:cubicBezTo>
                  <a:lnTo>
                    <a:pt x="665" y="1144"/>
                  </a:lnTo>
                  <a:cubicBezTo>
                    <a:pt x="470" y="1144"/>
                    <a:pt x="303" y="958"/>
                    <a:pt x="303" y="763"/>
                  </a:cubicBezTo>
                  <a:lnTo>
                    <a:pt x="303" y="684"/>
                  </a:lnTo>
                  <a:cubicBezTo>
                    <a:pt x="303" y="470"/>
                    <a:pt x="479" y="313"/>
                    <a:pt x="675" y="303"/>
                  </a:cubicBezTo>
                  <a:close/>
                  <a:moveTo>
                    <a:pt x="665" y="1"/>
                  </a:moveTo>
                  <a:cubicBezTo>
                    <a:pt x="294" y="20"/>
                    <a:pt x="1" y="313"/>
                    <a:pt x="1" y="684"/>
                  </a:cubicBezTo>
                  <a:lnTo>
                    <a:pt x="1" y="763"/>
                  </a:lnTo>
                  <a:cubicBezTo>
                    <a:pt x="1" y="1134"/>
                    <a:pt x="303" y="1447"/>
                    <a:pt x="665" y="1447"/>
                  </a:cubicBezTo>
                  <a:lnTo>
                    <a:pt x="694" y="1447"/>
                  </a:lnTo>
                  <a:cubicBezTo>
                    <a:pt x="1066" y="1427"/>
                    <a:pt x="1359" y="1134"/>
                    <a:pt x="1359" y="763"/>
                  </a:cubicBezTo>
                  <a:lnTo>
                    <a:pt x="1359" y="684"/>
                  </a:lnTo>
                  <a:cubicBezTo>
                    <a:pt x="135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8" name="Google Shape;1198;p25"/>
            <p:cNvSpPr/>
            <p:nvPr/>
          </p:nvSpPr>
          <p:spPr>
            <a:xfrm>
              <a:off x="377334" y="4669227"/>
              <a:ext cx="116300" cy="122000"/>
            </a:xfrm>
            <a:custGeom>
              <a:avLst/>
              <a:gdLst/>
              <a:ahLst/>
              <a:cxnLst/>
              <a:rect l="l" t="t" r="r" b="b"/>
              <a:pathLst>
                <a:path w="1027" h="1056" extrusionOk="0">
                  <a:moveTo>
                    <a:pt x="509" y="1"/>
                  </a:moveTo>
                  <a:cubicBezTo>
                    <a:pt x="176" y="1"/>
                    <a:pt x="1" y="264"/>
                    <a:pt x="1" y="528"/>
                  </a:cubicBezTo>
                  <a:cubicBezTo>
                    <a:pt x="1" y="665"/>
                    <a:pt x="40" y="792"/>
                    <a:pt x="128" y="890"/>
                  </a:cubicBezTo>
                  <a:cubicBezTo>
                    <a:pt x="216" y="997"/>
                    <a:pt x="352" y="1056"/>
                    <a:pt x="509" y="1056"/>
                  </a:cubicBezTo>
                  <a:cubicBezTo>
                    <a:pt x="851" y="1056"/>
                    <a:pt x="1027" y="792"/>
                    <a:pt x="1027" y="528"/>
                  </a:cubicBezTo>
                  <a:cubicBezTo>
                    <a:pt x="1027" y="391"/>
                    <a:pt x="978" y="264"/>
                    <a:pt x="900" y="176"/>
                  </a:cubicBezTo>
                  <a:cubicBezTo>
                    <a:pt x="802" y="59"/>
                    <a:pt x="665" y="1"/>
                    <a:pt x="5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9" name="Google Shape;1199;p25"/>
            <p:cNvSpPr/>
            <p:nvPr/>
          </p:nvSpPr>
          <p:spPr>
            <a:xfrm>
              <a:off x="359669" y="4652360"/>
              <a:ext cx="151632" cy="157005"/>
            </a:xfrm>
            <a:custGeom>
              <a:avLst/>
              <a:gdLst/>
              <a:ahLst/>
              <a:cxnLst/>
              <a:rect l="l" t="t" r="r" b="b"/>
              <a:pathLst>
                <a:path w="1339" h="1359" extrusionOk="0">
                  <a:moveTo>
                    <a:pt x="665" y="303"/>
                  </a:moveTo>
                  <a:cubicBezTo>
                    <a:pt x="1153" y="303"/>
                    <a:pt x="1153" y="1055"/>
                    <a:pt x="665" y="1055"/>
                  </a:cubicBezTo>
                  <a:cubicBezTo>
                    <a:pt x="186" y="1055"/>
                    <a:pt x="186" y="303"/>
                    <a:pt x="665" y="303"/>
                  </a:cubicBezTo>
                  <a:close/>
                  <a:moveTo>
                    <a:pt x="665" y="0"/>
                  </a:moveTo>
                  <a:cubicBezTo>
                    <a:pt x="284" y="0"/>
                    <a:pt x="0" y="293"/>
                    <a:pt x="0" y="674"/>
                  </a:cubicBezTo>
                  <a:cubicBezTo>
                    <a:pt x="0" y="850"/>
                    <a:pt x="59" y="1016"/>
                    <a:pt x="166" y="1133"/>
                  </a:cubicBezTo>
                  <a:cubicBezTo>
                    <a:pt x="284" y="1280"/>
                    <a:pt x="469" y="1358"/>
                    <a:pt x="665" y="1358"/>
                  </a:cubicBezTo>
                  <a:cubicBezTo>
                    <a:pt x="1046" y="1358"/>
                    <a:pt x="1339" y="1065"/>
                    <a:pt x="1339" y="674"/>
                  </a:cubicBezTo>
                  <a:cubicBezTo>
                    <a:pt x="1339" y="508"/>
                    <a:pt x="128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0" name="Google Shape;1200;p25"/>
            <p:cNvSpPr/>
            <p:nvPr/>
          </p:nvSpPr>
          <p:spPr>
            <a:xfrm>
              <a:off x="397265" y="4987629"/>
              <a:ext cx="128417" cy="131011"/>
            </a:xfrm>
            <a:custGeom>
              <a:avLst/>
              <a:gdLst/>
              <a:ahLst/>
              <a:cxnLst/>
              <a:rect l="l" t="t" r="r" b="b"/>
              <a:pathLst>
                <a:path w="1134" h="1134" extrusionOk="0">
                  <a:moveTo>
                    <a:pt x="557" y="0"/>
                  </a:moveTo>
                  <a:cubicBezTo>
                    <a:pt x="460" y="0"/>
                    <a:pt x="362" y="29"/>
                    <a:pt x="274" y="68"/>
                  </a:cubicBezTo>
                  <a:cubicBezTo>
                    <a:pt x="157" y="147"/>
                    <a:pt x="59" y="274"/>
                    <a:pt x="30" y="391"/>
                  </a:cubicBezTo>
                  <a:cubicBezTo>
                    <a:pt x="0" y="547"/>
                    <a:pt x="20" y="684"/>
                    <a:pt x="88" y="801"/>
                  </a:cubicBezTo>
                  <a:cubicBezTo>
                    <a:pt x="157" y="958"/>
                    <a:pt x="284" y="1085"/>
                    <a:pt x="450" y="1124"/>
                  </a:cubicBezTo>
                  <a:cubicBezTo>
                    <a:pt x="489" y="1134"/>
                    <a:pt x="538" y="1134"/>
                    <a:pt x="577" y="1134"/>
                  </a:cubicBezTo>
                  <a:cubicBezTo>
                    <a:pt x="811" y="1134"/>
                    <a:pt x="1017" y="987"/>
                    <a:pt x="1095" y="752"/>
                  </a:cubicBezTo>
                  <a:cubicBezTo>
                    <a:pt x="1134" y="606"/>
                    <a:pt x="1114" y="430"/>
                    <a:pt x="1036" y="293"/>
                  </a:cubicBezTo>
                  <a:cubicBezTo>
                    <a:pt x="948" y="137"/>
                    <a:pt x="821" y="68"/>
                    <a:pt x="704" y="20"/>
                  </a:cubicBezTo>
                  <a:cubicBezTo>
                    <a:pt x="655" y="10"/>
                    <a:pt x="606"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1" name="Google Shape;1201;p25"/>
            <p:cNvSpPr/>
            <p:nvPr/>
          </p:nvSpPr>
          <p:spPr>
            <a:xfrm>
              <a:off x="379599" y="4969490"/>
              <a:ext cx="164994" cy="167172"/>
            </a:xfrm>
            <a:custGeom>
              <a:avLst/>
              <a:gdLst/>
              <a:ahLst/>
              <a:cxnLst/>
              <a:rect l="l" t="t" r="r" b="b"/>
              <a:pathLst>
                <a:path w="1457" h="1447" extrusionOk="0">
                  <a:moveTo>
                    <a:pt x="713" y="313"/>
                  </a:moveTo>
                  <a:cubicBezTo>
                    <a:pt x="743" y="313"/>
                    <a:pt x="772" y="313"/>
                    <a:pt x="801" y="323"/>
                  </a:cubicBezTo>
                  <a:cubicBezTo>
                    <a:pt x="919" y="372"/>
                    <a:pt x="997" y="421"/>
                    <a:pt x="1065" y="528"/>
                  </a:cubicBezTo>
                  <a:cubicBezTo>
                    <a:pt x="1114" y="626"/>
                    <a:pt x="1134" y="753"/>
                    <a:pt x="1104" y="870"/>
                  </a:cubicBezTo>
                  <a:cubicBezTo>
                    <a:pt x="1046" y="1036"/>
                    <a:pt x="899" y="1144"/>
                    <a:pt x="733" y="1144"/>
                  </a:cubicBezTo>
                  <a:cubicBezTo>
                    <a:pt x="704" y="1144"/>
                    <a:pt x="674" y="1134"/>
                    <a:pt x="635" y="1134"/>
                  </a:cubicBezTo>
                  <a:cubicBezTo>
                    <a:pt x="518" y="1105"/>
                    <a:pt x="420" y="997"/>
                    <a:pt x="381" y="880"/>
                  </a:cubicBezTo>
                  <a:lnTo>
                    <a:pt x="371" y="880"/>
                  </a:lnTo>
                  <a:cubicBezTo>
                    <a:pt x="323" y="792"/>
                    <a:pt x="313" y="685"/>
                    <a:pt x="342" y="587"/>
                  </a:cubicBezTo>
                  <a:cubicBezTo>
                    <a:pt x="362" y="499"/>
                    <a:pt x="430" y="411"/>
                    <a:pt x="508" y="362"/>
                  </a:cubicBezTo>
                  <a:cubicBezTo>
                    <a:pt x="567" y="333"/>
                    <a:pt x="645" y="313"/>
                    <a:pt x="713" y="313"/>
                  </a:cubicBezTo>
                  <a:close/>
                  <a:moveTo>
                    <a:pt x="713" y="1"/>
                  </a:moveTo>
                  <a:cubicBezTo>
                    <a:pt x="586" y="1"/>
                    <a:pt x="459" y="40"/>
                    <a:pt x="352" y="98"/>
                  </a:cubicBezTo>
                  <a:cubicBezTo>
                    <a:pt x="196" y="186"/>
                    <a:pt x="78" y="352"/>
                    <a:pt x="39" y="519"/>
                  </a:cubicBezTo>
                  <a:cubicBezTo>
                    <a:pt x="0" y="704"/>
                    <a:pt x="20" y="880"/>
                    <a:pt x="108" y="1027"/>
                  </a:cubicBezTo>
                  <a:cubicBezTo>
                    <a:pt x="196" y="1232"/>
                    <a:pt x="362" y="1378"/>
                    <a:pt x="567" y="1427"/>
                  </a:cubicBezTo>
                  <a:cubicBezTo>
                    <a:pt x="625" y="1437"/>
                    <a:pt x="674" y="1447"/>
                    <a:pt x="733" y="1447"/>
                  </a:cubicBezTo>
                  <a:cubicBezTo>
                    <a:pt x="1036" y="1447"/>
                    <a:pt x="1300" y="1251"/>
                    <a:pt x="1388" y="958"/>
                  </a:cubicBezTo>
                  <a:cubicBezTo>
                    <a:pt x="1456" y="773"/>
                    <a:pt x="1427" y="558"/>
                    <a:pt x="1329" y="382"/>
                  </a:cubicBezTo>
                  <a:cubicBezTo>
                    <a:pt x="1212" y="186"/>
                    <a:pt x="1055" y="98"/>
                    <a:pt x="919" y="40"/>
                  </a:cubicBezTo>
                  <a:cubicBezTo>
                    <a:pt x="850" y="20"/>
                    <a:pt x="782" y="1"/>
                    <a:pt x="7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2" name="Google Shape;1202;p25"/>
            <p:cNvSpPr/>
            <p:nvPr/>
          </p:nvSpPr>
          <p:spPr>
            <a:xfrm>
              <a:off x="393981" y="5373615"/>
              <a:ext cx="119584" cy="126621"/>
            </a:xfrm>
            <a:custGeom>
              <a:avLst/>
              <a:gdLst/>
              <a:ahLst/>
              <a:cxnLst/>
              <a:rect l="l" t="t" r="r" b="b"/>
              <a:pathLst>
                <a:path w="1056" h="1096" extrusionOk="0">
                  <a:moveTo>
                    <a:pt x="528" y="1"/>
                  </a:moveTo>
                  <a:cubicBezTo>
                    <a:pt x="235" y="11"/>
                    <a:pt x="0" y="245"/>
                    <a:pt x="0" y="528"/>
                  </a:cubicBezTo>
                  <a:lnTo>
                    <a:pt x="0" y="568"/>
                  </a:lnTo>
                  <a:cubicBezTo>
                    <a:pt x="0" y="851"/>
                    <a:pt x="244" y="1095"/>
                    <a:pt x="518" y="1095"/>
                  </a:cubicBezTo>
                  <a:lnTo>
                    <a:pt x="538" y="1095"/>
                  </a:lnTo>
                  <a:cubicBezTo>
                    <a:pt x="831" y="1085"/>
                    <a:pt x="1055" y="851"/>
                    <a:pt x="1055" y="568"/>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3" name="Google Shape;1203;p25"/>
            <p:cNvSpPr/>
            <p:nvPr/>
          </p:nvSpPr>
          <p:spPr>
            <a:xfrm>
              <a:off x="377334" y="5355592"/>
              <a:ext cx="153897" cy="162666"/>
            </a:xfrm>
            <a:custGeom>
              <a:avLst/>
              <a:gdLst/>
              <a:ahLst/>
              <a:cxnLst/>
              <a:rect l="l" t="t" r="r" b="b"/>
              <a:pathLst>
                <a:path w="1359" h="1408" extrusionOk="0">
                  <a:moveTo>
                    <a:pt x="694" y="303"/>
                  </a:moveTo>
                  <a:cubicBezTo>
                    <a:pt x="890" y="303"/>
                    <a:pt x="1056" y="489"/>
                    <a:pt x="1056" y="684"/>
                  </a:cubicBezTo>
                  <a:lnTo>
                    <a:pt x="1056" y="724"/>
                  </a:lnTo>
                  <a:cubicBezTo>
                    <a:pt x="1056" y="939"/>
                    <a:pt x="880" y="1095"/>
                    <a:pt x="685" y="1095"/>
                  </a:cubicBezTo>
                  <a:lnTo>
                    <a:pt x="665" y="1095"/>
                  </a:lnTo>
                  <a:cubicBezTo>
                    <a:pt x="470" y="1095"/>
                    <a:pt x="303" y="919"/>
                    <a:pt x="303" y="724"/>
                  </a:cubicBezTo>
                  <a:lnTo>
                    <a:pt x="303" y="684"/>
                  </a:lnTo>
                  <a:cubicBezTo>
                    <a:pt x="303" y="469"/>
                    <a:pt x="479" y="313"/>
                    <a:pt x="675" y="303"/>
                  </a:cubicBezTo>
                  <a:close/>
                  <a:moveTo>
                    <a:pt x="665" y="0"/>
                  </a:moveTo>
                  <a:cubicBezTo>
                    <a:pt x="294" y="20"/>
                    <a:pt x="1" y="313"/>
                    <a:pt x="1" y="684"/>
                  </a:cubicBezTo>
                  <a:lnTo>
                    <a:pt x="1" y="724"/>
                  </a:lnTo>
                  <a:cubicBezTo>
                    <a:pt x="1" y="1095"/>
                    <a:pt x="303"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4" name="Google Shape;1204;p25"/>
            <p:cNvSpPr/>
            <p:nvPr/>
          </p:nvSpPr>
          <p:spPr>
            <a:xfrm>
              <a:off x="384016" y="5745045"/>
              <a:ext cx="135098" cy="126505"/>
            </a:xfrm>
            <a:custGeom>
              <a:avLst/>
              <a:gdLst/>
              <a:ahLst/>
              <a:cxnLst/>
              <a:rect l="l" t="t" r="r" b="b"/>
              <a:pathLst>
                <a:path w="1193" h="1095" extrusionOk="0">
                  <a:moveTo>
                    <a:pt x="577" y="1"/>
                  </a:moveTo>
                  <a:cubicBezTo>
                    <a:pt x="430" y="1"/>
                    <a:pt x="293" y="59"/>
                    <a:pt x="196" y="157"/>
                  </a:cubicBezTo>
                  <a:cubicBezTo>
                    <a:pt x="0" y="372"/>
                    <a:pt x="0" y="694"/>
                    <a:pt x="205" y="899"/>
                  </a:cubicBezTo>
                  <a:lnTo>
                    <a:pt x="244" y="939"/>
                  </a:lnTo>
                  <a:cubicBezTo>
                    <a:pt x="342" y="1036"/>
                    <a:pt x="479" y="1095"/>
                    <a:pt x="626" y="1095"/>
                  </a:cubicBezTo>
                  <a:cubicBezTo>
                    <a:pt x="772" y="1095"/>
                    <a:pt x="909" y="1036"/>
                    <a:pt x="997" y="939"/>
                  </a:cubicBezTo>
                  <a:cubicBezTo>
                    <a:pt x="1192" y="714"/>
                    <a:pt x="1192" y="391"/>
                    <a:pt x="997" y="196"/>
                  </a:cubicBezTo>
                  <a:lnTo>
                    <a:pt x="948" y="147"/>
                  </a:lnTo>
                  <a:cubicBezTo>
                    <a:pt x="850" y="49"/>
                    <a:pt x="714"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5" name="Google Shape;1205;p25"/>
            <p:cNvSpPr/>
            <p:nvPr/>
          </p:nvSpPr>
          <p:spPr>
            <a:xfrm>
              <a:off x="365217" y="5727022"/>
              <a:ext cx="173827" cy="161511"/>
            </a:xfrm>
            <a:custGeom>
              <a:avLst/>
              <a:gdLst/>
              <a:ahLst/>
              <a:cxnLst/>
              <a:rect l="l" t="t" r="r" b="b"/>
              <a:pathLst>
                <a:path w="1535" h="1398" extrusionOk="0">
                  <a:moveTo>
                    <a:pt x="743" y="303"/>
                  </a:moveTo>
                  <a:cubicBezTo>
                    <a:pt x="840" y="303"/>
                    <a:pt x="938" y="342"/>
                    <a:pt x="1007" y="411"/>
                  </a:cubicBezTo>
                  <a:lnTo>
                    <a:pt x="1055" y="459"/>
                  </a:lnTo>
                  <a:cubicBezTo>
                    <a:pt x="1202" y="606"/>
                    <a:pt x="1192" y="841"/>
                    <a:pt x="1055" y="987"/>
                  </a:cubicBezTo>
                  <a:cubicBezTo>
                    <a:pt x="987" y="1065"/>
                    <a:pt x="889" y="1095"/>
                    <a:pt x="792" y="1095"/>
                  </a:cubicBezTo>
                  <a:cubicBezTo>
                    <a:pt x="694" y="1095"/>
                    <a:pt x="596" y="1055"/>
                    <a:pt x="518" y="987"/>
                  </a:cubicBezTo>
                  <a:lnTo>
                    <a:pt x="479" y="948"/>
                  </a:lnTo>
                  <a:cubicBezTo>
                    <a:pt x="332" y="801"/>
                    <a:pt x="342" y="567"/>
                    <a:pt x="479" y="411"/>
                  </a:cubicBezTo>
                  <a:cubicBezTo>
                    <a:pt x="547" y="342"/>
                    <a:pt x="645" y="303"/>
                    <a:pt x="743" y="303"/>
                  </a:cubicBezTo>
                  <a:close/>
                  <a:moveTo>
                    <a:pt x="743" y="0"/>
                  </a:moveTo>
                  <a:cubicBezTo>
                    <a:pt x="547" y="0"/>
                    <a:pt x="371" y="78"/>
                    <a:pt x="254" y="205"/>
                  </a:cubicBezTo>
                  <a:cubicBezTo>
                    <a:pt x="0" y="489"/>
                    <a:pt x="0" y="899"/>
                    <a:pt x="264" y="1163"/>
                  </a:cubicBezTo>
                  <a:lnTo>
                    <a:pt x="283" y="1183"/>
                  </a:lnTo>
                  <a:lnTo>
                    <a:pt x="303" y="1202"/>
                  </a:lnTo>
                  <a:cubicBezTo>
                    <a:pt x="430" y="1329"/>
                    <a:pt x="606" y="1397"/>
                    <a:pt x="792" y="1397"/>
                  </a:cubicBezTo>
                  <a:cubicBezTo>
                    <a:pt x="977" y="1397"/>
                    <a:pt x="1153" y="1329"/>
                    <a:pt x="1280" y="1192"/>
                  </a:cubicBezTo>
                  <a:cubicBezTo>
                    <a:pt x="1534" y="919"/>
                    <a:pt x="1524" y="499"/>
                    <a:pt x="1270" y="244"/>
                  </a:cubicBezTo>
                  <a:lnTo>
                    <a:pt x="1251" y="225"/>
                  </a:lnTo>
                  <a:lnTo>
                    <a:pt x="1222" y="196"/>
                  </a:lnTo>
                  <a:cubicBezTo>
                    <a:pt x="1104" y="69"/>
                    <a:pt x="91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6" name="Google Shape;1206;p25"/>
            <p:cNvSpPr/>
            <p:nvPr/>
          </p:nvSpPr>
          <p:spPr>
            <a:xfrm>
              <a:off x="371785" y="6134497"/>
              <a:ext cx="117432" cy="123155"/>
            </a:xfrm>
            <a:custGeom>
              <a:avLst/>
              <a:gdLst/>
              <a:ahLst/>
              <a:cxnLst/>
              <a:rect l="l" t="t" r="r" b="b"/>
              <a:pathLst>
                <a:path w="1037" h="1066" extrusionOk="0">
                  <a:moveTo>
                    <a:pt x="519" y="1"/>
                  </a:moveTo>
                  <a:cubicBezTo>
                    <a:pt x="177" y="1"/>
                    <a:pt x="1" y="274"/>
                    <a:pt x="1" y="528"/>
                  </a:cubicBezTo>
                  <a:cubicBezTo>
                    <a:pt x="1" y="665"/>
                    <a:pt x="50" y="792"/>
                    <a:pt x="128" y="890"/>
                  </a:cubicBezTo>
                  <a:cubicBezTo>
                    <a:pt x="225" y="997"/>
                    <a:pt x="362" y="1066"/>
                    <a:pt x="519" y="1066"/>
                  </a:cubicBezTo>
                  <a:cubicBezTo>
                    <a:pt x="861" y="1066"/>
                    <a:pt x="1036" y="792"/>
                    <a:pt x="1036" y="528"/>
                  </a:cubicBezTo>
                  <a:cubicBezTo>
                    <a:pt x="1036" y="401"/>
                    <a:pt x="988" y="274"/>
                    <a:pt x="909" y="176"/>
                  </a:cubicBezTo>
                  <a:cubicBezTo>
                    <a:pt x="812" y="6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7" name="Google Shape;1207;p25"/>
            <p:cNvSpPr/>
            <p:nvPr/>
          </p:nvSpPr>
          <p:spPr>
            <a:xfrm>
              <a:off x="355252" y="6117630"/>
              <a:ext cx="150613" cy="157005"/>
            </a:xfrm>
            <a:custGeom>
              <a:avLst/>
              <a:gdLst/>
              <a:ahLst/>
              <a:cxnLst/>
              <a:rect l="l" t="t" r="r" b="b"/>
              <a:pathLst>
                <a:path w="1330" h="1359" extrusionOk="0">
                  <a:moveTo>
                    <a:pt x="665" y="303"/>
                  </a:moveTo>
                  <a:cubicBezTo>
                    <a:pt x="1153" y="303"/>
                    <a:pt x="1153" y="1055"/>
                    <a:pt x="665" y="1055"/>
                  </a:cubicBezTo>
                  <a:cubicBezTo>
                    <a:pt x="186" y="1055"/>
                    <a:pt x="186" y="303"/>
                    <a:pt x="665" y="303"/>
                  </a:cubicBezTo>
                  <a:close/>
                  <a:moveTo>
                    <a:pt x="665" y="0"/>
                  </a:moveTo>
                  <a:cubicBezTo>
                    <a:pt x="284" y="0"/>
                    <a:pt x="0" y="293"/>
                    <a:pt x="0" y="684"/>
                  </a:cubicBezTo>
                  <a:cubicBezTo>
                    <a:pt x="0" y="850"/>
                    <a:pt x="59" y="1016"/>
                    <a:pt x="166" y="1133"/>
                  </a:cubicBezTo>
                  <a:cubicBezTo>
                    <a:pt x="284" y="1280"/>
                    <a:pt x="469" y="1358"/>
                    <a:pt x="665" y="1358"/>
                  </a:cubicBezTo>
                  <a:cubicBezTo>
                    <a:pt x="1046" y="1358"/>
                    <a:pt x="1329" y="1065"/>
                    <a:pt x="1329" y="674"/>
                  </a:cubicBezTo>
                  <a:cubicBezTo>
                    <a:pt x="1329" y="508"/>
                    <a:pt x="127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8" name="Google Shape;1208;p25"/>
            <p:cNvSpPr/>
            <p:nvPr/>
          </p:nvSpPr>
          <p:spPr>
            <a:xfrm>
              <a:off x="404966" y="6452898"/>
              <a:ext cx="117432" cy="122000"/>
            </a:xfrm>
            <a:custGeom>
              <a:avLst/>
              <a:gdLst/>
              <a:ahLst/>
              <a:cxnLst/>
              <a:rect l="l" t="t" r="r" b="b"/>
              <a:pathLst>
                <a:path w="1037" h="1056" extrusionOk="0">
                  <a:moveTo>
                    <a:pt x="519" y="0"/>
                  </a:moveTo>
                  <a:cubicBezTo>
                    <a:pt x="177" y="0"/>
                    <a:pt x="1" y="264"/>
                    <a:pt x="1" y="528"/>
                  </a:cubicBezTo>
                  <a:cubicBezTo>
                    <a:pt x="1" y="792"/>
                    <a:pt x="177" y="1055"/>
                    <a:pt x="519" y="1055"/>
                  </a:cubicBezTo>
                  <a:cubicBezTo>
                    <a:pt x="861" y="1055"/>
                    <a:pt x="1037" y="792"/>
                    <a:pt x="1037" y="528"/>
                  </a:cubicBezTo>
                  <a:cubicBezTo>
                    <a:pt x="1037" y="391"/>
                    <a:pt x="988" y="264"/>
                    <a:pt x="910" y="176"/>
                  </a:cubicBezTo>
                  <a:cubicBezTo>
                    <a:pt x="812" y="59"/>
                    <a:pt x="675" y="0"/>
                    <a:pt x="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9" name="Google Shape;1209;p25"/>
            <p:cNvSpPr/>
            <p:nvPr/>
          </p:nvSpPr>
          <p:spPr>
            <a:xfrm>
              <a:off x="388432" y="6435915"/>
              <a:ext cx="150613" cy="157005"/>
            </a:xfrm>
            <a:custGeom>
              <a:avLst/>
              <a:gdLst/>
              <a:ahLst/>
              <a:cxnLst/>
              <a:rect l="l" t="t" r="r" b="b"/>
              <a:pathLst>
                <a:path w="1330" h="1359" extrusionOk="0">
                  <a:moveTo>
                    <a:pt x="665" y="303"/>
                  </a:moveTo>
                  <a:cubicBezTo>
                    <a:pt x="1144" y="303"/>
                    <a:pt x="1144" y="1056"/>
                    <a:pt x="665" y="1056"/>
                  </a:cubicBezTo>
                  <a:cubicBezTo>
                    <a:pt x="176" y="1056"/>
                    <a:pt x="186" y="303"/>
                    <a:pt x="665" y="303"/>
                  </a:cubicBezTo>
                  <a:close/>
                  <a:moveTo>
                    <a:pt x="665" y="1"/>
                  </a:moveTo>
                  <a:cubicBezTo>
                    <a:pt x="284" y="1"/>
                    <a:pt x="0" y="294"/>
                    <a:pt x="0" y="675"/>
                  </a:cubicBezTo>
                  <a:cubicBezTo>
                    <a:pt x="0" y="1066"/>
                    <a:pt x="284" y="1359"/>
                    <a:pt x="665" y="1359"/>
                  </a:cubicBezTo>
                  <a:cubicBezTo>
                    <a:pt x="860" y="1359"/>
                    <a:pt x="1046" y="1281"/>
                    <a:pt x="1163" y="1134"/>
                  </a:cubicBezTo>
                  <a:cubicBezTo>
                    <a:pt x="1271" y="1007"/>
                    <a:pt x="1329" y="851"/>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0" name="Google Shape;1210;p25"/>
            <p:cNvSpPr/>
            <p:nvPr/>
          </p:nvSpPr>
          <p:spPr>
            <a:xfrm>
              <a:off x="371785" y="2212824"/>
              <a:ext cx="155029" cy="162666"/>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1" name="Google Shape;1211;p25"/>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2" name="Google Shape;1212;p25"/>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213" name="Google Shape;1213;p25"/>
          <p:cNvGrpSpPr/>
          <p:nvPr/>
        </p:nvGrpSpPr>
        <p:grpSpPr>
          <a:xfrm>
            <a:off x="7363689" y="184569"/>
            <a:ext cx="1956019" cy="1924936"/>
            <a:chOff x="7211282" y="106518"/>
            <a:chExt cx="2205705" cy="1627990"/>
          </a:xfrm>
        </p:grpSpPr>
        <p:sp>
          <p:nvSpPr>
            <p:cNvPr id="1214" name="Google Shape;1214;p25"/>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5" name="Google Shape;1215;p25"/>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6" name="Google Shape;1216;p25"/>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7" name="Google Shape;1217;p25"/>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8" name="Google Shape;1218;p25"/>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219" name="Google Shape;1219;p25"/>
            <p:cNvGrpSpPr/>
            <p:nvPr/>
          </p:nvGrpSpPr>
          <p:grpSpPr>
            <a:xfrm>
              <a:off x="7211282" y="106518"/>
              <a:ext cx="462826" cy="437708"/>
              <a:chOff x="8417757" y="225106"/>
              <a:chExt cx="462826" cy="437708"/>
            </a:xfrm>
          </p:grpSpPr>
          <p:sp>
            <p:nvSpPr>
              <p:cNvPr id="1220" name="Google Shape;1220;p25"/>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1" name="Google Shape;1221;p25"/>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2" name="Google Shape;1222;p25"/>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3" name="Google Shape;1223;p25"/>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4" name="Google Shape;1224;p25"/>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sp>
        <p:nvSpPr>
          <p:cNvPr id="1225" name="Google Shape;1225;p25"/>
          <p:cNvSpPr txBox="1">
            <a:spLocks noGrp="1"/>
          </p:cNvSpPr>
          <p:nvPr>
            <p:ph type="ctrTitle"/>
          </p:nvPr>
        </p:nvSpPr>
        <p:spPr>
          <a:xfrm>
            <a:off x="1517250" y="979900"/>
            <a:ext cx="6109500" cy="8484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1226" name="Google Shape;1226;p25"/>
          <p:cNvGrpSpPr/>
          <p:nvPr/>
        </p:nvGrpSpPr>
        <p:grpSpPr>
          <a:xfrm rot="-10796165">
            <a:off x="-603637" y="1195326"/>
            <a:ext cx="1863682" cy="641177"/>
            <a:chOff x="7622176" y="2589750"/>
            <a:chExt cx="2078841" cy="536400"/>
          </a:xfrm>
        </p:grpSpPr>
        <p:sp>
          <p:nvSpPr>
            <p:cNvPr id="1227" name="Google Shape;1227;p25"/>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8" name="Google Shape;1228;p25"/>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9" name="Google Shape;1229;p25"/>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230" name="Google Shape;1230;p25"/>
          <p:cNvGrpSpPr/>
          <p:nvPr/>
        </p:nvGrpSpPr>
        <p:grpSpPr>
          <a:xfrm rot="-10796165">
            <a:off x="-1086441" y="287647"/>
            <a:ext cx="1977578" cy="681405"/>
            <a:chOff x="7341938" y="3315545"/>
            <a:chExt cx="2205886" cy="570055"/>
          </a:xfrm>
        </p:grpSpPr>
        <p:sp>
          <p:nvSpPr>
            <p:cNvPr id="1231" name="Google Shape;1231;p25"/>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32" name="Google Shape;1232;p25"/>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33" name="Google Shape;1233;p25"/>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34" name="Google Shape;1234;p25"/>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35" name="Google Shape;1235;p25"/>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236" name="Google Shape;1236;p25"/>
          <p:cNvGrpSpPr/>
          <p:nvPr/>
        </p:nvGrpSpPr>
        <p:grpSpPr>
          <a:xfrm rot="-10796165">
            <a:off x="-951180" y="2062922"/>
            <a:ext cx="1842350" cy="639421"/>
            <a:chOff x="7492775" y="1865413"/>
            <a:chExt cx="2055046" cy="534931"/>
          </a:xfrm>
        </p:grpSpPr>
        <p:sp>
          <p:nvSpPr>
            <p:cNvPr id="1237" name="Google Shape;1237;p2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38" name="Google Shape;1238;p2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39" name="Google Shape;1239;p2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0" name="Google Shape;1240;p2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1" name="Google Shape;1241;p2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242" name="Google Shape;1242;p25"/>
          <p:cNvGrpSpPr/>
          <p:nvPr/>
        </p:nvGrpSpPr>
        <p:grpSpPr>
          <a:xfrm rot="-10796165">
            <a:off x="-999055" y="5686155"/>
            <a:ext cx="1842350" cy="639421"/>
            <a:chOff x="7492775" y="1865413"/>
            <a:chExt cx="2055046" cy="534931"/>
          </a:xfrm>
        </p:grpSpPr>
        <p:sp>
          <p:nvSpPr>
            <p:cNvPr id="1243" name="Google Shape;1243;p2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4" name="Google Shape;1244;p2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5" name="Google Shape;1245;p2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6" name="Google Shape;1246;p2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7" name="Google Shape;1247;p2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248" name="Google Shape;1248;p25"/>
          <p:cNvGrpSpPr/>
          <p:nvPr/>
        </p:nvGrpSpPr>
        <p:grpSpPr>
          <a:xfrm rot="-10796165">
            <a:off x="-978205" y="4974755"/>
            <a:ext cx="1842350" cy="639421"/>
            <a:chOff x="7492775" y="1865413"/>
            <a:chExt cx="2055046" cy="534931"/>
          </a:xfrm>
        </p:grpSpPr>
        <p:sp>
          <p:nvSpPr>
            <p:cNvPr id="1249" name="Google Shape;1249;p2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50" name="Google Shape;1250;p2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51" name="Google Shape;1251;p2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52" name="Google Shape;1252;p2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53" name="Google Shape;1253;p2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541562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6">
  <p:cSld name="Title only 6">
    <p:spTree>
      <p:nvGrpSpPr>
        <p:cNvPr id="1" name="Shape 1391"/>
        <p:cNvGrpSpPr/>
        <p:nvPr/>
      </p:nvGrpSpPr>
      <p:grpSpPr>
        <a:xfrm>
          <a:off x="0" y="0"/>
          <a:ext cx="0" cy="0"/>
          <a:chOff x="0" y="0"/>
          <a:chExt cx="0" cy="0"/>
        </a:xfrm>
      </p:grpSpPr>
      <p:grpSp>
        <p:nvGrpSpPr>
          <p:cNvPr id="1392" name="Google Shape;1392;p29"/>
          <p:cNvGrpSpPr/>
          <p:nvPr/>
        </p:nvGrpSpPr>
        <p:grpSpPr>
          <a:xfrm>
            <a:off x="1999108" y="-558277"/>
            <a:ext cx="4942540" cy="7156220"/>
            <a:chOff x="933500" y="0"/>
            <a:chExt cx="3867100" cy="4948520"/>
          </a:xfrm>
        </p:grpSpPr>
        <p:sp>
          <p:nvSpPr>
            <p:cNvPr id="1393" name="Google Shape;1393;p29"/>
            <p:cNvSpPr/>
            <p:nvPr/>
          </p:nvSpPr>
          <p:spPr>
            <a:xfrm>
              <a:off x="933500" y="0"/>
              <a:ext cx="3867100" cy="4948520"/>
            </a:xfrm>
            <a:custGeom>
              <a:avLst/>
              <a:gdLst/>
              <a:ahLst/>
              <a:cxnLst/>
              <a:rect l="l" t="t" r="r" b="b"/>
              <a:pathLst>
                <a:path w="37669" h="48203" extrusionOk="0">
                  <a:moveTo>
                    <a:pt x="0" y="0"/>
                  </a:moveTo>
                  <a:lnTo>
                    <a:pt x="127" y="48172"/>
                  </a:lnTo>
                  <a:cubicBezTo>
                    <a:pt x="1864" y="48191"/>
                    <a:pt x="3636" y="48203"/>
                    <a:pt x="5432" y="48203"/>
                  </a:cubicBezTo>
                  <a:cubicBezTo>
                    <a:pt x="14521" y="48203"/>
                    <a:pt x="24215" y="47918"/>
                    <a:pt x="32929" y="46980"/>
                  </a:cubicBezTo>
                  <a:cubicBezTo>
                    <a:pt x="34551" y="46794"/>
                    <a:pt x="35949" y="46902"/>
                    <a:pt x="36828" y="45895"/>
                  </a:cubicBezTo>
                  <a:cubicBezTo>
                    <a:pt x="37668" y="44928"/>
                    <a:pt x="37287" y="40306"/>
                    <a:pt x="37297" y="39056"/>
                  </a:cubicBezTo>
                  <a:cubicBezTo>
                    <a:pt x="37375" y="27398"/>
                    <a:pt x="37004" y="15067"/>
                    <a:pt x="36193" y="3430"/>
                  </a:cubicBezTo>
                  <a:cubicBezTo>
                    <a:pt x="36124" y="2501"/>
                    <a:pt x="35988" y="1456"/>
                    <a:pt x="35196" y="919"/>
                  </a:cubicBezTo>
                  <a:cubicBezTo>
                    <a:pt x="34649" y="547"/>
                    <a:pt x="33936" y="508"/>
                    <a:pt x="33271" y="498"/>
                  </a:cubicBezTo>
                  <a:cubicBezTo>
                    <a:pt x="22621" y="225"/>
                    <a:pt x="10641" y="78"/>
                    <a:pt x="0" y="0"/>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4" name="Google Shape;1394;p29"/>
            <p:cNvSpPr/>
            <p:nvPr/>
          </p:nvSpPr>
          <p:spPr>
            <a:xfrm>
              <a:off x="1065829" y="860598"/>
              <a:ext cx="112515" cy="112515"/>
            </a:xfrm>
            <a:custGeom>
              <a:avLst/>
              <a:gdLst/>
              <a:ahLst/>
              <a:cxnLst/>
              <a:rect l="l" t="t" r="r" b="b"/>
              <a:pathLst>
                <a:path w="1096" h="1096" extrusionOk="0">
                  <a:moveTo>
                    <a:pt x="558" y="1"/>
                  </a:moveTo>
                  <a:cubicBezTo>
                    <a:pt x="421" y="1"/>
                    <a:pt x="294" y="50"/>
                    <a:pt x="196" y="147"/>
                  </a:cubicBezTo>
                  <a:lnTo>
                    <a:pt x="157" y="196"/>
                  </a:lnTo>
                  <a:cubicBezTo>
                    <a:pt x="50" y="294"/>
                    <a:pt x="1" y="431"/>
                    <a:pt x="1" y="587"/>
                  </a:cubicBezTo>
                  <a:cubicBezTo>
                    <a:pt x="1" y="724"/>
                    <a:pt x="60" y="851"/>
                    <a:pt x="157" y="939"/>
                  </a:cubicBezTo>
                  <a:cubicBezTo>
                    <a:pt x="265" y="1036"/>
                    <a:pt x="392" y="1095"/>
                    <a:pt x="529" y="1095"/>
                  </a:cubicBezTo>
                  <a:cubicBezTo>
                    <a:pt x="675" y="1095"/>
                    <a:pt x="802" y="1036"/>
                    <a:pt x="900" y="939"/>
                  </a:cubicBezTo>
                  <a:lnTo>
                    <a:pt x="939" y="900"/>
                  </a:lnTo>
                  <a:cubicBezTo>
                    <a:pt x="1037" y="792"/>
                    <a:pt x="1095" y="655"/>
                    <a:pt x="1095" y="509"/>
                  </a:cubicBezTo>
                  <a:cubicBezTo>
                    <a:pt x="1095" y="362"/>
                    <a:pt x="1037" y="235"/>
                    <a:pt x="939" y="147"/>
                  </a:cubicBezTo>
                  <a:cubicBezTo>
                    <a:pt x="832" y="50"/>
                    <a:pt x="704" y="1"/>
                    <a:pt x="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5" name="Google Shape;1395;p29"/>
            <p:cNvSpPr/>
            <p:nvPr/>
          </p:nvSpPr>
          <p:spPr>
            <a:xfrm>
              <a:off x="1049814" y="844583"/>
              <a:ext cx="144545" cy="143519"/>
            </a:xfrm>
            <a:custGeom>
              <a:avLst/>
              <a:gdLst/>
              <a:ahLst/>
              <a:cxnLst/>
              <a:rect l="l" t="t" r="r" b="b"/>
              <a:pathLst>
                <a:path w="1408" h="1398" extrusionOk="0">
                  <a:moveTo>
                    <a:pt x="724" y="303"/>
                  </a:moveTo>
                  <a:cubicBezTo>
                    <a:pt x="821" y="303"/>
                    <a:pt x="919" y="342"/>
                    <a:pt x="988" y="411"/>
                  </a:cubicBezTo>
                  <a:cubicBezTo>
                    <a:pt x="1144" y="548"/>
                    <a:pt x="1134" y="811"/>
                    <a:pt x="988" y="948"/>
                  </a:cubicBezTo>
                  <a:lnTo>
                    <a:pt x="948" y="987"/>
                  </a:lnTo>
                  <a:cubicBezTo>
                    <a:pt x="880" y="1065"/>
                    <a:pt x="782" y="1095"/>
                    <a:pt x="685" y="1095"/>
                  </a:cubicBezTo>
                  <a:cubicBezTo>
                    <a:pt x="587" y="1095"/>
                    <a:pt x="489" y="1056"/>
                    <a:pt x="421" y="987"/>
                  </a:cubicBezTo>
                  <a:cubicBezTo>
                    <a:pt x="264" y="850"/>
                    <a:pt x="274" y="596"/>
                    <a:pt x="421" y="460"/>
                  </a:cubicBezTo>
                  <a:lnTo>
                    <a:pt x="460" y="411"/>
                  </a:lnTo>
                  <a:cubicBezTo>
                    <a:pt x="528" y="342"/>
                    <a:pt x="626" y="303"/>
                    <a:pt x="724" y="303"/>
                  </a:cubicBezTo>
                  <a:close/>
                  <a:moveTo>
                    <a:pt x="724" y="0"/>
                  </a:moveTo>
                  <a:cubicBezTo>
                    <a:pt x="538" y="0"/>
                    <a:pt x="372" y="69"/>
                    <a:pt x="245" y="196"/>
                  </a:cubicBezTo>
                  <a:lnTo>
                    <a:pt x="206" y="245"/>
                  </a:lnTo>
                  <a:cubicBezTo>
                    <a:pt x="69" y="372"/>
                    <a:pt x="1" y="557"/>
                    <a:pt x="1" y="743"/>
                  </a:cubicBezTo>
                  <a:cubicBezTo>
                    <a:pt x="10" y="929"/>
                    <a:pt x="79" y="1095"/>
                    <a:pt x="216" y="1212"/>
                  </a:cubicBezTo>
                  <a:cubicBezTo>
                    <a:pt x="343" y="1329"/>
                    <a:pt x="509" y="1398"/>
                    <a:pt x="685" y="1398"/>
                  </a:cubicBezTo>
                  <a:cubicBezTo>
                    <a:pt x="870" y="1398"/>
                    <a:pt x="1036" y="1329"/>
                    <a:pt x="1163" y="1202"/>
                  </a:cubicBezTo>
                  <a:lnTo>
                    <a:pt x="1173" y="1192"/>
                  </a:lnTo>
                  <a:lnTo>
                    <a:pt x="1202" y="1163"/>
                  </a:lnTo>
                  <a:cubicBezTo>
                    <a:pt x="1339" y="1036"/>
                    <a:pt x="1408" y="850"/>
                    <a:pt x="1408" y="655"/>
                  </a:cubicBezTo>
                  <a:cubicBezTo>
                    <a:pt x="1398" y="479"/>
                    <a:pt x="1330" y="313"/>
                    <a:pt x="1193" y="186"/>
                  </a:cubicBezTo>
                  <a:cubicBezTo>
                    <a:pt x="1066" y="69"/>
                    <a:pt x="890" y="0"/>
                    <a:pt x="7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6" name="Google Shape;1396;p29"/>
            <p:cNvSpPr/>
            <p:nvPr/>
          </p:nvSpPr>
          <p:spPr>
            <a:xfrm>
              <a:off x="1090981" y="1219702"/>
              <a:ext cx="109436" cy="113439"/>
            </a:xfrm>
            <a:custGeom>
              <a:avLst/>
              <a:gdLst/>
              <a:ahLst/>
              <a:cxnLst/>
              <a:rect l="l" t="t" r="r" b="b"/>
              <a:pathLst>
                <a:path w="1066" h="1105" extrusionOk="0">
                  <a:moveTo>
                    <a:pt x="528" y="1"/>
                  </a:moveTo>
                  <a:cubicBezTo>
                    <a:pt x="235" y="11"/>
                    <a:pt x="0" y="245"/>
                    <a:pt x="0" y="528"/>
                  </a:cubicBezTo>
                  <a:lnTo>
                    <a:pt x="0" y="568"/>
                  </a:lnTo>
                  <a:cubicBezTo>
                    <a:pt x="0" y="851"/>
                    <a:pt x="245" y="1105"/>
                    <a:pt x="518" y="1105"/>
                  </a:cubicBezTo>
                  <a:lnTo>
                    <a:pt x="538" y="1105"/>
                  </a:lnTo>
                  <a:cubicBezTo>
                    <a:pt x="831" y="1085"/>
                    <a:pt x="1065" y="861"/>
                    <a:pt x="1065" y="577"/>
                  </a:cubicBezTo>
                  <a:lnTo>
                    <a:pt x="1065" y="528"/>
                  </a:lnTo>
                  <a:cubicBezTo>
                    <a:pt x="106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7" name="Google Shape;1397;p29"/>
            <p:cNvSpPr/>
            <p:nvPr/>
          </p:nvSpPr>
          <p:spPr>
            <a:xfrm>
              <a:off x="1075890" y="1204714"/>
              <a:ext cx="139515" cy="143519"/>
            </a:xfrm>
            <a:custGeom>
              <a:avLst/>
              <a:gdLst/>
              <a:ahLst/>
              <a:cxnLst/>
              <a:rect l="l" t="t" r="r" b="b"/>
              <a:pathLst>
                <a:path w="1359" h="1398" extrusionOk="0">
                  <a:moveTo>
                    <a:pt x="694" y="303"/>
                  </a:moveTo>
                  <a:cubicBezTo>
                    <a:pt x="890" y="303"/>
                    <a:pt x="1056" y="489"/>
                    <a:pt x="1056" y="674"/>
                  </a:cubicBezTo>
                  <a:lnTo>
                    <a:pt x="1056" y="723"/>
                  </a:lnTo>
                  <a:cubicBezTo>
                    <a:pt x="1056" y="929"/>
                    <a:pt x="880" y="1085"/>
                    <a:pt x="685" y="1095"/>
                  </a:cubicBezTo>
                  <a:lnTo>
                    <a:pt x="665" y="1095"/>
                  </a:lnTo>
                  <a:cubicBezTo>
                    <a:pt x="470" y="1095"/>
                    <a:pt x="304" y="909"/>
                    <a:pt x="304" y="714"/>
                  </a:cubicBezTo>
                  <a:lnTo>
                    <a:pt x="304" y="674"/>
                  </a:lnTo>
                  <a:cubicBezTo>
                    <a:pt x="304" y="469"/>
                    <a:pt x="479" y="313"/>
                    <a:pt x="675" y="303"/>
                  </a:cubicBezTo>
                  <a:close/>
                  <a:moveTo>
                    <a:pt x="665" y="0"/>
                  </a:moveTo>
                  <a:cubicBezTo>
                    <a:pt x="294" y="10"/>
                    <a:pt x="1" y="313"/>
                    <a:pt x="1" y="674"/>
                  </a:cubicBezTo>
                  <a:lnTo>
                    <a:pt x="1" y="723"/>
                  </a:lnTo>
                  <a:cubicBezTo>
                    <a:pt x="1" y="1085"/>
                    <a:pt x="304" y="1398"/>
                    <a:pt x="665" y="1398"/>
                  </a:cubicBezTo>
                  <a:lnTo>
                    <a:pt x="694" y="1398"/>
                  </a:lnTo>
                  <a:cubicBezTo>
                    <a:pt x="1066" y="1378"/>
                    <a:pt x="1359" y="1085"/>
                    <a:pt x="1359" y="723"/>
                  </a:cubicBezTo>
                  <a:lnTo>
                    <a:pt x="1359" y="674"/>
                  </a:lnTo>
                  <a:cubicBezTo>
                    <a:pt x="1359" y="30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8" name="Google Shape;1398;p29"/>
            <p:cNvSpPr/>
            <p:nvPr/>
          </p:nvSpPr>
          <p:spPr>
            <a:xfrm>
              <a:off x="1087901" y="1592871"/>
              <a:ext cx="106458" cy="108409"/>
            </a:xfrm>
            <a:custGeom>
              <a:avLst/>
              <a:gdLst/>
              <a:ahLst/>
              <a:cxnLst/>
              <a:rect l="l" t="t" r="r" b="b"/>
              <a:pathLst>
                <a:path w="1037" h="1056" extrusionOk="0">
                  <a:moveTo>
                    <a:pt x="519" y="1"/>
                  </a:moveTo>
                  <a:cubicBezTo>
                    <a:pt x="187" y="1"/>
                    <a:pt x="1" y="265"/>
                    <a:pt x="1" y="528"/>
                  </a:cubicBezTo>
                  <a:cubicBezTo>
                    <a:pt x="1" y="665"/>
                    <a:pt x="50" y="792"/>
                    <a:pt x="128" y="880"/>
                  </a:cubicBezTo>
                  <a:cubicBezTo>
                    <a:pt x="226" y="997"/>
                    <a:pt x="362" y="1056"/>
                    <a:pt x="519" y="1056"/>
                  </a:cubicBezTo>
                  <a:cubicBezTo>
                    <a:pt x="861" y="1056"/>
                    <a:pt x="1037" y="792"/>
                    <a:pt x="1037" y="528"/>
                  </a:cubicBezTo>
                  <a:cubicBezTo>
                    <a:pt x="1037" y="392"/>
                    <a:pt x="988" y="265"/>
                    <a:pt x="91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9" name="Google Shape;1399;p29"/>
            <p:cNvSpPr/>
            <p:nvPr/>
          </p:nvSpPr>
          <p:spPr>
            <a:xfrm>
              <a:off x="1072913" y="1576856"/>
              <a:ext cx="137564" cy="139515"/>
            </a:xfrm>
            <a:custGeom>
              <a:avLst/>
              <a:gdLst/>
              <a:ahLst/>
              <a:cxnLst/>
              <a:rect l="l" t="t" r="r" b="b"/>
              <a:pathLst>
                <a:path w="1340" h="1359" extrusionOk="0">
                  <a:moveTo>
                    <a:pt x="665" y="303"/>
                  </a:moveTo>
                  <a:cubicBezTo>
                    <a:pt x="1153" y="303"/>
                    <a:pt x="1153" y="1056"/>
                    <a:pt x="665" y="1056"/>
                  </a:cubicBezTo>
                  <a:cubicBezTo>
                    <a:pt x="186" y="1056"/>
                    <a:pt x="186" y="303"/>
                    <a:pt x="665" y="303"/>
                  </a:cubicBezTo>
                  <a:close/>
                  <a:moveTo>
                    <a:pt x="665" y="0"/>
                  </a:moveTo>
                  <a:cubicBezTo>
                    <a:pt x="284" y="0"/>
                    <a:pt x="0" y="293"/>
                    <a:pt x="0" y="684"/>
                  </a:cubicBezTo>
                  <a:cubicBezTo>
                    <a:pt x="0" y="850"/>
                    <a:pt x="59" y="1017"/>
                    <a:pt x="166" y="1144"/>
                  </a:cubicBezTo>
                  <a:cubicBezTo>
                    <a:pt x="284" y="1280"/>
                    <a:pt x="469" y="1359"/>
                    <a:pt x="665" y="1359"/>
                  </a:cubicBezTo>
                  <a:cubicBezTo>
                    <a:pt x="870" y="1359"/>
                    <a:pt x="1046" y="1280"/>
                    <a:pt x="1173" y="1144"/>
                  </a:cubicBezTo>
                  <a:cubicBezTo>
                    <a:pt x="1271" y="1017"/>
                    <a:pt x="1329" y="850"/>
                    <a:pt x="1329" y="684"/>
                  </a:cubicBezTo>
                  <a:cubicBezTo>
                    <a:pt x="1339" y="293"/>
                    <a:pt x="1046"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0" name="Google Shape;1400;p29"/>
            <p:cNvSpPr/>
            <p:nvPr/>
          </p:nvSpPr>
          <p:spPr>
            <a:xfrm>
              <a:off x="1078867" y="1896847"/>
              <a:ext cx="108512" cy="117443"/>
            </a:xfrm>
            <a:custGeom>
              <a:avLst/>
              <a:gdLst/>
              <a:ahLst/>
              <a:cxnLst/>
              <a:rect l="l" t="t" r="r" b="b"/>
              <a:pathLst>
                <a:path w="1057" h="1144" extrusionOk="0">
                  <a:moveTo>
                    <a:pt x="519" y="0"/>
                  </a:moveTo>
                  <a:cubicBezTo>
                    <a:pt x="226" y="10"/>
                    <a:pt x="1" y="245"/>
                    <a:pt x="1" y="528"/>
                  </a:cubicBezTo>
                  <a:lnTo>
                    <a:pt x="1" y="606"/>
                  </a:lnTo>
                  <a:cubicBezTo>
                    <a:pt x="1" y="890"/>
                    <a:pt x="235" y="1144"/>
                    <a:pt x="509" y="1144"/>
                  </a:cubicBezTo>
                  <a:lnTo>
                    <a:pt x="529" y="1144"/>
                  </a:lnTo>
                  <a:cubicBezTo>
                    <a:pt x="822" y="1124"/>
                    <a:pt x="1056" y="899"/>
                    <a:pt x="1056" y="616"/>
                  </a:cubicBezTo>
                  <a:lnTo>
                    <a:pt x="1056" y="528"/>
                  </a:lnTo>
                  <a:cubicBezTo>
                    <a:pt x="1056" y="245"/>
                    <a:pt x="812" y="0"/>
                    <a:pt x="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1" name="Google Shape;1401;p29"/>
            <p:cNvSpPr/>
            <p:nvPr/>
          </p:nvSpPr>
          <p:spPr>
            <a:xfrm>
              <a:off x="1062852" y="1880832"/>
              <a:ext cx="139515" cy="148549"/>
            </a:xfrm>
            <a:custGeom>
              <a:avLst/>
              <a:gdLst/>
              <a:ahLst/>
              <a:cxnLst/>
              <a:rect l="l" t="t" r="r" b="b"/>
              <a:pathLst>
                <a:path w="1359" h="1447" extrusionOk="0">
                  <a:moveTo>
                    <a:pt x="694" y="303"/>
                  </a:moveTo>
                  <a:cubicBezTo>
                    <a:pt x="890" y="303"/>
                    <a:pt x="1056" y="489"/>
                    <a:pt x="1056" y="684"/>
                  </a:cubicBezTo>
                  <a:lnTo>
                    <a:pt x="1056" y="762"/>
                  </a:lnTo>
                  <a:cubicBezTo>
                    <a:pt x="1056" y="977"/>
                    <a:pt x="880" y="1133"/>
                    <a:pt x="685" y="1143"/>
                  </a:cubicBezTo>
                  <a:lnTo>
                    <a:pt x="665" y="1143"/>
                  </a:lnTo>
                  <a:cubicBezTo>
                    <a:pt x="470" y="1143"/>
                    <a:pt x="304" y="958"/>
                    <a:pt x="304" y="762"/>
                  </a:cubicBezTo>
                  <a:lnTo>
                    <a:pt x="304" y="684"/>
                  </a:lnTo>
                  <a:cubicBezTo>
                    <a:pt x="304" y="469"/>
                    <a:pt x="479" y="313"/>
                    <a:pt x="685" y="303"/>
                  </a:cubicBezTo>
                  <a:close/>
                  <a:moveTo>
                    <a:pt x="665" y="0"/>
                  </a:moveTo>
                  <a:cubicBezTo>
                    <a:pt x="294" y="20"/>
                    <a:pt x="1" y="322"/>
                    <a:pt x="1" y="684"/>
                  </a:cubicBezTo>
                  <a:lnTo>
                    <a:pt x="1" y="762"/>
                  </a:lnTo>
                  <a:cubicBezTo>
                    <a:pt x="1" y="1133"/>
                    <a:pt x="304" y="1446"/>
                    <a:pt x="665" y="1446"/>
                  </a:cubicBezTo>
                  <a:lnTo>
                    <a:pt x="694" y="1446"/>
                  </a:lnTo>
                  <a:cubicBezTo>
                    <a:pt x="1066" y="1427"/>
                    <a:pt x="1359" y="1133"/>
                    <a:pt x="1359" y="762"/>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2" name="Google Shape;1402;p29"/>
            <p:cNvSpPr/>
            <p:nvPr/>
          </p:nvSpPr>
          <p:spPr>
            <a:xfrm>
              <a:off x="1082974" y="2179675"/>
              <a:ext cx="108409" cy="116519"/>
            </a:xfrm>
            <a:custGeom>
              <a:avLst/>
              <a:gdLst/>
              <a:ahLst/>
              <a:cxnLst/>
              <a:rect l="l" t="t" r="r" b="b"/>
              <a:pathLst>
                <a:path w="1056" h="1135" extrusionOk="0">
                  <a:moveTo>
                    <a:pt x="518" y="1"/>
                  </a:moveTo>
                  <a:cubicBezTo>
                    <a:pt x="225" y="11"/>
                    <a:pt x="0" y="245"/>
                    <a:pt x="0" y="528"/>
                  </a:cubicBezTo>
                  <a:lnTo>
                    <a:pt x="0" y="607"/>
                  </a:lnTo>
                  <a:cubicBezTo>
                    <a:pt x="0" y="890"/>
                    <a:pt x="235" y="1134"/>
                    <a:pt x="508" y="1134"/>
                  </a:cubicBezTo>
                  <a:lnTo>
                    <a:pt x="537" y="1134"/>
                  </a:lnTo>
                  <a:cubicBezTo>
                    <a:pt x="821" y="1125"/>
                    <a:pt x="1055" y="890"/>
                    <a:pt x="1055" y="607"/>
                  </a:cubicBezTo>
                  <a:lnTo>
                    <a:pt x="1055" y="528"/>
                  </a:lnTo>
                  <a:cubicBezTo>
                    <a:pt x="1055" y="245"/>
                    <a:pt x="811" y="1"/>
                    <a:pt x="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3" name="Google Shape;1403;p29"/>
            <p:cNvSpPr/>
            <p:nvPr/>
          </p:nvSpPr>
          <p:spPr>
            <a:xfrm>
              <a:off x="1066856" y="2163660"/>
              <a:ext cx="140542" cy="148549"/>
            </a:xfrm>
            <a:custGeom>
              <a:avLst/>
              <a:gdLst/>
              <a:ahLst/>
              <a:cxnLst/>
              <a:rect l="l" t="t" r="r" b="b"/>
              <a:pathLst>
                <a:path w="1369" h="1447" extrusionOk="0">
                  <a:moveTo>
                    <a:pt x="694" y="303"/>
                  </a:moveTo>
                  <a:cubicBezTo>
                    <a:pt x="890" y="303"/>
                    <a:pt x="1056" y="489"/>
                    <a:pt x="1056" y="684"/>
                  </a:cubicBezTo>
                  <a:lnTo>
                    <a:pt x="1056" y="763"/>
                  </a:lnTo>
                  <a:cubicBezTo>
                    <a:pt x="1056" y="978"/>
                    <a:pt x="890" y="1134"/>
                    <a:pt x="685" y="1144"/>
                  </a:cubicBezTo>
                  <a:lnTo>
                    <a:pt x="675" y="1144"/>
                  </a:lnTo>
                  <a:cubicBezTo>
                    <a:pt x="470" y="1144"/>
                    <a:pt x="313" y="958"/>
                    <a:pt x="313" y="763"/>
                  </a:cubicBezTo>
                  <a:lnTo>
                    <a:pt x="313" y="684"/>
                  </a:lnTo>
                  <a:cubicBezTo>
                    <a:pt x="313" y="470"/>
                    <a:pt x="480" y="313"/>
                    <a:pt x="685" y="303"/>
                  </a:cubicBezTo>
                  <a:close/>
                  <a:moveTo>
                    <a:pt x="665" y="1"/>
                  </a:moveTo>
                  <a:cubicBezTo>
                    <a:pt x="294" y="20"/>
                    <a:pt x="1" y="313"/>
                    <a:pt x="1" y="684"/>
                  </a:cubicBezTo>
                  <a:lnTo>
                    <a:pt x="1" y="763"/>
                  </a:lnTo>
                  <a:cubicBezTo>
                    <a:pt x="1" y="1134"/>
                    <a:pt x="304" y="1447"/>
                    <a:pt x="665" y="1447"/>
                  </a:cubicBezTo>
                  <a:lnTo>
                    <a:pt x="694" y="1447"/>
                  </a:lnTo>
                  <a:cubicBezTo>
                    <a:pt x="1076" y="1427"/>
                    <a:pt x="1369" y="1134"/>
                    <a:pt x="1369" y="763"/>
                  </a:cubicBezTo>
                  <a:lnTo>
                    <a:pt x="1369" y="684"/>
                  </a:lnTo>
                  <a:cubicBezTo>
                    <a:pt x="136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4" name="Google Shape;1404;p29"/>
            <p:cNvSpPr/>
            <p:nvPr/>
          </p:nvSpPr>
          <p:spPr>
            <a:xfrm>
              <a:off x="1066856" y="2474616"/>
              <a:ext cx="105432" cy="108409"/>
            </a:xfrm>
            <a:custGeom>
              <a:avLst/>
              <a:gdLst/>
              <a:ahLst/>
              <a:cxnLst/>
              <a:rect l="l" t="t" r="r" b="b"/>
              <a:pathLst>
                <a:path w="1027" h="1056" extrusionOk="0">
                  <a:moveTo>
                    <a:pt x="519" y="1"/>
                  </a:moveTo>
                  <a:cubicBezTo>
                    <a:pt x="177" y="1"/>
                    <a:pt x="1" y="264"/>
                    <a:pt x="1" y="528"/>
                  </a:cubicBezTo>
                  <a:cubicBezTo>
                    <a:pt x="1" y="665"/>
                    <a:pt x="50" y="792"/>
                    <a:pt x="128" y="890"/>
                  </a:cubicBezTo>
                  <a:cubicBezTo>
                    <a:pt x="225" y="997"/>
                    <a:pt x="362" y="1056"/>
                    <a:pt x="519" y="1056"/>
                  </a:cubicBezTo>
                  <a:cubicBezTo>
                    <a:pt x="851" y="1056"/>
                    <a:pt x="1027" y="792"/>
                    <a:pt x="1027" y="528"/>
                  </a:cubicBezTo>
                  <a:cubicBezTo>
                    <a:pt x="1027" y="391"/>
                    <a:pt x="988" y="264"/>
                    <a:pt x="909" y="176"/>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5" name="Google Shape;1405;p29"/>
            <p:cNvSpPr/>
            <p:nvPr/>
          </p:nvSpPr>
          <p:spPr>
            <a:xfrm>
              <a:off x="1050841" y="2459628"/>
              <a:ext cx="137564" cy="139515"/>
            </a:xfrm>
            <a:custGeom>
              <a:avLst/>
              <a:gdLst/>
              <a:ahLst/>
              <a:cxnLst/>
              <a:rect l="l" t="t" r="r" b="b"/>
              <a:pathLst>
                <a:path w="1340" h="1359" extrusionOk="0">
                  <a:moveTo>
                    <a:pt x="675" y="303"/>
                  </a:moveTo>
                  <a:cubicBezTo>
                    <a:pt x="1153" y="303"/>
                    <a:pt x="1153" y="1055"/>
                    <a:pt x="675" y="1055"/>
                  </a:cubicBezTo>
                  <a:cubicBezTo>
                    <a:pt x="186" y="1055"/>
                    <a:pt x="186" y="303"/>
                    <a:pt x="675" y="303"/>
                  </a:cubicBezTo>
                  <a:close/>
                  <a:moveTo>
                    <a:pt x="675" y="0"/>
                  </a:moveTo>
                  <a:cubicBezTo>
                    <a:pt x="294" y="0"/>
                    <a:pt x="0" y="293"/>
                    <a:pt x="0" y="674"/>
                  </a:cubicBezTo>
                  <a:cubicBezTo>
                    <a:pt x="0" y="850"/>
                    <a:pt x="59" y="1016"/>
                    <a:pt x="167" y="1133"/>
                  </a:cubicBezTo>
                  <a:cubicBezTo>
                    <a:pt x="294" y="1280"/>
                    <a:pt x="469" y="1358"/>
                    <a:pt x="675" y="1358"/>
                  </a:cubicBezTo>
                  <a:cubicBezTo>
                    <a:pt x="1056" y="1358"/>
                    <a:pt x="1339" y="1065"/>
                    <a:pt x="1339" y="674"/>
                  </a:cubicBezTo>
                  <a:cubicBezTo>
                    <a:pt x="1339" y="508"/>
                    <a:pt x="1280" y="342"/>
                    <a:pt x="1173" y="225"/>
                  </a:cubicBezTo>
                  <a:cubicBezTo>
                    <a:pt x="1056" y="78"/>
                    <a:pt x="870"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6" name="Google Shape;1406;p29"/>
            <p:cNvSpPr/>
            <p:nvPr/>
          </p:nvSpPr>
          <p:spPr>
            <a:xfrm>
              <a:off x="1084924" y="2757547"/>
              <a:ext cx="117443" cy="116416"/>
            </a:xfrm>
            <a:custGeom>
              <a:avLst/>
              <a:gdLst/>
              <a:ahLst/>
              <a:cxnLst/>
              <a:rect l="l" t="t" r="r" b="b"/>
              <a:pathLst>
                <a:path w="1144" h="1134" extrusionOk="0">
                  <a:moveTo>
                    <a:pt x="558" y="0"/>
                  </a:moveTo>
                  <a:cubicBezTo>
                    <a:pt x="470" y="0"/>
                    <a:pt x="362" y="29"/>
                    <a:pt x="284" y="68"/>
                  </a:cubicBezTo>
                  <a:cubicBezTo>
                    <a:pt x="167" y="147"/>
                    <a:pt x="69" y="274"/>
                    <a:pt x="40" y="391"/>
                  </a:cubicBezTo>
                  <a:cubicBezTo>
                    <a:pt x="1" y="547"/>
                    <a:pt x="30" y="684"/>
                    <a:pt x="98" y="801"/>
                  </a:cubicBezTo>
                  <a:cubicBezTo>
                    <a:pt x="157" y="958"/>
                    <a:pt x="294" y="1085"/>
                    <a:pt x="450" y="1124"/>
                  </a:cubicBezTo>
                  <a:cubicBezTo>
                    <a:pt x="499" y="1134"/>
                    <a:pt x="538" y="1134"/>
                    <a:pt x="577" y="1134"/>
                  </a:cubicBezTo>
                  <a:cubicBezTo>
                    <a:pt x="821" y="1134"/>
                    <a:pt x="1017" y="987"/>
                    <a:pt x="1095" y="752"/>
                  </a:cubicBezTo>
                  <a:cubicBezTo>
                    <a:pt x="1144" y="606"/>
                    <a:pt x="1124" y="430"/>
                    <a:pt x="1046" y="293"/>
                  </a:cubicBezTo>
                  <a:cubicBezTo>
                    <a:pt x="958" y="137"/>
                    <a:pt x="831" y="68"/>
                    <a:pt x="704" y="20"/>
                  </a:cubicBezTo>
                  <a:cubicBezTo>
                    <a:pt x="665" y="10"/>
                    <a:pt x="616" y="0"/>
                    <a:pt x="5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7" name="Google Shape;1407;p29"/>
            <p:cNvSpPr/>
            <p:nvPr/>
          </p:nvSpPr>
          <p:spPr>
            <a:xfrm>
              <a:off x="1068909" y="2741430"/>
              <a:ext cx="149576" cy="148549"/>
            </a:xfrm>
            <a:custGeom>
              <a:avLst/>
              <a:gdLst/>
              <a:ahLst/>
              <a:cxnLst/>
              <a:rect l="l" t="t" r="r" b="b"/>
              <a:pathLst>
                <a:path w="1457" h="1447" extrusionOk="0">
                  <a:moveTo>
                    <a:pt x="714" y="313"/>
                  </a:moveTo>
                  <a:cubicBezTo>
                    <a:pt x="753" y="313"/>
                    <a:pt x="782" y="313"/>
                    <a:pt x="802" y="323"/>
                  </a:cubicBezTo>
                  <a:cubicBezTo>
                    <a:pt x="919" y="372"/>
                    <a:pt x="1007" y="421"/>
                    <a:pt x="1065" y="528"/>
                  </a:cubicBezTo>
                  <a:cubicBezTo>
                    <a:pt x="1124" y="626"/>
                    <a:pt x="1144" y="753"/>
                    <a:pt x="1104" y="870"/>
                  </a:cubicBezTo>
                  <a:cubicBezTo>
                    <a:pt x="1056" y="1036"/>
                    <a:pt x="909" y="1144"/>
                    <a:pt x="743" y="1144"/>
                  </a:cubicBezTo>
                  <a:cubicBezTo>
                    <a:pt x="704" y="1144"/>
                    <a:pt x="674" y="1134"/>
                    <a:pt x="645" y="1134"/>
                  </a:cubicBezTo>
                  <a:cubicBezTo>
                    <a:pt x="528" y="1105"/>
                    <a:pt x="430" y="997"/>
                    <a:pt x="391" y="880"/>
                  </a:cubicBezTo>
                  <a:lnTo>
                    <a:pt x="381" y="880"/>
                  </a:lnTo>
                  <a:cubicBezTo>
                    <a:pt x="323" y="792"/>
                    <a:pt x="323" y="685"/>
                    <a:pt x="342" y="587"/>
                  </a:cubicBezTo>
                  <a:cubicBezTo>
                    <a:pt x="362" y="499"/>
                    <a:pt x="440" y="411"/>
                    <a:pt x="518" y="362"/>
                  </a:cubicBezTo>
                  <a:cubicBezTo>
                    <a:pt x="567" y="333"/>
                    <a:pt x="645" y="313"/>
                    <a:pt x="714" y="313"/>
                  </a:cubicBezTo>
                  <a:close/>
                  <a:moveTo>
                    <a:pt x="714" y="1"/>
                  </a:moveTo>
                  <a:cubicBezTo>
                    <a:pt x="596" y="1"/>
                    <a:pt x="460" y="40"/>
                    <a:pt x="362" y="98"/>
                  </a:cubicBezTo>
                  <a:cubicBezTo>
                    <a:pt x="205" y="186"/>
                    <a:pt x="78" y="352"/>
                    <a:pt x="49" y="519"/>
                  </a:cubicBezTo>
                  <a:cubicBezTo>
                    <a:pt x="0" y="704"/>
                    <a:pt x="30" y="880"/>
                    <a:pt x="118" y="1027"/>
                  </a:cubicBezTo>
                  <a:cubicBezTo>
                    <a:pt x="196" y="1232"/>
                    <a:pt x="372" y="1378"/>
                    <a:pt x="577" y="1427"/>
                  </a:cubicBezTo>
                  <a:cubicBezTo>
                    <a:pt x="626" y="1437"/>
                    <a:pt x="684" y="1447"/>
                    <a:pt x="733" y="1447"/>
                  </a:cubicBezTo>
                  <a:cubicBezTo>
                    <a:pt x="1046" y="1447"/>
                    <a:pt x="1300" y="1251"/>
                    <a:pt x="1398" y="958"/>
                  </a:cubicBezTo>
                  <a:cubicBezTo>
                    <a:pt x="1456" y="773"/>
                    <a:pt x="1437" y="558"/>
                    <a:pt x="1329" y="382"/>
                  </a:cubicBezTo>
                  <a:cubicBezTo>
                    <a:pt x="1222" y="186"/>
                    <a:pt x="1065" y="98"/>
                    <a:pt x="919" y="40"/>
                  </a:cubicBezTo>
                  <a:cubicBezTo>
                    <a:pt x="860" y="20"/>
                    <a:pt x="792" y="1"/>
                    <a:pt x="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8" name="Google Shape;1408;p29"/>
            <p:cNvSpPr/>
            <p:nvPr/>
          </p:nvSpPr>
          <p:spPr>
            <a:xfrm>
              <a:off x="1082974" y="3100534"/>
              <a:ext cx="108409" cy="112515"/>
            </a:xfrm>
            <a:custGeom>
              <a:avLst/>
              <a:gdLst/>
              <a:ahLst/>
              <a:cxnLst/>
              <a:rect l="l" t="t" r="r" b="b"/>
              <a:pathLst>
                <a:path w="1056" h="1096" extrusionOk="0">
                  <a:moveTo>
                    <a:pt x="518" y="1"/>
                  </a:moveTo>
                  <a:cubicBezTo>
                    <a:pt x="225" y="11"/>
                    <a:pt x="0" y="245"/>
                    <a:pt x="0" y="528"/>
                  </a:cubicBezTo>
                  <a:lnTo>
                    <a:pt x="0" y="568"/>
                  </a:lnTo>
                  <a:cubicBezTo>
                    <a:pt x="0" y="851"/>
                    <a:pt x="235" y="1095"/>
                    <a:pt x="508" y="1095"/>
                  </a:cubicBezTo>
                  <a:lnTo>
                    <a:pt x="537" y="1095"/>
                  </a:lnTo>
                  <a:cubicBezTo>
                    <a:pt x="831" y="1085"/>
                    <a:pt x="1055" y="851"/>
                    <a:pt x="1055" y="568"/>
                  </a:cubicBezTo>
                  <a:lnTo>
                    <a:pt x="1055" y="528"/>
                  </a:lnTo>
                  <a:cubicBezTo>
                    <a:pt x="1055" y="245"/>
                    <a:pt x="811" y="1"/>
                    <a:pt x="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9" name="Google Shape;1409;p29"/>
            <p:cNvSpPr/>
            <p:nvPr/>
          </p:nvSpPr>
          <p:spPr>
            <a:xfrm>
              <a:off x="1066856" y="3084519"/>
              <a:ext cx="140542" cy="144545"/>
            </a:xfrm>
            <a:custGeom>
              <a:avLst/>
              <a:gdLst/>
              <a:ahLst/>
              <a:cxnLst/>
              <a:rect l="l" t="t" r="r" b="b"/>
              <a:pathLst>
                <a:path w="1369" h="1408" extrusionOk="0">
                  <a:moveTo>
                    <a:pt x="694" y="303"/>
                  </a:moveTo>
                  <a:cubicBezTo>
                    <a:pt x="890" y="303"/>
                    <a:pt x="1056" y="489"/>
                    <a:pt x="1056" y="684"/>
                  </a:cubicBezTo>
                  <a:lnTo>
                    <a:pt x="1056" y="724"/>
                  </a:lnTo>
                  <a:cubicBezTo>
                    <a:pt x="1056" y="939"/>
                    <a:pt x="890" y="1095"/>
                    <a:pt x="685" y="1095"/>
                  </a:cubicBezTo>
                  <a:lnTo>
                    <a:pt x="675" y="1095"/>
                  </a:lnTo>
                  <a:cubicBezTo>
                    <a:pt x="470" y="1095"/>
                    <a:pt x="313" y="919"/>
                    <a:pt x="313" y="724"/>
                  </a:cubicBezTo>
                  <a:lnTo>
                    <a:pt x="313" y="684"/>
                  </a:lnTo>
                  <a:cubicBezTo>
                    <a:pt x="313" y="469"/>
                    <a:pt x="480" y="313"/>
                    <a:pt x="685" y="303"/>
                  </a:cubicBezTo>
                  <a:close/>
                  <a:moveTo>
                    <a:pt x="665" y="0"/>
                  </a:moveTo>
                  <a:cubicBezTo>
                    <a:pt x="294" y="20"/>
                    <a:pt x="1" y="313"/>
                    <a:pt x="1" y="684"/>
                  </a:cubicBezTo>
                  <a:lnTo>
                    <a:pt x="1" y="724"/>
                  </a:lnTo>
                  <a:cubicBezTo>
                    <a:pt x="1" y="1095"/>
                    <a:pt x="304" y="1408"/>
                    <a:pt x="665" y="1408"/>
                  </a:cubicBezTo>
                  <a:lnTo>
                    <a:pt x="694" y="1408"/>
                  </a:lnTo>
                  <a:cubicBezTo>
                    <a:pt x="1076" y="1388"/>
                    <a:pt x="1369" y="1085"/>
                    <a:pt x="1369" y="724"/>
                  </a:cubicBezTo>
                  <a:lnTo>
                    <a:pt x="1369" y="684"/>
                  </a:lnTo>
                  <a:cubicBezTo>
                    <a:pt x="136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0" name="Google Shape;1410;p29"/>
            <p:cNvSpPr/>
            <p:nvPr/>
          </p:nvSpPr>
          <p:spPr>
            <a:xfrm>
              <a:off x="1073939" y="3430585"/>
              <a:ext cx="122473" cy="112413"/>
            </a:xfrm>
            <a:custGeom>
              <a:avLst/>
              <a:gdLst/>
              <a:ahLst/>
              <a:cxnLst/>
              <a:rect l="l" t="t" r="r" b="b"/>
              <a:pathLst>
                <a:path w="1193" h="1095" extrusionOk="0">
                  <a:moveTo>
                    <a:pt x="567" y="1"/>
                  </a:moveTo>
                  <a:cubicBezTo>
                    <a:pt x="420" y="1"/>
                    <a:pt x="283" y="59"/>
                    <a:pt x="196" y="157"/>
                  </a:cubicBezTo>
                  <a:cubicBezTo>
                    <a:pt x="0" y="372"/>
                    <a:pt x="0" y="694"/>
                    <a:pt x="196" y="899"/>
                  </a:cubicBezTo>
                  <a:lnTo>
                    <a:pt x="244" y="939"/>
                  </a:lnTo>
                  <a:cubicBezTo>
                    <a:pt x="342" y="1036"/>
                    <a:pt x="479" y="1095"/>
                    <a:pt x="625" y="1095"/>
                  </a:cubicBezTo>
                  <a:cubicBezTo>
                    <a:pt x="762" y="1095"/>
                    <a:pt x="899" y="1036"/>
                    <a:pt x="997" y="939"/>
                  </a:cubicBezTo>
                  <a:cubicBezTo>
                    <a:pt x="1192" y="714"/>
                    <a:pt x="1192" y="391"/>
                    <a:pt x="987" y="196"/>
                  </a:cubicBezTo>
                  <a:lnTo>
                    <a:pt x="948" y="147"/>
                  </a:lnTo>
                  <a:cubicBezTo>
                    <a:pt x="850" y="49"/>
                    <a:pt x="713"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1" name="Google Shape;1411;p29"/>
            <p:cNvSpPr/>
            <p:nvPr/>
          </p:nvSpPr>
          <p:spPr>
            <a:xfrm>
              <a:off x="1055871" y="3414570"/>
              <a:ext cx="157583" cy="143519"/>
            </a:xfrm>
            <a:custGeom>
              <a:avLst/>
              <a:gdLst/>
              <a:ahLst/>
              <a:cxnLst/>
              <a:rect l="l" t="t" r="r" b="b"/>
              <a:pathLst>
                <a:path w="1535" h="1398" extrusionOk="0">
                  <a:moveTo>
                    <a:pt x="743" y="303"/>
                  </a:moveTo>
                  <a:cubicBezTo>
                    <a:pt x="841" y="303"/>
                    <a:pt x="948" y="342"/>
                    <a:pt x="1016" y="411"/>
                  </a:cubicBezTo>
                  <a:lnTo>
                    <a:pt x="1056" y="459"/>
                  </a:lnTo>
                  <a:cubicBezTo>
                    <a:pt x="1202" y="606"/>
                    <a:pt x="1192" y="841"/>
                    <a:pt x="1056" y="987"/>
                  </a:cubicBezTo>
                  <a:cubicBezTo>
                    <a:pt x="987" y="1065"/>
                    <a:pt x="889" y="1095"/>
                    <a:pt x="801" y="1095"/>
                  </a:cubicBezTo>
                  <a:cubicBezTo>
                    <a:pt x="694" y="1095"/>
                    <a:pt x="596" y="1055"/>
                    <a:pt x="528" y="987"/>
                  </a:cubicBezTo>
                  <a:lnTo>
                    <a:pt x="489" y="948"/>
                  </a:lnTo>
                  <a:cubicBezTo>
                    <a:pt x="332" y="801"/>
                    <a:pt x="342" y="567"/>
                    <a:pt x="489" y="411"/>
                  </a:cubicBezTo>
                  <a:cubicBezTo>
                    <a:pt x="547" y="342"/>
                    <a:pt x="645" y="303"/>
                    <a:pt x="743" y="303"/>
                  </a:cubicBezTo>
                  <a:close/>
                  <a:moveTo>
                    <a:pt x="743" y="0"/>
                  </a:moveTo>
                  <a:cubicBezTo>
                    <a:pt x="557" y="0"/>
                    <a:pt x="381" y="78"/>
                    <a:pt x="254" y="205"/>
                  </a:cubicBezTo>
                  <a:cubicBezTo>
                    <a:pt x="0" y="489"/>
                    <a:pt x="10" y="899"/>
                    <a:pt x="264" y="1163"/>
                  </a:cubicBezTo>
                  <a:lnTo>
                    <a:pt x="293" y="1192"/>
                  </a:lnTo>
                  <a:lnTo>
                    <a:pt x="313" y="1202"/>
                  </a:lnTo>
                  <a:cubicBezTo>
                    <a:pt x="430" y="1329"/>
                    <a:pt x="616" y="1397"/>
                    <a:pt x="792" y="1397"/>
                  </a:cubicBezTo>
                  <a:cubicBezTo>
                    <a:pt x="987" y="1397"/>
                    <a:pt x="1163" y="1329"/>
                    <a:pt x="1280" y="1192"/>
                  </a:cubicBezTo>
                  <a:cubicBezTo>
                    <a:pt x="1534" y="919"/>
                    <a:pt x="1534" y="499"/>
                    <a:pt x="1271" y="244"/>
                  </a:cubicBezTo>
                  <a:lnTo>
                    <a:pt x="1251" y="225"/>
                  </a:lnTo>
                  <a:lnTo>
                    <a:pt x="1231" y="196"/>
                  </a:lnTo>
                  <a:cubicBezTo>
                    <a:pt x="1104" y="69"/>
                    <a:pt x="92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2" name="Google Shape;1412;p29"/>
            <p:cNvSpPr/>
            <p:nvPr/>
          </p:nvSpPr>
          <p:spPr>
            <a:xfrm>
              <a:off x="1062852" y="3776652"/>
              <a:ext cx="105432" cy="109436"/>
            </a:xfrm>
            <a:custGeom>
              <a:avLst/>
              <a:gdLst/>
              <a:ahLst/>
              <a:cxnLst/>
              <a:rect l="l" t="t" r="r" b="b"/>
              <a:pathLst>
                <a:path w="1027" h="1066" extrusionOk="0">
                  <a:moveTo>
                    <a:pt x="519" y="1"/>
                  </a:moveTo>
                  <a:cubicBezTo>
                    <a:pt x="177" y="1"/>
                    <a:pt x="1" y="274"/>
                    <a:pt x="1" y="528"/>
                  </a:cubicBezTo>
                  <a:cubicBezTo>
                    <a:pt x="1" y="665"/>
                    <a:pt x="40" y="792"/>
                    <a:pt x="128" y="890"/>
                  </a:cubicBezTo>
                  <a:cubicBezTo>
                    <a:pt x="216" y="997"/>
                    <a:pt x="362" y="1066"/>
                    <a:pt x="519" y="1066"/>
                  </a:cubicBezTo>
                  <a:cubicBezTo>
                    <a:pt x="851" y="1066"/>
                    <a:pt x="1027" y="792"/>
                    <a:pt x="1027" y="528"/>
                  </a:cubicBezTo>
                  <a:cubicBezTo>
                    <a:pt x="1027" y="401"/>
                    <a:pt x="988" y="274"/>
                    <a:pt x="900" y="176"/>
                  </a:cubicBezTo>
                  <a:cubicBezTo>
                    <a:pt x="812" y="6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3" name="Google Shape;1413;p29"/>
            <p:cNvSpPr/>
            <p:nvPr/>
          </p:nvSpPr>
          <p:spPr>
            <a:xfrm>
              <a:off x="1046837" y="3761663"/>
              <a:ext cx="137462" cy="139515"/>
            </a:xfrm>
            <a:custGeom>
              <a:avLst/>
              <a:gdLst/>
              <a:ahLst/>
              <a:cxnLst/>
              <a:rect l="l" t="t" r="r" b="b"/>
              <a:pathLst>
                <a:path w="1339" h="1359" extrusionOk="0">
                  <a:moveTo>
                    <a:pt x="675" y="303"/>
                  </a:moveTo>
                  <a:cubicBezTo>
                    <a:pt x="1153" y="303"/>
                    <a:pt x="1153" y="1055"/>
                    <a:pt x="675" y="1055"/>
                  </a:cubicBezTo>
                  <a:cubicBezTo>
                    <a:pt x="186" y="1055"/>
                    <a:pt x="186" y="303"/>
                    <a:pt x="675" y="303"/>
                  </a:cubicBezTo>
                  <a:close/>
                  <a:moveTo>
                    <a:pt x="675" y="0"/>
                  </a:moveTo>
                  <a:cubicBezTo>
                    <a:pt x="293" y="0"/>
                    <a:pt x="0" y="293"/>
                    <a:pt x="0" y="684"/>
                  </a:cubicBezTo>
                  <a:cubicBezTo>
                    <a:pt x="0" y="850"/>
                    <a:pt x="59" y="1016"/>
                    <a:pt x="166" y="1133"/>
                  </a:cubicBezTo>
                  <a:cubicBezTo>
                    <a:pt x="293" y="1280"/>
                    <a:pt x="469" y="1358"/>
                    <a:pt x="665" y="1358"/>
                  </a:cubicBezTo>
                  <a:cubicBezTo>
                    <a:pt x="1046" y="1358"/>
                    <a:pt x="1339" y="1065"/>
                    <a:pt x="1339" y="67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4" name="Google Shape;1414;p29"/>
            <p:cNvSpPr/>
            <p:nvPr/>
          </p:nvSpPr>
          <p:spPr>
            <a:xfrm>
              <a:off x="1092932" y="4059582"/>
              <a:ext cx="105432" cy="108409"/>
            </a:xfrm>
            <a:custGeom>
              <a:avLst/>
              <a:gdLst/>
              <a:ahLst/>
              <a:cxnLst/>
              <a:rect l="l" t="t" r="r" b="b"/>
              <a:pathLst>
                <a:path w="1027" h="1056" extrusionOk="0">
                  <a:moveTo>
                    <a:pt x="509" y="0"/>
                  </a:moveTo>
                  <a:cubicBezTo>
                    <a:pt x="177" y="0"/>
                    <a:pt x="1" y="264"/>
                    <a:pt x="1" y="528"/>
                  </a:cubicBezTo>
                  <a:cubicBezTo>
                    <a:pt x="1" y="792"/>
                    <a:pt x="177" y="1055"/>
                    <a:pt x="509" y="1055"/>
                  </a:cubicBezTo>
                  <a:cubicBezTo>
                    <a:pt x="851" y="1055"/>
                    <a:pt x="1027" y="792"/>
                    <a:pt x="1027" y="528"/>
                  </a:cubicBezTo>
                  <a:cubicBezTo>
                    <a:pt x="1027" y="391"/>
                    <a:pt x="988" y="264"/>
                    <a:pt x="900" y="176"/>
                  </a:cubicBezTo>
                  <a:cubicBezTo>
                    <a:pt x="802" y="59"/>
                    <a:pt x="665" y="0"/>
                    <a:pt x="5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5" name="Google Shape;1415;p29"/>
            <p:cNvSpPr/>
            <p:nvPr/>
          </p:nvSpPr>
          <p:spPr>
            <a:xfrm>
              <a:off x="1076917" y="4044491"/>
              <a:ext cx="137564" cy="139515"/>
            </a:xfrm>
            <a:custGeom>
              <a:avLst/>
              <a:gdLst/>
              <a:ahLst/>
              <a:cxnLst/>
              <a:rect l="l" t="t" r="r" b="b"/>
              <a:pathLst>
                <a:path w="1340" h="1359" extrusionOk="0">
                  <a:moveTo>
                    <a:pt x="665" y="303"/>
                  </a:moveTo>
                  <a:cubicBezTo>
                    <a:pt x="1153" y="303"/>
                    <a:pt x="1153" y="1056"/>
                    <a:pt x="665" y="1056"/>
                  </a:cubicBezTo>
                  <a:cubicBezTo>
                    <a:pt x="186" y="1056"/>
                    <a:pt x="186" y="303"/>
                    <a:pt x="665" y="303"/>
                  </a:cubicBezTo>
                  <a:close/>
                  <a:moveTo>
                    <a:pt x="665" y="1"/>
                  </a:moveTo>
                  <a:cubicBezTo>
                    <a:pt x="284" y="1"/>
                    <a:pt x="0" y="294"/>
                    <a:pt x="0" y="675"/>
                  </a:cubicBezTo>
                  <a:cubicBezTo>
                    <a:pt x="0" y="1066"/>
                    <a:pt x="284" y="1359"/>
                    <a:pt x="665" y="1359"/>
                  </a:cubicBezTo>
                  <a:cubicBezTo>
                    <a:pt x="1046" y="1359"/>
                    <a:pt x="1339" y="1066"/>
                    <a:pt x="1339" y="675"/>
                  </a:cubicBezTo>
                  <a:cubicBezTo>
                    <a:pt x="133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6" name="Google Shape;1416;p29"/>
            <p:cNvSpPr/>
            <p:nvPr/>
          </p:nvSpPr>
          <p:spPr>
            <a:xfrm>
              <a:off x="1077943" y="4304324"/>
              <a:ext cx="113439" cy="112413"/>
            </a:xfrm>
            <a:custGeom>
              <a:avLst/>
              <a:gdLst/>
              <a:ahLst/>
              <a:cxnLst/>
              <a:rect l="l" t="t" r="r" b="b"/>
              <a:pathLst>
                <a:path w="1105" h="1095" extrusionOk="0">
                  <a:moveTo>
                    <a:pt x="567" y="0"/>
                  </a:moveTo>
                  <a:cubicBezTo>
                    <a:pt x="430" y="0"/>
                    <a:pt x="303" y="49"/>
                    <a:pt x="205" y="147"/>
                  </a:cubicBezTo>
                  <a:lnTo>
                    <a:pt x="157" y="196"/>
                  </a:lnTo>
                  <a:cubicBezTo>
                    <a:pt x="59" y="293"/>
                    <a:pt x="0" y="440"/>
                    <a:pt x="10" y="587"/>
                  </a:cubicBezTo>
                  <a:cubicBezTo>
                    <a:pt x="10" y="723"/>
                    <a:pt x="69" y="850"/>
                    <a:pt x="166" y="948"/>
                  </a:cubicBezTo>
                  <a:cubicBezTo>
                    <a:pt x="274" y="1036"/>
                    <a:pt x="401" y="1095"/>
                    <a:pt x="538" y="1095"/>
                  </a:cubicBezTo>
                  <a:cubicBezTo>
                    <a:pt x="674" y="1095"/>
                    <a:pt x="811" y="1036"/>
                    <a:pt x="909" y="938"/>
                  </a:cubicBezTo>
                  <a:lnTo>
                    <a:pt x="948" y="899"/>
                  </a:lnTo>
                  <a:cubicBezTo>
                    <a:pt x="1046" y="801"/>
                    <a:pt x="1104" y="655"/>
                    <a:pt x="1104" y="508"/>
                  </a:cubicBezTo>
                  <a:cubicBezTo>
                    <a:pt x="1104" y="362"/>
                    <a:pt x="1046" y="235"/>
                    <a:pt x="948" y="147"/>
                  </a:cubicBezTo>
                  <a:cubicBezTo>
                    <a:pt x="841" y="49"/>
                    <a:pt x="704" y="0"/>
                    <a:pt x="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7" name="Google Shape;1417;p29"/>
            <p:cNvSpPr/>
            <p:nvPr/>
          </p:nvSpPr>
          <p:spPr>
            <a:xfrm>
              <a:off x="1062852" y="4288206"/>
              <a:ext cx="144545" cy="143621"/>
            </a:xfrm>
            <a:custGeom>
              <a:avLst/>
              <a:gdLst/>
              <a:ahLst/>
              <a:cxnLst/>
              <a:rect l="l" t="t" r="r" b="b"/>
              <a:pathLst>
                <a:path w="1408" h="1399" extrusionOk="0">
                  <a:moveTo>
                    <a:pt x="714" y="314"/>
                  </a:moveTo>
                  <a:cubicBezTo>
                    <a:pt x="812" y="314"/>
                    <a:pt x="909" y="343"/>
                    <a:pt x="988" y="421"/>
                  </a:cubicBezTo>
                  <a:cubicBezTo>
                    <a:pt x="1134" y="558"/>
                    <a:pt x="1124" y="812"/>
                    <a:pt x="988" y="949"/>
                  </a:cubicBezTo>
                  <a:lnTo>
                    <a:pt x="948" y="988"/>
                  </a:lnTo>
                  <a:cubicBezTo>
                    <a:pt x="870" y="1066"/>
                    <a:pt x="782" y="1095"/>
                    <a:pt x="685" y="1095"/>
                  </a:cubicBezTo>
                  <a:cubicBezTo>
                    <a:pt x="587" y="1095"/>
                    <a:pt x="489" y="1056"/>
                    <a:pt x="411" y="988"/>
                  </a:cubicBezTo>
                  <a:cubicBezTo>
                    <a:pt x="264" y="851"/>
                    <a:pt x="274" y="597"/>
                    <a:pt x="411" y="460"/>
                  </a:cubicBezTo>
                  <a:lnTo>
                    <a:pt x="460" y="421"/>
                  </a:lnTo>
                  <a:cubicBezTo>
                    <a:pt x="528" y="343"/>
                    <a:pt x="626" y="314"/>
                    <a:pt x="714" y="314"/>
                  </a:cubicBezTo>
                  <a:close/>
                  <a:moveTo>
                    <a:pt x="714" y="1"/>
                  </a:moveTo>
                  <a:cubicBezTo>
                    <a:pt x="538" y="1"/>
                    <a:pt x="372" y="69"/>
                    <a:pt x="245" y="196"/>
                  </a:cubicBezTo>
                  <a:lnTo>
                    <a:pt x="196" y="245"/>
                  </a:lnTo>
                  <a:cubicBezTo>
                    <a:pt x="69" y="372"/>
                    <a:pt x="1" y="558"/>
                    <a:pt x="1" y="744"/>
                  </a:cubicBezTo>
                  <a:cubicBezTo>
                    <a:pt x="10" y="929"/>
                    <a:pt x="79" y="1095"/>
                    <a:pt x="206" y="1213"/>
                  </a:cubicBezTo>
                  <a:cubicBezTo>
                    <a:pt x="343" y="1330"/>
                    <a:pt x="509" y="1398"/>
                    <a:pt x="685" y="1398"/>
                  </a:cubicBezTo>
                  <a:cubicBezTo>
                    <a:pt x="870" y="1398"/>
                    <a:pt x="1036" y="1330"/>
                    <a:pt x="1163" y="1203"/>
                  </a:cubicBezTo>
                  <a:lnTo>
                    <a:pt x="1203" y="1164"/>
                  </a:lnTo>
                  <a:cubicBezTo>
                    <a:pt x="1330" y="1037"/>
                    <a:pt x="1408" y="851"/>
                    <a:pt x="1398" y="656"/>
                  </a:cubicBezTo>
                  <a:cubicBezTo>
                    <a:pt x="1398" y="480"/>
                    <a:pt x="1320" y="314"/>
                    <a:pt x="1193" y="196"/>
                  </a:cubicBezTo>
                  <a:cubicBezTo>
                    <a:pt x="1066" y="69"/>
                    <a:pt x="890" y="1"/>
                    <a:pt x="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8" name="Google Shape;1418;p29"/>
            <p:cNvSpPr/>
            <p:nvPr/>
          </p:nvSpPr>
          <p:spPr>
            <a:xfrm>
              <a:off x="1078867" y="307877"/>
              <a:ext cx="108512" cy="112515"/>
            </a:xfrm>
            <a:custGeom>
              <a:avLst/>
              <a:gdLst/>
              <a:ahLst/>
              <a:cxnLst/>
              <a:rect l="l" t="t" r="r" b="b"/>
              <a:pathLst>
                <a:path w="1057" h="1096" extrusionOk="0">
                  <a:moveTo>
                    <a:pt x="519" y="1"/>
                  </a:moveTo>
                  <a:cubicBezTo>
                    <a:pt x="226" y="11"/>
                    <a:pt x="1" y="245"/>
                    <a:pt x="1" y="528"/>
                  </a:cubicBezTo>
                  <a:lnTo>
                    <a:pt x="1" y="568"/>
                  </a:lnTo>
                  <a:cubicBezTo>
                    <a:pt x="1" y="851"/>
                    <a:pt x="235" y="1095"/>
                    <a:pt x="509" y="1095"/>
                  </a:cubicBezTo>
                  <a:lnTo>
                    <a:pt x="529" y="1095"/>
                  </a:lnTo>
                  <a:cubicBezTo>
                    <a:pt x="822" y="1085"/>
                    <a:pt x="1056" y="851"/>
                    <a:pt x="1056" y="568"/>
                  </a:cubicBezTo>
                  <a:lnTo>
                    <a:pt x="1056" y="528"/>
                  </a:lnTo>
                  <a:cubicBezTo>
                    <a:pt x="1056" y="245"/>
                    <a:pt x="812"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9" name="Google Shape;1419;p29"/>
            <p:cNvSpPr/>
            <p:nvPr/>
          </p:nvSpPr>
          <p:spPr>
            <a:xfrm>
              <a:off x="1062852" y="291862"/>
              <a:ext cx="139515" cy="144545"/>
            </a:xfrm>
            <a:custGeom>
              <a:avLst/>
              <a:gdLst/>
              <a:ahLst/>
              <a:cxnLst/>
              <a:rect l="l" t="t" r="r" b="b"/>
              <a:pathLst>
                <a:path w="1359" h="1408" extrusionOk="0">
                  <a:moveTo>
                    <a:pt x="694" y="303"/>
                  </a:moveTo>
                  <a:cubicBezTo>
                    <a:pt x="890" y="303"/>
                    <a:pt x="1056" y="489"/>
                    <a:pt x="1056" y="684"/>
                  </a:cubicBezTo>
                  <a:lnTo>
                    <a:pt x="1056" y="724"/>
                  </a:lnTo>
                  <a:cubicBezTo>
                    <a:pt x="1056" y="929"/>
                    <a:pt x="880" y="1085"/>
                    <a:pt x="685" y="1095"/>
                  </a:cubicBezTo>
                  <a:lnTo>
                    <a:pt x="665" y="1095"/>
                  </a:lnTo>
                  <a:cubicBezTo>
                    <a:pt x="470" y="1095"/>
                    <a:pt x="304" y="909"/>
                    <a:pt x="304" y="724"/>
                  </a:cubicBezTo>
                  <a:lnTo>
                    <a:pt x="304" y="684"/>
                  </a:lnTo>
                  <a:cubicBezTo>
                    <a:pt x="304" y="469"/>
                    <a:pt x="479" y="313"/>
                    <a:pt x="685" y="303"/>
                  </a:cubicBezTo>
                  <a:close/>
                  <a:moveTo>
                    <a:pt x="665" y="0"/>
                  </a:moveTo>
                  <a:cubicBezTo>
                    <a:pt x="294" y="20"/>
                    <a:pt x="1" y="313"/>
                    <a:pt x="1" y="684"/>
                  </a:cubicBezTo>
                  <a:lnTo>
                    <a:pt x="1" y="724"/>
                  </a:lnTo>
                  <a:cubicBezTo>
                    <a:pt x="1" y="1095"/>
                    <a:pt x="304"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0" name="Google Shape;1420;p29"/>
            <p:cNvSpPr/>
            <p:nvPr/>
          </p:nvSpPr>
          <p:spPr>
            <a:xfrm>
              <a:off x="1100939" y="602819"/>
              <a:ext cx="106458" cy="108409"/>
            </a:xfrm>
            <a:custGeom>
              <a:avLst/>
              <a:gdLst/>
              <a:ahLst/>
              <a:cxnLst/>
              <a:rect l="l" t="t" r="r" b="b"/>
              <a:pathLst>
                <a:path w="1037" h="1056" extrusionOk="0">
                  <a:moveTo>
                    <a:pt x="519" y="1"/>
                  </a:moveTo>
                  <a:cubicBezTo>
                    <a:pt x="177" y="1"/>
                    <a:pt x="1" y="264"/>
                    <a:pt x="1" y="528"/>
                  </a:cubicBezTo>
                  <a:cubicBezTo>
                    <a:pt x="1" y="665"/>
                    <a:pt x="50" y="792"/>
                    <a:pt x="128" y="890"/>
                  </a:cubicBezTo>
                  <a:cubicBezTo>
                    <a:pt x="226" y="997"/>
                    <a:pt x="362" y="1056"/>
                    <a:pt x="519" y="1056"/>
                  </a:cubicBezTo>
                  <a:cubicBezTo>
                    <a:pt x="861" y="1056"/>
                    <a:pt x="1037" y="792"/>
                    <a:pt x="1037" y="528"/>
                  </a:cubicBezTo>
                  <a:cubicBezTo>
                    <a:pt x="1037" y="391"/>
                    <a:pt x="988" y="264"/>
                    <a:pt x="910" y="176"/>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1" name="Google Shape;1421;p29"/>
            <p:cNvSpPr/>
            <p:nvPr/>
          </p:nvSpPr>
          <p:spPr>
            <a:xfrm>
              <a:off x="1085951" y="587728"/>
              <a:ext cx="136538" cy="139618"/>
            </a:xfrm>
            <a:custGeom>
              <a:avLst/>
              <a:gdLst/>
              <a:ahLst/>
              <a:cxnLst/>
              <a:rect l="l" t="t" r="r" b="b"/>
              <a:pathLst>
                <a:path w="1330" h="1360" extrusionOk="0">
                  <a:moveTo>
                    <a:pt x="665" y="304"/>
                  </a:moveTo>
                  <a:cubicBezTo>
                    <a:pt x="1153" y="304"/>
                    <a:pt x="1153" y="1056"/>
                    <a:pt x="665" y="1056"/>
                  </a:cubicBezTo>
                  <a:cubicBezTo>
                    <a:pt x="176" y="1056"/>
                    <a:pt x="186" y="304"/>
                    <a:pt x="665" y="304"/>
                  </a:cubicBezTo>
                  <a:close/>
                  <a:moveTo>
                    <a:pt x="665" y="1"/>
                  </a:moveTo>
                  <a:cubicBezTo>
                    <a:pt x="284" y="1"/>
                    <a:pt x="0" y="294"/>
                    <a:pt x="0" y="675"/>
                  </a:cubicBezTo>
                  <a:cubicBezTo>
                    <a:pt x="0" y="851"/>
                    <a:pt x="59" y="1017"/>
                    <a:pt x="157" y="1134"/>
                  </a:cubicBezTo>
                  <a:cubicBezTo>
                    <a:pt x="284" y="1281"/>
                    <a:pt x="460" y="1359"/>
                    <a:pt x="665" y="1359"/>
                  </a:cubicBezTo>
                  <a:cubicBezTo>
                    <a:pt x="1046" y="1359"/>
                    <a:pt x="1329" y="1066"/>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2" name="Google Shape;1422;p29"/>
            <p:cNvSpPr/>
            <p:nvPr/>
          </p:nvSpPr>
          <p:spPr>
            <a:xfrm>
              <a:off x="1078867" y="4599163"/>
              <a:ext cx="108512" cy="113542"/>
            </a:xfrm>
            <a:custGeom>
              <a:avLst/>
              <a:gdLst/>
              <a:ahLst/>
              <a:cxnLst/>
              <a:rect l="l" t="t" r="r" b="b"/>
              <a:pathLst>
                <a:path w="1057" h="1106" extrusionOk="0">
                  <a:moveTo>
                    <a:pt x="519" y="1"/>
                  </a:moveTo>
                  <a:cubicBezTo>
                    <a:pt x="226" y="11"/>
                    <a:pt x="1" y="245"/>
                    <a:pt x="1" y="529"/>
                  </a:cubicBezTo>
                  <a:lnTo>
                    <a:pt x="1" y="577"/>
                  </a:lnTo>
                  <a:cubicBezTo>
                    <a:pt x="1" y="851"/>
                    <a:pt x="235" y="1105"/>
                    <a:pt x="509" y="1105"/>
                  </a:cubicBezTo>
                  <a:lnTo>
                    <a:pt x="529" y="1105"/>
                  </a:lnTo>
                  <a:cubicBezTo>
                    <a:pt x="822" y="1086"/>
                    <a:pt x="1056" y="861"/>
                    <a:pt x="1056" y="577"/>
                  </a:cubicBezTo>
                  <a:lnTo>
                    <a:pt x="1056" y="529"/>
                  </a:lnTo>
                  <a:cubicBezTo>
                    <a:pt x="1056" y="245"/>
                    <a:pt x="812"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3" name="Google Shape;1423;p29"/>
            <p:cNvSpPr/>
            <p:nvPr/>
          </p:nvSpPr>
          <p:spPr>
            <a:xfrm>
              <a:off x="1062852" y="4584174"/>
              <a:ext cx="139515" cy="143519"/>
            </a:xfrm>
            <a:custGeom>
              <a:avLst/>
              <a:gdLst/>
              <a:ahLst/>
              <a:cxnLst/>
              <a:rect l="l" t="t" r="r" b="b"/>
              <a:pathLst>
                <a:path w="1359" h="1398" extrusionOk="0">
                  <a:moveTo>
                    <a:pt x="694" y="303"/>
                  </a:moveTo>
                  <a:cubicBezTo>
                    <a:pt x="890" y="303"/>
                    <a:pt x="1056" y="489"/>
                    <a:pt x="1056" y="675"/>
                  </a:cubicBezTo>
                  <a:lnTo>
                    <a:pt x="1056" y="723"/>
                  </a:lnTo>
                  <a:cubicBezTo>
                    <a:pt x="1056" y="929"/>
                    <a:pt x="880" y="1085"/>
                    <a:pt x="685" y="1095"/>
                  </a:cubicBezTo>
                  <a:lnTo>
                    <a:pt x="665" y="1095"/>
                  </a:lnTo>
                  <a:cubicBezTo>
                    <a:pt x="470" y="1095"/>
                    <a:pt x="304" y="909"/>
                    <a:pt x="304" y="714"/>
                  </a:cubicBezTo>
                  <a:lnTo>
                    <a:pt x="304" y="675"/>
                  </a:lnTo>
                  <a:cubicBezTo>
                    <a:pt x="304" y="469"/>
                    <a:pt x="479" y="313"/>
                    <a:pt x="685" y="303"/>
                  </a:cubicBezTo>
                  <a:close/>
                  <a:moveTo>
                    <a:pt x="665" y="0"/>
                  </a:moveTo>
                  <a:cubicBezTo>
                    <a:pt x="294" y="10"/>
                    <a:pt x="1" y="313"/>
                    <a:pt x="1" y="675"/>
                  </a:cubicBezTo>
                  <a:lnTo>
                    <a:pt x="1" y="723"/>
                  </a:lnTo>
                  <a:cubicBezTo>
                    <a:pt x="1" y="1085"/>
                    <a:pt x="304" y="1398"/>
                    <a:pt x="665" y="1398"/>
                  </a:cubicBezTo>
                  <a:lnTo>
                    <a:pt x="694" y="1398"/>
                  </a:lnTo>
                  <a:cubicBezTo>
                    <a:pt x="1066" y="1378"/>
                    <a:pt x="1359" y="1085"/>
                    <a:pt x="1359" y="723"/>
                  </a:cubicBezTo>
                  <a:lnTo>
                    <a:pt x="1359" y="675"/>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24" name="Google Shape;1424;p29"/>
          <p:cNvGrpSpPr/>
          <p:nvPr/>
        </p:nvGrpSpPr>
        <p:grpSpPr>
          <a:xfrm>
            <a:off x="7363689" y="184569"/>
            <a:ext cx="1956019" cy="1924936"/>
            <a:chOff x="7211282" y="106518"/>
            <a:chExt cx="2205705" cy="1627990"/>
          </a:xfrm>
        </p:grpSpPr>
        <p:sp>
          <p:nvSpPr>
            <p:cNvPr id="1425" name="Google Shape;1425;p29"/>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6" name="Google Shape;1426;p29"/>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7" name="Google Shape;1427;p29"/>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8" name="Google Shape;1428;p29"/>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9" name="Google Shape;1429;p29"/>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30" name="Google Shape;1430;p29"/>
            <p:cNvGrpSpPr/>
            <p:nvPr/>
          </p:nvGrpSpPr>
          <p:grpSpPr>
            <a:xfrm>
              <a:off x="7211282" y="106518"/>
              <a:ext cx="462826" cy="437708"/>
              <a:chOff x="8417757" y="225106"/>
              <a:chExt cx="462826" cy="437708"/>
            </a:xfrm>
          </p:grpSpPr>
          <p:sp>
            <p:nvSpPr>
              <p:cNvPr id="1431" name="Google Shape;1431;p29"/>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2" name="Google Shape;1432;p29"/>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3" name="Google Shape;1433;p29"/>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4" name="Google Shape;1434;p29"/>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5" name="Google Shape;1435;p29"/>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grpSp>
        <p:nvGrpSpPr>
          <p:cNvPr id="1436" name="Google Shape;1436;p29"/>
          <p:cNvGrpSpPr/>
          <p:nvPr/>
        </p:nvGrpSpPr>
        <p:grpSpPr>
          <a:xfrm rot="-10796165">
            <a:off x="-1020962" y="1195326"/>
            <a:ext cx="1863682" cy="641177"/>
            <a:chOff x="7622176" y="2589750"/>
            <a:chExt cx="2078841" cy="536400"/>
          </a:xfrm>
        </p:grpSpPr>
        <p:sp>
          <p:nvSpPr>
            <p:cNvPr id="1437" name="Google Shape;1437;p29"/>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8" name="Google Shape;1438;p29"/>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9" name="Google Shape;1439;p29"/>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0" name="Google Shape;1440;p29"/>
          <p:cNvGrpSpPr/>
          <p:nvPr/>
        </p:nvGrpSpPr>
        <p:grpSpPr>
          <a:xfrm rot="-10796165">
            <a:off x="-1086441" y="287647"/>
            <a:ext cx="1977578" cy="681405"/>
            <a:chOff x="7341938" y="3315545"/>
            <a:chExt cx="2205886" cy="570055"/>
          </a:xfrm>
        </p:grpSpPr>
        <p:sp>
          <p:nvSpPr>
            <p:cNvPr id="1441" name="Google Shape;1441;p29"/>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2" name="Google Shape;1442;p29"/>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3" name="Google Shape;1443;p29"/>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4" name="Google Shape;1444;p29"/>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5" name="Google Shape;1445;p29"/>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6" name="Google Shape;1446;p29"/>
          <p:cNvGrpSpPr/>
          <p:nvPr/>
        </p:nvGrpSpPr>
        <p:grpSpPr>
          <a:xfrm rot="-10796165">
            <a:off x="-522555" y="2062922"/>
            <a:ext cx="1842350" cy="639421"/>
            <a:chOff x="7492775" y="1865413"/>
            <a:chExt cx="2055046" cy="534931"/>
          </a:xfrm>
        </p:grpSpPr>
        <p:sp>
          <p:nvSpPr>
            <p:cNvPr id="1447" name="Google Shape;1447;p29"/>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8" name="Google Shape;1448;p29"/>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9" name="Google Shape;1449;p29"/>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50" name="Google Shape;1450;p29"/>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51" name="Google Shape;1451;p29"/>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52" name="Google Shape;1452;p29"/>
          <p:cNvSpPr txBox="1">
            <a:spLocks noGrp="1"/>
          </p:cNvSpPr>
          <p:nvPr>
            <p:ph type="ctrTitle"/>
          </p:nvPr>
        </p:nvSpPr>
        <p:spPr>
          <a:xfrm>
            <a:off x="1517250" y="979900"/>
            <a:ext cx="6109500" cy="8484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Tree>
    <p:extLst>
      <p:ext uri="{BB962C8B-B14F-4D97-AF65-F5344CB8AC3E}">
        <p14:creationId xmlns:p14="http://schemas.microsoft.com/office/powerpoint/2010/main" val="121476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734"/>
        <p:cNvGrpSpPr/>
        <p:nvPr/>
      </p:nvGrpSpPr>
      <p:grpSpPr>
        <a:xfrm>
          <a:off x="0" y="0"/>
          <a:ext cx="0" cy="0"/>
          <a:chOff x="0" y="0"/>
          <a:chExt cx="0" cy="0"/>
        </a:xfrm>
      </p:grpSpPr>
      <p:sp>
        <p:nvSpPr>
          <p:cNvPr id="1735" name="Google Shape;1735;p34"/>
          <p:cNvSpPr txBox="1">
            <a:spLocks noGrp="1"/>
          </p:cNvSpPr>
          <p:nvPr>
            <p:ph type="ctrTitle"/>
          </p:nvPr>
        </p:nvSpPr>
        <p:spPr>
          <a:xfrm>
            <a:off x="1530450" y="1407935"/>
            <a:ext cx="6083100" cy="8484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4600"/>
              <a:buNone/>
              <a:defRPr sz="4600"/>
            </a:lvl1pPr>
            <a:lvl2pPr lvl="1" algn="ctr" rtl="0">
              <a:spcBef>
                <a:spcPts val="0"/>
              </a:spcBef>
              <a:spcAft>
                <a:spcPts val="0"/>
              </a:spcAft>
              <a:buSzPts val="4600"/>
              <a:buNone/>
              <a:defRPr sz="4600"/>
            </a:lvl2pPr>
            <a:lvl3pPr lvl="2" algn="ctr" rtl="0">
              <a:spcBef>
                <a:spcPts val="0"/>
              </a:spcBef>
              <a:spcAft>
                <a:spcPts val="0"/>
              </a:spcAft>
              <a:buSzPts val="4600"/>
              <a:buNone/>
              <a:defRPr sz="4600"/>
            </a:lvl3pPr>
            <a:lvl4pPr lvl="3" algn="ctr" rtl="0">
              <a:spcBef>
                <a:spcPts val="0"/>
              </a:spcBef>
              <a:spcAft>
                <a:spcPts val="0"/>
              </a:spcAft>
              <a:buSzPts val="4600"/>
              <a:buNone/>
              <a:defRPr sz="4600"/>
            </a:lvl4pPr>
            <a:lvl5pPr lvl="4" algn="ctr" rtl="0">
              <a:spcBef>
                <a:spcPts val="0"/>
              </a:spcBef>
              <a:spcAft>
                <a:spcPts val="0"/>
              </a:spcAft>
              <a:buSzPts val="4600"/>
              <a:buNone/>
              <a:defRPr sz="4600"/>
            </a:lvl5pPr>
            <a:lvl6pPr lvl="5" algn="ctr" rtl="0">
              <a:spcBef>
                <a:spcPts val="0"/>
              </a:spcBef>
              <a:spcAft>
                <a:spcPts val="0"/>
              </a:spcAft>
              <a:buSzPts val="4600"/>
              <a:buNone/>
              <a:defRPr sz="4600"/>
            </a:lvl6pPr>
            <a:lvl7pPr lvl="6" algn="ctr" rtl="0">
              <a:spcBef>
                <a:spcPts val="0"/>
              </a:spcBef>
              <a:spcAft>
                <a:spcPts val="0"/>
              </a:spcAft>
              <a:buSzPts val="4600"/>
              <a:buNone/>
              <a:defRPr sz="4600"/>
            </a:lvl7pPr>
            <a:lvl8pPr lvl="7" algn="ctr" rtl="0">
              <a:spcBef>
                <a:spcPts val="0"/>
              </a:spcBef>
              <a:spcAft>
                <a:spcPts val="0"/>
              </a:spcAft>
              <a:buSzPts val="4600"/>
              <a:buNone/>
              <a:defRPr sz="4600"/>
            </a:lvl8pPr>
            <a:lvl9pPr lvl="8" algn="ctr" rtl="0">
              <a:spcBef>
                <a:spcPts val="0"/>
              </a:spcBef>
              <a:spcAft>
                <a:spcPts val="0"/>
              </a:spcAft>
              <a:buSzPts val="4600"/>
              <a:buNone/>
              <a:defRPr sz="4600"/>
            </a:lvl9pPr>
          </a:lstStyle>
          <a:p>
            <a:endParaRPr/>
          </a:p>
        </p:txBody>
      </p:sp>
      <p:sp>
        <p:nvSpPr>
          <p:cNvPr id="1736" name="Google Shape;1736;p34"/>
          <p:cNvSpPr txBox="1">
            <a:spLocks noGrp="1"/>
          </p:cNvSpPr>
          <p:nvPr>
            <p:ph type="body" idx="1"/>
          </p:nvPr>
        </p:nvSpPr>
        <p:spPr>
          <a:xfrm>
            <a:off x="2411100" y="2235732"/>
            <a:ext cx="4321800" cy="2270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Didact Gothic"/>
              <a:buChar char="●"/>
              <a:defRPr>
                <a:latin typeface="Didact Gothic"/>
                <a:ea typeface="Didact Gothic"/>
                <a:cs typeface="Didact Gothic"/>
                <a:sym typeface="Didact Gothic"/>
              </a:defRPr>
            </a:lvl1pPr>
            <a:lvl2pPr marL="914400" lvl="1" indent="-317500" rtl="0">
              <a:spcBef>
                <a:spcPts val="1600"/>
              </a:spcBef>
              <a:spcAft>
                <a:spcPts val="0"/>
              </a:spcAft>
              <a:buSzPts val="1400"/>
              <a:buFont typeface="Didact Gothic"/>
              <a:buChar char="○"/>
              <a:defRPr>
                <a:latin typeface="Didact Gothic"/>
                <a:ea typeface="Didact Gothic"/>
                <a:cs typeface="Didact Gothic"/>
                <a:sym typeface="Didact Gothic"/>
              </a:defRPr>
            </a:lvl2pPr>
            <a:lvl3pPr marL="1371600" lvl="2" indent="-317500" rtl="0">
              <a:spcBef>
                <a:spcPts val="1600"/>
              </a:spcBef>
              <a:spcAft>
                <a:spcPts val="0"/>
              </a:spcAft>
              <a:buSzPts val="1400"/>
              <a:buFont typeface="Didact Gothic"/>
              <a:buChar char="■"/>
              <a:defRPr>
                <a:latin typeface="Didact Gothic"/>
                <a:ea typeface="Didact Gothic"/>
                <a:cs typeface="Didact Gothic"/>
                <a:sym typeface="Didact Gothic"/>
              </a:defRPr>
            </a:lvl3pPr>
            <a:lvl4pPr marL="1828800" lvl="3" indent="-317500" rtl="0">
              <a:spcBef>
                <a:spcPts val="1600"/>
              </a:spcBef>
              <a:spcAft>
                <a:spcPts val="0"/>
              </a:spcAft>
              <a:buSzPts val="1400"/>
              <a:buFont typeface="Didact Gothic"/>
              <a:buChar char="●"/>
              <a:defRPr>
                <a:latin typeface="Didact Gothic"/>
                <a:ea typeface="Didact Gothic"/>
                <a:cs typeface="Didact Gothic"/>
                <a:sym typeface="Didact Gothic"/>
              </a:defRPr>
            </a:lvl4pPr>
            <a:lvl5pPr marL="2286000" lvl="4" indent="-317500" rtl="0">
              <a:spcBef>
                <a:spcPts val="1600"/>
              </a:spcBef>
              <a:spcAft>
                <a:spcPts val="0"/>
              </a:spcAft>
              <a:buSzPts val="1400"/>
              <a:buFont typeface="Didact Gothic"/>
              <a:buChar char="○"/>
              <a:defRPr>
                <a:latin typeface="Didact Gothic"/>
                <a:ea typeface="Didact Gothic"/>
                <a:cs typeface="Didact Gothic"/>
                <a:sym typeface="Didact Gothic"/>
              </a:defRPr>
            </a:lvl5pPr>
            <a:lvl6pPr marL="2743200" lvl="5" indent="-317500" rtl="0">
              <a:spcBef>
                <a:spcPts val="1600"/>
              </a:spcBef>
              <a:spcAft>
                <a:spcPts val="0"/>
              </a:spcAft>
              <a:buSzPts val="1400"/>
              <a:buFont typeface="Didact Gothic"/>
              <a:buChar char="■"/>
              <a:defRPr>
                <a:latin typeface="Didact Gothic"/>
                <a:ea typeface="Didact Gothic"/>
                <a:cs typeface="Didact Gothic"/>
                <a:sym typeface="Didact Gothic"/>
              </a:defRPr>
            </a:lvl6pPr>
            <a:lvl7pPr marL="3200400" lvl="6" indent="-317500" rtl="0">
              <a:spcBef>
                <a:spcPts val="1600"/>
              </a:spcBef>
              <a:spcAft>
                <a:spcPts val="0"/>
              </a:spcAft>
              <a:buSzPts val="1400"/>
              <a:buFont typeface="Didact Gothic"/>
              <a:buChar char="●"/>
              <a:defRPr>
                <a:latin typeface="Didact Gothic"/>
                <a:ea typeface="Didact Gothic"/>
                <a:cs typeface="Didact Gothic"/>
                <a:sym typeface="Didact Gothic"/>
              </a:defRPr>
            </a:lvl7pPr>
            <a:lvl8pPr marL="3657600" lvl="7" indent="-317500" rtl="0">
              <a:spcBef>
                <a:spcPts val="1600"/>
              </a:spcBef>
              <a:spcAft>
                <a:spcPts val="0"/>
              </a:spcAft>
              <a:buSzPts val="1400"/>
              <a:buFont typeface="Didact Gothic"/>
              <a:buChar char="○"/>
              <a:defRPr>
                <a:latin typeface="Didact Gothic"/>
                <a:ea typeface="Didact Gothic"/>
                <a:cs typeface="Didact Gothic"/>
                <a:sym typeface="Didact Gothic"/>
              </a:defRPr>
            </a:lvl8pPr>
            <a:lvl9pPr marL="4114800" lvl="8" indent="-317500" rtl="0">
              <a:spcBef>
                <a:spcPts val="1600"/>
              </a:spcBef>
              <a:spcAft>
                <a:spcPts val="1600"/>
              </a:spcAft>
              <a:buSzPts val="1400"/>
              <a:buFont typeface="Didact Gothic"/>
              <a:buChar char="■"/>
              <a:defRPr>
                <a:latin typeface="Didact Gothic"/>
                <a:ea typeface="Didact Gothic"/>
                <a:cs typeface="Didact Gothic"/>
                <a:sym typeface="Didact Gothic"/>
              </a:defRPr>
            </a:lvl9pPr>
          </a:lstStyle>
          <a:p>
            <a:endParaRPr/>
          </a:p>
        </p:txBody>
      </p:sp>
      <p:sp>
        <p:nvSpPr>
          <p:cNvPr id="1737" name="Google Shape;1737;p34"/>
          <p:cNvSpPr txBox="1"/>
          <p:nvPr/>
        </p:nvSpPr>
        <p:spPr>
          <a:xfrm>
            <a:off x="3048900" y="4374284"/>
            <a:ext cx="3046200" cy="889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300"/>
              </a:spcBef>
              <a:spcAft>
                <a:spcPts val="0"/>
              </a:spcAft>
              <a:buNone/>
            </a:pPr>
            <a:r>
              <a:rPr lang="en" sz="1000">
                <a:solidFill>
                  <a:schemeClr val="dk1"/>
                </a:solidFill>
                <a:latin typeface="Didact Gothic"/>
                <a:ea typeface="Didact Gothic"/>
                <a:cs typeface="Didact Gothic"/>
                <a:sym typeface="Didact Gothic"/>
              </a:rPr>
              <a:t>CREDITS: This presentation template was created by </a:t>
            </a:r>
            <a:r>
              <a:rPr lang="en" sz="1000">
                <a:solidFill>
                  <a:schemeClr val="dk1"/>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val="tx"/>
                    </a:ext>
                  </a:extLst>
                </a:hlinkClick>
              </a:rPr>
              <a:t>Slidesgo</a:t>
            </a:r>
            <a:r>
              <a:rPr lang="en" sz="1000">
                <a:solidFill>
                  <a:schemeClr val="dk1"/>
                </a:solidFill>
                <a:latin typeface="Didact Gothic"/>
                <a:ea typeface="Didact Gothic"/>
                <a:cs typeface="Didact Gothic"/>
                <a:sym typeface="Didact Gothic"/>
              </a:rPr>
              <a:t>, including icons by </a:t>
            </a:r>
            <a:r>
              <a:rPr lang="en" sz="1000">
                <a:solidFill>
                  <a:schemeClr val="dk1"/>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val="tx"/>
                    </a:ext>
                  </a:extLst>
                </a:hlinkClick>
              </a:rPr>
              <a:t>Flaticon</a:t>
            </a:r>
            <a:r>
              <a:rPr lang="en" sz="1000">
                <a:solidFill>
                  <a:schemeClr val="dk1"/>
                </a:solidFill>
                <a:latin typeface="Didact Gothic"/>
                <a:ea typeface="Didact Gothic"/>
                <a:cs typeface="Didact Gothic"/>
                <a:sym typeface="Didact Gothic"/>
              </a:rPr>
              <a:t>, and infographics &amp; images by </a:t>
            </a:r>
            <a:r>
              <a:rPr lang="en" sz="1000">
                <a:solidFill>
                  <a:schemeClr val="dk1"/>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val="tx"/>
                    </a:ext>
                  </a:extLst>
                </a:hlinkClick>
              </a:rPr>
              <a:t>Freepik</a:t>
            </a:r>
            <a:r>
              <a:rPr lang="en" sz="1000">
                <a:solidFill>
                  <a:schemeClr val="dk1"/>
                </a:solidFill>
                <a:latin typeface="Didact Gothic"/>
                <a:ea typeface="Didact Gothic"/>
                <a:cs typeface="Didact Gothic"/>
                <a:sym typeface="Didact Gothic"/>
              </a:rPr>
              <a:t>. </a:t>
            </a:r>
            <a:endParaRPr sz="1000">
              <a:solidFill>
                <a:schemeClr val="dk1"/>
              </a:solidFill>
              <a:latin typeface="Didact Gothic"/>
              <a:ea typeface="Didact Gothic"/>
              <a:cs typeface="Didact Gothic"/>
              <a:sym typeface="Didact Gothic"/>
            </a:endParaRPr>
          </a:p>
          <a:p>
            <a:pPr marL="0" lvl="0" indent="0" algn="ctr" rtl="0">
              <a:lnSpc>
                <a:spcPct val="115000"/>
              </a:lnSpc>
              <a:spcBef>
                <a:spcPts val="300"/>
              </a:spcBef>
              <a:spcAft>
                <a:spcPts val="0"/>
              </a:spcAft>
              <a:buNone/>
            </a:pPr>
            <a:endParaRPr sz="1100">
              <a:solidFill>
                <a:schemeClr val="dk1"/>
              </a:solidFill>
              <a:latin typeface="Didact Gothic"/>
              <a:ea typeface="Didact Gothic"/>
              <a:cs typeface="Didact Gothic"/>
              <a:sym typeface="Didact Gothic"/>
            </a:endParaRPr>
          </a:p>
          <a:p>
            <a:pPr marL="0" lvl="0" indent="0" algn="ctr" rtl="0">
              <a:spcBef>
                <a:spcPts val="0"/>
              </a:spcBef>
              <a:spcAft>
                <a:spcPts val="0"/>
              </a:spcAft>
              <a:buNone/>
            </a:pPr>
            <a:endParaRPr sz="1100">
              <a:solidFill>
                <a:schemeClr val="dk1"/>
              </a:solidFill>
              <a:latin typeface="Didact Gothic"/>
              <a:ea typeface="Didact Gothic"/>
              <a:cs typeface="Didact Gothic"/>
              <a:sym typeface="Didact Gothic"/>
            </a:endParaRPr>
          </a:p>
        </p:txBody>
      </p:sp>
      <p:grpSp>
        <p:nvGrpSpPr>
          <p:cNvPr id="1738" name="Google Shape;1738;p34"/>
          <p:cNvGrpSpPr/>
          <p:nvPr/>
        </p:nvGrpSpPr>
        <p:grpSpPr>
          <a:xfrm rot="-10796165">
            <a:off x="-999055" y="5686155"/>
            <a:ext cx="1842350" cy="639421"/>
            <a:chOff x="7492775" y="1865413"/>
            <a:chExt cx="2055046" cy="534931"/>
          </a:xfrm>
        </p:grpSpPr>
        <p:sp>
          <p:nvSpPr>
            <p:cNvPr id="1739" name="Google Shape;1739;p3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0" name="Google Shape;1740;p3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1" name="Google Shape;1741;p3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2" name="Google Shape;1742;p3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3" name="Google Shape;1743;p3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744" name="Google Shape;1744;p34"/>
          <p:cNvGrpSpPr/>
          <p:nvPr/>
        </p:nvGrpSpPr>
        <p:grpSpPr>
          <a:xfrm rot="-10796165">
            <a:off x="-978205" y="4974755"/>
            <a:ext cx="1842350" cy="639421"/>
            <a:chOff x="7492775" y="1865413"/>
            <a:chExt cx="2055046" cy="534931"/>
          </a:xfrm>
        </p:grpSpPr>
        <p:sp>
          <p:nvSpPr>
            <p:cNvPr id="1745" name="Google Shape;1745;p3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6" name="Google Shape;1746;p3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7" name="Google Shape;1747;p3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8" name="Google Shape;1748;p3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9" name="Google Shape;1749;p3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750" name="Google Shape;1750;p34"/>
          <p:cNvGrpSpPr/>
          <p:nvPr/>
        </p:nvGrpSpPr>
        <p:grpSpPr>
          <a:xfrm rot="-10796165">
            <a:off x="-1020962" y="1195326"/>
            <a:ext cx="1863682" cy="641177"/>
            <a:chOff x="7622176" y="2589750"/>
            <a:chExt cx="2078841" cy="536400"/>
          </a:xfrm>
        </p:grpSpPr>
        <p:sp>
          <p:nvSpPr>
            <p:cNvPr id="1751" name="Google Shape;1751;p34"/>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2" name="Google Shape;1752;p34"/>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3" name="Google Shape;1753;p34"/>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754" name="Google Shape;1754;p34"/>
          <p:cNvGrpSpPr/>
          <p:nvPr/>
        </p:nvGrpSpPr>
        <p:grpSpPr>
          <a:xfrm rot="-10796165">
            <a:off x="-1086441" y="287647"/>
            <a:ext cx="1977578" cy="681405"/>
            <a:chOff x="7341938" y="3315545"/>
            <a:chExt cx="2205886" cy="570055"/>
          </a:xfrm>
        </p:grpSpPr>
        <p:sp>
          <p:nvSpPr>
            <p:cNvPr id="1755" name="Google Shape;1755;p34"/>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6" name="Google Shape;1756;p34"/>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7" name="Google Shape;1757;p34"/>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8" name="Google Shape;1758;p34"/>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9" name="Google Shape;1759;p34"/>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760" name="Google Shape;1760;p34"/>
          <p:cNvGrpSpPr/>
          <p:nvPr/>
        </p:nvGrpSpPr>
        <p:grpSpPr>
          <a:xfrm rot="-10796165">
            <a:off x="-979755" y="2062922"/>
            <a:ext cx="1842350" cy="639421"/>
            <a:chOff x="7492775" y="1865413"/>
            <a:chExt cx="2055046" cy="534931"/>
          </a:xfrm>
        </p:grpSpPr>
        <p:sp>
          <p:nvSpPr>
            <p:cNvPr id="1761" name="Google Shape;1761;p3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2" name="Google Shape;1762;p3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3" name="Google Shape;1763;p3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4" name="Google Shape;1764;p3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5" name="Google Shape;1765;p3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766" name="Google Shape;1766;p34"/>
          <p:cNvGrpSpPr/>
          <p:nvPr/>
        </p:nvGrpSpPr>
        <p:grpSpPr>
          <a:xfrm>
            <a:off x="7363689" y="184569"/>
            <a:ext cx="1956019" cy="1924936"/>
            <a:chOff x="7211282" y="106518"/>
            <a:chExt cx="2205705" cy="1627990"/>
          </a:xfrm>
        </p:grpSpPr>
        <p:sp>
          <p:nvSpPr>
            <p:cNvPr id="1767" name="Google Shape;1767;p34"/>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8" name="Google Shape;1768;p34"/>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9" name="Google Shape;1769;p34"/>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0" name="Google Shape;1770;p34"/>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1" name="Google Shape;1771;p34"/>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772" name="Google Shape;1772;p34"/>
            <p:cNvGrpSpPr/>
            <p:nvPr/>
          </p:nvGrpSpPr>
          <p:grpSpPr>
            <a:xfrm>
              <a:off x="7211282" y="106518"/>
              <a:ext cx="462826" cy="437708"/>
              <a:chOff x="8417757" y="225106"/>
              <a:chExt cx="462826" cy="437708"/>
            </a:xfrm>
          </p:grpSpPr>
          <p:sp>
            <p:nvSpPr>
              <p:cNvPr id="1773" name="Google Shape;1773;p34"/>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4" name="Google Shape;1774;p34"/>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5" name="Google Shape;1775;p34"/>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6" name="Google Shape;1776;p34"/>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7" name="Google Shape;1777;p34"/>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spTree>
    <p:extLst>
      <p:ext uri="{BB962C8B-B14F-4D97-AF65-F5344CB8AC3E}">
        <p14:creationId xmlns:p14="http://schemas.microsoft.com/office/powerpoint/2010/main" val="34968439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325773" y="6117336"/>
            <a:ext cx="857473" cy="365125"/>
          </a:xfrm>
        </p:spPr>
        <p:txBody>
          <a:bodyPr/>
          <a:lstStyle/>
          <a:p>
            <a:fld id="{EC2CD7C7-1E02-4C15-9FD7-0EF0270AFBE5}" type="datetimeFigureOut">
              <a:rPr lang="en-GB" smtClean="0"/>
              <a:t>03/09/2026</a:t>
            </a:fld>
            <a:endParaRPr lang="en-GB"/>
          </a:p>
        </p:txBody>
      </p:sp>
      <p:sp>
        <p:nvSpPr>
          <p:cNvPr id="5" name="Footer Placeholder 4"/>
          <p:cNvSpPr>
            <a:spLocks noGrp="1"/>
          </p:cNvSpPr>
          <p:nvPr>
            <p:ph type="ftr" sz="quarter" idx="11"/>
          </p:nvPr>
        </p:nvSpPr>
        <p:spPr>
          <a:xfrm>
            <a:off x="3623733" y="6117336"/>
            <a:ext cx="3609438" cy="365125"/>
          </a:xfrm>
        </p:spPr>
        <p:txBody>
          <a:bodyPr/>
          <a:lstStyle/>
          <a:p>
            <a:endParaRPr lang="en-GB"/>
          </a:p>
        </p:txBody>
      </p:sp>
      <p:sp>
        <p:nvSpPr>
          <p:cNvPr id="6" name="Slide Number Placeholder 5"/>
          <p:cNvSpPr>
            <a:spLocks noGrp="1"/>
          </p:cNvSpPr>
          <p:nvPr>
            <p:ph type="sldNum" sz="quarter" idx="12"/>
          </p:nvPr>
        </p:nvSpPr>
        <p:spPr>
          <a:xfrm>
            <a:off x="8275320" y="6117336"/>
            <a:ext cx="411480" cy="365125"/>
          </a:xfrm>
        </p:spPr>
        <p:txBody>
          <a:bodyPr/>
          <a:lstStyle/>
          <a:p>
            <a:fld id="{6DF4B0E6-71E0-41A1-91BA-219FC3335709}" type="slidenum">
              <a:rPr lang="en-GB" smtClean="0"/>
              <a:t>‹#›</a:t>
            </a:fld>
            <a:endParaRPr lang="en-GB"/>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36566271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p>
        </p:txBody>
      </p:sp>
      <p:sp>
        <p:nvSpPr>
          <p:cNvPr id="3" name="Content Placeholder 2"/>
          <p:cNvSpPr>
            <a:spLocks noGrp="1"/>
          </p:cNvSpPr>
          <p:nvPr>
            <p:ph idx="1"/>
          </p:nvPr>
        </p:nvSpPr>
        <p:spPr>
          <a:xfrm>
            <a:off x="982133" y="2667000"/>
            <a:ext cx="7704667" cy="333281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44329" y="6108173"/>
            <a:ext cx="857473" cy="365125"/>
          </a:xfrm>
        </p:spPr>
        <p:txBody>
          <a:bodyPr/>
          <a:lstStyle/>
          <a:p>
            <a:fld id="{EC2CD7C7-1E02-4C15-9FD7-0EF0270AFBE5}" type="datetimeFigureOut">
              <a:rPr lang="en-GB" smtClean="0"/>
              <a:t>03/09/2026</a:t>
            </a:fld>
            <a:endParaRPr lang="en-GB"/>
          </a:p>
        </p:txBody>
      </p:sp>
      <p:sp>
        <p:nvSpPr>
          <p:cNvPr id="5" name="Footer Placeholder 4"/>
          <p:cNvSpPr>
            <a:spLocks noGrp="1"/>
          </p:cNvSpPr>
          <p:nvPr>
            <p:ph type="ftr" sz="quarter" idx="11"/>
          </p:nvPr>
        </p:nvSpPr>
        <p:spPr>
          <a:xfrm>
            <a:off x="1972647" y="6108173"/>
            <a:ext cx="5314517" cy="365125"/>
          </a:xfrm>
        </p:spPr>
        <p:txBody>
          <a:bodyPr/>
          <a:lstStyle/>
          <a:p>
            <a:endParaRPr lang="en-GB"/>
          </a:p>
        </p:txBody>
      </p:sp>
      <p:sp>
        <p:nvSpPr>
          <p:cNvPr id="6" name="Slide Number Placeholder 5"/>
          <p:cNvSpPr>
            <a:spLocks noGrp="1"/>
          </p:cNvSpPr>
          <p:nvPr>
            <p:ph type="sldNum" sz="quarter" idx="12"/>
          </p:nvPr>
        </p:nvSpPr>
        <p:spPr>
          <a:xfrm>
            <a:off x="8258967" y="6108173"/>
            <a:ext cx="427833" cy="365125"/>
          </a:xfrm>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29008003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2CD7C7-1E02-4C15-9FD7-0EF0270AFBE5}"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8273317" y="6116070"/>
            <a:ext cx="413483" cy="365125"/>
          </a:xfrm>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1254352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2CD7C7-1E02-4C15-9FD7-0EF0270AFBE5}"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10236912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2CD7C7-1E02-4C15-9FD7-0EF0270AFBE5}" type="datetimeFigureOut">
              <a:rPr lang="en-GB" smtClean="0"/>
              <a:t>03/09/2026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6825785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2CD7C7-1E02-4C15-9FD7-0EF0270AFBE5}" type="datetimeFigureOut">
              <a:rPr lang="en-GB" smtClean="0"/>
              <a:t>03/09/2026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19044736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2CD7C7-1E02-4C15-9FD7-0EF0270AFBE5}" type="datetimeFigureOut">
              <a:rPr lang="en-GB" smtClean="0"/>
              <a:t>03/09/2026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4014036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CBE4A8-0271-46BB-A481-F5262E8740BE}"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18666650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C2CD7C7-1E02-4C15-9FD7-0EF0270AFBE5}"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1578775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C2CD7C7-1E02-4C15-9FD7-0EF0270AFBE5}"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11221918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C2CD7C7-1E02-4C15-9FD7-0EF0270AFBE5}"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28534350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2CD7C7-1E02-4C15-9FD7-0EF0270AFBE5}"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12571691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2CD7C7-1E02-4C15-9FD7-0EF0270AFBE5}"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5615158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2CD7C7-1E02-4C15-9FD7-0EF0270AFBE5}"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10138356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2CD7C7-1E02-4C15-9FD7-0EF0270AFBE5}"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15516983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2CD7C7-1E02-4C15-9FD7-0EF0270AFBE5}"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36039998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2CD7C7-1E02-4C15-9FD7-0EF0270AFBE5}"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23237444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2CD7C7-1E02-4C15-9FD7-0EF0270AFBE5}"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4B0E6-71E0-41A1-91BA-219FC3335709}" type="slidenum">
              <a:rPr lang="en-GB" smtClean="0"/>
              <a:t>‹#›</a:t>
            </a:fld>
            <a:endParaRPr lang="en-GB"/>
          </a:p>
        </p:txBody>
      </p:sp>
    </p:spTree>
    <p:extLst>
      <p:ext uri="{BB962C8B-B14F-4D97-AF65-F5344CB8AC3E}">
        <p14:creationId xmlns:p14="http://schemas.microsoft.com/office/powerpoint/2010/main" val="1112090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ACBE4A8-0271-46BB-A481-F5262E8740BE}"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14185494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13335" y="802299"/>
            <a:ext cx="6477805" cy="2541431"/>
          </a:xfrm>
        </p:spPr>
        <p:txBody>
          <a:bodyPr bIns="0" anchor="b">
            <a:normAutofit/>
          </a:bodyPr>
          <a:lstStyle>
            <a:lvl1pPr algn="l">
              <a:defRPr sz="4950"/>
            </a:lvl1pPr>
          </a:lstStyle>
          <a:p>
            <a:r>
              <a:rPr lang="en-US"/>
              <a:t>Click to edit Master title style</a:t>
            </a:r>
          </a:p>
        </p:txBody>
      </p:sp>
      <p:sp>
        <p:nvSpPr>
          <p:cNvPr id="3" name="Subtitle 2"/>
          <p:cNvSpPr>
            <a:spLocks noGrp="1"/>
          </p:cNvSpPr>
          <p:nvPr>
            <p:ph type="subTitle" idx="1"/>
          </p:nvPr>
        </p:nvSpPr>
        <p:spPr>
          <a:xfrm>
            <a:off x="1813335" y="3531205"/>
            <a:ext cx="6477804" cy="977621"/>
          </a:xfrm>
        </p:spPr>
        <p:txBody>
          <a:bodyPr tIns="91440" bIns="91440">
            <a:normAutofit/>
          </a:bodyPr>
          <a:lstStyle>
            <a:lvl1pPr marL="0" indent="0" algn="l">
              <a:buNone/>
              <a:defRPr sz="1350" b="0" cap="all" baseline="0">
                <a:solidFill>
                  <a:schemeClr val="tx1"/>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759D7F49-4E7F-48EE-9D18-1BE6D34121FD}" type="datetimeFigureOut">
              <a:rPr lang="en-GB" smtClean="0"/>
              <a:t>03/09/2026</a:t>
            </a:fld>
            <a:endParaRPr lang="en-GB"/>
          </a:p>
        </p:txBody>
      </p:sp>
      <p:sp>
        <p:nvSpPr>
          <p:cNvPr id="5" name="Footer Placeholder 4"/>
          <p:cNvSpPr>
            <a:spLocks noGrp="1"/>
          </p:cNvSpPr>
          <p:nvPr>
            <p:ph type="ftr" sz="quarter" idx="11"/>
          </p:nvPr>
        </p:nvSpPr>
        <p:spPr>
          <a:xfrm>
            <a:off x="1812376" y="329308"/>
            <a:ext cx="3730436" cy="309201"/>
          </a:xfrm>
        </p:spPr>
        <p:txBody>
          <a:bodyPr/>
          <a:lstStyle/>
          <a:p>
            <a:endParaRPr lang="en-GB"/>
          </a:p>
        </p:txBody>
      </p:sp>
      <p:sp>
        <p:nvSpPr>
          <p:cNvPr id="6" name="Slide Number Placeholder 5"/>
          <p:cNvSpPr>
            <a:spLocks noGrp="1"/>
          </p:cNvSpPr>
          <p:nvPr>
            <p:ph type="sldNum" sz="quarter" idx="12"/>
          </p:nvPr>
        </p:nvSpPr>
        <p:spPr>
          <a:xfrm>
            <a:off x="1078249" y="798973"/>
            <a:ext cx="608264" cy="503578"/>
          </a:xfrm>
        </p:spPr>
        <p:txBody>
          <a:bodyPr/>
          <a:lstStyle/>
          <a:p>
            <a:fld id="{8402F497-6CB0-45E4-AAEE-8D748F1C1B42}" type="slidenum">
              <a:rPr lang="en-GB" smtClean="0"/>
              <a:t>‹#›</a:t>
            </a:fld>
            <a:endParaRPr lang="en-GB"/>
          </a:p>
        </p:txBody>
      </p:sp>
      <p:cxnSp>
        <p:nvCxnSpPr>
          <p:cNvPr id="15" name="Straight Connector 14"/>
          <p:cNvCxnSpPr/>
          <p:nvPr/>
        </p:nvCxnSpPr>
        <p:spPr>
          <a:xfrm>
            <a:off x="1813335" y="3528542"/>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426097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D7F49-4E7F-48EE-9D18-1BE6D34121FD}"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02F497-6CB0-45E4-AAEE-8D748F1C1B42}" type="slidenum">
              <a:rPr lang="en-GB" smtClean="0"/>
              <a:t>‹#›</a:t>
            </a:fld>
            <a:endParaRPr lang="en-GB"/>
          </a:p>
        </p:txBody>
      </p:sp>
      <p:cxnSp>
        <p:nvCxnSpPr>
          <p:cNvPr id="33" name="Straight Connector 32"/>
          <p:cNvCxnSpPr/>
          <p:nvPr/>
        </p:nvCxnSpPr>
        <p:spPr>
          <a:xfrm>
            <a:off x="1090422"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090733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90679" y="1756130"/>
            <a:ext cx="6482366" cy="1887950"/>
          </a:xfrm>
        </p:spPr>
        <p:txBody>
          <a:bodyPr anchor="b">
            <a:normAutofit/>
          </a:bodyPr>
          <a:lstStyle>
            <a:lvl1pPr algn="l">
              <a:defRPr sz="2700"/>
            </a:lvl1pPr>
          </a:lstStyle>
          <a:p>
            <a:r>
              <a:rPr lang="en-US"/>
              <a:t>Click to edit Master title style</a:t>
            </a:r>
          </a:p>
        </p:txBody>
      </p:sp>
      <p:sp>
        <p:nvSpPr>
          <p:cNvPr id="3" name="Text Placeholder 2"/>
          <p:cNvSpPr>
            <a:spLocks noGrp="1"/>
          </p:cNvSpPr>
          <p:nvPr>
            <p:ph type="body" idx="1"/>
          </p:nvPr>
        </p:nvSpPr>
        <p:spPr>
          <a:xfrm>
            <a:off x="1090679" y="3806196"/>
            <a:ext cx="6472835" cy="1012929"/>
          </a:xfrm>
        </p:spPr>
        <p:txBody>
          <a:bodyPr tIns="91440">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D7F49-4E7F-48EE-9D18-1BE6D34121FD}"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02F497-6CB0-45E4-AAEE-8D748F1C1B42}" type="slidenum">
              <a:rPr lang="en-GB" smtClean="0"/>
              <a:t>‹#›</a:t>
            </a:fld>
            <a:endParaRPr lang="en-GB"/>
          </a:p>
        </p:txBody>
      </p:sp>
      <p:cxnSp>
        <p:nvCxnSpPr>
          <p:cNvPr id="15" name="Straight Connector 14"/>
          <p:cNvCxnSpPr/>
          <p:nvPr/>
        </p:nvCxnSpPr>
        <p:spPr>
          <a:xfrm>
            <a:off x="1090679" y="3804985"/>
            <a:ext cx="64728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891541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86913" y="804890"/>
            <a:ext cx="7204226" cy="1059305"/>
          </a:xfrm>
        </p:spPr>
        <p:txBody>
          <a:bodyPr/>
          <a:lstStyle/>
          <a:p>
            <a:r>
              <a:rPr lang="en-US"/>
              <a:t>Click to edit Master title style</a:t>
            </a:r>
          </a:p>
        </p:txBody>
      </p:sp>
      <p:sp>
        <p:nvSpPr>
          <p:cNvPr id="3" name="Content Placeholder 2"/>
          <p:cNvSpPr>
            <a:spLocks noGrp="1"/>
          </p:cNvSpPr>
          <p:nvPr>
            <p:ph sz="half" idx="1"/>
          </p:nvPr>
        </p:nvSpPr>
        <p:spPr>
          <a:xfrm>
            <a:off x="1085498" y="2010879"/>
            <a:ext cx="3483864"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10328" y="2017343"/>
            <a:ext cx="3483864"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D7F49-4E7F-48EE-9D18-1BE6D34121FD}"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02F497-6CB0-45E4-AAEE-8D748F1C1B42}" type="slidenum">
              <a:rPr lang="en-GB" smtClean="0"/>
              <a:t>‹#›</a:t>
            </a:fld>
            <a:endParaRPr lang="en-GB"/>
          </a:p>
        </p:txBody>
      </p:sp>
      <p:cxnSp>
        <p:nvCxnSpPr>
          <p:cNvPr id="35" name="Straight Connector 34"/>
          <p:cNvCxnSpPr/>
          <p:nvPr/>
        </p:nvCxnSpPr>
        <p:spPr>
          <a:xfrm>
            <a:off x="1090422"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739470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85394" y="804164"/>
            <a:ext cx="7205746" cy="1056319"/>
          </a:xfrm>
        </p:spPr>
        <p:txBody>
          <a:bodyPr/>
          <a:lstStyle/>
          <a:p>
            <a:r>
              <a:rPr lang="en-US"/>
              <a:t>Click to edit Master title style</a:t>
            </a:r>
          </a:p>
        </p:txBody>
      </p:sp>
      <p:sp>
        <p:nvSpPr>
          <p:cNvPr id="3" name="Text Placeholder 2"/>
          <p:cNvSpPr>
            <a:spLocks noGrp="1"/>
          </p:cNvSpPr>
          <p:nvPr>
            <p:ph type="body" idx="1"/>
          </p:nvPr>
        </p:nvSpPr>
        <p:spPr>
          <a:xfrm>
            <a:off x="1085393" y="2019550"/>
            <a:ext cx="3483864" cy="801943"/>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85393" y="2824270"/>
            <a:ext cx="3483864"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09272" y="2023004"/>
            <a:ext cx="3483864" cy="802237"/>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09272" y="2821491"/>
            <a:ext cx="3483864"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D7F49-4E7F-48EE-9D18-1BE6D34121FD}" type="datetimeFigureOut">
              <a:rPr lang="en-GB" smtClean="0"/>
              <a:t>03/09/2026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02F497-6CB0-45E4-AAEE-8D748F1C1B42}" type="slidenum">
              <a:rPr lang="en-GB" smtClean="0"/>
              <a:t>‹#›</a:t>
            </a:fld>
            <a:endParaRPr lang="en-GB"/>
          </a:p>
        </p:txBody>
      </p:sp>
      <p:cxnSp>
        <p:nvCxnSpPr>
          <p:cNvPr id="29" name="Straight Connector 28"/>
          <p:cNvCxnSpPr/>
          <p:nvPr/>
        </p:nvCxnSpPr>
        <p:spPr>
          <a:xfrm>
            <a:off x="1090422"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283581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D7F49-4E7F-48EE-9D18-1BE6D34121FD}" type="datetimeFigureOut">
              <a:rPr lang="en-GB" smtClean="0"/>
              <a:t>03/09/2026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02F497-6CB0-45E4-AAEE-8D748F1C1B42}" type="slidenum">
              <a:rPr lang="en-GB" smtClean="0"/>
              <a:t>‹#›</a:t>
            </a:fld>
            <a:endParaRPr lang="en-GB"/>
          </a:p>
        </p:txBody>
      </p:sp>
      <p:cxnSp>
        <p:nvCxnSpPr>
          <p:cNvPr id="25" name="Straight Connector 24"/>
          <p:cNvCxnSpPr/>
          <p:nvPr/>
        </p:nvCxnSpPr>
        <p:spPr>
          <a:xfrm>
            <a:off x="1090422"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500084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D7F49-4E7F-48EE-9D18-1BE6D34121FD}" type="datetimeFigureOut">
              <a:rPr lang="en-GB" smtClean="0"/>
              <a:t>03/09/2026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02F497-6CB0-45E4-AAEE-8D748F1C1B42}" type="slidenum">
              <a:rPr lang="en-GB" smtClean="0"/>
              <a:t>‹#›</a:t>
            </a:fld>
            <a:endParaRPr lang="en-GB"/>
          </a:p>
        </p:txBody>
      </p:sp>
    </p:spTree>
    <p:extLst>
      <p:ext uri="{BB962C8B-B14F-4D97-AF65-F5344CB8AC3E}">
        <p14:creationId xmlns:p14="http://schemas.microsoft.com/office/powerpoint/2010/main" val="19319571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3504" y="798973"/>
            <a:ext cx="2454824" cy="2247117"/>
          </a:xfrm>
        </p:spPr>
        <p:txBody>
          <a:bodyPr anchor="b">
            <a:normAutofit/>
          </a:bodyPr>
          <a:lstStyle>
            <a:lvl1pPr algn="l">
              <a:defRPr sz="1800"/>
            </a:lvl1pPr>
          </a:lstStyle>
          <a:p>
            <a:r>
              <a:rPr lang="en-US"/>
              <a:t>Click to edit Master title style</a:t>
            </a:r>
          </a:p>
        </p:txBody>
      </p:sp>
      <p:sp>
        <p:nvSpPr>
          <p:cNvPr id="3" name="Content Placeholder 2"/>
          <p:cNvSpPr>
            <a:spLocks noGrp="1"/>
          </p:cNvSpPr>
          <p:nvPr>
            <p:ph idx="1"/>
          </p:nvPr>
        </p:nvSpPr>
        <p:spPr>
          <a:xfrm>
            <a:off x="3782785" y="798974"/>
            <a:ext cx="4509353"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83504" y="3205492"/>
            <a:ext cx="2456260" cy="2248181"/>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59D7F49-4E7F-48EE-9D18-1BE6D34121FD}"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02F497-6CB0-45E4-AAEE-8D748F1C1B42}" type="slidenum">
              <a:rPr lang="en-GB" smtClean="0"/>
              <a:t>‹#›</a:t>
            </a:fld>
            <a:endParaRPr lang="en-GB"/>
          </a:p>
        </p:txBody>
      </p:sp>
      <p:cxnSp>
        <p:nvCxnSpPr>
          <p:cNvPr id="17" name="Straight Connector 16"/>
          <p:cNvCxnSpPr/>
          <p:nvPr/>
        </p:nvCxnSpPr>
        <p:spPr>
          <a:xfrm>
            <a:off x="1086210" y="3205491"/>
            <a:ext cx="245211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29008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5608041" y="482171"/>
            <a:ext cx="3055900"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088405" y="1129513"/>
            <a:ext cx="4149246" cy="1830584"/>
          </a:xfrm>
        </p:spPr>
        <p:txBody>
          <a:bodyPr anchor="b">
            <a:normAutofit/>
          </a:bodyPr>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6093292" y="1122543"/>
            <a:ext cx="209337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087747" y="3145992"/>
            <a:ext cx="4143303" cy="2003742"/>
          </a:xfrm>
        </p:spPr>
        <p:txBody>
          <a:bodyPr>
            <a:normAutofit/>
          </a:bodyPr>
          <a:lstStyle>
            <a:lvl1pPr marL="0" indent="0" algn="l">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085537" y="5469857"/>
            <a:ext cx="4145513" cy="320123"/>
          </a:xfrm>
        </p:spPr>
        <p:txBody>
          <a:bodyPr/>
          <a:lstStyle>
            <a:lvl1pPr algn="l">
              <a:defRPr/>
            </a:lvl1pPr>
          </a:lstStyle>
          <a:p>
            <a:fld id="{759D7F49-4E7F-48EE-9D18-1BE6D34121FD}" type="datetimeFigureOut">
              <a:rPr lang="en-GB" smtClean="0"/>
              <a:t>03/09/2026</a:t>
            </a:fld>
            <a:endParaRPr lang="en-GB"/>
          </a:p>
        </p:txBody>
      </p:sp>
      <p:sp>
        <p:nvSpPr>
          <p:cNvPr id="6" name="Footer Placeholder 5"/>
          <p:cNvSpPr>
            <a:spLocks noGrp="1"/>
          </p:cNvSpPr>
          <p:nvPr>
            <p:ph type="ftr" sz="quarter" idx="11"/>
          </p:nvPr>
        </p:nvSpPr>
        <p:spPr>
          <a:xfrm>
            <a:off x="1085537" y="318641"/>
            <a:ext cx="4155753" cy="320931"/>
          </a:xfrm>
        </p:spPr>
        <p:txBody>
          <a:bodyPr/>
          <a:lstStyle/>
          <a:p>
            <a:endParaRPr lang="en-GB"/>
          </a:p>
        </p:txBody>
      </p:sp>
      <p:sp>
        <p:nvSpPr>
          <p:cNvPr id="7" name="Slide Number Placeholder 6"/>
          <p:cNvSpPr>
            <a:spLocks noGrp="1"/>
          </p:cNvSpPr>
          <p:nvPr>
            <p:ph type="sldNum" sz="quarter" idx="12"/>
          </p:nvPr>
        </p:nvSpPr>
        <p:spPr/>
        <p:txBody>
          <a:bodyPr/>
          <a:lstStyle/>
          <a:p>
            <a:fld id="{8402F497-6CB0-45E4-AAEE-8D748F1C1B42}" type="slidenum">
              <a:rPr lang="en-GB" smtClean="0"/>
              <a:t>‹#›</a:t>
            </a:fld>
            <a:endParaRPr lang="en-GB"/>
          </a:p>
        </p:txBody>
      </p:sp>
      <p:cxnSp>
        <p:nvCxnSpPr>
          <p:cNvPr id="31" name="Straight Connector 30"/>
          <p:cNvCxnSpPr/>
          <p:nvPr/>
        </p:nvCxnSpPr>
        <p:spPr>
          <a:xfrm>
            <a:off x="1085537" y="3143605"/>
            <a:ext cx="414551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236931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D7F49-4E7F-48EE-9D18-1BE6D34121FD}"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02F497-6CB0-45E4-AAEE-8D748F1C1B42}" type="slidenum">
              <a:rPr lang="en-GB" smtClean="0"/>
              <a:t>‹#›</a:t>
            </a:fld>
            <a:endParaRPr lang="en-GB"/>
          </a:p>
        </p:txBody>
      </p:sp>
      <p:cxnSp>
        <p:nvCxnSpPr>
          <p:cNvPr id="26" name="Straight Connector 25"/>
          <p:cNvCxnSpPr/>
          <p:nvPr/>
        </p:nvCxnSpPr>
        <p:spPr>
          <a:xfrm>
            <a:off x="1090422"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44571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ACBE4A8-0271-46BB-A481-F5262E8740BE}" type="datetimeFigureOut">
              <a:rPr lang="en-GB" smtClean="0"/>
              <a:t>03/09/2026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39163079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9333" y="798974"/>
            <a:ext cx="1211807"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083504" y="798974"/>
            <a:ext cx="5871623"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D7F49-4E7F-48EE-9D18-1BE6D34121FD}"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02F497-6CB0-45E4-AAEE-8D748F1C1B42}" type="slidenum">
              <a:rPr lang="en-GB" smtClean="0"/>
              <a:t>‹#›</a:t>
            </a:fld>
            <a:endParaRPr lang="en-GB"/>
          </a:p>
        </p:txBody>
      </p:sp>
      <p:cxnSp>
        <p:nvCxnSpPr>
          <p:cNvPr id="15" name="Straight Connector 14"/>
          <p:cNvCxnSpPr/>
          <p:nvPr/>
        </p:nvCxnSpPr>
        <p:spPr>
          <a:xfrm>
            <a:off x="7079333"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839877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5631997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5056131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0211375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32142849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35152803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4185749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0908437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9112099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4009639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ACBE4A8-0271-46BB-A481-F5262E8740BE}" type="datetimeFigureOut">
              <a:rPr lang="en-GB" smtClean="0"/>
              <a:t>03/09/2026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41894241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5240396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703333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9691293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480444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418446249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15276845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9D0503-394C-43E2-89CA-440DFA1BF40E}" type="datetimeFigureOut">
              <a:rPr lang="en-GB" smtClean="0"/>
              <a:pPr/>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91649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BE4A8-0271-46BB-A481-F5262E8740BE}" type="datetimeFigureOut">
              <a:rPr lang="en-GB" smtClean="0"/>
              <a:t>03/09/2026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923705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CBE4A8-0271-46BB-A481-F5262E8740BE}"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143885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CBE4A8-0271-46BB-A481-F5262E8740BE}"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146177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2.jpe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theme" Target="../theme/theme5.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CBE4A8-0271-46BB-A481-F5262E8740BE}" type="datetimeFigureOut">
              <a:rPr lang="en-GB" smtClean="0"/>
              <a:t>03/09/2026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8B5A7-1CB1-483A-A618-BE38FD648369}" type="slidenum">
              <a:rPr lang="en-GB" smtClean="0"/>
              <a:t>‹#›</a:t>
            </a:fld>
            <a:endParaRPr lang="en-GB"/>
          </a:p>
        </p:txBody>
      </p:sp>
    </p:spTree>
    <p:extLst>
      <p:ext uri="{BB962C8B-B14F-4D97-AF65-F5344CB8AC3E}">
        <p14:creationId xmlns:p14="http://schemas.microsoft.com/office/powerpoint/2010/main" val="304206766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Coming Soon"/>
              <a:buNone/>
              <a:defRPr sz="2800" b="1">
                <a:solidFill>
                  <a:schemeClr val="dk1"/>
                </a:solidFill>
                <a:latin typeface="Coming Soon"/>
                <a:ea typeface="Coming Soon"/>
                <a:cs typeface="Coming Soon"/>
                <a:sym typeface="Coming Soon"/>
              </a:defRPr>
            </a:lvl1pPr>
            <a:lvl2pPr lvl="1">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2pPr>
            <a:lvl3pPr lvl="2">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3pPr>
            <a:lvl4pPr lvl="3">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4pPr>
            <a:lvl5pPr lvl="4">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5pPr>
            <a:lvl6pPr lvl="5">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6pPr>
            <a:lvl7pPr lvl="6">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7pPr>
            <a:lvl8pPr lvl="7">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8pPr>
            <a:lvl9pPr lvl="8">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Didact Gothic"/>
              <a:buChar char="●"/>
              <a:defRPr sz="1800">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68654258"/>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txBody>
            <a:bodyPr/>
            <a:lstStyle/>
            <a:p>
              <a:endParaRPr lang="en-GB"/>
            </a:p>
          </p:txBody>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txBody>
            <a:bodyPr/>
            <a:lstStyle/>
            <a:p>
              <a:endParaRPr lang="en-GB"/>
            </a:p>
          </p:txBody>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txBody>
            <a:bodyPr/>
            <a:lstStyle/>
            <a:p>
              <a:endParaRPr lang="en-GB"/>
            </a:p>
          </p:txBody>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txBody>
            <a:bodyPr/>
            <a:lstStyle/>
            <a:p>
              <a:endParaRPr lang="en-GB"/>
            </a:p>
          </p:txBody>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txBody>
            <a:bodyPr/>
            <a:lstStyle/>
            <a:p>
              <a:endParaRPr lang="en-GB"/>
            </a:p>
          </p:txBody>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txBody>
            <a:bodyPr/>
            <a:lstStyle/>
            <a:p>
              <a:endParaRPr lang="en-GB"/>
            </a:p>
          </p:txBody>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C2CD7C7-1E02-4C15-9FD7-0EF0270AFBE5}" type="datetimeFigureOut">
              <a:rPr lang="en-GB" smtClean="0"/>
              <a:t>03/09/2026</a:t>
            </a:fld>
            <a:endParaRPr lang="en-GB"/>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F4B0E6-71E0-41A1-91BA-219FC3335709}" type="slidenum">
              <a:rPr lang="en-GB" smtClean="0"/>
              <a:t>‹#›</a:t>
            </a:fld>
            <a:endParaRPr lang="en-GB"/>
          </a:p>
        </p:txBody>
      </p:sp>
    </p:spTree>
    <p:extLst>
      <p:ext uri="{BB962C8B-B14F-4D97-AF65-F5344CB8AC3E}">
        <p14:creationId xmlns:p14="http://schemas.microsoft.com/office/powerpoint/2010/main" val="16578378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7"/>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sp>
        <p:nvSpPr>
          <p:cNvPr id="2" name="Title Placeholder 1"/>
          <p:cNvSpPr>
            <a:spLocks noGrp="1"/>
          </p:cNvSpPr>
          <p:nvPr>
            <p:ph type="title"/>
          </p:nvPr>
        </p:nvSpPr>
        <p:spPr>
          <a:xfrm>
            <a:off x="1088685" y="804520"/>
            <a:ext cx="7202456"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088685" y="2015733"/>
            <a:ext cx="7202456"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665604" y="330370"/>
            <a:ext cx="2625536" cy="309201"/>
          </a:xfrm>
          <a:prstGeom prst="rect">
            <a:avLst/>
          </a:prstGeom>
        </p:spPr>
        <p:txBody>
          <a:bodyPr vert="horz" lIns="91440" tIns="45720" rIns="91440" bIns="45720" rtlCol="0" anchor="ctr"/>
          <a:lstStyle>
            <a:lvl1pPr algn="r">
              <a:defRPr sz="750">
                <a:solidFill>
                  <a:schemeClr val="tx1">
                    <a:tint val="75000"/>
                  </a:schemeClr>
                </a:solidFill>
              </a:defRPr>
            </a:lvl1pPr>
          </a:lstStyle>
          <a:p>
            <a:fld id="{759D7F49-4E7F-48EE-9D18-1BE6D34121FD}" type="datetimeFigureOut">
              <a:rPr lang="en-GB" smtClean="0"/>
              <a:t>03/09/2026</a:t>
            </a:fld>
            <a:endParaRPr lang="en-GB"/>
          </a:p>
        </p:txBody>
      </p:sp>
      <p:sp>
        <p:nvSpPr>
          <p:cNvPr id="5" name="Footer Placeholder 4"/>
          <p:cNvSpPr>
            <a:spLocks noGrp="1"/>
          </p:cNvSpPr>
          <p:nvPr>
            <p:ph type="ftr" sz="quarter" idx="3"/>
          </p:nvPr>
        </p:nvSpPr>
        <p:spPr>
          <a:xfrm>
            <a:off x="1088684" y="329308"/>
            <a:ext cx="4454127" cy="309201"/>
          </a:xfrm>
          <a:prstGeom prst="rect">
            <a:avLst/>
          </a:prstGeom>
        </p:spPr>
        <p:txBody>
          <a:bodyPr vert="horz" lIns="91440" tIns="45720" rIns="91440" bIns="45720" rtlCol="0" anchor="ctr"/>
          <a:lstStyle>
            <a:lvl1pPr algn="l">
              <a:defRPr sz="7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360046" y="798973"/>
            <a:ext cx="608264" cy="503578"/>
          </a:xfrm>
          <a:prstGeom prst="rect">
            <a:avLst/>
          </a:prstGeom>
        </p:spPr>
        <p:txBody>
          <a:bodyPr vert="horz" lIns="91440" tIns="45720" rIns="91440" bIns="45720" rtlCol="0" anchor="t"/>
          <a:lstStyle>
            <a:lvl1pPr algn="r">
              <a:defRPr sz="2100">
                <a:solidFill>
                  <a:schemeClr val="accent1"/>
                </a:solidFill>
              </a:defRPr>
            </a:lvl1pPr>
          </a:lstStyle>
          <a:p>
            <a:fld id="{8402F497-6CB0-45E4-AAEE-8D748F1C1B42}" type="slidenum">
              <a:rPr lang="en-GB" smtClean="0"/>
              <a:t>‹#›</a:t>
            </a:fld>
            <a:endParaRPr lang="en-GB"/>
          </a:p>
        </p:txBody>
      </p:sp>
      <p:cxnSp>
        <p:nvCxnSpPr>
          <p:cNvPr id="10" name="Straight Connector 9"/>
          <p:cNvCxnSpPr/>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04566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685800" rtl="0" eaLnBrk="1" latinLnBrk="0" hangingPunct="1">
        <a:lnSpc>
          <a:spcPct val="90000"/>
        </a:lnSpc>
        <a:spcBef>
          <a:spcPct val="0"/>
        </a:spcBef>
        <a:buNone/>
        <a:defRPr sz="2400" b="0" i="0" kern="1200" cap="all">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00000"/>
        <a:buFont typeface="Arial" panose="020B0604020202020204" pitchFamily="34" charset="0"/>
        <a:buChar char="•"/>
        <a:defRPr sz="150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350" kern="1200" cap="none"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050" kern="1200" cap="none"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B9D0503-394C-43E2-89CA-440DFA1BF40E}" type="datetimeFigureOut">
              <a:rPr lang="en-GB" smtClean="0"/>
              <a:pPr/>
              <a:t>03/09/2026</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1A7D589-7317-49A9-B911-C562C699BBC4}" type="slidenum">
              <a:rPr lang="en-GB" smtClean="0"/>
              <a:pPr/>
              <a:t>‹#›</a:t>
            </a:fld>
            <a:endParaRPr lang="en-GB"/>
          </a:p>
        </p:txBody>
      </p:sp>
    </p:spTree>
    <p:extLst>
      <p:ext uri="{BB962C8B-B14F-4D97-AF65-F5344CB8AC3E}">
        <p14:creationId xmlns:p14="http://schemas.microsoft.com/office/powerpoint/2010/main" val="134375755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pngall.com/welcome-png/"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8.xml"/><Relationship Id="rId1" Type="http://schemas.openxmlformats.org/officeDocument/2006/relationships/slideLayout" Target="../slideLayouts/slideLayout21.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slide" Target="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30.xml"/><Relationship Id="rId1" Type="http://schemas.openxmlformats.org/officeDocument/2006/relationships/slideLayout" Target="../slideLayouts/slideLayout2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slide" Target="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40.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2.xml"/><Relationship Id="rId1" Type="http://schemas.openxmlformats.org/officeDocument/2006/relationships/slideLayout" Target="../slideLayouts/slideLayout4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6.xml"/><Relationship Id="rId1" Type="http://schemas.openxmlformats.org/officeDocument/2006/relationships/slideLayout" Target="../slideLayouts/slideLayout4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41.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41.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0.xml"/><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43.xml"/><Relationship Id="rId1" Type="http://schemas.openxmlformats.org/officeDocument/2006/relationships/slideLayout" Target="../slideLayouts/slideLayout4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5.xml"/><Relationship Id="rId1" Type="http://schemas.openxmlformats.org/officeDocument/2006/relationships/slideLayout" Target="../slideLayouts/slideLayout4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41.xml"/><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7.xml"/><Relationship Id="rId1" Type="http://schemas.openxmlformats.org/officeDocument/2006/relationships/slideLayout" Target="../slideLayouts/slideLayout4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2.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9.xml"/><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0.xml"/><Relationship Id="rId1" Type="http://schemas.openxmlformats.org/officeDocument/2006/relationships/slideLayout" Target="../slideLayouts/slideLayout52.xml"/><Relationship Id="rId5" Type="http://schemas.openxmlformats.org/officeDocument/2006/relationships/image" Target="../media/image35.jpeg"/><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1.xml"/><Relationship Id="rId1" Type="http://schemas.openxmlformats.org/officeDocument/2006/relationships/slideLayout" Target="../slideLayouts/slideLayout52.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2.xml"/><Relationship Id="rId1" Type="http://schemas.openxmlformats.org/officeDocument/2006/relationships/slideLayout" Target="../slideLayouts/slideLayout5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3.xml"/><Relationship Id="rId1" Type="http://schemas.openxmlformats.org/officeDocument/2006/relationships/slideLayout" Target="../slideLayouts/slideLayout5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4.xml"/><Relationship Id="rId1" Type="http://schemas.openxmlformats.org/officeDocument/2006/relationships/slideLayout" Target="../slideLayouts/slideLayout52.xml"/><Relationship Id="rId4" Type="http://schemas.openxmlformats.org/officeDocument/2006/relationships/image" Target="../media/image39.png"/></Relationships>
</file>

<file path=ppt/slides/_rels/slide5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5.xml"/><Relationship Id="rId1" Type="http://schemas.openxmlformats.org/officeDocument/2006/relationships/slideLayout" Target="../slideLayouts/slideLayout29.xml"/><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7.xml"/><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8.xml"/><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9.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0.xml"/><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3.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43608" y="116631"/>
            <a:ext cx="7992887" cy="4154984"/>
          </a:xfrm>
          <a:prstGeom prst="rect">
            <a:avLst/>
          </a:prstGeom>
          <a:noFill/>
        </p:spPr>
        <p:txBody>
          <a:bodyPr wrap="square" rtlCol="0">
            <a:spAutoFit/>
          </a:bodyPr>
          <a:lstStyle/>
          <a:p>
            <a:pPr algn="ctr"/>
            <a:r>
              <a:rPr lang="en-GB" sz="8800" dirty="0">
                <a:solidFill>
                  <a:schemeClr val="bg1"/>
                </a:solidFill>
                <a:latin typeface="Impact" panose="020B0806030902050204" pitchFamily="34" charset="0"/>
              </a:rPr>
              <a:t>SENIOR  PHASE INFORMATION EVENING </a:t>
            </a: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effectLst/>
                <a:latin typeface="Impact" pitchFamily="34" charset="0"/>
                <a:cs typeface="Arial" pitchFamily="34" charset="0"/>
              </a:rPr>
              <a:t>#</a:t>
            </a:r>
            <a:r>
              <a:rPr kumimoji="0" lang="en-GB" sz="2800" b="0" i="0" u="none" strike="noStrike" cap="none" normalizeH="0" baseline="0" dirty="0" err="1">
                <a:ln>
                  <a:noFill/>
                </a:ln>
                <a:effectLst/>
                <a:latin typeface="Impact" pitchFamily="34" charset="0"/>
                <a:cs typeface="Arial" pitchFamily="34" charset="0"/>
              </a:rPr>
              <a:t>beCLEAR</a:t>
            </a:r>
            <a:endParaRPr kumimoji="0" lang="en-US" sz="3200" b="0" i="0" u="none" strike="noStrike" cap="none" normalizeH="0" baseline="0" dirty="0">
              <a:ln>
                <a:noFill/>
              </a:ln>
              <a:effectLst/>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TextBox 7">
            <a:extLst>
              <a:ext uri="{FF2B5EF4-FFF2-40B4-BE49-F238E27FC236}">
                <a16:creationId xmlns:a16="http://schemas.microsoft.com/office/drawing/2014/main" id="{13966190-4C96-4359-AB93-15BEF4268631}"/>
              </a:ext>
            </a:extLst>
          </p:cNvPr>
          <p:cNvSpPr txBox="1"/>
          <p:nvPr/>
        </p:nvSpPr>
        <p:spPr>
          <a:xfrm>
            <a:off x="807111" y="-459432"/>
            <a:ext cx="7632848" cy="1692771"/>
          </a:xfrm>
          <a:prstGeom prst="rect">
            <a:avLst/>
          </a:prstGeom>
          <a:noFill/>
        </p:spPr>
        <p:txBody>
          <a:bodyPr wrap="square" rtlCol="0">
            <a:spAutoFit/>
          </a:bodyPr>
          <a:lstStyle/>
          <a:p>
            <a:endParaRPr lang="en-GB" sz="3200" dirty="0">
              <a:solidFill>
                <a:schemeClr val="bg1"/>
              </a:solidFill>
            </a:endParaRPr>
          </a:p>
          <a:p>
            <a:endParaRPr lang="en-GB" sz="3200" dirty="0">
              <a:solidFill>
                <a:schemeClr val="bg1"/>
              </a:solidFill>
            </a:endParaRPr>
          </a:p>
          <a:p>
            <a:endParaRPr lang="en-GB" sz="2000" dirty="0">
              <a:solidFill>
                <a:schemeClr val="bg1"/>
              </a:solidFill>
            </a:endParaRPr>
          </a:p>
          <a:p>
            <a:endParaRPr lang="en-GB" sz="2000" dirty="0">
              <a:solidFill>
                <a:schemeClr val="bg1"/>
              </a:solidFill>
            </a:endParaRPr>
          </a:p>
        </p:txBody>
      </p:sp>
      <p:pic>
        <p:nvPicPr>
          <p:cNvPr id="5" name="Picture 4">
            <a:extLst>
              <a:ext uri="{FF2B5EF4-FFF2-40B4-BE49-F238E27FC236}">
                <a16:creationId xmlns:a16="http://schemas.microsoft.com/office/drawing/2014/main" id="{C00BA709-177C-486E-B845-F41A85E1263F}"/>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225" t="7678" b="20757"/>
          <a:stretch/>
        </p:blipFill>
        <p:spPr>
          <a:xfrm>
            <a:off x="1591633" y="4024274"/>
            <a:ext cx="6896835" cy="2685575"/>
          </a:xfrm>
          <a:prstGeom prst="rect">
            <a:avLst/>
          </a:prstGeom>
        </p:spPr>
      </p:pic>
    </p:spTree>
    <p:extLst>
      <p:ext uri="{BB962C8B-B14F-4D97-AF65-F5344CB8AC3E}">
        <p14:creationId xmlns:p14="http://schemas.microsoft.com/office/powerpoint/2010/main" val="169823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B2A26-607B-9A1F-1FC6-8AB10F3C5EE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AE8577D-BD2F-69D1-86E9-825BDF5E3AEB}"/>
              </a:ext>
            </a:extLst>
          </p:cNvPr>
          <p:cNvPicPr>
            <a:picLocks noChangeAspect="1"/>
          </p:cNvPicPr>
          <p:nvPr/>
        </p:nvPicPr>
        <p:blipFill>
          <a:blip r:embed="rId3"/>
          <a:stretch>
            <a:fillRect/>
          </a:stretch>
        </p:blipFill>
        <p:spPr>
          <a:xfrm>
            <a:off x="6287034" y="3851198"/>
            <a:ext cx="2667000" cy="2809875"/>
          </a:xfrm>
          <a:prstGeom prst="rect">
            <a:avLst/>
          </a:prstGeom>
        </p:spPr>
      </p:pic>
      <p:sp>
        <p:nvSpPr>
          <p:cNvPr id="6" name="TextBox 5">
            <a:extLst>
              <a:ext uri="{FF2B5EF4-FFF2-40B4-BE49-F238E27FC236}">
                <a16:creationId xmlns:a16="http://schemas.microsoft.com/office/drawing/2014/main" id="{ED04A665-10B3-C0FA-2738-CC4DA30529F7}"/>
              </a:ext>
            </a:extLst>
          </p:cNvPr>
          <p:cNvSpPr txBox="1"/>
          <p:nvPr/>
        </p:nvSpPr>
        <p:spPr>
          <a:xfrm>
            <a:off x="1187624" y="116632"/>
            <a:ext cx="7848872"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SUPPORTING YOUR CHILD</a:t>
            </a:r>
          </a:p>
          <a:p>
            <a:endParaRPr lang="en-GB" sz="4000" b="1"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14AC1150-13A1-322F-C4C3-E64C77F0259E}"/>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301CB560-7D00-75DD-DF1A-4219BA900D63}"/>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FA5B9DD4-8F66-B6D4-4D63-97EC9099DD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Content Placeholder 2">
            <a:extLst>
              <a:ext uri="{FF2B5EF4-FFF2-40B4-BE49-F238E27FC236}">
                <a16:creationId xmlns:a16="http://schemas.microsoft.com/office/drawing/2014/main" id="{41849534-DD46-D480-541F-2C642B70D14C}"/>
              </a:ext>
            </a:extLst>
          </p:cNvPr>
          <p:cNvSpPr>
            <a:spLocks noGrp="1"/>
          </p:cNvSpPr>
          <p:nvPr>
            <p:ph idx="1"/>
          </p:nvPr>
        </p:nvSpPr>
        <p:spPr>
          <a:xfrm>
            <a:off x="1187623" y="994131"/>
            <a:ext cx="8424937" cy="1369270"/>
          </a:xfrm>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sp>
        <p:nvSpPr>
          <p:cNvPr id="3" name="Content Placeholder 2">
            <a:extLst>
              <a:ext uri="{FF2B5EF4-FFF2-40B4-BE49-F238E27FC236}">
                <a16:creationId xmlns:a16="http://schemas.microsoft.com/office/drawing/2014/main" id="{AD47AD7A-60CB-E825-78C5-1058959E3EDB}"/>
              </a:ext>
            </a:extLst>
          </p:cNvPr>
          <p:cNvSpPr txBox="1">
            <a:spLocks/>
          </p:cNvSpPr>
          <p:nvPr/>
        </p:nvSpPr>
        <p:spPr>
          <a:xfrm>
            <a:off x="1270085" y="994131"/>
            <a:ext cx="7683949" cy="565711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è"/>
            </a:pPr>
            <a:r>
              <a:rPr lang="en-GB" sz="4000" dirty="0">
                <a:solidFill>
                  <a:schemeClr val="bg1"/>
                </a:solidFill>
                <a:cs typeface="Calibri" panose="020F0502020204030204"/>
              </a:rPr>
              <a:t>Study environment (space, materials and distractions)</a:t>
            </a:r>
          </a:p>
          <a:p>
            <a:pPr>
              <a:buFont typeface="Wingdings" panose="05000000000000000000" pitchFamily="2" charset="2"/>
              <a:buChar char="è"/>
            </a:pPr>
            <a:r>
              <a:rPr lang="en-GB" sz="4000" dirty="0">
                <a:solidFill>
                  <a:schemeClr val="bg1"/>
                </a:solidFill>
                <a:cs typeface="Calibri" panose="020F0502020204030204"/>
              </a:rPr>
              <a:t>Time management &amp; study planner</a:t>
            </a:r>
          </a:p>
          <a:p>
            <a:pPr>
              <a:buFont typeface="Wingdings" panose="05000000000000000000" pitchFamily="2" charset="2"/>
              <a:buChar char="è"/>
            </a:pPr>
            <a:r>
              <a:rPr lang="en-GB" sz="4000" kern="0" dirty="0">
                <a:solidFill>
                  <a:schemeClr val="bg1"/>
                </a:solidFill>
                <a:cs typeface="Calibri" panose="020F0502020204030204"/>
              </a:rPr>
              <a:t>Attendance &amp; timekeeping</a:t>
            </a:r>
          </a:p>
          <a:p>
            <a:pPr>
              <a:buFont typeface="Wingdings" panose="05000000000000000000" pitchFamily="2" charset="2"/>
              <a:buChar char="è"/>
            </a:pPr>
            <a:r>
              <a:rPr lang="en-GB" sz="4000" kern="0" dirty="0">
                <a:solidFill>
                  <a:schemeClr val="bg1"/>
                </a:solidFill>
                <a:cs typeface="Calibri" panose="020F0502020204030204"/>
              </a:rPr>
              <a:t>Hard-work and effort</a:t>
            </a:r>
          </a:p>
          <a:p>
            <a:pPr>
              <a:buFont typeface="Wingdings" panose="05000000000000000000" pitchFamily="2" charset="2"/>
              <a:buChar char="è"/>
            </a:pPr>
            <a:r>
              <a:rPr lang="en-GB" sz="4000" kern="0" dirty="0">
                <a:solidFill>
                  <a:schemeClr val="bg1"/>
                </a:solidFill>
                <a:cs typeface="Calibri" panose="020F0502020204030204"/>
              </a:rPr>
              <a:t>Prepared to learn</a:t>
            </a:r>
          </a:p>
          <a:p>
            <a:pPr>
              <a:buFont typeface="Wingdings" panose="05000000000000000000" pitchFamily="2" charset="2"/>
              <a:buChar char="è"/>
            </a:pPr>
            <a:r>
              <a:rPr lang="en-GB" sz="4000" kern="0" dirty="0">
                <a:solidFill>
                  <a:schemeClr val="bg1"/>
                </a:solidFill>
                <a:cs typeface="Calibri" panose="020F0502020204030204"/>
              </a:rPr>
              <a:t>Homework &amp; </a:t>
            </a:r>
          </a:p>
          <a:p>
            <a:pPr marL="0" indent="0">
              <a:buNone/>
            </a:pPr>
            <a:r>
              <a:rPr lang="en-GB" sz="4000" kern="0" dirty="0">
                <a:solidFill>
                  <a:schemeClr val="bg1"/>
                </a:solidFill>
                <a:cs typeface="Calibri" panose="020F0502020204030204"/>
              </a:rPr>
              <a:t>assessment deadlines</a:t>
            </a:r>
          </a:p>
          <a:p>
            <a:pPr>
              <a:buFont typeface="Wingdings" panose="05000000000000000000" pitchFamily="2" charset="2"/>
              <a:buChar char="è"/>
            </a:pPr>
            <a:r>
              <a:rPr lang="en-GB" sz="4000" kern="0" dirty="0">
                <a:solidFill>
                  <a:schemeClr val="bg1"/>
                </a:solidFill>
                <a:cs typeface="Calibri" panose="020F0502020204030204"/>
              </a:rPr>
              <a:t>Support STA’s high </a:t>
            </a:r>
          </a:p>
          <a:p>
            <a:pPr marL="0" indent="0">
              <a:buNone/>
            </a:pPr>
            <a:r>
              <a:rPr lang="en-GB" sz="4000" kern="0" dirty="0">
                <a:solidFill>
                  <a:schemeClr val="bg1"/>
                </a:solidFill>
                <a:cs typeface="Calibri" panose="020F0502020204030204"/>
              </a:rPr>
              <a:t>expectations &amp; standards</a:t>
            </a:r>
            <a:endParaRPr lang="en-GB" sz="4000" kern="0" dirty="0">
              <a:solidFill>
                <a:schemeClr val="bg1"/>
              </a:solidFill>
            </a:endParaRPr>
          </a:p>
          <a:p>
            <a:pPr marL="0" indent="0">
              <a:spcBef>
                <a:spcPts val="0"/>
              </a:spcBef>
              <a:buFont typeface="Arial" panose="020B0604020202020204" pitchFamily="34" charset="0"/>
              <a:buNone/>
              <a:defRPr/>
            </a:pPr>
            <a:endParaRPr lang="en-GB" sz="3600" kern="0" dirty="0">
              <a:solidFill>
                <a:schemeClr val="bg1"/>
              </a:solidFill>
            </a:endParaRPr>
          </a:p>
          <a:p>
            <a:pPr marL="0" indent="0">
              <a:spcBef>
                <a:spcPts val="0"/>
              </a:spcBef>
              <a:buFont typeface="Arial" panose="020B0604020202020204" pitchFamily="34" charset="0"/>
              <a:buNone/>
              <a:defRPr/>
            </a:pPr>
            <a:endParaRPr lang="en-GB" sz="3600" kern="0" dirty="0">
              <a:solidFill>
                <a:schemeClr val="bg1"/>
              </a:solidFill>
            </a:endParaRPr>
          </a:p>
          <a:p>
            <a:pPr marL="0" indent="0">
              <a:spcBef>
                <a:spcPts val="0"/>
              </a:spcBef>
              <a:buFont typeface="Arial" panose="020B0604020202020204" pitchFamily="34" charset="0"/>
              <a:buNone/>
              <a:defRPr/>
            </a:pPr>
            <a:endParaRPr lang="en-GB" sz="2800" kern="0" dirty="0">
              <a:solidFill>
                <a:schemeClr val="bg1"/>
              </a:solidFill>
            </a:endParaRPr>
          </a:p>
          <a:p>
            <a:pPr marL="514350" indent="-514350">
              <a:spcBef>
                <a:spcPts val="0"/>
              </a:spcBef>
              <a:buFontTx/>
              <a:buAutoNum type="arabicPeriod"/>
              <a:defRPr/>
            </a:pPr>
            <a:endParaRPr lang="en-GB" sz="2800" kern="0" dirty="0">
              <a:solidFill>
                <a:schemeClr val="bg1"/>
              </a:solidFill>
            </a:endParaRPr>
          </a:p>
          <a:p>
            <a:pPr marL="514350" indent="-514350">
              <a:spcBef>
                <a:spcPts val="0"/>
              </a:spcBef>
              <a:buFontTx/>
              <a:buAutoNum type="arabicPeriod"/>
              <a:defRPr/>
            </a:pPr>
            <a:endParaRPr lang="en-US" sz="2800" kern="0" dirty="0">
              <a:solidFill>
                <a:schemeClr val="bg1"/>
              </a:solidFill>
            </a:endParaRPr>
          </a:p>
        </p:txBody>
      </p:sp>
    </p:spTree>
    <p:extLst>
      <p:ext uri="{BB962C8B-B14F-4D97-AF65-F5344CB8AC3E}">
        <p14:creationId xmlns:p14="http://schemas.microsoft.com/office/powerpoint/2010/main" val="4217832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8EDB0-3529-D6B5-0EFB-FD2B0325DDC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C3F0997D-3B09-97FD-22C2-A3DAE4C5273D}"/>
              </a:ext>
            </a:extLst>
          </p:cNvPr>
          <p:cNvSpPr txBox="1"/>
          <p:nvPr/>
        </p:nvSpPr>
        <p:spPr>
          <a:xfrm>
            <a:off x="1187624" y="116632"/>
            <a:ext cx="7848872"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WORKING IN PARTNERSHIP</a:t>
            </a:r>
          </a:p>
          <a:p>
            <a:endParaRPr lang="en-GB" sz="4000" b="1"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8BCFD11A-82C9-256C-4C62-1D4B81F3400D}"/>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B3CE1919-FDC0-2279-C894-D1392212D514}"/>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930761FB-4DDB-09F2-3720-7C7261CE6D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Content Placeholder 2">
            <a:extLst>
              <a:ext uri="{FF2B5EF4-FFF2-40B4-BE49-F238E27FC236}">
                <a16:creationId xmlns:a16="http://schemas.microsoft.com/office/drawing/2014/main" id="{E63C8B2E-822F-6206-DED4-A9A7B2B90E7B}"/>
              </a:ext>
            </a:extLst>
          </p:cNvPr>
          <p:cNvSpPr>
            <a:spLocks noGrp="1"/>
          </p:cNvSpPr>
          <p:nvPr>
            <p:ph idx="1"/>
          </p:nvPr>
        </p:nvSpPr>
        <p:spPr>
          <a:xfrm>
            <a:off x="1187623" y="994131"/>
            <a:ext cx="8424937" cy="1369270"/>
          </a:xfrm>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pic>
        <p:nvPicPr>
          <p:cNvPr id="9" name="Picture 2" descr="A Village To Raise A Child&quot; Art Print ...">
            <a:extLst>
              <a:ext uri="{FF2B5EF4-FFF2-40B4-BE49-F238E27FC236}">
                <a16:creationId xmlns:a16="http://schemas.microsoft.com/office/drawing/2014/main" id="{0BB98291-006B-7DE1-D0A7-7B49950080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8809" y="1240016"/>
            <a:ext cx="2681212" cy="3803021"/>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pic>
        <p:nvPicPr>
          <p:cNvPr id="10" name="Picture 2" descr="Resilient Organization/Resilient ...">
            <a:extLst>
              <a:ext uri="{FF2B5EF4-FFF2-40B4-BE49-F238E27FC236}">
                <a16:creationId xmlns:a16="http://schemas.microsoft.com/office/drawing/2014/main" id="{C2536C88-41FA-B769-304B-FBDD5783C0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0091" y="1257155"/>
            <a:ext cx="2681212" cy="3817040"/>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028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EED03-A7DC-29D3-B340-EC133CE03AB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6CF8161-23D8-4542-11D2-EE654B87C190}"/>
              </a:ext>
            </a:extLst>
          </p:cNvPr>
          <p:cNvSpPr txBox="1"/>
          <p:nvPr/>
        </p:nvSpPr>
        <p:spPr>
          <a:xfrm>
            <a:off x="1187624" y="116632"/>
            <a:ext cx="7848872" cy="2246769"/>
          </a:xfrm>
          <a:prstGeom prst="rect">
            <a:avLst/>
          </a:prstGeom>
          <a:noFill/>
        </p:spPr>
        <p:txBody>
          <a:bodyPr wrap="square" rtlCol="0">
            <a:spAutoFit/>
          </a:bodyPr>
          <a:lstStyle/>
          <a:p>
            <a:r>
              <a:rPr lang="en-GB" sz="4000" dirty="0" err="1">
                <a:solidFill>
                  <a:schemeClr val="bg1"/>
                </a:solidFill>
                <a:latin typeface="Impact" panose="020B0806030902050204" pitchFamily="34" charset="0"/>
              </a:rPr>
              <a:t>S4</a:t>
            </a:r>
            <a:r>
              <a:rPr lang="en-GB" sz="4000" dirty="0">
                <a:solidFill>
                  <a:schemeClr val="bg1"/>
                </a:solidFill>
                <a:latin typeface="Impact" panose="020B0806030902050204" pitchFamily="34" charset="0"/>
              </a:rPr>
              <a:t> NATIONAL QUALIFICATIONS</a:t>
            </a:r>
          </a:p>
          <a:p>
            <a:endParaRPr lang="en-GB" sz="4000" b="1"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15C116E7-74CF-2EB9-55D9-F83051ADA8E1}"/>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58C6FDE4-FF11-910D-9839-A888D2BBE71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32622167-A40B-41DF-90F6-CA88685EA7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Content Placeholder 2">
            <a:extLst>
              <a:ext uri="{FF2B5EF4-FFF2-40B4-BE49-F238E27FC236}">
                <a16:creationId xmlns:a16="http://schemas.microsoft.com/office/drawing/2014/main" id="{27A28459-25F9-D7F2-6300-9DBF1DBC3447}"/>
              </a:ext>
            </a:extLst>
          </p:cNvPr>
          <p:cNvSpPr>
            <a:spLocks noGrp="1"/>
          </p:cNvSpPr>
          <p:nvPr>
            <p:ph idx="1"/>
          </p:nvPr>
        </p:nvSpPr>
        <p:spPr>
          <a:xfrm>
            <a:off x="1187623" y="994131"/>
            <a:ext cx="8424937" cy="1369270"/>
          </a:xfrm>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sp>
        <p:nvSpPr>
          <p:cNvPr id="3" name="Content Placeholder 2">
            <a:extLst>
              <a:ext uri="{FF2B5EF4-FFF2-40B4-BE49-F238E27FC236}">
                <a16:creationId xmlns:a16="http://schemas.microsoft.com/office/drawing/2014/main" id="{DFEB9BF9-C8C2-6D1A-40AF-C89ED2F82C38}"/>
              </a:ext>
            </a:extLst>
          </p:cNvPr>
          <p:cNvSpPr txBox="1">
            <a:spLocks/>
          </p:cNvSpPr>
          <p:nvPr/>
        </p:nvSpPr>
        <p:spPr>
          <a:xfrm>
            <a:off x="3346943" y="994132"/>
            <a:ext cx="5607091" cy="6323300"/>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è"/>
            </a:pPr>
            <a:r>
              <a:rPr lang="en-GB" sz="4000" dirty="0">
                <a:solidFill>
                  <a:schemeClr val="bg1"/>
                </a:solidFill>
                <a:cs typeface="Calibri" panose="020F0502020204030204"/>
              </a:rPr>
              <a:t>SCQF Level 3</a:t>
            </a:r>
          </a:p>
          <a:p>
            <a:pPr>
              <a:buFont typeface="Wingdings" panose="05000000000000000000" pitchFamily="2" charset="2"/>
              <a:buChar char="è"/>
            </a:pPr>
            <a:r>
              <a:rPr lang="en-GB" sz="4000" dirty="0">
                <a:solidFill>
                  <a:schemeClr val="bg1"/>
                </a:solidFill>
                <a:cs typeface="Calibri" panose="020F0502020204030204"/>
              </a:rPr>
              <a:t>Internal Unit Assessments</a:t>
            </a:r>
          </a:p>
          <a:p>
            <a:pPr>
              <a:buFont typeface="Wingdings" panose="05000000000000000000" pitchFamily="2" charset="2"/>
              <a:buChar char="è"/>
            </a:pPr>
            <a:r>
              <a:rPr lang="en-GB" sz="4000" dirty="0">
                <a:solidFill>
                  <a:schemeClr val="bg1"/>
                </a:solidFill>
                <a:cs typeface="Calibri" panose="020F0502020204030204"/>
              </a:rPr>
              <a:t>Graded Pass or Fail</a:t>
            </a:r>
          </a:p>
          <a:p>
            <a:pPr marL="0" indent="0">
              <a:buNone/>
            </a:pPr>
            <a:endParaRPr lang="en-GB" sz="4000" dirty="0">
              <a:solidFill>
                <a:schemeClr val="bg1"/>
              </a:solidFill>
              <a:cs typeface="Calibri" panose="020F0502020204030204"/>
            </a:endParaRPr>
          </a:p>
          <a:p>
            <a:pPr>
              <a:buFont typeface="Wingdings" panose="05000000000000000000" pitchFamily="2" charset="2"/>
              <a:buChar char="è"/>
            </a:pPr>
            <a:r>
              <a:rPr lang="en-GB" sz="4000" dirty="0">
                <a:solidFill>
                  <a:schemeClr val="bg1"/>
                </a:solidFill>
                <a:cs typeface="Calibri" panose="020F0502020204030204"/>
              </a:rPr>
              <a:t>SCQF Level 4</a:t>
            </a:r>
          </a:p>
          <a:p>
            <a:pPr>
              <a:buFont typeface="Wingdings" panose="05000000000000000000" pitchFamily="2" charset="2"/>
              <a:buChar char="è"/>
            </a:pPr>
            <a:r>
              <a:rPr lang="en-GB" sz="4000" dirty="0">
                <a:solidFill>
                  <a:schemeClr val="bg1"/>
                </a:solidFill>
                <a:cs typeface="Calibri" panose="020F0502020204030204"/>
              </a:rPr>
              <a:t>Internal Unit Assessments including an Added Value Unit (AVU)</a:t>
            </a:r>
          </a:p>
          <a:p>
            <a:pPr>
              <a:buFont typeface="Wingdings" panose="05000000000000000000" pitchFamily="2" charset="2"/>
              <a:buChar char="è"/>
            </a:pPr>
            <a:r>
              <a:rPr lang="en-GB" sz="4000" dirty="0">
                <a:solidFill>
                  <a:schemeClr val="bg1"/>
                </a:solidFill>
                <a:cs typeface="Calibri" panose="020F0502020204030204"/>
              </a:rPr>
              <a:t>Graded Pass or Fail</a:t>
            </a:r>
          </a:p>
          <a:p>
            <a:pPr marL="0" indent="0">
              <a:buNone/>
            </a:pPr>
            <a:endParaRPr lang="en-GB" sz="4000" dirty="0">
              <a:solidFill>
                <a:schemeClr val="bg1"/>
              </a:solidFill>
              <a:cs typeface="Calibri" panose="020F0502020204030204"/>
            </a:endParaRPr>
          </a:p>
          <a:p>
            <a:pPr>
              <a:buFont typeface="Wingdings" panose="05000000000000000000" pitchFamily="2" charset="2"/>
              <a:buChar char="è"/>
            </a:pPr>
            <a:r>
              <a:rPr lang="en-GB" sz="4000" kern="0" dirty="0">
                <a:solidFill>
                  <a:schemeClr val="bg1"/>
                </a:solidFill>
                <a:cs typeface="Calibri" panose="020F0502020204030204"/>
              </a:rPr>
              <a:t>SCQF Level 5</a:t>
            </a:r>
          </a:p>
          <a:p>
            <a:pPr>
              <a:buFont typeface="Wingdings" panose="05000000000000000000" pitchFamily="2" charset="2"/>
              <a:buChar char="è"/>
            </a:pPr>
            <a:r>
              <a:rPr lang="en-GB" sz="4000" kern="0" dirty="0">
                <a:solidFill>
                  <a:schemeClr val="bg1"/>
                </a:solidFill>
                <a:cs typeface="Calibri" panose="020F0502020204030204"/>
              </a:rPr>
              <a:t>Exam and Assignments/ Performances etc</a:t>
            </a:r>
          </a:p>
          <a:p>
            <a:pPr>
              <a:buFont typeface="Wingdings" panose="05000000000000000000" pitchFamily="2" charset="2"/>
              <a:buChar char="è"/>
            </a:pPr>
            <a:r>
              <a:rPr lang="en-GB" sz="4000" kern="0" dirty="0">
                <a:solidFill>
                  <a:schemeClr val="bg1"/>
                </a:solidFill>
                <a:cs typeface="Calibri" panose="020F0502020204030204"/>
              </a:rPr>
              <a:t>Graded A-D</a:t>
            </a:r>
          </a:p>
          <a:p>
            <a:pPr marL="0" indent="0">
              <a:spcBef>
                <a:spcPts val="0"/>
              </a:spcBef>
              <a:buFont typeface="Arial" panose="020B0604020202020204" pitchFamily="34" charset="0"/>
              <a:buNone/>
              <a:defRPr/>
            </a:pPr>
            <a:endParaRPr lang="en-GB" sz="3600" kern="0" dirty="0">
              <a:solidFill>
                <a:schemeClr val="bg1"/>
              </a:solidFill>
            </a:endParaRPr>
          </a:p>
          <a:p>
            <a:pPr marL="0" indent="0">
              <a:spcBef>
                <a:spcPts val="0"/>
              </a:spcBef>
              <a:buFont typeface="Arial" panose="020B0604020202020204" pitchFamily="34" charset="0"/>
              <a:buNone/>
              <a:defRPr/>
            </a:pPr>
            <a:endParaRPr lang="en-GB" sz="2800" kern="0" dirty="0">
              <a:solidFill>
                <a:schemeClr val="bg1"/>
              </a:solidFill>
            </a:endParaRPr>
          </a:p>
          <a:p>
            <a:pPr marL="514350" indent="-514350">
              <a:spcBef>
                <a:spcPts val="0"/>
              </a:spcBef>
              <a:buFontTx/>
              <a:buAutoNum type="arabicPeriod"/>
              <a:defRPr/>
            </a:pPr>
            <a:endParaRPr lang="en-GB" sz="2800" kern="0" dirty="0">
              <a:solidFill>
                <a:schemeClr val="bg1"/>
              </a:solidFill>
            </a:endParaRPr>
          </a:p>
          <a:p>
            <a:pPr marL="514350" indent="-514350">
              <a:spcBef>
                <a:spcPts val="0"/>
              </a:spcBef>
              <a:buFontTx/>
              <a:buAutoNum type="arabicPeriod"/>
              <a:defRPr/>
            </a:pPr>
            <a:endParaRPr lang="en-US" sz="2800" kern="0" dirty="0">
              <a:solidFill>
                <a:schemeClr val="bg1"/>
              </a:solidFill>
            </a:endParaRPr>
          </a:p>
        </p:txBody>
      </p:sp>
      <p:pic>
        <p:nvPicPr>
          <p:cNvPr id="5" name="Content Placeholder 3">
            <a:extLst>
              <a:ext uri="{FF2B5EF4-FFF2-40B4-BE49-F238E27FC236}">
                <a16:creationId xmlns:a16="http://schemas.microsoft.com/office/drawing/2014/main" id="{87D75461-0A7E-8EA6-FF52-14ADE25C81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7681" y="5154107"/>
            <a:ext cx="1422630" cy="1419524"/>
          </a:xfrm>
          <a:prstGeom prst="rect">
            <a:avLst/>
          </a:prstGeom>
        </p:spPr>
      </p:pic>
      <p:pic>
        <p:nvPicPr>
          <p:cNvPr id="11" name="Content Placeholder 5">
            <a:extLst>
              <a:ext uri="{FF2B5EF4-FFF2-40B4-BE49-F238E27FC236}">
                <a16:creationId xmlns:a16="http://schemas.microsoft.com/office/drawing/2014/main" id="{945E2757-8B5B-074A-C300-3835CC7815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1136" y="2965267"/>
            <a:ext cx="1429175" cy="1369270"/>
          </a:xfrm>
          <a:prstGeom prst="rect">
            <a:avLst/>
          </a:prstGeom>
        </p:spPr>
      </p:pic>
      <p:pic>
        <p:nvPicPr>
          <p:cNvPr id="12" name="Content Placeholder 2">
            <a:extLst>
              <a:ext uri="{FF2B5EF4-FFF2-40B4-BE49-F238E27FC236}">
                <a16:creationId xmlns:a16="http://schemas.microsoft.com/office/drawing/2014/main" id="{DA4A9913-A78D-9C3C-CFA7-2AD63E336D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7681" y="952062"/>
            <a:ext cx="1422630" cy="1271287"/>
          </a:xfrm>
          <a:prstGeom prst="rect">
            <a:avLst/>
          </a:prstGeom>
        </p:spPr>
      </p:pic>
    </p:spTree>
    <p:extLst>
      <p:ext uri="{BB962C8B-B14F-4D97-AF65-F5344CB8AC3E}">
        <p14:creationId xmlns:p14="http://schemas.microsoft.com/office/powerpoint/2010/main" val="3756350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39B74-0AD4-C98F-2308-8E3FB912BA8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2EA9D26-4D0A-0704-64FC-014EBED8C921}"/>
              </a:ext>
            </a:extLst>
          </p:cNvPr>
          <p:cNvSpPr txBox="1"/>
          <p:nvPr/>
        </p:nvSpPr>
        <p:spPr>
          <a:xfrm>
            <a:off x="1187624" y="116632"/>
            <a:ext cx="7848872" cy="2246769"/>
          </a:xfrm>
          <a:prstGeom prst="rect">
            <a:avLst/>
          </a:prstGeom>
          <a:noFill/>
        </p:spPr>
        <p:txBody>
          <a:bodyPr wrap="square" rtlCol="0">
            <a:spAutoFit/>
          </a:bodyPr>
          <a:lstStyle/>
          <a:p>
            <a:r>
              <a:rPr lang="en-GB" sz="4000" dirty="0" err="1">
                <a:solidFill>
                  <a:schemeClr val="bg1"/>
                </a:solidFill>
                <a:latin typeface="Impact" panose="020B0806030902050204" pitchFamily="34" charset="0"/>
              </a:rPr>
              <a:t>S4</a:t>
            </a:r>
            <a:r>
              <a:rPr lang="en-GB" sz="4000" dirty="0">
                <a:solidFill>
                  <a:schemeClr val="bg1"/>
                </a:solidFill>
                <a:latin typeface="Impact" panose="020B0806030902050204" pitchFamily="34" charset="0"/>
              </a:rPr>
              <a:t> NATIONAL QUALIFICATIONS</a:t>
            </a:r>
          </a:p>
          <a:p>
            <a:endParaRPr lang="en-GB" sz="4000" b="1"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8FE17747-5AC3-3B45-BBFF-47BC69E9F56F}"/>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5C96B634-E865-86B8-A505-343647D9A4A1}"/>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C0D7E229-A35E-9871-ABD6-9D22D1ED2C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Content Placeholder 2">
            <a:extLst>
              <a:ext uri="{FF2B5EF4-FFF2-40B4-BE49-F238E27FC236}">
                <a16:creationId xmlns:a16="http://schemas.microsoft.com/office/drawing/2014/main" id="{8177154A-778A-F91B-4891-B7A8D3BF26D8}"/>
              </a:ext>
            </a:extLst>
          </p:cNvPr>
          <p:cNvSpPr>
            <a:spLocks noGrp="1"/>
          </p:cNvSpPr>
          <p:nvPr>
            <p:ph idx="1"/>
          </p:nvPr>
        </p:nvSpPr>
        <p:spPr>
          <a:xfrm>
            <a:off x="1187623" y="994131"/>
            <a:ext cx="8424937" cy="1369270"/>
          </a:xfrm>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sp>
        <p:nvSpPr>
          <p:cNvPr id="3" name="Content Placeholder 2">
            <a:extLst>
              <a:ext uri="{FF2B5EF4-FFF2-40B4-BE49-F238E27FC236}">
                <a16:creationId xmlns:a16="http://schemas.microsoft.com/office/drawing/2014/main" id="{3E9F303E-90D9-ED58-9B5F-8307DF12FFD3}"/>
              </a:ext>
            </a:extLst>
          </p:cNvPr>
          <p:cNvSpPr txBox="1">
            <a:spLocks/>
          </p:cNvSpPr>
          <p:nvPr/>
        </p:nvSpPr>
        <p:spPr>
          <a:xfrm>
            <a:off x="1151112" y="1254433"/>
            <a:ext cx="8152507" cy="5270911"/>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è"/>
            </a:pPr>
            <a:r>
              <a:rPr lang="en-GB" sz="4000" dirty="0">
                <a:solidFill>
                  <a:schemeClr val="bg1"/>
                </a:solidFill>
                <a:cs typeface="Calibri" panose="020F0502020204030204"/>
              </a:rPr>
              <a:t>Presentation levels depend on </a:t>
            </a:r>
            <a:r>
              <a:rPr lang="en-GB" sz="4000" dirty="0" err="1">
                <a:solidFill>
                  <a:schemeClr val="bg1"/>
                </a:solidFill>
                <a:cs typeface="Calibri" panose="020F0502020204030204"/>
              </a:rPr>
              <a:t>BGE</a:t>
            </a:r>
            <a:r>
              <a:rPr lang="en-GB" sz="4000" dirty="0">
                <a:solidFill>
                  <a:schemeClr val="bg1"/>
                </a:solidFill>
                <a:cs typeface="Calibri" panose="020F0502020204030204"/>
              </a:rPr>
              <a:t> attainment evidence</a:t>
            </a:r>
          </a:p>
          <a:p>
            <a:pPr>
              <a:buFont typeface="Wingdings" panose="05000000000000000000" pitchFamily="2" charset="2"/>
              <a:buChar char="è"/>
            </a:pPr>
            <a:r>
              <a:rPr lang="en-GB" sz="4000" dirty="0">
                <a:solidFill>
                  <a:schemeClr val="bg1"/>
                </a:solidFill>
                <a:cs typeface="Calibri" panose="020F0502020204030204"/>
              </a:rPr>
              <a:t>Levels communicated in tracking reports</a:t>
            </a:r>
          </a:p>
          <a:p>
            <a:pPr>
              <a:buFont typeface="Wingdings" panose="05000000000000000000" pitchFamily="2" charset="2"/>
              <a:buChar char="è"/>
            </a:pPr>
            <a:r>
              <a:rPr lang="en-GB" sz="4000" dirty="0">
                <a:solidFill>
                  <a:schemeClr val="bg1"/>
                </a:solidFill>
                <a:cs typeface="Calibri" panose="020F0502020204030204"/>
              </a:rPr>
              <a:t>Levels may change</a:t>
            </a:r>
          </a:p>
          <a:p>
            <a:pPr>
              <a:buFont typeface="Wingdings" panose="05000000000000000000" pitchFamily="2" charset="2"/>
              <a:buChar char="è"/>
            </a:pPr>
            <a:r>
              <a:rPr lang="en-GB" sz="4000" dirty="0">
                <a:solidFill>
                  <a:schemeClr val="bg1"/>
                </a:solidFill>
                <a:cs typeface="Calibri" panose="020F0502020204030204"/>
              </a:rPr>
              <a:t>Aspirational and realistic</a:t>
            </a:r>
          </a:p>
          <a:p>
            <a:pPr>
              <a:buFont typeface="Wingdings" panose="05000000000000000000" pitchFamily="2" charset="2"/>
              <a:buChar char="è"/>
            </a:pPr>
            <a:r>
              <a:rPr lang="en-GB" sz="4000" dirty="0">
                <a:solidFill>
                  <a:schemeClr val="bg1"/>
                </a:solidFill>
                <a:cs typeface="Calibri" panose="020F0502020204030204"/>
              </a:rPr>
              <a:t>Other qualifications &amp; pathways</a:t>
            </a:r>
          </a:p>
          <a:p>
            <a:pPr>
              <a:buFont typeface="Wingdings" panose="05000000000000000000" pitchFamily="2" charset="2"/>
              <a:buChar char="è"/>
            </a:pPr>
            <a:r>
              <a:rPr lang="en-GB" sz="4000" dirty="0">
                <a:solidFill>
                  <a:schemeClr val="bg1"/>
                </a:solidFill>
                <a:cs typeface="Calibri" panose="020F0502020204030204"/>
              </a:rPr>
              <a:t>Final presentation levels and attainment will impact choices in </a:t>
            </a:r>
            <a:r>
              <a:rPr lang="en-GB" sz="4000" dirty="0" err="1">
                <a:solidFill>
                  <a:schemeClr val="bg1"/>
                </a:solidFill>
                <a:cs typeface="Calibri" panose="020F0502020204030204"/>
              </a:rPr>
              <a:t>S5</a:t>
            </a:r>
            <a:endParaRPr lang="en-GB" sz="4000" dirty="0">
              <a:solidFill>
                <a:schemeClr val="bg1"/>
              </a:solidFill>
              <a:cs typeface="Calibri" panose="020F0502020204030204"/>
            </a:endParaRPr>
          </a:p>
          <a:p>
            <a:pPr marL="0" indent="0">
              <a:buNone/>
            </a:pPr>
            <a:endParaRPr lang="en-GB" sz="4000" dirty="0">
              <a:solidFill>
                <a:schemeClr val="bg1"/>
              </a:solidFill>
              <a:cs typeface="Calibri" panose="020F0502020204030204"/>
            </a:endParaRPr>
          </a:p>
          <a:p>
            <a:pPr marL="0" indent="0">
              <a:spcBef>
                <a:spcPts val="0"/>
              </a:spcBef>
              <a:buFont typeface="Arial" panose="020B0604020202020204" pitchFamily="34" charset="0"/>
              <a:buNone/>
              <a:defRPr/>
            </a:pPr>
            <a:endParaRPr lang="en-GB" sz="3600" kern="0" dirty="0">
              <a:solidFill>
                <a:schemeClr val="bg1"/>
              </a:solidFill>
            </a:endParaRPr>
          </a:p>
          <a:p>
            <a:pPr marL="0" indent="0">
              <a:spcBef>
                <a:spcPts val="0"/>
              </a:spcBef>
              <a:buFont typeface="Arial" panose="020B0604020202020204" pitchFamily="34" charset="0"/>
              <a:buNone/>
              <a:defRPr/>
            </a:pPr>
            <a:endParaRPr lang="en-GB" sz="2800" kern="0" dirty="0">
              <a:solidFill>
                <a:schemeClr val="bg1"/>
              </a:solidFill>
            </a:endParaRPr>
          </a:p>
          <a:p>
            <a:pPr marL="514350" indent="-514350">
              <a:spcBef>
                <a:spcPts val="0"/>
              </a:spcBef>
              <a:buFontTx/>
              <a:buAutoNum type="arabicPeriod"/>
              <a:defRPr/>
            </a:pPr>
            <a:endParaRPr lang="en-GB" sz="2800" kern="0" dirty="0">
              <a:solidFill>
                <a:schemeClr val="bg1"/>
              </a:solidFill>
            </a:endParaRPr>
          </a:p>
          <a:p>
            <a:pPr marL="514350" indent="-514350">
              <a:spcBef>
                <a:spcPts val="0"/>
              </a:spcBef>
              <a:buFontTx/>
              <a:buAutoNum type="arabicPeriod"/>
              <a:defRPr/>
            </a:pPr>
            <a:endParaRPr lang="en-US" sz="2800" kern="0" dirty="0">
              <a:solidFill>
                <a:schemeClr val="bg1"/>
              </a:solidFill>
            </a:endParaRPr>
          </a:p>
        </p:txBody>
      </p:sp>
    </p:spTree>
    <p:extLst>
      <p:ext uri="{BB962C8B-B14F-4D97-AF65-F5344CB8AC3E}">
        <p14:creationId xmlns:p14="http://schemas.microsoft.com/office/powerpoint/2010/main" val="3455186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0F73A-03E6-EF53-0AAB-9DB5A8F149C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7C4EC6C-452F-F420-1CE1-811E85EACEE0}"/>
              </a:ext>
            </a:extLst>
          </p:cNvPr>
          <p:cNvSpPr txBox="1"/>
          <p:nvPr/>
        </p:nvSpPr>
        <p:spPr>
          <a:xfrm>
            <a:off x="1187624" y="116632"/>
            <a:ext cx="7848872" cy="2246769"/>
          </a:xfrm>
          <a:prstGeom prst="rect">
            <a:avLst/>
          </a:prstGeom>
          <a:noFill/>
        </p:spPr>
        <p:txBody>
          <a:bodyPr wrap="square" rtlCol="0">
            <a:spAutoFit/>
          </a:bodyPr>
          <a:lstStyle/>
          <a:p>
            <a:r>
              <a:rPr lang="en-GB" sz="4000" dirty="0" err="1">
                <a:solidFill>
                  <a:schemeClr val="bg1"/>
                </a:solidFill>
                <a:latin typeface="Impact" panose="020B0806030902050204" pitchFamily="34" charset="0"/>
              </a:rPr>
              <a:t>S4</a:t>
            </a:r>
            <a:r>
              <a:rPr lang="en-GB" sz="4000" dirty="0">
                <a:solidFill>
                  <a:schemeClr val="bg1"/>
                </a:solidFill>
                <a:latin typeface="Impact" panose="020B0806030902050204" pitchFamily="34" charset="0"/>
              </a:rPr>
              <a:t> NATIONAL QUALIFICATIONS</a:t>
            </a:r>
          </a:p>
          <a:p>
            <a:endParaRPr lang="en-GB" sz="4000" b="1"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0EB0CE7A-34A9-7D92-8F8D-8ED30B0E27F6}"/>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4FF9B382-3177-4330-7D18-14A3A279CECD}"/>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8A6688D7-E7FE-78B6-98DC-B58B12EEF3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Content Placeholder 2">
            <a:extLst>
              <a:ext uri="{FF2B5EF4-FFF2-40B4-BE49-F238E27FC236}">
                <a16:creationId xmlns:a16="http://schemas.microsoft.com/office/drawing/2014/main" id="{F13AB1C8-AEE5-DE23-F76A-5D052DED5022}"/>
              </a:ext>
            </a:extLst>
          </p:cNvPr>
          <p:cNvSpPr>
            <a:spLocks noGrp="1"/>
          </p:cNvSpPr>
          <p:nvPr>
            <p:ph idx="1"/>
          </p:nvPr>
        </p:nvSpPr>
        <p:spPr>
          <a:xfrm>
            <a:off x="1187623" y="994131"/>
            <a:ext cx="8424937" cy="1369270"/>
          </a:xfrm>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sp>
        <p:nvSpPr>
          <p:cNvPr id="3" name="Content Placeholder 2">
            <a:extLst>
              <a:ext uri="{FF2B5EF4-FFF2-40B4-BE49-F238E27FC236}">
                <a16:creationId xmlns:a16="http://schemas.microsoft.com/office/drawing/2014/main" id="{8F635EBE-030B-0CEB-7D95-6A51F9567855}"/>
              </a:ext>
            </a:extLst>
          </p:cNvPr>
          <p:cNvSpPr txBox="1">
            <a:spLocks/>
          </p:cNvSpPr>
          <p:nvPr/>
        </p:nvSpPr>
        <p:spPr>
          <a:xfrm>
            <a:off x="1316036" y="994132"/>
            <a:ext cx="8152507" cy="63233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è"/>
            </a:pPr>
            <a:r>
              <a:rPr lang="en-GB" sz="4000" kern="0" dirty="0">
                <a:solidFill>
                  <a:schemeClr val="bg1"/>
                </a:solidFill>
                <a:cs typeface="Calibri" panose="020F0502020204030204"/>
              </a:rPr>
              <a:t>Increase in candidate malpractice</a:t>
            </a:r>
          </a:p>
          <a:p>
            <a:pPr>
              <a:buFont typeface="Wingdings" panose="05000000000000000000" pitchFamily="2" charset="2"/>
              <a:buChar char="è"/>
            </a:pPr>
            <a:r>
              <a:rPr lang="en-GB" sz="4000" kern="0" dirty="0">
                <a:solidFill>
                  <a:schemeClr val="bg1"/>
                </a:solidFill>
                <a:cs typeface="Calibri" panose="020F0502020204030204"/>
              </a:rPr>
              <a:t>Use of AI</a:t>
            </a:r>
          </a:p>
          <a:p>
            <a:pPr>
              <a:buFont typeface="Wingdings" panose="05000000000000000000" pitchFamily="2" charset="2"/>
              <a:buChar char="è"/>
            </a:pPr>
            <a:r>
              <a:rPr lang="en-GB" sz="4000" kern="0" dirty="0">
                <a:solidFill>
                  <a:schemeClr val="bg1"/>
                </a:solidFill>
                <a:cs typeface="Calibri" panose="020F0502020204030204"/>
              </a:rPr>
              <a:t>Thorough investigation - final decision made by </a:t>
            </a:r>
            <a:r>
              <a:rPr lang="en-GB" sz="4000" kern="0" dirty="0" err="1">
                <a:solidFill>
                  <a:schemeClr val="bg1"/>
                </a:solidFill>
                <a:cs typeface="Calibri" panose="020F0502020204030204"/>
              </a:rPr>
              <a:t>SQA</a:t>
            </a:r>
            <a:endParaRPr lang="en-GB" sz="4000" kern="0" dirty="0">
              <a:solidFill>
                <a:schemeClr val="bg1"/>
              </a:solidFill>
              <a:cs typeface="Calibri" panose="020F0502020204030204"/>
            </a:endParaRPr>
          </a:p>
          <a:p>
            <a:pPr>
              <a:buFont typeface="Wingdings" panose="05000000000000000000" pitchFamily="2" charset="2"/>
              <a:buChar char="è"/>
            </a:pPr>
            <a:r>
              <a:rPr lang="en-GB" sz="4000" kern="0" dirty="0">
                <a:solidFill>
                  <a:schemeClr val="bg1"/>
                </a:solidFill>
                <a:cs typeface="Calibri" panose="020F0502020204030204"/>
              </a:rPr>
              <a:t>Support to monitor this at home</a:t>
            </a:r>
          </a:p>
          <a:p>
            <a:pPr marL="0" indent="0">
              <a:spcBef>
                <a:spcPts val="0"/>
              </a:spcBef>
              <a:buFont typeface="Arial" panose="020B0604020202020204" pitchFamily="34" charset="0"/>
              <a:buNone/>
              <a:defRPr/>
            </a:pPr>
            <a:endParaRPr lang="en-GB" sz="3600" kern="0" dirty="0">
              <a:solidFill>
                <a:schemeClr val="bg1"/>
              </a:solidFill>
            </a:endParaRPr>
          </a:p>
          <a:p>
            <a:pPr marL="0" indent="0">
              <a:spcBef>
                <a:spcPts val="0"/>
              </a:spcBef>
              <a:buFont typeface="Arial" panose="020B0604020202020204" pitchFamily="34" charset="0"/>
              <a:buNone/>
              <a:defRPr/>
            </a:pPr>
            <a:endParaRPr lang="en-GB" sz="2800" kern="0" dirty="0">
              <a:solidFill>
                <a:schemeClr val="bg1"/>
              </a:solidFill>
            </a:endParaRPr>
          </a:p>
          <a:p>
            <a:pPr marL="514350" indent="-514350">
              <a:spcBef>
                <a:spcPts val="0"/>
              </a:spcBef>
              <a:buFontTx/>
              <a:buAutoNum type="arabicPeriod"/>
              <a:defRPr/>
            </a:pPr>
            <a:endParaRPr lang="en-GB" sz="2800" kern="0" dirty="0">
              <a:solidFill>
                <a:schemeClr val="bg1"/>
              </a:solidFill>
            </a:endParaRPr>
          </a:p>
          <a:p>
            <a:pPr marL="514350" indent="-514350">
              <a:spcBef>
                <a:spcPts val="0"/>
              </a:spcBef>
              <a:buFontTx/>
              <a:buAutoNum type="arabicPeriod"/>
              <a:defRPr/>
            </a:pPr>
            <a:endParaRPr lang="en-US" sz="2800" kern="0" dirty="0">
              <a:solidFill>
                <a:schemeClr val="bg1"/>
              </a:solidFill>
            </a:endParaRPr>
          </a:p>
        </p:txBody>
      </p:sp>
    </p:spTree>
    <p:extLst>
      <p:ext uri="{BB962C8B-B14F-4D97-AF65-F5344CB8AC3E}">
        <p14:creationId xmlns:p14="http://schemas.microsoft.com/office/powerpoint/2010/main" val="105368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KEY DATES TERM 1</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2221637358"/>
              </p:ext>
            </p:extLst>
          </p:nvPr>
        </p:nvGraphicFramePr>
        <p:xfrm>
          <a:off x="1259632" y="1397000"/>
          <a:ext cx="7560840" cy="3931920"/>
        </p:xfrm>
        <a:graphic>
          <a:graphicData uri="http://schemas.openxmlformats.org/drawingml/2006/table">
            <a:tbl>
              <a:tblPr firstRow="1" bandRow="1">
                <a:tableStyleId>{B301B821-A1FF-4177-AEE7-76D212191A09}</a:tableStyleId>
              </a:tblPr>
              <a:tblGrid>
                <a:gridCol w="2520280">
                  <a:extLst>
                    <a:ext uri="{9D8B030D-6E8A-4147-A177-3AD203B41FA5}">
                      <a16:colId xmlns:a16="http://schemas.microsoft.com/office/drawing/2014/main" val="2474047822"/>
                    </a:ext>
                  </a:extLst>
                </a:gridCol>
                <a:gridCol w="5040560">
                  <a:extLst>
                    <a:ext uri="{9D8B030D-6E8A-4147-A177-3AD203B41FA5}">
                      <a16:colId xmlns:a16="http://schemas.microsoft.com/office/drawing/2014/main" val="924347301"/>
                    </a:ext>
                  </a:extLst>
                </a:gridCol>
              </a:tblGrid>
              <a:tr h="551063">
                <a:tc>
                  <a:txBody>
                    <a:bodyPr/>
                    <a:lstStyle/>
                    <a:p>
                      <a:r>
                        <a:rPr lang="en-GB" sz="3600" dirty="0"/>
                        <a:t>MONTH</a:t>
                      </a:r>
                    </a:p>
                  </a:txBody>
                  <a:tcPr/>
                </a:tc>
                <a:tc>
                  <a:txBody>
                    <a:bodyPr/>
                    <a:lstStyle/>
                    <a:p>
                      <a:r>
                        <a:rPr lang="en-GB" sz="3600" dirty="0"/>
                        <a:t>ACTIVITY</a:t>
                      </a:r>
                    </a:p>
                  </a:txBody>
                  <a:tcPr/>
                </a:tc>
                <a:extLst>
                  <a:ext uri="{0D108BD9-81ED-4DB2-BD59-A6C34878D82A}">
                    <a16:rowId xmlns:a16="http://schemas.microsoft.com/office/drawing/2014/main" val="3163289471"/>
                  </a:ext>
                </a:extLst>
              </a:tr>
              <a:tr h="3209129">
                <a:tc>
                  <a:txBody>
                    <a:bodyPr/>
                    <a:lstStyle/>
                    <a:p>
                      <a:pPr algn="ctr"/>
                      <a:r>
                        <a:rPr lang="en-GB" sz="4800" dirty="0"/>
                        <a:t>August </a:t>
                      </a:r>
                    </a:p>
                    <a:p>
                      <a:pPr algn="ctr"/>
                      <a:r>
                        <a:rPr lang="en-GB" sz="4800" dirty="0"/>
                        <a:t>-  October</a:t>
                      </a:r>
                      <a:endParaRPr lang="en-GB" sz="4800" dirty="0">
                        <a:solidFill>
                          <a:schemeClr val="bg1"/>
                        </a:solidFill>
                      </a:endParaRPr>
                    </a:p>
                  </a:txBody>
                  <a:tcPr anchor="ctr"/>
                </a:tc>
                <a:tc>
                  <a:txBody>
                    <a:bodyPr/>
                    <a:lstStyle/>
                    <a:p>
                      <a:pPr marL="342900" indent="-342900">
                        <a:buFont typeface="Wingdings" panose="05000000000000000000" pitchFamily="2" charset="2"/>
                        <a:buChar char="è"/>
                      </a:pPr>
                      <a:r>
                        <a:rPr lang="en-GB" sz="2400" dirty="0"/>
                        <a:t>Class tests</a:t>
                      </a:r>
                    </a:p>
                    <a:p>
                      <a:pPr marL="342900" indent="-342900">
                        <a:buFont typeface="Wingdings" panose="05000000000000000000" pitchFamily="2" charset="2"/>
                        <a:buChar char="è"/>
                      </a:pPr>
                      <a:r>
                        <a:rPr lang="en-GB" sz="2400" dirty="0"/>
                        <a:t>On-going assessments</a:t>
                      </a:r>
                    </a:p>
                    <a:p>
                      <a:pPr marL="342900" indent="-342900">
                        <a:buFont typeface="Wingdings" panose="05000000000000000000" pitchFamily="2" charset="2"/>
                        <a:buChar char="è"/>
                      </a:pPr>
                      <a:r>
                        <a:rPr lang="en-GB" sz="2400" dirty="0"/>
                        <a:t>Senior Phase Information Evening</a:t>
                      </a:r>
                    </a:p>
                    <a:p>
                      <a:pPr marL="342900" indent="-342900">
                        <a:buFont typeface="Wingdings" panose="05000000000000000000" pitchFamily="2" charset="2"/>
                        <a:buChar char="è"/>
                      </a:pPr>
                      <a:r>
                        <a:rPr lang="en-GB" sz="2400" dirty="0"/>
                        <a:t>Positive Destinations Evening</a:t>
                      </a:r>
                    </a:p>
                    <a:p>
                      <a:pPr marL="342900" indent="-342900">
                        <a:buFont typeface="Wingdings" panose="05000000000000000000" pitchFamily="2" charset="2"/>
                        <a:buChar char="è"/>
                      </a:pPr>
                      <a:endParaRPr lang="en-GB" sz="2400" dirty="0"/>
                    </a:p>
                    <a:p>
                      <a:pPr marL="342900" indent="-342900">
                        <a:buFont typeface="Wingdings" panose="05000000000000000000" pitchFamily="2" charset="2"/>
                        <a:buChar char="è"/>
                      </a:pPr>
                      <a:endParaRPr lang="en-GB" sz="2400" dirty="0"/>
                    </a:p>
                    <a:p>
                      <a:pPr marL="342900" indent="-342900">
                        <a:buFont typeface="Wingdings" panose="05000000000000000000" pitchFamily="2" charset="2"/>
                        <a:buChar char="è"/>
                      </a:pPr>
                      <a:r>
                        <a:rPr lang="en-GB" sz="2400" dirty="0">
                          <a:solidFill>
                            <a:schemeClr val="bg1"/>
                          </a:solidFill>
                        </a:rPr>
                        <a:t>S4 Tracking Opens</a:t>
                      </a:r>
                    </a:p>
                    <a:p>
                      <a:pPr marL="342900" indent="-342900">
                        <a:buFont typeface="Wingdings" panose="05000000000000000000" pitchFamily="2" charset="2"/>
                        <a:buChar char="è"/>
                      </a:pPr>
                      <a:r>
                        <a:rPr lang="en-GB" sz="2400" dirty="0">
                          <a:solidFill>
                            <a:schemeClr val="bg1"/>
                          </a:solidFill>
                        </a:rPr>
                        <a:t>S4 Tracking Issued</a:t>
                      </a:r>
                    </a:p>
                    <a:p>
                      <a:pPr marL="342900" indent="-342900">
                        <a:buFont typeface="Wingdings" panose="05000000000000000000" pitchFamily="2" charset="2"/>
                        <a:buChar char="è"/>
                      </a:pPr>
                      <a:endParaRPr lang="en-GB" dirty="0">
                        <a:solidFill>
                          <a:schemeClr val="bg1"/>
                        </a:solidFill>
                      </a:endParaRPr>
                    </a:p>
                  </a:txBody>
                  <a:tcPr/>
                </a:tc>
                <a:extLst>
                  <a:ext uri="{0D108BD9-81ED-4DB2-BD59-A6C34878D82A}">
                    <a16:rowId xmlns:a16="http://schemas.microsoft.com/office/drawing/2014/main" val="1758732039"/>
                  </a:ext>
                </a:extLst>
              </a:tr>
            </a:tbl>
          </a:graphicData>
        </a:graphic>
      </p:graphicFrame>
    </p:spTree>
    <p:extLst>
      <p:ext uri="{BB962C8B-B14F-4D97-AF65-F5344CB8AC3E}">
        <p14:creationId xmlns:p14="http://schemas.microsoft.com/office/powerpoint/2010/main" val="498361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KEY DATES TERM 2</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2651757595"/>
              </p:ext>
            </p:extLst>
          </p:nvPr>
        </p:nvGraphicFramePr>
        <p:xfrm>
          <a:off x="1259632" y="1397000"/>
          <a:ext cx="7632848" cy="4408567"/>
        </p:xfrm>
        <a:graphic>
          <a:graphicData uri="http://schemas.openxmlformats.org/drawingml/2006/table">
            <a:tbl>
              <a:tblPr firstRow="1" bandRow="1">
                <a:tableStyleId>{B301B821-A1FF-4177-AEE7-76D212191A09}</a:tableStyleId>
              </a:tblPr>
              <a:tblGrid>
                <a:gridCol w="2952328">
                  <a:extLst>
                    <a:ext uri="{9D8B030D-6E8A-4147-A177-3AD203B41FA5}">
                      <a16:colId xmlns:a16="http://schemas.microsoft.com/office/drawing/2014/main" val="2474047822"/>
                    </a:ext>
                  </a:extLst>
                </a:gridCol>
                <a:gridCol w="4680520">
                  <a:extLst>
                    <a:ext uri="{9D8B030D-6E8A-4147-A177-3AD203B41FA5}">
                      <a16:colId xmlns:a16="http://schemas.microsoft.com/office/drawing/2014/main" val="924347301"/>
                    </a:ext>
                  </a:extLst>
                </a:gridCol>
              </a:tblGrid>
              <a:tr h="567769">
                <a:tc>
                  <a:txBody>
                    <a:bodyPr/>
                    <a:lstStyle/>
                    <a:p>
                      <a:r>
                        <a:rPr lang="en-GB" sz="3600" dirty="0"/>
                        <a:t>MONTH</a:t>
                      </a:r>
                    </a:p>
                  </a:txBody>
                  <a:tcPr/>
                </a:tc>
                <a:tc>
                  <a:txBody>
                    <a:bodyPr/>
                    <a:lstStyle/>
                    <a:p>
                      <a:r>
                        <a:rPr lang="en-GB" sz="3600" dirty="0"/>
                        <a:t>ACTIVITY</a:t>
                      </a:r>
                    </a:p>
                  </a:txBody>
                  <a:tcPr/>
                </a:tc>
                <a:extLst>
                  <a:ext uri="{0D108BD9-81ED-4DB2-BD59-A6C34878D82A}">
                    <a16:rowId xmlns:a16="http://schemas.microsoft.com/office/drawing/2014/main" val="3163289471"/>
                  </a:ext>
                </a:extLst>
              </a:tr>
              <a:tr h="3768487">
                <a:tc>
                  <a:txBody>
                    <a:bodyPr/>
                    <a:lstStyle/>
                    <a:p>
                      <a:pPr algn="ctr"/>
                      <a:r>
                        <a:rPr lang="en-GB" sz="4800" dirty="0"/>
                        <a:t>November </a:t>
                      </a:r>
                    </a:p>
                    <a:p>
                      <a:pPr algn="ctr"/>
                      <a:r>
                        <a:rPr lang="en-GB" sz="4800" dirty="0"/>
                        <a:t>- December</a:t>
                      </a:r>
                      <a:endParaRPr lang="en-GB" sz="4800" dirty="0">
                        <a:solidFill>
                          <a:schemeClr val="bg1"/>
                        </a:solidFill>
                      </a:endParaRPr>
                    </a:p>
                  </a:txBody>
                  <a:tcPr anchor="ctr"/>
                </a:tc>
                <a:tc>
                  <a:txBody>
                    <a:bodyPr/>
                    <a:lstStyle/>
                    <a:p>
                      <a:pPr marL="342900" indent="-342900">
                        <a:buFont typeface="Wingdings" panose="05000000000000000000" pitchFamily="2" charset="2"/>
                        <a:buChar char="è"/>
                      </a:pPr>
                      <a:endParaRPr lang="en-GB" sz="2400" dirty="0"/>
                    </a:p>
                    <a:p>
                      <a:pPr marL="342900" indent="-342900">
                        <a:buFont typeface="Wingdings" panose="05000000000000000000" pitchFamily="2" charset="2"/>
                        <a:buChar char="è"/>
                      </a:pPr>
                      <a:endParaRPr lang="en-GB" sz="2400" dirty="0"/>
                    </a:p>
                    <a:p>
                      <a:pPr marL="0" indent="0">
                        <a:buFont typeface="Wingdings" panose="05000000000000000000" pitchFamily="2" charset="2"/>
                        <a:buNone/>
                      </a:pPr>
                      <a:endParaRPr lang="en-GB" sz="2400" dirty="0"/>
                    </a:p>
                    <a:p>
                      <a:pPr marL="342900" indent="-342900">
                        <a:buFont typeface="Wingdings" panose="05000000000000000000" pitchFamily="2" charset="2"/>
                        <a:buChar char="è"/>
                      </a:pPr>
                      <a:r>
                        <a:rPr lang="en-GB" sz="2400" dirty="0"/>
                        <a:t>S4 Progress and Achievement Evening 1 (12.11.26)</a:t>
                      </a:r>
                    </a:p>
                    <a:p>
                      <a:pPr marL="342900" indent="-342900">
                        <a:buFont typeface="Wingdings" panose="05000000000000000000" pitchFamily="2" charset="2"/>
                        <a:buChar char="è"/>
                      </a:pPr>
                      <a:endParaRPr lang="en-GB" sz="2400" dirty="0"/>
                    </a:p>
                    <a:p>
                      <a:pPr marL="342900" indent="-342900">
                        <a:buFont typeface="Wingdings" panose="05000000000000000000" pitchFamily="2" charset="2"/>
                        <a:buChar char="è"/>
                      </a:pPr>
                      <a:endParaRPr lang="en-GB" sz="2400" dirty="0"/>
                    </a:p>
                    <a:p>
                      <a:pPr marL="342900" indent="-342900">
                        <a:buFont typeface="Wingdings" panose="05000000000000000000" pitchFamily="2" charset="2"/>
                        <a:buChar char="è"/>
                      </a:pPr>
                      <a:r>
                        <a:rPr lang="en-GB" sz="2400" dirty="0"/>
                        <a:t>Interim Assessments</a:t>
                      </a:r>
                    </a:p>
                    <a:p>
                      <a:endParaRPr lang="en-GB" dirty="0">
                        <a:solidFill>
                          <a:schemeClr val="bg1"/>
                        </a:solidFill>
                      </a:endParaRPr>
                    </a:p>
                  </a:txBody>
                  <a:tcPr/>
                </a:tc>
                <a:extLst>
                  <a:ext uri="{0D108BD9-81ED-4DB2-BD59-A6C34878D82A}">
                    <a16:rowId xmlns:a16="http://schemas.microsoft.com/office/drawing/2014/main" val="1758732039"/>
                  </a:ext>
                </a:extLst>
              </a:tr>
            </a:tbl>
          </a:graphicData>
        </a:graphic>
      </p:graphicFrame>
    </p:spTree>
    <p:extLst>
      <p:ext uri="{BB962C8B-B14F-4D97-AF65-F5344CB8AC3E}">
        <p14:creationId xmlns:p14="http://schemas.microsoft.com/office/powerpoint/2010/main" val="3867970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KEY DATES TERM 3</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1239147822"/>
              </p:ext>
            </p:extLst>
          </p:nvPr>
        </p:nvGraphicFramePr>
        <p:xfrm>
          <a:off x="1151112" y="1267186"/>
          <a:ext cx="7560840" cy="4937760"/>
        </p:xfrm>
        <a:graphic>
          <a:graphicData uri="http://schemas.openxmlformats.org/drawingml/2006/table">
            <a:tbl>
              <a:tblPr firstRow="1" bandRow="1">
                <a:tableStyleId>{B301B821-A1FF-4177-AEE7-76D212191A09}</a:tableStyleId>
              </a:tblPr>
              <a:tblGrid>
                <a:gridCol w="2520280">
                  <a:extLst>
                    <a:ext uri="{9D8B030D-6E8A-4147-A177-3AD203B41FA5}">
                      <a16:colId xmlns:a16="http://schemas.microsoft.com/office/drawing/2014/main" val="2474047822"/>
                    </a:ext>
                  </a:extLst>
                </a:gridCol>
                <a:gridCol w="5040560">
                  <a:extLst>
                    <a:ext uri="{9D8B030D-6E8A-4147-A177-3AD203B41FA5}">
                      <a16:colId xmlns:a16="http://schemas.microsoft.com/office/drawing/2014/main" val="924347301"/>
                    </a:ext>
                  </a:extLst>
                </a:gridCol>
              </a:tblGrid>
              <a:tr h="551063">
                <a:tc>
                  <a:txBody>
                    <a:bodyPr/>
                    <a:lstStyle/>
                    <a:p>
                      <a:r>
                        <a:rPr lang="en-GB" sz="3600" dirty="0"/>
                        <a:t>MONTH</a:t>
                      </a:r>
                    </a:p>
                  </a:txBody>
                  <a:tcPr/>
                </a:tc>
                <a:tc>
                  <a:txBody>
                    <a:bodyPr/>
                    <a:lstStyle/>
                    <a:p>
                      <a:r>
                        <a:rPr lang="en-GB" sz="3600" dirty="0"/>
                        <a:t>ACTIVITY</a:t>
                      </a:r>
                    </a:p>
                  </a:txBody>
                  <a:tcPr/>
                </a:tc>
                <a:extLst>
                  <a:ext uri="{0D108BD9-81ED-4DB2-BD59-A6C34878D82A}">
                    <a16:rowId xmlns:a16="http://schemas.microsoft.com/office/drawing/2014/main" val="3163289471"/>
                  </a:ext>
                </a:extLst>
              </a:tr>
              <a:tr h="3209129">
                <a:tc>
                  <a:txBody>
                    <a:bodyPr/>
                    <a:lstStyle/>
                    <a:p>
                      <a:pPr algn="ctr"/>
                      <a:r>
                        <a:rPr lang="en-GB" sz="4800" dirty="0"/>
                        <a:t>January </a:t>
                      </a:r>
                    </a:p>
                    <a:p>
                      <a:pPr algn="ctr"/>
                      <a:r>
                        <a:rPr lang="en-GB" sz="4800" dirty="0"/>
                        <a:t>-</a:t>
                      </a:r>
                    </a:p>
                    <a:p>
                      <a:pPr algn="ctr"/>
                      <a:r>
                        <a:rPr lang="en-GB" sz="4800" dirty="0"/>
                        <a:t>March</a:t>
                      </a:r>
                      <a:endParaRPr lang="en-GB" sz="4800" dirty="0">
                        <a:solidFill>
                          <a:schemeClr val="bg1"/>
                        </a:solidFill>
                      </a:endParaRPr>
                    </a:p>
                  </a:txBody>
                  <a:tcPr anchor="ctr"/>
                </a:tc>
                <a:tc>
                  <a:txBody>
                    <a:bodyPr/>
                    <a:lstStyle/>
                    <a:p>
                      <a:pPr marL="342900" indent="-342900">
                        <a:buFont typeface="Wingdings" panose="05000000000000000000" pitchFamily="2" charset="2"/>
                        <a:buChar char="è"/>
                      </a:pPr>
                      <a:r>
                        <a:rPr lang="en-GB" sz="2000" dirty="0"/>
                        <a:t>Class tests</a:t>
                      </a:r>
                    </a:p>
                    <a:p>
                      <a:pPr marL="342900" indent="-342900">
                        <a:buFont typeface="Wingdings" panose="05000000000000000000" pitchFamily="2" charset="2"/>
                        <a:buChar char="è"/>
                      </a:pPr>
                      <a:r>
                        <a:rPr lang="en-GB" sz="2000" dirty="0"/>
                        <a:t>On-going assessments</a:t>
                      </a:r>
                    </a:p>
                    <a:p>
                      <a:pPr marL="342900" indent="-342900">
                        <a:buFont typeface="Wingdings" panose="05000000000000000000" pitchFamily="2" charset="2"/>
                        <a:buChar char="è"/>
                      </a:pPr>
                      <a:r>
                        <a:rPr lang="en-GB" sz="2000" dirty="0"/>
                        <a:t>Staff Moderation of Interim Assessments</a:t>
                      </a:r>
                    </a:p>
                    <a:p>
                      <a:pPr marL="342900" indent="-342900">
                        <a:buFont typeface="Wingdings" panose="05000000000000000000" pitchFamily="2" charset="2"/>
                        <a:buChar char="è"/>
                      </a:pPr>
                      <a:r>
                        <a:rPr lang="en-GB" sz="2000" dirty="0"/>
                        <a:t>Interim Assessment Results (21.01.26)</a:t>
                      </a:r>
                    </a:p>
                    <a:p>
                      <a:pPr marL="342900" indent="-342900">
                        <a:buFont typeface="Wingdings" panose="05000000000000000000" pitchFamily="2" charset="2"/>
                        <a:buChar char="è"/>
                      </a:pPr>
                      <a:r>
                        <a:rPr lang="en-GB" sz="2000" dirty="0"/>
                        <a:t>S4 Progress &amp; Achievement Evening 2 (28.01.26)</a:t>
                      </a:r>
                    </a:p>
                    <a:p>
                      <a:pPr marL="342900" indent="-342900">
                        <a:buFont typeface="Wingdings" panose="05000000000000000000" pitchFamily="2" charset="2"/>
                        <a:buChar char="è"/>
                      </a:pPr>
                      <a:r>
                        <a:rPr lang="en-GB" sz="2000" dirty="0"/>
                        <a:t>Post-Interim Assessment Interventions</a:t>
                      </a:r>
                    </a:p>
                    <a:p>
                      <a:pPr marL="342900" indent="-342900">
                        <a:buFont typeface="Wingdings" panose="05000000000000000000" pitchFamily="2" charset="2"/>
                        <a:buChar char="è"/>
                      </a:pPr>
                      <a:r>
                        <a:rPr lang="en-GB" sz="2000" dirty="0"/>
                        <a:t>Additional Assessment Arrangements</a:t>
                      </a:r>
                    </a:p>
                    <a:p>
                      <a:pPr marL="342900" indent="-342900">
                        <a:buFont typeface="Wingdings" panose="05000000000000000000" pitchFamily="2" charset="2"/>
                        <a:buChar char="è"/>
                      </a:pPr>
                      <a:r>
                        <a:rPr lang="en-GB" sz="2000" dirty="0"/>
                        <a:t>Supported Study</a:t>
                      </a:r>
                    </a:p>
                    <a:p>
                      <a:pPr marL="342900" indent="-342900">
                        <a:buFont typeface="Wingdings" panose="05000000000000000000" pitchFamily="2" charset="2"/>
                        <a:buChar char="è"/>
                      </a:pPr>
                      <a:r>
                        <a:rPr lang="en-GB" sz="2000" dirty="0"/>
                        <a:t>S4 Tracking (including estimates) opens (08.03.27) </a:t>
                      </a:r>
                    </a:p>
                    <a:p>
                      <a:pPr marL="342900" indent="-342900">
                        <a:buFont typeface="Wingdings" panose="05000000000000000000" pitchFamily="2" charset="2"/>
                        <a:buChar char="è"/>
                      </a:pPr>
                      <a:r>
                        <a:rPr lang="en-GB" sz="2000" dirty="0"/>
                        <a:t>S4 Tracking (including estimates) issued</a:t>
                      </a:r>
                    </a:p>
                    <a:p>
                      <a:pPr marL="342900" indent="-342900">
                        <a:buFont typeface="Wingdings" panose="05000000000000000000" pitchFamily="2" charset="2"/>
                        <a:buChar char="è"/>
                      </a:pPr>
                      <a:r>
                        <a:rPr lang="en-GB" sz="2000" dirty="0"/>
                        <a:t>Final SQA Presentation levels and Estimates</a:t>
                      </a:r>
                    </a:p>
                    <a:p>
                      <a:endParaRPr lang="en-GB" sz="1600" dirty="0">
                        <a:solidFill>
                          <a:schemeClr val="bg1"/>
                        </a:solidFill>
                      </a:endParaRPr>
                    </a:p>
                  </a:txBody>
                  <a:tcPr/>
                </a:tc>
                <a:extLst>
                  <a:ext uri="{0D108BD9-81ED-4DB2-BD59-A6C34878D82A}">
                    <a16:rowId xmlns:a16="http://schemas.microsoft.com/office/drawing/2014/main" val="1758732039"/>
                  </a:ext>
                </a:extLst>
              </a:tr>
            </a:tbl>
          </a:graphicData>
        </a:graphic>
      </p:graphicFrame>
    </p:spTree>
    <p:extLst>
      <p:ext uri="{BB962C8B-B14F-4D97-AF65-F5344CB8AC3E}">
        <p14:creationId xmlns:p14="http://schemas.microsoft.com/office/powerpoint/2010/main" val="1628516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KEY DATES TERM 4</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2943190786"/>
              </p:ext>
            </p:extLst>
          </p:nvPr>
        </p:nvGraphicFramePr>
        <p:xfrm>
          <a:off x="1151112" y="1267186"/>
          <a:ext cx="7560840" cy="3849209"/>
        </p:xfrm>
        <a:graphic>
          <a:graphicData uri="http://schemas.openxmlformats.org/drawingml/2006/table">
            <a:tbl>
              <a:tblPr firstRow="1" bandRow="1">
                <a:tableStyleId>{B301B821-A1FF-4177-AEE7-76D212191A09}</a:tableStyleId>
              </a:tblPr>
              <a:tblGrid>
                <a:gridCol w="2520280">
                  <a:extLst>
                    <a:ext uri="{9D8B030D-6E8A-4147-A177-3AD203B41FA5}">
                      <a16:colId xmlns:a16="http://schemas.microsoft.com/office/drawing/2014/main" val="2474047822"/>
                    </a:ext>
                  </a:extLst>
                </a:gridCol>
                <a:gridCol w="5040560">
                  <a:extLst>
                    <a:ext uri="{9D8B030D-6E8A-4147-A177-3AD203B41FA5}">
                      <a16:colId xmlns:a16="http://schemas.microsoft.com/office/drawing/2014/main" val="924347301"/>
                    </a:ext>
                  </a:extLst>
                </a:gridCol>
              </a:tblGrid>
              <a:tr h="551063">
                <a:tc>
                  <a:txBody>
                    <a:bodyPr/>
                    <a:lstStyle/>
                    <a:p>
                      <a:r>
                        <a:rPr lang="en-GB" sz="3600" dirty="0"/>
                        <a:t>MONTH</a:t>
                      </a:r>
                    </a:p>
                  </a:txBody>
                  <a:tcPr/>
                </a:tc>
                <a:tc>
                  <a:txBody>
                    <a:bodyPr/>
                    <a:lstStyle/>
                    <a:p>
                      <a:r>
                        <a:rPr lang="en-GB" sz="3600" dirty="0"/>
                        <a:t>ACTIVITY</a:t>
                      </a:r>
                    </a:p>
                  </a:txBody>
                  <a:tcPr/>
                </a:tc>
                <a:extLst>
                  <a:ext uri="{0D108BD9-81ED-4DB2-BD59-A6C34878D82A}">
                    <a16:rowId xmlns:a16="http://schemas.microsoft.com/office/drawing/2014/main" val="3163289471"/>
                  </a:ext>
                </a:extLst>
              </a:tr>
              <a:tr h="3209129">
                <a:tc>
                  <a:txBody>
                    <a:bodyPr/>
                    <a:lstStyle/>
                    <a:p>
                      <a:pPr algn="ctr"/>
                      <a:r>
                        <a:rPr lang="en-GB" sz="4800" dirty="0"/>
                        <a:t>April </a:t>
                      </a:r>
                    </a:p>
                    <a:p>
                      <a:pPr algn="ctr"/>
                      <a:r>
                        <a:rPr lang="en-GB" sz="4800" dirty="0"/>
                        <a:t>-</a:t>
                      </a:r>
                    </a:p>
                    <a:p>
                      <a:pPr algn="ctr"/>
                      <a:r>
                        <a:rPr lang="en-GB" sz="4800" dirty="0"/>
                        <a:t> June</a:t>
                      </a:r>
                      <a:endParaRPr lang="en-GB" sz="4800" dirty="0">
                        <a:solidFill>
                          <a:schemeClr val="bg1"/>
                        </a:solidFill>
                      </a:endParaRPr>
                    </a:p>
                  </a:txBody>
                  <a:tcPr anchor="ctr"/>
                </a:tc>
                <a:tc>
                  <a:txBody>
                    <a:bodyPr/>
                    <a:lstStyle/>
                    <a:p>
                      <a:pPr marL="342900" indent="-342900">
                        <a:buFont typeface="Wingdings" panose="05000000000000000000" pitchFamily="2" charset="2"/>
                        <a:buChar char="è"/>
                      </a:pPr>
                      <a:endParaRPr lang="en-GB" sz="2000" dirty="0"/>
                    </a:p>
                    <a:p>
                      <a:pPr marL="0" indent="0">
                        <a:buFont typeface="Wingdings" panose="05000000000000000000" pitchFamily="2" charset="2"/>
                        <a:buNone/>
                      </a:pPr>
                      <a:endParaRPr lang="en-GB" sz="2000" dirty="0"/>
                    </a:p>
                    <a:p>
                      <a:pPr marL="342900" indent="-342900">
                        <a:buFont typeface="Wingdings" panose="05000000000000000000" pitchFamily="2" charset="2"/>
                        <a:buChar char="è"/>
                      </a:pPr>
                      <a:r>
                        <a:rPr lang="en-GB" sz="2000" dirty="0"/>
                        <a:t>Easter School</a:t>
                      </a:r>
                    </a:p>
                    <a:p>
                      <a:pPr marL="342900" indent="-342900">
                        <a:buFont typeface="Wingdings" panose="05000000000000000000" pitchFamily="2" charset="2"/>
                        <a:buChar char="è"/>
                      </a:pPr>
                      <a:r>
                        <a:rPr lang="en-GB" sz="2000" dirty="0"/>
                        <a:t>SQA Exam Diet begins (26.04.27)</a:t>
                      </a:r>
                    </a:p>
                    <a:p>
                      <a:pPr marL="342900" indent="-342900">
                        <a:buFont typeface="Wingdings" panose="05000000000000000000" pitchFamily="2" charset="2"/>
                        <a:buChar char="è"/>
                      </a:pPr>
                      <a:r>
                        <a:rPr lang="en-GB" sz="2000" dirty="0"/>
                        <a:t>SQA Exam Diet ends (03.06.27)</a:t>
                      </a:r>
                    </a:p>
                    <a:p>
                      <a:pPr marL="342900" indent="-342900">
                        <a:buFont typeface="Wingdings" panose="05000000000000000000" pitchFamily="2" charset="2"/>
                        <a:buChar char="è"/>
                      </a:pPr>
                      <a:r>
                        <a:rPr lang="en-GB" sz="2000" dirty="0"/>
                        <a:t>S5 Induction day (1.6.26)</a:t>
                      </a:r>
                    </a:p>
                    <a:p>
                      <a:pPr marL="0" indent="0">
                        <a:buFont typeface="Wingdings" panose="05000000000000000000" pitchFamily="2" charset="2"/>
                        <a:buNone/>
                      </a:pPr>
                      <a:endParaRPr lang="en-GB" sz="2000" dirty="0"/>
                    </a:p>
                    <a:p>
                      <a:pPr marL="0" indent="0">
                        <a:buFont typeface="Wingdings" panose="05000000000000000000" pitchFamily="2" charset="2"/>
                        <a:buNone/>
                      </a:pPr>
                      <a:endParaRPr lang="en-GB" sz="2000" dirty="0"/>
                    </a:p>
                    <a:p>
                      <a:pPr marL="0" indent="0" algn="ctr">
                        <a:buFont typeface="Wingdings" panose="05000000000000000000" pitchFamily="2" charset="2"/>
                        <a:buNone/>
                      </a:pPr>
                      <a:r>
                        <a:rPr lang="en-GB" sz="2800" b="1" dirty="0"/>
                        <a:t>SQA Results Day  10.08.26</a:t>
                      </a:r>
                    </a:p>
                    <a:p>
                      <a:endParaRPr lang="en-GB" sz="1600" dirty="0">
                        <a:solidFill>
                          <a:schemeClr val="bg1"/>
                        </a:solidFill>
                      </a:endParaRPr>
                    </a:p>
                  </a:txBody>
                  <a:tcPr/>
                </a:tc>
                <a:extLst>
                  <a:ext uri="{0D108BD9-81ED-4DB2-BD59-A6C34878D82A}">
                    <a16:rowId xmlns:a16="http://schemas.microsoft.com/office/drawing/2014/main" val="1758732039"/>
                  </a:ext>
                </a:extLst>
              </a:tr>
            </a:tbl>
          </a:graphicData>
        </a:graphic>
      </p:graphicFrame>
    </p:spTree>
    <p:extLst>
      <p:ext uri="{BB962C8B-B14F-4D97-AF65-F5344CB8AC3E}">
        <p14:creationId xmlns:p14="http://schemas.microsoft.com/office/powerpoint/2010/main" val="998356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1631216"/>
          </a:xfrm>
          <a:prstGeom prst="rect">
            <a:avLst/>
          </a:prstGeom>
          <a:noFill/>
        </p:spPr>
        <p:txBody>
          <a:bodyPr wrap="square" rtlCol="0">
            <a:spAutoFit/>
          </a:bodyPr>
          <a:lstStyle/>
          <a:p>
            <a:r>
              <a:rPr lang="en-GB" sz="4000" dirty="0">
                <a:solidFill>
                  <a:schemeClr val="bg1"/>
                </a:solidFill>
                <a:latin typeface="Impact" panose="020B0806030902050204" pitchFamily="34" charset="0"/>
              </a:rPr>
              <a:t>INFORMATION SHARING </a:t>
            </a: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0" name="Content Placeholder 2">
            <a:extLst>
              <a:ext uri="{FF2B5EF4-FFF2-40B4-BE49-F238E27FC236}">
                <a16:creationId xmlns:a16="http://schemas.microsoft.com/office/drawing/2014/main" id="{B275F9EA-104A-4B5A-8F8F-9FBD712CAC99}"/>
              </a:ext>
            </a:extLst>
          </p:cNvPr>
          <p:cNvSpPr>
            <a:spLocks noGrp="1"/>
          </p:cNvSpPr>
          <p:nvPr/>
        </p:nvSpPr>
        <p:spPr>
          <a:xfrm>
            <a:off x="1042613" y="892960"/>
            <a:ext cx="4893830" cy="5400601"/>
          </a:xfrm>
          <a:prstGeom prst="rect">
            <a:avLst/>
          </a:prstGeom>
        </p:spPr>
        <p:txBody>
          <a:bodyPr vert="horz" lIns="68580" tIns="34290" rIns="68580" bIns="34290" rtlCol="0" anchor="t">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3400" dirty="0">
                <a:solidFill>
                  <a:schemeClr val="bg1"/>
                </a:solidFill>
                <a:latin typeface="+mj-lt"/>
              </a:rPr>
              <a:t>All presentations and resources will be available on our school website </a:t>
            </a:r>
          </a:p>
          <a:p>
            <a:pPr marL="0" indent="0">
              <a:buNone/>
            </a:pPr>
            <a:endParaRPr lang="en-GB" sz="3400" dirty="0">
              <a:solidFill>
                <a:schemeClr val="bg1"/>
              </a:solidFill>
              <a:latin typeface="+mj-lt"/>
            </a:endParaRPr>
          </a:p>
          <a:p>
            <a:r>
              <a:rPr lang="en-GB" sz="3400" dirty="0">
                <a:solidFill>
                  <a:schemeClr val="bg1"/>
                </a:solidFill>
                <a:latin typeface="+mj-lt"/>
              </a:rPr>
              <a:t>You should have a hard copy of the key dates/ FAQs document</a:t>
            </a:r>
          </a:p>
          <a:p>
            <a:endParaRPr lang="en-GB" sz="3400" dirty="0">
              <a:solidFill>
                <a:schemeClr val="bg1"/>
              </a:solidFill>
              <a:latin typeface="+mj-lt"/>
            </a:endParaRPr>
          </a:p>
          <a:p>
            <a:r>
              <a:rPr lang="en-GB" sz="3400" dirty="0">
                <a:solidFill>
                  <a:schemeClr val="bg1"/>
                </a:solidFill>
                <a:latin typeface="+mj-lt"/>
              </a:rPr>
              <a:t>Digital copy of Key Dates/ FAQs document emailed to you</a:t>
            </a:r>
            <a:endParaRPr lang="en-GB" sz="2700" kern="0" dirty="0">
              <a:solidFill>
                <a:schemeClr val="bg1"/>
              </a:solidFill>
            </a:endParaRPr>
          </a:p>
          <a:p>
            <a:pPr marL="0" indent="0" defTabSz="685800">
              <a:spcBef>
                <a:spcPts val="0"/>
              </a:spcBef>
              <a:buClrTx/>
              <a:buSzTx/>
              <a:buNone/>
              <a:defRPr/>
            </a:pPr>
            <a:endParaRPr lang="en-GB" sz="2700" kern="0" dirty="0">
              <a:solidFill>
                <a:schemeClr val="bg1"/>
              </a:solidFill>
            </a:endParaRPr>
          </a:p>
          <a:p>
            <a:pPr marL="0" indent="0" defTabSz="685800">
              <a:spcBef>
                <a:spcPts val="0"/>
              </a:spcBef>
              <a:buClrTx/>
              <a:buSzTx/>
              <a:buNone/>
              <a:defRPr/>
            </a:pPr>
            <a:endParaRPr lang="en-GB" sz="2700" kern="0" dirty="0">
              <a:solidFill>
                <a:schemeClr val="bg1"/>
              </a:solidFill>
            </a:endParaRPr>
          </a:p>
          <a:p>
            <a:pPr marL="0" indent="0" defTabSz="685800">
              <a:spcBef>
                <a:spcPts val="0"/>
              </a:spcBef>
              <a:buClrTx/>
              <a:buSzTx/>
              <a:buNone/>
              <a:defRPr/>
            </a:pPr>
            <a:endParaRPr lang="en-GB" sz="2100" kern="0" dirty="0">
              <a:solidFill>
                <a:schemeClr val="bg1"/>
              </a:solidFill>
            </a:endParaRPr>
          </a:p>
          <a:p>
            <a:pPr marL="385763" indent="-385763" defTabSz="685800">
              <a:spcBef>
                <a:spcPts val="0"/>
              </a:spcBef>
              <a:buClrTx/>
              <a:buSzTx/>
              <a:buFontTx/>
              <a:buAutoNum type="arabicPeriod"/>
              <a:defRPr/>
            </a:pPr>
            <a:endParaRPr lang="en-GB" sz="2100" kern="0" dirty="0">
              <a:solidFill>
                <a:schemeClr val="bg1"/>
              </a:solidFill>
            </a:endParaRPr>
          </a:p>
          <a:p>
            <a:pPr marL="385763" indent="-385763" defTabSz="685800">
              <a:spcBef>
                <a:spcPts val="0"/>
              </a:spcBef>
              <a:buClrTx/>
              <a:buSzTx/>
              <a:buFontTx/>
              <a:buAutoNum type="arabicPeriod"/>
              <a:defRPr/>
            </a:pPr>
            <a:endParaRPr lang="en-US" sz="2100" kern="0" dirty="0">
              <a:solidFill>
                <a:schemeClr val="bg1"/>
              </a:solidFill>
            </a:endParaRPr>
          </a:p>
        </p:txBody>
      </p:sp>
      <p:pic>
        <p:nvPicPr>
          <p:cNvPr id="1026" name="Picture 2" descr="What is Email Marketing &amp; How to Run an ...">
            <a:extLst>
              <a:ext uri="{FF2B5EF4-FFF2-40B4-BE49-F238E27FC236}">
                <a16:creationId xmlns:a16="http://schemas.microsoft.com/office/drawing/2014/main" id="{2CBCA5E6-96CE-4830-A0AD-DB91B3142EB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188" r="19659"/>
          <a:stretch/>
        </p:blipFill>
        <p:spPr bwMode="auto">
          <a:xfrm>
            <a:off x="5895512" y="3685513"/>
            <a:ext cx="3130144" cy="3024336"/>
          </a:xfrm>
          <a:prstGeom prst="rect">
            <a:avLst/>
          </a:prstGeom>
          <a:noFill/>
          <a:ln w="57150">
            <a:solidFill>
              <a:srgbClr val="000000"/>
            </a:solidFill>
          </a:ln>
          <a:extLst>
            <a:ext uri="{909E8E84-426E-40DD-AFC4-6F175D3DCCD1}">
              <a14:hiddenFill xmlns:a14="http://schemas.microsoft.com/office/drawing/2010/main">
                <a:solidFill>
                  <a:srgbClr val="FFFFFF"/>
                </a:solidFill>
              </a14:hiddenFill>
            </a:ext>
          </a:extLst>
        </p:spPr>
      </p:pic>
      <p:pic>
        <p:nvPicPr>
          <p:cNvPr id="1030" name="Picture 6" descr="Phone Yellow Background Cliparts, Stock ...">
            <a:extLst>
              <a:ext uri="{FF2B5EF4-FFF2-40B4-BE49-F238E27FC236}">
                <a16:creationId xmlns:a16="http://schemas.microsoft.com/office/drawing/2014/main" id="{0289206B-085B-4484-A1DD-00C932A1D25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9333"/>
          <a:stretch/>
        </p:blipFill>
        <p:spPr bwMode="auto">
          <a:xfrm>
            <a:off x="5895512" y="783732"/>
            <a:ext cx="3130144" cy="2717276"/>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264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672FA-0AA6-6A00-EFFE-895F9E59A5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B9869-9298-8454-1709-D26E67D716FE}"/>
              </a:ext>
            </a:extLst>
          </p:cNvPr>
          <p:cNvSpPr>
            <a:spLocks noGrp="1"/>
          </p:cNvSpPr>
          <p:nvPr>
            <p:ph type="title"/>
          </p:nvPr>
        </p:nvSpPr>
        <p:spPr>
          <a:xfrm>
            <a:off x="982133" y="457201"/>
            <a:ext cx="7704667" cy="883567"/>
          </a:xfrm>
          <a:solidFill>
            <a:srgbClr val="FFC000"/>
          </a:solidFill>
          <a:ln>
            <a:solidFill>
              <a:srgbClr val="FFC000"/>
            </a:solidFill>
          </a:ln>
        </p:spPr>
        <p:txBody>
          <a:bodyPr/>
          <a:lstStyle/>
          <a:p>
            <a:r>
              <a:rPr lang="en-GB" b="1" dirty="0"/>
              <a:t>School prayer</a:t>
            </a:r>
          </a:p>
        </p:txBody>
      </p:sp>
      <p:sp>
        <p:nvSpPr>
          <p:cNvPr id="8" name="Content Placeholder 2">
            <a:extLst>
              <a:ext uri="{FF2B5EF4-FFF2-40B4-BE49-F238E27FC236}">
                <a16:creationId xmlns:a16="http://schemas.microsoft.com/office/drawing/2014/main" id="{C9274888-36AD-3BD0-39AE-E0FA0CBB9DF3}"/>
              </a:ext>
            </a:extLst>
          </p:cNvPr>
          <p:cNvSpPr>
            <a:spLocks noGrp="1"/>
          </p:cNvSpPr>
          <p:nvPr>
            <p:ph idx="1"/>
          </p:nvPr>
        </p:nvSpPr>
        <p:spPr>
          <a:xfrm>
            <a:off x="828754" y="1910483"/>
            <a:ext cx="7914447" cy="4693539"/>
          </a:xfrm>
          <a:prstGeom prst="rect">
            <a:avLst/>
          </a:prstGeom>
        </p:spPr>
        <p:txBody>
          <a:bodyPr>
            <a:normAutofit fontScale="77500" lnSpcReduction="20000"/>
          </a:bodyPr>
          <a:lstStyle/>
          <a:p>
            <a:pPr marL="0" marR="0" lvl="0" indent="0" defTabSz="914400" eaLnBrk="1" fontAlgn="auto" latinLnBrk="0" hangingPunct="1">
              <a:lnSpc>
                <a:spcPct val="100000"/>
              </a:lnSpc>
              <a:spcBef>
                <a:spcPts val="0"/>
              </a:spcBef>
              <a:spcAft>
                <a:spcPts val="0"/>
              </a:spcAft>
              <a:buClrTx/>
              <a:buSzTx/>
              <a:buNone/>
              <a:tabLst/>
              <a:defRPr/>
            </a:pPr>
            <a:endParaRPr lang="en-GB" sz="3600" kern="0" dirty="0"/>
          </a:p>
          <a:p>
            <a:pPr marL="0" indent="0" defTabSz="914400">
              <a:buClrTx/>
              <a:buSzTx/>
              <a:buNone/>
              <a:defRPr/>
            </a:pPr>
            <a:r>
              <a:rPr lang="en-GB" sz="3600" kern="0" dirty="0">
                <a:ea typeface="+mn-lt"/>
                <a:cs typeface="+mn-lt"/>
              </a:rPr>
              <a:t>As we come together as the family of St Thomas Aquinas Secondary, we pray and give thanks for our community. Lord, we ask that you encourage us to reach our goals. May you bless the work of staff and pupils and foster in us the will to live in the way the gospels have taught us each and every day.</a:t>
            </a:r>
          </a:p>
          <a:p>
            <a:pPr marL="0" indent="0" defTabSz="914400">
              <a:buClrTx/>
              <a:buSzTx/>
              <a:buNone/>
              <a:defRPr/>
            </a:pPr>
            <a:r>
              <a:rPr lang="en-GB" sz="3600" kern="0" dirty="0">
                <a:ea typeface="+mn-lt"/>
                <a:cs typeface="+mn-lt"/>
              </a:rPr>
              <a:t>Amen</a:t>
            </a:r>
            <a:endParaRPr lang="en-GB" dirty="0"/>
          </a:p>
          <a:p>
            <a:pPr marL="0" indent="0" defTabSz="914400">
              <a:buClrTx/>
              <a:buSzTx/>
              <a:buNone/>
              <a:defRPr/>
            </a:pPr>
            <a:endParaRPr lang="en-GB" sz="3600" kern="0" dirty="0">
              <a:ea typeface="+mn-lt"/>
              <a:cs typeface="+mn-lt"/>
            </a:endParaRPr>
          </a:p>
          <a:p>
            <a:pPr marL="0" indent="0" defTabSz="914400">
              <a:buClrTx/>
              <a:buSzTx/>
              <a:buNone/>
              <a:defRPr/>
            </a:pPr>
            <a:r>
              <a:rPr lang="en-GB" sz="3600" kern="0" dirty="0">
                <a:ea typeface="+mn-lt"/>
                <a:cs typeface="+mn-lt"/>
              </a:rPr>
              <a:t>St Thomas Aquinas- Pray for us</a:t>
            </a:r>
            <a:endParaRPr lang="en-GB" sz="3600" kern="0" dirty="0"/>
          </a:p>
          <a:p>
            <a:pPr marL="514350" indent="-514350" defTabSz="914400">
              <a:spcBef>
                <a:spcPts val="0"/>
              </a:spcBef>
              <a:spcAft>
                <a:spcPts val="0"/>
              </a:spcAft>
              <a:buClrTx/>
              <a:buSzTx/>
              <a:buFontTx/>
              <a:buAutoNum type="arabicPeriod"/>
              <a:defRPr/>
            </a:pPr>
            <a:endParaRPr lang="en-GB" sz="36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None/>
              <a:tabLst/>
              <a:defRPr/>
            </a:pPr>
            <a:endParaRPr lang="en-GB" sz="2800" b="0" i="0" u="none" strike="noStrike" kern="0" cap="none" spc="0" normalizeH="0" baseline="0" noProof="0" dirty="0">
              <a:ln>
                <a:noFill/>
              </a:ln>
              <a:solidFill>
                <a:sysClr val="windowText" lastClr="000000"/>
              </a:solidFill>
              <a:effectLst/>
              <a:uLnTx/>
              <a:uFillTx/>
            </a:endParaRPr>
          </a:p>
          <a:p>
            <a:pPr marL="514350" marR="0" lvl="0" indent="-514350" defTabSz="914400" eaLnBrk="1" fontAlgn="auto" latinLnBrk="0" hangingPunct="1">
              <a:lnSpc>
                <a:spcPct val="100000"/>
              </a:lnSpc>
              <a:spcBef>
                <a:spcPts val="0"/>
              </a:spcBef>
              <a:spcAft>
                <a:spcPts val="0"/>
              </a:spcAft>
              <a:buClrTx/>
              <a:buSzTx/>
              <a:buFontTx/>
              <a:buAutoNum type="arabicPeriod"/>
              <a:tabLst/>
              <a:defRPr/>
            </a:pPr>
            <a:endParaRPr lang="en-GB" sz="2800" b="0" i="0" u="none" strike="noStrike" kern="0" cap="none" spc="0" normalizeH="0" baseline="0" noProof="0" dirty="0">
              <a:ln>
                <a:noFill/>
              </a:ln>
              <a:solidFill>
                <a:sysClr val="windowText" lastClr="000000"/>
              </a:solidFill>
              <a:effectLst/>
              <a:uLnTx/>
              <a:uFillTx/>
            </a:endParaRPr>
          </a:p>
          <a:p>
            <a:pPr marL="514350" indent="-514350" defTabSz="914400">
              <a:spcBef>
                <a:spcPts val="0"/>
              </a:spcBef>
              <a:spcAft>
                <a:spcPts val="0"/>
              </a:spcAft>
              <a:buClrTx/>
              <a:buSzTx/>
              <a:buFontTx/>
              <a:buAutoNum type="arabicPeriod"/>
              <a:defRPr/>
            </a:pPr>
            <a:endParaRPr lang="en-US" sz="2800" kern="0" dirty="0">
              <a:solidFill>
                <a:sysClr val="windowText" lastClr="000000"/>
              </a:solidFill>
            </a:endParaRPr>
          </a:p>
        </p:txBody>
      </p:sp>
      <p:pic>
        <p:nvPicPr>
          <p:cNvPr id="6" name="Picture 2">
            <a:extLst>
              <a:ext uri="{FF2B5EF4-FFF2-40B4-BE49-F238E27FC236}">
                <a16:creationId xmlns:a16="http://schemas.microsoft.com/office/drawing/2014/main" id="{E8253800-E10D-2DDB-7480-38C66EF6C5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39863"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5141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sp>
        <p:nvSpPr>
          <p:cNvPr id="1828" name="Google Shape;1828;p38"/>
          <p:cNvSpPr txBox="1">
            <a:spLocks noGrp="1"/>
          </p:cNvSpPr>
          <p:nvPr>
            <p:ph type="ctrTitle"/>
          </p:nvPr>
        </p:nvSpPr>
        <p:spPr>
          <a:xfrm>
            <a:off x="2406450" y="1754225"/>
            <a:ext cx="4331100" cy="2052600"/>
          </a:xfrm>
          <a:prstGeom prst="rect">
            <a:avLst/>
          </a:prstGeom>
        </p:spPr>
        <p:txBody>
          <a:bodyPr spcFirstLastPara="1" wrap="square" lIns="91425" tIns="91425" rIns="91425" bIns="91425" anchor="b" anchorCtr="0">
            <a:noAutofit/>
          </a:bodyPr>
          <a:lstStyle/>
          <a:p>
            <a:r>
              <a:rPr lang="en-GB" sz="4800" dirty="0">
                <a:latin typeface="Century Gothic" panose="020B0502020202020204" pitchFamily="34" charset="0"/>
              </a:rPr>
              <a:t>Pathways at STA</a:t>
            </a:r>
            <a:endParaRPr sz="4800" dirty="0">
              <a:latin typeface="Century Gothic" panose="020B0502020202020204" pitchFamily="34" charset="0"/>
            </a:endParaRPr>
          </a:p>
        </p:txBody>
      </p:sp>
      <p:sp>
        <p:nvSpPr>
          <p:cNvPr id="1829" name="Google Shape;1829;p38"/>
          <p:cNvSpPr txBox="1">
            <a:spLocks noGrp="1"/>
          </p:cNvSpPr>
          <p:nvPr>
            <p:ph type="subTitle" idx="1"/>
          </p:nvPr>
        </p:nvSpPr>
        <p:spPr>
          <a:xfrm>
            <a:off x="1491900" y="3843775"/>
            <a:ext cx="6160200" cy="792600"/>
          </a:xfrm>
          <a:prstGeom prst="rect">
            <a:avLst/>
          </a:prstGeom>
        </p:spPr>
        <p:txBody>
          <a:bodyPr spcFirstLastPara="1" wrap="square" lIns="91425" tIns="91425" rIns="91425" bIns="91425" anchor="t" anchorCtr="0">
            <a:noAutofit/>
          </a:bodyPr>
          <a:lstStyle/>
          <a:p>
            <a:pPr marL="0" indent="0"/>
            <a:r>
              <a:rPr lang="en" dirty="0"/>
              <a:t>Senior Phase Information Evening </a:t>
            </a:r>
            <a:endParaRPr dirty="0">
              <a:solidFill>
                <a:schemeClr val="dk1"/>
              </a:solidFill>
            </a:endParaRPr>
          </a:p>
        </p:txBody>
      </p:sp>
      <p:sp>
        <p:nvSpPr>
          <p:cNvPr id="1830" name="Google Shape;1830;p38">
            <a:hlinkClick r:id="" action="ppaction://hlinkshowjump?jump=nextslide"/>
          </p:cNvPr>
          <p:cNvSpPr txBox="1"/>
          <p:nvPr/>
        </p:nvSpPr>
        <p:spPr>
          <a:xfrm>
            <a:off x="7652100" y="4744050"/>
            <a:ext cx="1128300" cy="792600"/>
          </a:xfrm>
          <a:prstGeom prst="rect">
            <a:avLst/>
          </a:prstGeom>
          <a:noFill/>
          <a:ln>
            <a:noFill/>
          </a:ln>
        </p:spPr>
        <p:txBody>
          <a:bodyPr spcFirstLastPara="1" wrap="square" lIns="91425" tIns="91425" rIns="91425" bIns="91425" anchor="t" anchorCtr="0">
            <a:noAutofit/>
          </a:bodyPr>
          <a:lstStyle/>
          <a:p>
            <a:pPr>
              <a:buClr>
                <a:srgbClr val="000000"/>
              </a:buClr>
            </a:pPr>
            <a:r>
              <a:rPr lang="en" sz="3600" b="1" kern="0" dirty="0">
                <a:solidFill>
                  <a:srgbClr val="4C4C4D"/>
                </a:solidFill>
                <a:uFill>
                  <a:noFill/>
                </a:uFill>
                <a:latin typeface="Coming Soon"/>
                <a:ea typeface="Coming Soon"/>
                <a:cs typeface="Coming Soon"/>
                <a:sym typeface="Coming Soon"/>
                <a:hlinkClick r:id="" action="ppaction://hlinkshowjump?jump=nextslide">
                  <a:extLst>
                    <a:ext uri="{A12FA001-AC4F-418D-AE19-62706E023703}">
                      <ahyp:hlinkClr xmlns:ahyp="http://schemas.microsoft.com/office/drawing/2018/hyperlinkcolor" val="tx"/>
                    </a:ext>
                  </a:extLst>
                </a:hlinkClick>
              </a:rPr>
              <a:t>GO!</a:t>
            </a:r>
            <a:endParaRPr sz="3600" b="1" kern="0" dirty="0">
              <a:solidFill>
                <a:srgbClr val="4C4C4D"/>
              </a:solidFill>
              <a:latin typeface="Coming Soon"/>
              <a:ea typeface="Coming Soon"/>
              <a:cs typeface="Coming Soon"/>
              <a:sym typeface="Coming Soon"/>
            </a:endParaRPr>
          </a:p>
        </p:txBody>
      </p:sp>
      <p:pic>
        <p:nvPicPr>
          <p:cNvPr id="5" name="Picture 4">
            <a:extLst>
              <a:ext uri="{FF2B5EF4-FFF2-40B4-BE49-F238E27FC236}">
                <a16:creationId xmlns:a16="http://schemas.microsoft.com/office/drawing/2014/main" id="{15502E32-9969-0958-3AFA-BF2E0E70EC6C}"/>
              </a:ext>
            </a:extLst>
          </p:cNvPr>
          <p:cNvPicPr>
            <a:picLocks noChangeAspect="1"/>
          </p:cNvPicPr>
          <p:nvPr/>
        </p:nvPicPr>
        <p:blipFill>
          <a:blip r:embed="rId3"/>
          <a:stretch>
            <a:fillRect/>
          </a:stretch>
        </p:blipFill>
        <p:spPr>
          <a:xfrm>
            <a:off x="754064" y="4438650"/>
            <a:ext cx="897055" cy="112266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42"/>
        <p:cNvGrpSpPr/>
        <p:nvPr/>
      </p:nvGrpSpPr>
      <p:grpSpPr>
        <a:xfrm>
          <a:off x="0" y="0"/>
          <a:ext cx="0" cy="0"/>
          <a:chOff x="0" y="0"/>
          <a:chExt cx="0" cy="0"/>
        </a:xfrm>
      </p:grpSpPr>
      <p:sp>
        <p:nvSpPr>
          <p:cNvPr id="1843" name="Google Shape;1843;p40"/>
          <p:cNvSpPr txBox="1">
            <a:spLocks noGrp="1"/>
          </p:cNvSpPr>
          <p:nvPr>
            <p:ph type="title"/>
          </p:nvPr>
        </p:nvSpPr>
        <p:spPr>
          <a:xfrm>
            <a:off x="685800" y="2679090"/>
            <a:ext cx="7738200" cy="841800"/>
          </a:xfrm>
          <a:prstGeom prst="rect">
            <a:avLst/>
          </a:prstGeom>
        </p:spPr>
        <p:txBody>
          <a:bodyPr spcFirstLastPara="1" wrap="square" lIns="91425" tIns="91425" rIns="91425" bIns="91425" anchor="ctr" anchorCtr="0">
            <a:noAutofit/>
          </a:bodyPr>
          <a:lstStyle/>
          <a:p>
            <a:r>
              <a:rPr lang="en" sz="7900" dirty="0">
                <a:latin typeface="Century Gothic" panose="020B0502020202020204" pitchFamily="34" charset="0"/>
              </a:rPr>
              <a:t>SCQF!</a:t>
            </a:r>
            <a:endParaRPr sz="7900" dirty="0">
              <a:latin typeface="Century Gothic" panose="020B0502020202020204" pitchFamily="34" charset="0"/>
            </a:endParaRPr>
          </a:p>
        </p:txBody>
      </p:sp>
      <p:sp>
        <p:nvSpPr>
          <p:cNvPr id="1844" name="Google Shape;1844;p40"/>
          <p:cNvSpPr txBox="1">
            <a:spLocks noGrp="1"/>
          </p:cNvSpPr>
          <p:nvPr>
            <p:ph type="subTitle" idx="1"/>
          </p:nvPr>
        </p:nvSpPr>
        <p:spPr>
          <a:xfrm>
            <a:off x="3112201" y="3721325"/>
            <a:ext cx="2843327" cy="1283100"/>
          </a:xfrm>
          <a:prstGeom prst="rect">
            <a:avLst/>
          </a:prstGeom>
        </p:spPr>
        <p:txBody>
          <a:bodyPr spcFirstLastPara="1" wrap="square" lIns="91425" tIns="91425" rIns="91425" bIns="91425" anchor="t" anchorCtr="0">
            <a:noAutofit/>
          </a:bodyPr>
          <a:lstStyle/>
          <a:p>
            <a:pPr marL="0" indent="0">
              <a:spcAft>
                <a:spcPts val="1600"/>
              </a:spcAft>
              <a:buSzPts val="1100"/>
            </a:pPr>
            <a:r>
              <a:rPr lang="en" dirty="0"/>
              <a:t>The Scottish and Credit Qualifications Framework.</a:t>
            </a:r>
          </a:p>
          <a:p>
            <a:pPr marL="0" indent="0">
              <a:spcAft>
                <a:spcPts val="1600"/>
              </a:spcAft>
              <a:buSzPts val="1100"/>
            </a:pPr>
            <a:r>
              <a:rPr lang="en" dirty="0"/>
              <a:t>Helps us to measure the value of all of our qualifications.</a:t>
            </a:r>
          </a:p>
          <a:p>
            <a:pPr marL="0" indent="0">
              <a:spcAft>
                <a:spcPts val="1600"/>
              </a:spcAft>
              <a:buSzPts val="1100"/>
            </a:pPr>
            <a:r>
              <a:rPr lang="en" dirty="0"/>
              <a:t> </a:t>
            </a:r>
            <a:endParaRPr dirty="0"/>
          </a:p>
        </p:txBody>
      </p:sp>
      <p:sp>
        <p:nvSpPr>
          <p:cNvPr id="1845" name="Google Shape;1845;p40">
            <a:hlinkClick r:id="" action="ppaction://hlinkshowjump?jump=nextslide"/>
          </p:cNvPr>
          <p:cNvSpPr/>
          <p:nvPr/>
        </p:nvSpPr>
        <p:spPr>
          <a:xfrm>
            <a:off x="477525" y="471410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846" name="Google Shape;1846;p40">
            <a:hlinkClick r:id="" action="ppaction://hlinkshowjump?jump=previousslide"/>
          </p:cNvPr>
          <p:cNvSpPr/>
          <p:nvPr/>
        </p:nvSpPr>
        <p:spPr>
          <a:xfrm flipH="1">
            <a:off x="443399" y="524750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50"/>
        <p:cNvGrpSpPr/>
        <p:nvPr/>
      </p:nvGrpSpPr>
      <p:grpSpPr>
        <a:xfrm>
          <a:off x="0" y="0"/>
          <a:ext cx="0" cy="0"/>
          <a:chOff x="0" y="0"/>
          <a:chExt cx="0" cy="0"/>
        </a:xfrm>
      </p:grpSpPr>
      <p:sp>
        <p:nvSpPr>
          <p:cNvPr id="1851" name="Google Shape;1851;p41"/>
          <p:cNvSpPr txBox="1">
            <a:spLocks noGrp="1"/>
          </p:cNvSpPr>
          <p:nvPr>
            <p:ph type="ctrTitle" idx="4"/>
          </p:nvPr>
        </p:nvSpPr>
        <p:spPr>
          <a:xfrm>
            <a:off x="877650" y="1592179"/>
            <a:ext cx="7388700" cy="636300"/>
          </a:xfrm>
          <a:prstGeom prst="rect">
            <a:avLst/>
          </a:prstGeom>
        </p:spPr>
        <p:txBody>
          <a:bodyPr spcFirstLastPara="1" wrap="square" lIns="91425" tIns="91425" rIns="91425" bIns="91425" anchor="t" anchorCtr="0">
            <a:noAutofit/>
          </a:bodyPr>
          <a:lstStyle/>
          <a:p>
            <a:r>
              <a:rPr lang="en-GB" dirty="0">
                <a:latin typeface="Clarity Gothic Light SF" pitchFamily="2" charset="0"/>
              </a:rPr>
              <a:t>SCQF Information </a:t>
            </a:r>
            <a:endParaRPr dirty="0">
              <a:latin typeface="Clarity Gothic Light SF" pitchFamily="2" charset="0"/>
            </a:endParaRPr>
          </a:p>
          <a:p>
            <a:endParaRPr dirty="0"/>
          </a:p>
        </p:txBody>
      </p:sp>
      <p:sp>
        <p:nvSpPr>
          <p:cNvPr id="1852" name="Google Shape;1852;p41"/>
          <p:cNvSpPr txBox="1">
            <a:spLocks noGrp="1"/>
          </p:cNvSpPr>
          <p:nvPr>
            <p:ph type="title"/>
          </p:nvPr>
        </p:nvSpPr>
        <p:spPr>
          <a:xfrm>
            <a:off x="822969" y="3591500"/>
            <a:ext cx="2444400" cy="486300"/>
          </a:xfrm>
          <a:prstGeom prst="rect">
            <a:avLst/>
          </a:prstGeom>
        </p:spPr>
        <p:txBody>
          <a:bodyPr spcFirstLastPara="1" wrap="square" lIns="91425" tIns="91425" rIns="91425" bIns="91425" anchor="b" anchorCtr="0">
            <a:noAutofit/>
          </a:bodyPr>
          <a:lstStyle/>
          <a:p>
            <a:r>
              <a:rPr lang="en" dirty="0">
                <a:uFill>
                  <a:noFill/>
                </a:uFill>
                <a:latin typeface="Clarity Gothic Light SF" pitchFamily="2" charset="0"/>
              </a:rPr>
              <a:t>Credit Points </a:t>
            </a:r>
            <a:endParaRPr dirty="0">
              <a:latin typeface="Clarity Gothic Light SF" pitchFamily="2" charset="0"/>
            </a:endParaRPr>
          </a:p>
        </p:txBody>
      </p:sp>
      <p:sp>
        <p:nvSpPr>
          <p:cNvPr id="1853" name="Google Shape;1853;p41"/>
          <p:cNvSpPr txBox="1">
            <a:spLocks noGrp="1"/>
          </p:cNvSpPr>
          <p:nvPr>
            <p:ph type="subTitle" idx="1"/>
          </p:nvPr>
        </p:nvSpPr>
        <p:spPr>
          <a:xfrm>
            <a:off x="1028332" y="4001700"/>
            <a:ext cx="2033700" cy="693000"/>
          </a:xfrm>
          <a:prstGeom prst="rect">
            <a:avLst/>
          </a:prstGeom>
        </p:spPr>
        <p:txBody>
          <a:bodyPr spcFirstLastPara="1" wrap="square" lIns="91425" tIns="91425" rIns="91425" bIns="91425" anchor="t" anchorCtr="0">
            <a:noAutofit/>
          </a:bodyPr>
          <a:lstStyle/>
          <a:p>
            <a:pPr marL="0" indent="0"/>
            <a:r>
              <a:rPr lang="en-GB" dirty="0"/>
              <a:t>1 credit point per ten hours of learning </a:t>
            </a:r>
            <a:endParaRPr dirty="0"/>
          </a:p>
          <a:p>
            <a:pPr marL="0" indent="0"/>
            <a:endParaRPr dirty="0"/>
          </a:p>
        </p:txBody>
      </p:sp>
      <p:sp>
        <p:nvSpPr>
          <p:cNvPr id="1854" name="Google Shape;1854;p41"/>
          <p:cNvSpPr txBox="1">
            <a:spLocks noGrp="1"/>
          </p:cNvSpPr>
          <p:nvPr>
            <p:ph type="title" idx="2"/>
          </p:nvPr>
        </p:nvSpPr>
        <p:spPr>
          <a:xfrm>
            <a:off x="5876618" y="3339400"/>
            <a:ext cx="2444400" cy="486300"/>
          </a:xfrm>
          <a:prstGeom prst="rect">
            <a:avLst/>
          </a:prstGeom>
        </p:spPr>
        <p:txBody>
          <a:bodyPr spcFirstLastPara="1" wrap="square" lIns="91425" tIns="91425" rIns="91425" bIns="91425" anchor="b" anchorCtr="0">
            <a:noAutofit/>
          </a:bodyPr>
          <a:lstStyle/>
          <a:p>
            <a:r>
              <a:rPr lang="en" dirty="0">
                <a:uFill>
                  <a:noFill/>
                </a:uFill>
                <a:latin typeface="Clarity Gothic Light SF" pitchFamily="2" charset="0"/>
              </a:rPr>
              <a:t>Language</a:t>
            </a:r>
            <a:r>
              <a:rPr lang="en" dirty="0">
                <a:uFill>
                  <a:noFill/>
                </a:uFill>
              </a:rPr>
              <a:t> </a:t>
            </a:r>
            <a:endParaRPr dirty="0"/>
          </a:p>
        </p:txBody>
      </p:sp>
      <p:sp>
        <p:nvSpPr>
          <p:cNvPr id="1855" name="Google Shape;1855;p41"/>
          <p:cNvSpPr txBox="1">
            <a:spLocks noGrp="1"/>
          </p:cNvSpPr>
          <p:nvPr>
            <p:ph type="subTitle" idx="3"/>
          </p:nvPr>
        </p:nvSpPr>
        <p:spPr>
          <a:xfrm>
            <a:off x="6009614" y="3731300"/>
            <a:ext cx="2126182" cy="693000"/>
          </a:xfrm>
          <a:prstGeom prst="rect">
            <a:avLst/>
          </a:prstGeom>
        </p:spPr>
        <p:txBody>
          <a:bodyPr spcFirstLastPara="1" wrap="square" lIns="91425" tIns="91425" rIns="91425" bIns="91425" anchor="t" anchorCtr="0">
            <a:noAutofit/>
          </a:bodyPr>
          <a:lstStyle/>
          <a:p>
            <a:pPr marL="0" indent="0"/>
            <a:r>
              <a:rPr lang="en-GB" dirty="0"/>
              <a:t>Nat 4 = SCQF level 4</a:t>
            </a:r>
          </a:p>
          <a:p>
            <a:pPr marL="0" indent="0"/>
            <a:r>
              <a:rPr lang="en-GB" dirty="0"/>
              <a:t>Nat 5 = SCQF level 5</a:t>
            </a:r>
          </a:p>
          <a:p>
            <a:pPr marL="0" indent="0"/>
            <a:r>
              <a:rPr lang="en-GB" dirty="0"/>
              <a:t>Higher = SCQF level 6</a:t>
            </a:r>
          </a:p>
          <a:p>
            <a:pPr marL="0" indent="0"/>
            <a:r>
              <a:rPr lang="en-GB" dirty="0"/>
              <a:t>Advanced Higher = SCQF level 7 </a:t>
            </a:r>
          </a:p>
          <a:p>
            <a:pPr marL="0" indent="0"/>
            <a:endParaRPr dirty="0"/>
          </a:p>
        </p:txBody>
      </p:sp>
      <p:sp>
        <p:nvSpPr>
          <p:cNvPr id="1856" name="Google Shape;1856;p41"/>
          <p:cNvSpPr txBox="1">
            <a:spLocks noGrp="1"/>
          </p:cNvSpPr>
          <p:nvPr>
            <p:ph type="title" idx="5"/>
          </p:nvPr>
        </p:nvSpPr>
        <p:spPr>
          <a:xfrm>
            <a:off x="3359877" y="3731300"/>
            <a:ext cx="2444400" cy="486300"/>
          </a:xfrm>
          <a:prstGeom prst="rect">
            <a:avLst/>
          </a:prstGeom>
        </p:spPr>
        <p:txBody>
          <a:bodyPr spcFirstLastPara="1" wrap="square" lIns="91425" tIns="91425" rIns="91425" bIns="91425" anchor="b" anchorCtr="0">
            <a:noAutofit/>
          </a:bodyPr>
          <a:lstStyle/>
          <a:p>
            <a:r>
              <a:rPr lang="en-GB" dirty="0">
                <a:latin typeface="Clarity Gothic Light SF" pitchFamily="2" charset="0"/>
              </a:rPr>
              <a:t>Positive </a:t>
            </a:r>
            <a:br>
              <a:rPr lang="en-GB" dirty="0">
                <a:latin typeface="Clarity Gothic Light SF" pitchFamily="2" charset="0"/>
              </a:rPr>
            </a:br>
            <a:r>
              <a:rPr lang="en-GB" dirty="0">
                <a:latin typeface="Clarity Gothic Light SF" pitchFamily="2" charset="0"/>
              </a:rPr>
              <a:t>Destinations </a:t>
            </a:r>
            <a:endParaRPr dirty="0">
              <a:latin typeface="Clarity Gothic Light SF" pitchFamily="2" charset="0"/>
            </a:endParaRPr>
          </a:p>
        </p:txBody>
      </p:sp>
      <p:sp>
        <p:nvSpPr>
          <p:cNvPr id="1857" name="Google Shape;1857;p41"/>
          <p:cNvSpPr txBox="1">
            <a:spLocks noGrp="1"/>
          </p:cNvSpPr>
          <p:nvPr>
            <p:ph type="subTitle" idx="6"/>
          </p:nvPr>
        </p:nvSpPr>
        <p:spPr>
          <a:xfrm>
            <a:off x="3555150" y="4077800"/>
            <a:ext cx="2033700" cy="693000"/>
          </a:xfrm>
          <a:prstGeom prst="rect">
            <a:avLst/>
          </a:prstGeom>
        </p:spPr>
        <p:txBody>
          <a:bodyPr spcFirstLastPara="1" wrap="square" lIns="91425" tIns="91425" rIns="91425" bIns="91425" anchor="t" anchorCtr="0">
            <a:noAutofit/>
          </a:bodyPr>
          <a:lstStyle/>
          <a:p>
            <a:pPr marL="0" indent="0"/>
            <a:r>
              <a:rPr lang="en-GB" dirty="0"/>
              <a:t>All credit points go towards our learner’s futures. </a:t>
            </a:r>
            <a:endParaRPr dirty="0"/>
          </a:p>
          <a:p>
            <a:pPr marL="0" indent="0"/>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29E8BF0-70B4-D3CD-0718-B8C2A91C67FE}"/>
              </a:ext>
            </a:extLst>
          </p:cNvPr>
          <p:cNvSpPr/>
          <p:nvPr/>
        </p:nvSpPr>
        <p:spPr>
          <a:xfrm>
            <a:off x="705678" y="1003051"/>
            <a:ext cx="7732644" cy="4851898"/>
          </a:xfrm>
          <a:custGeom>
            <a:avLst/>
            <a:gdLst/>
            <a:ahLst/>
            <a:cxnLst/>
            <a:rect l="l" t="t" r="r" b="b"/>
            <a:pathLst>
              <a:path w="9433949" h="5743379">
                <a:moveTo>
                  <a:pt x="0" y="0"/>
                </a:moveTo>
                <a:lnTo>
                  <a:pt x="9433949" y="0"/>
                </a:lnTo>
                <a:lnTo>
                  <a:pt x="9433949" y="5743379"/>
                </a:lnTo>
                <a:lnTo>
                  <a:pt x="0" y="5743379"/>
                </a:lnTo>
                <a:lnTo>
                  <a:pt x="0" y="0"/>
                </a:lnTo>
                <a:close/>
              </a:path>
            </a:pathLst>
          </a:custGeom>
          <a:blipFill>
            <a:blip r:embed="rId3"/>
            <a:stretch>
              <a:fillRect l="-6971" t="-25610" r="-5878" b="-5458"/>
            </a:stretch>
          </a:blipFill>
        </p:spPr>
        <p:txBody>
          <a:bodyPr/>
          <a:lstStyle/>
          <a:p>
            <a:pPr>
              <a:buClr>
                <a:srgbClr val="000000"/>
              </a:buClr>
            </a:pPr>
            <a:endParaRPr lang="en-GB" sz="1400" kern="0">
              <a:solidFill>
                <a:srgbClr val="000000"/>
              </a:solidFill>
              <a:latin typeface="Arial"/>
              <a:cs typeface="Arial"/>
              <a:sym typeface="Arial"/>
            </a:endParaRPr>
          </a:p>
        </p:txBody>
      </p:sp>
      <p:grpSp>
        <p:nvGrpSpPr>
          <p:cNvPr id="3" name="Group 5">
            <a:extLst>
              <a:ext uri="{FF2B5EF4-FFF2-40B4-BE49-F238E27FC236}">
                <a16:creationId xmlns:a16="http://schemas.microsoft.com/office/drawing/2014/main" id="{509AA9C7-08E5-946F-9FB2-63FE9970C5CB}"/>
              </a:ext>
            </a:extLst>
          </p:cNvPr>
          <p:cNvGrpSpPr/>
          <p:nvPr/>
        </p:nvGrpSpPr>
        <p:grpSpPr>
          <a:xfrm>
            <a:off x="4430589" y="3314204"/>
            <a:ext cx="698002" cy="2353972"/>
            <a:chOff x="0" y="-47625"/>
            <a:chExt cx="386963" cy="505789"/>
          </a:xfrm>
        </p:grpSpPr>
        <p:sp>
          <p:nvSpPr>
            <p:cNvPr id="4" name="Freeform 6">
              <a:extLst>
                <a:ext uri="{FF2B5EF4-FFF2-40B4-BE49-F238E27FC236}">
                  <a16:creationId xmlns:a16="http://schemas.microsoft.com/office/drawing/2014/main" id="{B222D6DF-F9DB-C9F3-385A-AFD5EE99C73B}"/>
                </a:ext>
              </a:extLst>
            </p:cNvPr>
            <p:cNvSpPr/>
            <p:nvPr/>
          </p:nvSpPr>
          <p:spPr>
            <a:xfrm>
              <a:off x="0" y="0"/>
              <a:ext cx="386963" cy="458164"/>
            </a:xfrm>
            <a:custGeom>
              <a:avLst/>
              <a:gdLst/>
              <a:ahLst/>
              <a:cxnLst/>
              <a:rect l="l" t="t" r="r" b="b"/>
              <a:pathLst>
                <a:path w="386963" h="458164">
                  <a:moveTo>
                    <a:pt x="0" y="0"/>
                  </a:moveTo>
                  <a:lnTo>
                    <a:pt x="386963" y="0"/>
                  </a:lnTo>
                  <a:lnTo>
                    <a:pt x="386963" y="458164"/>
                  </a:lnTo>
                  <a:lnTo>
                    <a:pt x="0" y="458164"/>
                  </a:lnTo>
                  <a:close/>
                </a:path>
              </a:pathLst>
            </a:custGeom>
            <a:solidFill>
              <a:srgbClr val="000000">
                <a:alpha val="0"/>
              </a:srgbClr>
            </a:solidFill>
            <a:ln w="85725" cap="sq">
              <a:solidFill>
                <a:srgbClr val="F1E506"/>
              </a:solidFill>
              <a:prstDash val="solid"/>
              <a:miter/>
            </a:ln>
          </p:spPr>
          <p:txBody>
            <a:bodyPr/>
            <a:lstStyle/>
            <a:p>
              <a:pPr>
                <a:buClr>
                  <a:srgbClr val="000000"/>
                </a:buClr>
              </a:pPr>
              <a:endParaRPr lang="en-GB" sz="1400" kern="0">
                <a:solidFill>
                  <a:srgbClr val="000000"/>
                </a:solidFill>
                <a:latin typeface="Arial"/>
                <a:cs typeface="Arial"/>
                <a:sym typeface="Arial"/>
              </a:endParaRPr>
            </a:p>
          </p:txBody>
        </p:sp>
        <p:sp>
          <p:nvSpPr>
            <p:cNvPr id="5" name="TextBox 7">
              <a:extLst>
                <a:ext uri="{FF2B5EF4-FFF2-40B4-BE49-F238E27FC236}">
                  <a16:creationId xmlns:a16="http://schemas.microsoft.com/office/drawing/2014/main" id="{7C27B8E1-75B4-FA9E-3992-C7C422B31E87}"/>
                </a:ext>
              </a:extLst>
            </p:cNvPr>
            <p:cNvSpPr txBox="1"/>
            <p:nvPr/>
          </p:nvSpPr>
          <p:spPr>
            <a:xfrm>
              <a:off x="0" y="-47625"/>
              <a:ext cx="386963" cy="505789"/>
            </a:xfrm>
            <a:prstGeom prst="rect">
              <a:avLst/>
            </a:prstGeom>
          </p:spPr>
          <p:txBody>
            <a:bodyPr lIns="50800" tIns="50800" rIns="50800" bIns="50800" rtlCol="0" anchor="ctr"/>
            <a:lstStyle/>
            <a:p>
              <a:pPr algn="ctr">
                <a:lnSpc>
                  <a:spcPts val="2659"/>
                </a:lnSpc>
                <a:buClr>
                  <a:srgbClr val="000000"/>
                </a:buClr>
              </a:pPr>
              <a:endParaRPr sz="1400" kern="0">
                <a:solidFill>
                  <a:srgbClr val="000000"/>
                </a:solidFill>
                <a:latin typeface="Arial"/>
                <a:cs typeface="Arial"/>
                <a:sym typeface="Arial"/>
              </a:endParaRPr>
            </a:p>
          </p:txBody>
        </p:sp>
      </p:grpSp>
      <p:grpSp>
        <p:nvGrpSpPr>
          <p:cNvPr id="6" name="Group 5">
            <a:extLst>
              <a:ext uri="{FF2B5EF4-FFF2-40B4-BE49-F238E27FC236}">
                <a16:creationId xmlns:a16="http://schemas.microsoft.com/office/drawing/2014/main" id="{08F035EC-9542-324D-780D-FE1C0F0887D2}"/>
              </a:ext>
            </a:extLst>
          </p:cNvPr>
          <p:cNvGrpSpPr/>
          <p:nvPr/>
        </p:nvGrpSpPr>
        <p:grpSpPr>
          <a:xfrm>
            <a:off x="1202361" y="3234691"/>
            <a:ext cx="1413619" cy="2556649"/>
            <a:chOff x="0" y="-47625"/>
            <a:chExt cx="386963" cy="505789"/>
          </a:xfrm>
        </p:grpSpPr>
        <p:sp>
          <p:nvSpPr>
            <p:cNvPr id="7" name="Freeform 6">
              <a:extLst>
                <a:ext uri="{FF2B5EF4-FFF2-40B4-BE49-F238E27FC236}">
                  <a16:creationId xmlns:a16="http://schemas.microsoft.com/office/drawing/2014/main" id="{1F6E544B-C1BC-12EE-2B38-174C91BEA1E5}"/>
                </a:ext>
              </a:extLst>
            </p:cNvPr>
            <p:cNvSpPr/>
            <p:nvPr/>
          </p:nvSpPr>
          <p:spPr>
            <a:xfrm>
              <a:off x="0" y="0"/>
              <a:ext cx="386963" cy="458164"/>
            </a:xfrm>
            <a:custGeom>
              <a:avLst/>
              <a:gdLst/>
              <a:ahLst/>
              <a:cxnLst/>
              <a:rect l="l" t="t" r="r" b="b"/>
              <a:pathLst>
                <a:path w="386963" h="458164">
                  <a:moveTo>
                    <a:pt x="0" y="0"/>
                  </a:moveTo>
                  <a:lnTo>
                    <a:pt x="386963" y="0"/>
                  </a:lnTo>
                  <a:lnTo>
                    <a:pt x="386963" y="458164"/>
                  </a:lnTo>
                  <a:lnTo>
                    <a:pt x="0" y="458164"/>
                  </a:lnTo>
                  <a:close/>
                </a:path>
              </a:pathLst>
            </a:custGeom>
            <a:solidFill>
              <a:srgbClr val="000000">
                <a:alpha val="0"/>
              </a:srgbClr>
            </a:solidFill>
            <a:ln w="85725" cap="sq">
              <a:solidFill>
                <a:srgbClr val="F1E506"/>
              </a:solidFill>
              <a:prstDash val="solid"/>
              <a:miter/>
            </a:ln>
          </p:spPr>
          <p:txBody>
            <a:bodyPr/>
            <a:lstStyle/>
            <a:p>
              <a:pPr>
                <a:buClr>
                  <a:srgbClr val="000000"/>
                </a:buClr>
              </a:pPr>
              <a:endParaRPr lang="en-GB" sz="1400" kern="0">
                <a:solidFill>
                  <a:srgbClr val="000000"/>
                </a:solidFill>
                <a:latin typeface="Arial"/>
                <a:cs typeface="Arial"/>
                <a:sym typeface="Arial"/>
              </a:endParaRPr>
            </a:p>
          </p:txBody>
        </p:sp>
        <p:sp>
          <p:nvSpPr>
            <p:cNvPr id="8" name="TextBox 7">
              <a:extLst>
                <a:ext uri="{FF2B5EF4-FFF2-40B4-BE49-F238E27FC236}">
                  <a16:creationId xmlns:a16="http://schemas.microsoft.com/office/drawing/2014/main" id="{28EB755E-4A58-5966-6731-E045CB5104A4}"/>
                </a:ext>
              </a:extLst>
            </p:cNvPr>
            <p:cNvSpPr txBox="1"/>
            <p:nvPr/>
          </p:nvSpPr>
          <p:spPr>
            <a:xfrm>
              <a:off x="0" y="-47625"/>
              <a:ext cx="386963" cy="505789"/>
            </a:xfrm>
            <a:prstGeom prst="rect">
              <a:avLst/>
            </a:prstGeom>
          </p:spPr>
          <p:txBody>
            <a:bodyPr lIns="50800" tIns="50800" rIns="50800" bIns="50800" rtlCol="0" anchor="ctr"/>
            <a:lstStyle/>
            <a:p>
              <a:pPr algn="ctr">
                <a:lnSpc>
                  <a:spcPts val="2659"/>
                </a:lnSpc>
                <a:buClr>
                  <a:srgbClr val="000000"/>
                </a:buClr>
              </a:pPr>
              <a:endParaRPr sz="1400" kern="0">
                <a:solidFill>
                  <a:srgbClr val="000000"/>
                </a:solidFill>
                <a:latin typeface="Arial"/>
                <a:cs typeface="Arial"/>
                <a:sym typeface="Arial"/>
              </a:endParaRPr>
            </a:p>
          </p:txBody>
        </p:sp>
      </p:grpSp>
    </p:spTree>
    <p:extLst>
      <p:ext uri="{BB962C8B-B14F-4D97-AF65-F5344CB8AC3E}">
        <p14:creationId xmlns:p14="http://schemas.microsoft.com/office/powerpoint/2010/main" val="2925775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88EA3-720A-817A-398A-1968722FD77B}"/>
              </a:ext>
            </a:extLst>
          </p:cNvPr>
          <p:cNvSpPr>
            <a:spLocks noGrp="1"/>
          </p:cNvSpPr>
          <p:nvPr>
            <p:ph type="title"/>
          </p:nvPr>
        </p:nvSpPr>
        <p:spPr>
          <a:xfrm>
            <a:off x="1528925" y="2198125"/>
            <a:ext cx="6086150" cy="1300800"/>
          </a:xfrm>
        </p:spPr>
        <p:txBody>
          <a:bodyPr/>
          <a:lstStyle/>
          <a:p>
            <a:r>
              <a:rPr lang="en-GB" dirty="0">
                <a:latin typeface="Clarity Gothic Light SF" pitchFamily="2" charset="0"/>
              </a:rPr>
              <a:t>NPAs</a:t>
            </a:r>
          </a:p>
        </p:txBody>
      </p:sp>
      <p:sp>
        <p:nvSpPr>
          <p:cNvPr id="3" name="Text Placeholder 2">
            <a:extLst>
              <a:ext uri="{FF2B5EF4-FFF2-40B4-BE49-F238E27FC236}">
                <a16:creationId xmlns:a16="http://schemas.microsoft.com/office/drawing/2014/main" id="{E6E8082B-FAB3-DD89-AC0C-1817C6F3289E}"/>
              </a:ext>
            </a:extLst>
          </p:cNvPr>
          <p:cNvSpPr>
            <a:spLocks noGrp="1"/>
          </p:cNvSpPr>
          <p:nvPr>
            <p:ph type="body" idx="1"/>
          </p:nvPr>
        </p:nvSpPr>
        <p:spPr>
          <a:xfrm>
            <a:off x="3180638" y="3323675"/>
            <a:ext cx="3270963" cy="2410375"/>
          </a:xfrm>
        </p:spPr>
        <p:txBody>
          <a:bodyPr/>
          <a:lstStyle/>
          <a:p>
            <a:pPr marL="285750" indent="-285750" algn="l"/>
            <a:r>
              <a:rPr lang="en-GB" sz="1600" dirty="0"/>
              <a:t>Level 4, 5 and 6</a:t>
            </a:r>
          </a:p>
          <a:p>
            <a:pPr marL="285750" indent="-285750" algn="l"/>
            <a:r>
              <a:rPr lang="en-GB" sz="1600" dirty="0"/>
              <a:t>Areas of specialism </a:t>
            </a:r>
          </a:p>
          <a:p>
            <a:pPr marL="285750" indent="-285750" algn="l"/>
            <a:r>
              <a:rPr lang="en-GB" sz="1600" dirty="0"/>
              <a:t>Skills based </a:t>
            </a:r>
          </a:p>
          <a:p>
            <a:pPr marL="285750" indent="-285750" algn="l"/>
            <a:r>
              <a:rPr lang="en-GB" sz="1600" dirty="0"/>
              <a:t>Real life experience</a:t>
            </a:r>
          </a:p>
          <a:p>
            <a:pPr marL="285750" indent="-285750" algn="l"/>
            <a:r>
              <a:rPr lang="en-GB" sz="1600" dirty="0"/>
              <a:t>No external assessment in May </a:t>
            </a:r>
          </a:p>
          <a:p>
            <a:pPr marL="285750" indent="-285750" algn="l"/>
            <a:r>
              <a:rPr lang="en-GB" sz="1600" dirty="0"/>
              <a:t>Same credit points as NQ </a:t>
            </a:r>
          </a:p>
          <a:p>
            <a:endParaRPr lang="en-GB" dirty="0"/>
          </a:p>
        </p:txBody>
      </p:sp>
      <p:pic>
        <p:nvPicPr>
          <p:cNvPr id="4" name="Picture 3">
            <a:extLst>
              <a:ext uri="{FF2B5EF4-FFF2-40B4-BE49-F238E27FC236}">
                <a16:creationId xmlns:a16="http://schemas.microsoft.com/office/drawing/2014/main" id="{5C9FA52D-08D5-7EA4-C7E1-B56D28FD1819}"/>
              </a:ext>
            </a:extLst>
          </p:cNvPr>
          <p:cNvPicPr>
            <a:picLocks noChangeAspect="1"/>
          </p:cNvPicPr>
          <p:nvPr/>
        </p:nvPicPr>
        <p:blipFill>
          <a:blip r:embed="rId3"/>
          <a:stretch>
            <a:fillRect/>
          </a:stretch>
        </p:blipFill>
        <p:spPr>
          <a:xfrm>
            <a:off x="8023421" y="1208967"/>
            <a:ext cx="790380" cy="989159"/>
          </a:xfrm>
          <a:prstGeom prst="rect">
            <a:avLst/>
          </a:prstGeom>
        </p:spPr>
      </p:pic>
    </p:spTree>
    <p:extLst>
      <p:ext uri="{BB962C8B-B14F-4D97-AF65-F5344CB8AC3E}">
        <p14:creationId xmlns:p14="http://schemas.microsoft.com/office/powerpoint/2010/main" val="3007418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9DB60-A6F8-89C6-3630-3EDAFF0081AB}"/>
              </a:ext>
            </a:extLst>
          </p:cNvPr>
          <p:cNvSpPr>
            <a:spLocks noGrp="1"/>
          </p:cNvSpPr>
          <p:nvPr>
            <p:ph type="ctrTitle"/>
          </p:nvPr>
        </p:nvSpPr>
        <p:spPr>
          <a:xfrm>
            <a:off x="2232500" y="1058774"/>
            <a:ext cx="4272600" cy="636300"/>
          </a:xfrm>
        </p:spPr>
        <p:txBody>
          <a:bodyPr/>
          <a:lstStyle/>
          <a:p>
            <a:r>
              <a:rPr lang="en-GB" dirty="0">
                <a:latin typeface="Clarity Gothic Light SF" pitchFamily="2" charset="0"/>
              </a:rPr>
              <a:t>SCQF at STA </a:t>
            </a:r>
          </a:p>
        </p:txBody>
      </p:sp>
      <p:sp>
        <p:nvSpPr>
          <p:cNvPr id="3" name="Text Placeholder 2">
            <a:extLst>
              <a:ext uri="{FF2B5EF4-FFF2-40B4-BE49-F238E27FC236}">
                <a16:creationId xmlns:a16="http://schemas.microsoft.com/office/drawing/2014/main" id="{5258E0FF-883B-44B3-307F-EAE1DDC7886F}"/>
              </a:ext>
            </a:extLst>
          </p:cNvPr>
          <p:cNvSpPr>
            <a:spLocks noGrp="1"/>
          </p:cNvSpPr>
          <p:nvPr>
            <p:ph type="body" idx="1"/>
          </p:nvPr>
        </p:nvSpPr>
        <p:spPr>
          <a:xfrm>
            <a:off x="2669750" y="1695075"/>
            <a:ext cx="4025850" cy="3797675"/>
          </a:xfrm>
        </p:spPr>
        <p:txBody>
          <a:bodyPr/>
          <a:lstStyle/>
          <a:p>
            <a:r>
              <a:rPr lang="en-US" sz="1200" dirty="0">
                <a:latin typeface="Poppins Bold"/>
                <a:cs typeface="Poppins Bold"/>
                <a:sym typeface="Poppins Bold"/>
              </a:rPr>
              <a:t>Marketing</a:t>
            </a:r>
            <a:endParaRPr lang="en-US" sz="1200" dirty="0">
              <a:latin typeface="Poppins Bold"/>
              <a:ea typeface="Calibri"/>
              <a:cs typeface="Calibri"/>
            </a:endParaRPr>
          </a:p>
          <a:p>
            <a:r>
              <a:rPr lang="en-US" sz="1200" dirty="0">
                <a:latin typeface="Poppins Bold"/>
                <a:cs typeface="Poppins Bold"/>
                <a:sym typeface="Poppins Bold"/>
              </a:rPr>
              <a:t>Health &amp; Wellbeing </a:t>
            </a:r>
            <a:endParaRPr lang="en-US" sz="1200" dirty="0">
              <a:latin typeface="Poppins Bold"/>
              <a:ea typeface="Calibri"/>
              <a:cs typeface="Calibri"/>
            </a:endParaRPr>
          </a:p>
          <a:p>
            <a:r>
              <a:rPr lang="en-US" sz="1200" dirty="0">
                <a:latin typeface="Poppins Bold"/>
                <a:cs typeface="Poppins Bold"/>
                <a:sym typeface="Poppins Bold"/>
              </a:rPr>
              <a:t>Scottish Studies </a:t>
            </a:r>
            <a:endParaRPr lang="en-US" sz="1200" dirty="0">
              <a:latin typeface="Poppins Bold"/>
              <a:ea typeface="Calibri"/>
              <a:cs typeface="Calibri"/>
            </a:endParaRPr>
          </a:p>
          <a:p>
            <a:r>
              <a:rPr lang="en-US" sz="1200" dirty="0">
                <a:latin typeface="Poppins Bold"/>
                <a:cs typeface="Poppins Bold"/>
                <a:sym typeface="Poppins Bold"/>
              </a:rPr>
              <a:t>Early Learning Childcare</a:t>
            </a:r>
            <a:endParaRPr lang="en-US" sz="1200" dirty="0">
              <a:latin typeface="Poppins Bold"/>
              <a:ea typeface="Calibri"/>
              <a:cs typeface="Calibri"/>
            </a:endParaRPr>
          </a:p>
          <a:p>
            <a:r>
              <a:rPr lang="en-US" sz="1200" dirty="0">
                <a:latin typeface="Poppins Bold"/>
                <a:cs typeface="Poppins Bold"/>
                <a:sym typeface="Poppins Bold"/>
              </a:rPr>
              <a:t>Creative Industries &amp; Event Planning </a:t>
            </a:r>
            <a:endParaRPr lang="en-US" sz="1200" dirty="0">
              <a:latin typeface="Poppins Bold"/>
              <a:ea typeface="Calibri"/>
              <a:cs typeface="Calibri"/>
            </a:endParaRPr>
          </a:p>
          <a:p>
            <a:r>
              <a:rPr lang="en-US" sz="1200" dirty="0">
                <a:latin typeface="Poppins Bold"/>
                <a:cs typeface="Poppins Bold"/>
                <a:sym typeface="Poppins Bold"/>
              </a:rPr>
              <a:t>Lab Science</a:t>
            </a:r>
            <a:endParaRPr lang="en-US" sz="1200" dirty="0">
              <a:latin typeface="Poppins Bold"/>
              <a:ea typeface="Calibri"/>
              <a:cs typeface="Calibri"/>
            </a:endParaRPr>
          </a:p>
          <a:p>
            <a:r>
              <a:rPr lang="en-US" sz="1200" dirty="0">
                <a:latin typeface="Poppins Bold"/>
                <a:cs typeface="Poppins Bold"/>
                <a:sym typeface="Poppins Bold"/>
              </a:rPr>
              <a:t>Sports Development &amp; Leadership</a:t>
            </a:r>
            <a:endParaRPr lang="en-US" sz="1200" dirty="0">
              <a:latin typeface="Poppins Bold"/>
              <a:ea typeface="Calibri"/>
              <a:cs typeface="Calibri"/>
            </a:endParaRPr>
          </a:p>
          <a:p>
            <a:r>
              <a:rPr lang="en-US" sz="1200" dirty="0">
                <a:latin typeface="Poppins Bold"/>
                <a:cs typeface="Poppins Bold"/>
                <a:sym typeface="Poppins Bold"/>
              </a:rPr>
              <a:t>Business &amp; IT </a:t>
            </a:r>
            <a:endParaRPr lang="en-US" sz="1200" dirty="0">
              <a:latin typeface="Poppins Bold"/>
              <a:ea typeface="Calibri"/>
              <a:cs typeface="Calibri"/>
            </a:endParaRPr>
          </a:p>
          <a:p>
            <a:r>
              <a:rPr lang="en-US" sz="1200" dirty="0">
                <a:latin typeface="Poppins Bold"/>
                <a:ea typeface="Poppins Bold"/>
                <a:cs typeface="Poppins Bold"/>
                <a:sym typeface="Poppins Bold"/>
              </a:rPr>
              <a:t>Skills for Work Hospitality</a:t>
            </a:r>
            <a:endParaRPr lang="en-US" sz="1200" dirty="0">
              <a:latin typeface="Poppins Bold"/>
              <a:ea typeface="Calibri"/>
              <a:cs typeface="Calibri"/>
            </a:endParaRPr>
          </a:p>
          <a:p>
            <a:r>
              <a:rPr lang="en-US" sz="1200" dirty="0">
                <a:latin typeface="Poppins Bold"/>
                <a:ea typeface="Poppins Bold"/>
                <a:cs typeface="Poppins Bold"/>
                <a:sym typeface="Poppins Bold"/>
              </a:rPr>
              <a:t>Skills for Life &amp; Work </a:t>
            </a:r>
            <a:endParaRPr lang="en-US" sz="1200" dirty="0">
              <a:latin typeface="Poppins Bold"/>
              <a:ea typeface="Calibri"/>
              <a:cs typeface="Calibri"/>
            </a:endParaRPr>
          </a:p>
          <a:p>
            <a:r>
              <a:rPr lang="en-US" sz="1200" dirty="0">
                <a:latin typeface="Poppins Bold"/>
                <a:ea typeface="Poppins Bold"/>
                <a:cs typeface="Poppins Bold"/>
                <a:sym typeface="Poppins Bold"/>
              </a:rPr>
              <a:t>Cyber Security </a:t>
            </a:r>
            <a:endParaRPr lang="en-US" sz="1200" dirty="0">
              <a:latin typeface="Poppins Bold"/>
              <a:ea typeface="Calibri"/>
              <a:cs typeface="Calibri"/>
            </a:endParaRPr>
          </a:p>
          <a:p>
            <a:r>
              <a:rPr lang="en-US" sz="1200" dirty="0">
                <a:latin typeface="Poppins Bold"/>
                <a:ea typeface="Poppins Bold"/>
                <a:cs typeface="Poppins Bold"/>
                <a:sym typeface="Poppins Bold"/>
              </a:rPr>
              <a:t>Creative Thinking</a:t>
            </a:r>
            <a:endParaRPr lang="en-US" sz="1200" dirty="0">
              <a:latin typeface="Poppins Bold"/>
              <a:ea typeface="Calibri"/>
              <a:cs typeface="Calibri"/>
            </a:endParaRPr>
          </a:p>
          <a:p>
            <a:r>
              <a:rPr lang="en-US" sz="1200" dirty="0">
                <a:latin typeface="Poppins Bold"/>
                <a:ea typeface="Poppins Bold"/>
                <a:cs typeface="Poppins Bold"/>
                <a:sym typeface="Poppins Bold"/>
              </a:rPr>
              <a:t>Personal Development </a:t>
            </a:r>
            <a:endParaRPr lang="en-US" sz="1200" dirty="0">
              <a:latin typeface="Poppins Bold"/>
              <a:ea typeface="Calibri"/>
              <a:cs typeface="Calibri"/>
            </a:endParaRPr>
          </a:p>
          <a:p>
            <a:r>
              <a:rPr lang="en-US" sz="1200" dirty="0">
                <a:latin typeface="Poppins Bold"/>
                <a:ea typeface="Poppins Bold"/>
                <a:cs typeface="Poppins Bold"/>
                <a:sym typeface="Poppins Bold"/>
              </a:rPr>
              <a:t>Criminology </a:t>
            </a:r>
            <a:endParaRPr lang="en-US" sz="1200" dirty="0">
              <a:latin typeface="Poppins Bold"/>
              <a:ea typeface="Calibri"/>
              <a:cs typeface="Calibri"/>
            </a:endParaRPr>
          </a:p>
          <a:p>
            <a:r>
              <a:rPr lang="en-US" sz="1200" dirty="0">
                <a:latin typeface="Poppins Bold"/>
                <a:ea typeface="Poppins Bold"/>
                <a:cs typeface="Poppins Bold"/>
                <a:sym typeface="Poppins Bold"/>
              </a:rPr>
              <a:t>Health Sector Skills </a:t>
            </a:r>
            <a:endParaRPr lang="en-US" sz="1200" dirty="0">
              <a:latin typeface="Poppins Bold"/>
              <a:ea typeface="Calibri"/>
              <a:cs typeface="Calibri"/>
            </a:endParaRPr>
          </a:p>
          <a:p>
            <a:r>
              <a:rPr lang="en-US" sz="1200" dirty="0">
                <a:latin typeface="Poppins Bold"/>
                <a:ea typeface="Calibri"/>
                <a:cs typeface="Calibri"/>
              </a:rPr>
              <a:t>Digital Media</a:t>
            </a:r>
          </a:p>
          <a:p>
            <a:r>
              <a:rPr lang="en-US" sz="1200" dirty="0">
                <a:latin typeface="Poppins Bold"/>
                <a:ea typeface="Calibri"/>
                <a:cs typeface="Calibri"/>
              </a:rPr>
              <a:t>Web Design </a:t>
            </a:r>
          </a:p>
          <a:p>
            <a:r>
              <a:rPr lang="en-US" sz="1200" dirty="0">
                <a:latin typeface="Poppins Bold"/>
                <a:ea typeface="Calibri"/>
                <a:cs typeface="Calibri"/>
              </a:rPr>
              <a:t>Events Management</a:t>
            </a:r>
          </a:p>
          <a:p>
            <a:pPr marL="114300" indent="0">
              <a:buNone/>
            </a:pPr>
            <a:endParaRPr lang="en-GB" dirty="0"/>
          </a:p>
        </p:txBody>
      </p:sp>
      <p:pic>
        <p:nvPicPr>
          <p:cNvPr id="4" name="Picture 3">
            <a:extLst>
              <a:ext uri="{FF2B5EF4-FFF2-40B4-BE49-F238E27FC236}">
                <a16:creationId xmlns:a16="http://schemas.microsoft.com/office/drawing/2014/main" id="{6785F16F-16CB-7552-1ED1-8CA0A43B495C}"/>
              </a:ext>
            </a:extLst>
          </p:cNvPr>
          <p:cNvPicPr>
            <a:picLocks noChangeAspect="1"/>
          </p:cNvPicPr>
          <p:nvPr/>
        </p:nvPicPr>
        <p:blipFill>
          <a:blip r:embed="rId3"/>
          <a:stretch>
            <a:fillRect/>
          </a:stretch>
        </p:blipFill>
        <p:spPr>
          <a:xfrm>
            <a:off x="8023421" y="1208967"/>
            <a:ext cx="790380" cy="989159"/>
          </a:xfrm>
          <a:prstGeom prst="rect">
            <a:avLst/>
          </a:prstGeom>
        </p:spPr>
      </p:pic>
    </p:spTree>
    <p:extLst>
      <p:ext uri="{BB962C8B-B14F-4D97-AF65-F5344CB8AC3E}">
        <p14:creationId xmlns:p14="http://schemas.microsoft.com/office/powerpoint/2010/main" val="312517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62"/>
        <p:cNvGrpSpPr/>
        <p:nvPr/>
      </p:nvGrpSpPr>
      <p:grpSpPr>
        <a:xfrm>
          <a:off x="0" y="0"/>
          <a:ext cx="0" cy="0"/>
          <a:chOff x="0" y="0"/>
          <a:chExt cx="0" cy="0"/>
        </a:xfrm>
      </p:grpSpPr>
      <p:sp>
        <p:nvSpPr>
          <p:cNvPr id="1863" name="Google Shape;1863;p42"/>
          <p:cNvSpPr txBox="1">
            <a:spLocks noGrp="1"/>
          </p:cNvSpPr>
          <p:nvPr>
            <p:ph type="subTitle" idx="2"/>
          </p:nvPr>
        </p:nvSpPr>
        <p:spPr>
          <a:xfrm>
            <a:off x="4935710" y="4230704"/>
            <a:ext cx="2680095" cy="443093"/>
          </a:xfrm>
          <a:prstGeom prst="rect">
            <a:avLst/>
          </a:prstGeom>
        </p:spPr>
        <p:txBody>
          <a:bodyPr spcFirstLastPara="1" wrap="square" lIns="91425" tIns="91425" rIns="91425" bIns="91425" anchor="t" anchorCtr="0">
            <a:noAutofit/>
          </a:bodyPr>
          <a:lstStyle/>
          <a:p>
            <a:pPr marL="0" indent="0">
              <a:spcAft>
                <a:spcPts val="1600"/>
              </a:spcAft>
            </a:pPr>
            <a:r>
              <a:rPr lang="en" dirty="0"/>
              <a:t>—Prof. Louise Hayward </a:t>
            </a:r>
            <a:endParaRPr dirty="0"/>
          </a:p>
        </p:txBody>
      </p:sp>
      <p:sp>
        <p:nvSpPr>
          <p:cNvPr id="1864" name="Google Shape;1864;p42"/>
          <p:cNvSpPr txBox="1">
            <a:spLocks noGrp="1"/>
          </p:cNvSpPr>
          <p:nvPr>
            <p:ph type="subTitle" idx="1"/>
          </p:nvPr>
        </p:nvSpPr>
        <p:spPr>
          <a:xfrm>
            <a:off x="4584750" y="2291650"/>
            <a:ext cx="3337500" cy="2160600"/>
          </a:xfrm>
          <a:prstGeom prst="rect">
            <a:avLst/>
          </a:prstGeom>
        </p:spPr>
        <p:txBody>
          <a:bodyPr spcFirstLastPara="1" wrap="square" lIns="91425" tIns="91425" rIns="91425" bIns="91425" anchor="t" anchorCtr="0">
            <a:noAutofit/>
          </a:bodyPr>
          <a:lstStyle/>
          <a:p>
            <a:pPr marL="0" indent="0">
              <a:lnSpc>
                <a:spcPct val="90000"/>
              </a:lnSpc>
              <a:spcAft>
                <a:spcPts val="1600"/>
              </a:spcAft>
            </a:pPr>
            <a:r>
              <a:rPr lang="en-GB" sz="1400" dirty="0">
                <a:latin typeface="Clarity Gothic Light SF" pitchFamily="2" charset="0"/>
              </a:rPr>
              <a:t>A significant cultural shift is needed to support young people's diverse talents and learning pathways.</a:t>
            </a:r>
          </a:p>
          <a:p>
            <a:pPr marL="0" indent="0">
              <a:lnSpc>
                <a:spcPct val="90000"/>
              </a:lnSpc>
              <a:spcAft>
                <a:spcPts val="1600"/>
              </a:spcAft>
            </a:pPr>
            <a:r>
              <a:rPr lang="en-GB" sz="1400" dirty="0">
                <a:latin typeface="Clarity Gothic Light SF" pitchFamily="2" charset="0"/>
              </a:rPr>
              <a:t>We as educators must recognise that academic and vocational education are not separate worlds but that all young people need a blend of both to become fully educated citizens. </a:t>
            </a:r>
            <a:endParaRPr sz="1400" dirty="0">
              <a:latin typeface="Clarity Gothic Light SF" pitchFamily="2"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47"/>
        <p:cNvGrpSpPr/>
        <p:nvPr/>
      </p:nvGrpSpPr>
      <p:grpSpPr>
        <a:xfrm>
          <a:off x="0" y="0"/>
          <a:ext cx="0" cy="0"/>
          <a:chOff x="0" y="0"/>
          <a:chExt cx="0" cy="0"/>
        </a:xfrm>
      </p:grpSpPr>
      <p:sp>
        <p:nvSpPr>
          <p:cNvPr id="1948" name="Google Shape;1948;p48"/>
          <p:cNvSpPr txBox="1">
            <a:spLocks noGrp="1"/>
          </p:cNvSpPr>
          <p:nvPr>
            <p:ph type="subTitle" idx="1"/>
          </p:nvPr>
        </p:nvSpPr>
        <p:spPr>
          <a:xfrm>
            <a:off x="2399850" y="2872998"/>
            <a:ext cx="1826400" cy="258300"/>
          </a:xfrm>
          <a:prstGeom prst="rect">
            <a:avLst/>
          </a:prstGeom>
        </p:spPr>
        <p:txBody>
          <a:bodyPr spcFirstLastPara="1" wrap="square" lIns="91425" tIns="91425" rIns="91425" bIns="91425" anchor="t" anchorCtr="0">
            <a:noAutofit/>
          </a:bodyPr>
          <a:lstStyle/>
          <a:p>
            <a:pPr marL="0" indent="0">
              <a:lnSpc>
                <a:spcPct val="100000"/>
              </a:lnSpc>
              <a:spcAft>
                <a:spcPts val="1600"/>
              </a:spcAft>
            </a:pPr>
            <a:r>
              <a:rPr lang="en" sz="1200" dirty="0"/>
              <a:t>Sharing updates with parents and carers about the pathways we offer. </a:t>
            </a:r>
            <a:endParaRPr sz="1200" dirty="0"/>
          </a:p>
        </p:txBody>
      </p:sp>
      <p:sp>
        <p:nvSpPr>
          <p:cNvPr id="1949" name="Google Shape;1949;p48"/>
          <p:cNvSpPr txBox="1">
            <a:spLocks noGrp="1"/>
          </p:cNvSpPr>
          <p:nvPr>
            <p:ph type="subTitle" idx="4"/>
          </p:nvPr>
        </p:nvSpPr>
        <p:spPr>
          <a:xfrm>
            <a:off x="2679676" y="4017927"/>
            <a:ext cx="1305000" cy="270300"/>
          </a:xfrm>
          <a:prstGeom prst="rect">
            <a:avLst/>
          </a:prstGeom>
        </p:spPr>
        <p:txBody>
          <a:bodyPr spcFirstLastPara="1" wrap="square" lIns="91425" tIns="91425" rIns="91425" bIns="91425" anchor="ctr" anchorCtr="0">
            <a:noAutofit/>
          </a:bodyPr>
          <a:lstStyle/>
          <a:p>
            <a:pPr marL="0" indent="0"/>
            <a:r>
              <a:rPr lang="en" sz="1600" dirty="0">
                <a:latin typeface="Clarity Gothic Light SF" pitchFamily="2" charset="0"/>
              </a:rPr>
              <a:t>Growth </a:t>
            </a:r>
            <a:endParaRPr sz="1600" dirty="0">
              <a:latin typeface="Clarity Gothic Light SF" pitchFamily="2" charset="0"/>
            </a:endParaRPr>
          </a:p>
        </p:txBody>
      </p:sp>
      <p:sp>
        <p:nvSpPr>
          <p:cNvPr id="1950" name="Google Shape;1950;p48"/>
          <p:cNvSpPr txBox="1">
            <a:spLocks noGrp="1"/>
          </p:cNvSpPr>
          <p:nvPr>
            <p:ph type="subTitle" idx="3"/>
          </p:nvPr>
        </p:nvSpPr>
        <p:spPr>
          <a:xfrm>
            <a:off x="5048102" y="2480930"/>
            <a:ext cx="1565700" cy="251962"/>
          </a:xfrm>
          <a:prstGeom prst="rect">
            <a:avLst/>
          </a:prstGeom>
        </p:spPr>
        <p:txBody>
          <a:bodyPr spcFirstLastPara="1" wrap="square" lIns="91425" tIns="91425" rIns="91425" bIns="91425" anchor="ctr" anchorCtr="0">
            <a:noAutofit/>
          </a:bodyPr>
          <a:lstStyle/>
          <a:p>
            <a:pPr marL="0" indent="0"/>
            <a:r>
              <a:rPr lang="en" sz="1600" dirty="0">
                <a:latin typeface="Clarity Gothic Light SF" pitchFamily="2" charset="0"/>
              </a:rPr>
              <a:t>Learner Engagement </a:t>
            </a:r>
            <a:endParaRPr sz="1600" dirty="0">
              <a:latin typeface="Clarity Gothic Light SF" pitchFamily="2" charset="0"/>
            </a:endParaRPr>
          </a:p>
        </p:txBody>
      </p:sp>
      <p:sp>
        <p:nvSpPr>
          <p:cNvPr id="1951" name="Google Shape;1951;p48"/>
          <p:cNvSpPr txBox="1">
            <a:spLocks noGrp="1"/>
          </p:cNvSpPr>
          <p:nvPr>
            <p:ph type="subTitle" idx="2"/>
          </p:nvPr>
        </p:nvSpPr>
        <p:spPr>
          <a:xfrm>
            <a:off x="2530200" y="2483753"/>
            <a:ext cx="1565700" cy="342899"/>
          </a:xfrm>
          <a:prstGeom prst="rect">
            <a:avLst/>
          </a:prstGeom>
        </p:spPr>
        <p:txBody>
          <a:bodyPr spcFirstLastPara="1" wrap="square" lIns="91425" tIns="91425" rIns="91425" bIns="91425" anchor="ctr" anchorCtr="0">
            <a:noAutofit/>
          </a:bodyPr>
          <a:lstStyle/>
          <a:p>
            <a:pPr marL="0" indent="0"/>
            <a:r>
              <a:rPr lang="en" sz="1600" dirty="0">
                <a:latin typeface="Clarity Gothic Light SF" pitchFamily="2" charset="0"/>
              </a:rPr>
              <a:t>Parental Engagement </a:t>
            </a:r>
            <a:endParaRPr sz="1600" dirty="0">
              <a:latin typeface="Clarity Gothic Light SF" pitchFamily="2" charset="0"/>
            </a:endParaRPr>
          </a:p>
        </p:txBody>
      </p:sp>
      <p:sp>
        <p:nvSpPr>
          <p:cNvPr id="1953" name="Google Shape;1953;p48"/>
          <p:cNvSpPr txBox="1">
            <a:spLocks noGrp="1"/>
          </p:cNvSpPr>
          <p:nvPr>
            <p:ph type="subTitle" idx="6"/>
          </p:nvPr>
        </p:nvSpPr>
        <p:spPr>
          <a:xfrm>
            <a:off x="4963700" y="2759344"/>
            <a:ext cx="1748352" cy="731206"/>
          </a:xfrm>
          <a:prstGeom prst="rect">
            <a:avLst/>
          </a:prstGeom>
        </p:spPr>
        <p:txBody>
          <a:bodyPr spcFirstLastPara="1" wrap="square" lIns="91425" tIns="91425" rIns="91425" bIns="91425" anchor="t" anchorCtr="0">
            <a:noAutofit/>
          </a:bodyPr>
          <a:lstStyle/>
          <a:p>
            <a:pPr marL="0" indent="0">
              <a:lnSpc>
                <a:spcPct val="100000"/>
              </a:lnSpc>
              <a:spcAft>
                <a:spcPts val="1600"/>
              </a:spcAft>
            </a:pPr>
            <a:r>
              <a:rPr lang="en" sz="1200" dirty="0"/>
              <a:t>Educating our learners about their choices and making sure they feel supported to take the right path for them. </a:t>
            </a:r>
            <a:endParaRPr sz="1200" dirty="0"/>
          </a:p>
        </p:txBody>
      </p:sp>
      <p:sp>
        <p:nvSpPr>
          <p:cNvPr id="1954" name="Google Shape;1954;p48"/>
          <p:cNvSpPr txBox="1">
            <a:spLocks noGrp="1"/>
          </p:cNvSpPr>
          <p:nvPr>
            <p:ph type="subTitle" idx="7"/>
          </p:nvPr>
        </p:nvSpPr>
        <p:spPr>
          <a:xfrm>
            <a:off x="2399850" y="4153077"/>
            <a:ext cx="1826400" cy="258300"/>
          </a:xfrm>
          <a:prstGeom prst="rect">
            <a:avLst/>
          </a:prstGeom>
        </p:spPr>
        <p:txBody>
          <a:bodyPr spcFirstLastPara="1" wrap="square" lIns="91425" tIns="91425" rIns="91425" bIns="91425" anchor="t" anchorCtr="0">
            <a:noAutofit/>
          </a:bodyPr>
          <a:lstStyle/>
          <a:p>
            <a:pPr marL="0" indent="0">
              <a:lnSpc>
                <a:spcPct val="100000"/>
              </a:lnSpc>
              <a:spcAft>
                <a:spcPts val="1600"/>
              </a:spcAft>
            </a:pPr>
            <a:r>
              <a:rPr lang="en" sz="1200" dirty="0"/>
              <a:t>Our goal is to grow our Senior Phase pathways across the curriculum. </a:t>
            </a:r>
            <a:endParaRPr sz="1200" dirty="0"/>
          </a:p>
        </p:txBody>
      </p:sp>
      <p:sp>
        <p:nvSpPr>
          <p:cNvPr id="1956" name="Google Shape;1956;p48">
            <a:hlinkClick r:id="rId3" action="ppaction://hlinksldjump"/>
          </p:cNvPr>
          <p:cNvSpPr txBox="1"/>
          <p:nvPr/>
        </p:nvSpPr>
        <p:spPr>
          <a:xfrm>
            <a:off x="597539" y="1047745"/>
            <a:ext cx="631800" cy="342900"/>
          </a:xfrm>
          <a:prstGeom prst="rect">
            <a:avLst/>
          </a:prstGeom>
          <a:noFill/>
          <a:ln>
            <a:noFill/>
          </a:ln>
        </p:spPr>
        <p:txBody>
          <a:bodyPr spcFirstLastPara="1" wrap="square" lIns="91425" tIns="91425" rIns="91425" bIns="91425" anchor="t" anchorCtr="0">
            <a:noAutofit/>
          </a:bodyPr>
          <a:lstStyle/>
          <a:p>
            <a:pPr>
              <a:buClr>
                <a:srgbClr val="000000"/>
              </a:buClr>
            </a:pPr>
            <a:r>
              <a:rPr lang="en" sz="2400" b="1" kern="0">
                <a:solidFill>
                  <a:srgbClr val="4C4C4D"/>
                </a:solidFill>
                <a:latin typeface="Coming Soon"/>
                <a:ea typeface="Coming Soon"/>
                <a:cs typeface="Coming Soon"/>
                <a:sym typeface="Coming Soon"/>
              </a:rPr>
              <a:t>01</a:t>
            </a:r>
            <a:endParaRPr sz="2400" b="1" kern="0">
              <a:solidFill>
                <a:srgbClr val="4C4C4D"/>
              </a:solidFill>
              <a:latin typeface="Coming Soon"/>
              <a:ea typeface="Coming Soon"/>
              <a:cs typeface="Coming Soon"/>
              <a:sym typeface="Coming Soon"/>
            </a:endParaRPr>
          </a:p>
        </p:txBody>
      </p:sp>
      <p:sp>
        <p:nvSpPr>
          <p:cNvPr id="1957" name="Google Shape;1957;p48">
            <a:hlinkClick r:id="" action="ppaction://noaction"/>
          </p:cNvPr>
          <p:cNvSpPr txBox="1"/>
          <p:nvPr/>
        </p:nvSpPr>
        <p:spPr>
          <a:xfrm>
            <a:off x="308789" y="1732595"/>
            <a:ext cx="631800" cy="342900"/>
          </a:xfrm>
          <a:prstGeom prst="rect">
            <a:avLst/>
          </a:prstGeom>
          <a:noFill/>
          <a:ln>
            <a:noFill/>
          </a:ln>
        </p:spPr>
        <p:txBody>
          <a:bodyPr spcFirstLastPara="1" wrap="square" lIns="91425" tIns="91425" rIns="91425" bIns="91425" anchor="t" anchorCtr="0">
            <a:noAutofit/>
          </a:bodyPr>
          <a:lstStyle/>
          <a:p>
            <a:pPr>
              <a:buClr>
                <a:srgbClr val="000000"/>
              </a:buClr>
            </a:pPr>
            <a:r>
              <a:rPr lang="en" sz="2400" b="1" kern="0">
                <a:solidFill>
                  <a:srgbClr val="4C4C4D"/>
                </a:solidFill>
                <a:latin typeface="Coming Soon"/>
                <a:ea typeface="Coming Soon"/>
                <a:cs typeface="Coming Soon"/>
                <a:sym typeface="Coming Soon"/>
              </a:rPr>
              <a:t>02</a:t>
            </a:r>
            <a:endParaRPr sz="2400" b="1" kern="0">
              <a:solidFill>
                <a:srgbClr val="4C4C4D"/>
              </a:solidFill>
              <a:latin typeface="Coming Soon"/>
              <a:ea typeface="Coming Soon"/>
              <a:cs typeface="Coming Soon"/>
              <a:sym typeface="Coming Soon"/>
            </a:endParaRPr>
          </a:p>
        </p:txBody>
      </p:sp>
      <p:sp>
        <p:nvSpPr>
          <p:cNvPr id="1958" name="Google Shape;1958;p48">
            <a:hlinkClick r:id="" action="ppaction://noaction"/>
          </p:cNvPr>
          <p:cNvSpPr txBox="1"/>
          <p:nvPr/>
        </p:nvSpPr>
        <p:spPr>
          <a:xfrm>
            <a:off x="308789" y="2382533"/>
            <a:ext cx="631800" cy="342900"/>
          </a:xfrm>
          <a:prstGeom prst="rect">
            <a:avLst/>
          </a:prstGeom>
          <a:noFill/>
          <a:ln>
            <a:noFill/>
          </a:ln>
        </p:spPr>
        <p:txBody>
          <a:bodyPr spcFirstLastPara="1" wrap="square" lIns="91425" tIns="91425" rIns="91425" bIns="91425" anchor="t" anchorCtr="0">
            <a:noAutofit/>
          </a:bodyPr>
          <a:lstStyle/>
          <a:p>
            <a:pPr>
              <a:buClr>
                <a:srgbClr val="000000"/>
              </a:buClr>
            </a:pPr>
            <a:r>
              <a:rPr lang="en" sz="2400" b="1" kern="0">
                <a:solidFill>
                  <a:srgbClr val="4C4C4D"/>
                </a:solidFill>
                <a:latin typeface="Coming Soon"/>
                <a:ea typeface="Coming Soon"/>
                <a:cs typeface="Coming Soon"/>
                <a:sym typeface="Coming Soon"/>
              </a:rPr>
              <a:t>03</a:t>
            </a:r>
            <a:endParaRPr sz="2400" b="1" kern="0">
              <a:solidFill>
                <a:srgbClr val="4C4C4D"/>
              </a:solidFill>
              <a:latin typeface="Coming Soon"/>
              <a:ea typeface="Coming Soon"/>
              <a:cs typeface="Coming Soon"/>
              <a:sym typeface="Coming Soon"/>
            </a:endParaRPr>
          </a:p>
        </p:txBody>
      </p:sp>
      <p:sp>
        <p:nvSpPr>
          <p:cNvPr id="1959" name="Google Shape;1959;p48">
            <a:hlinkClick r:id="" action="ppaction://hlinkshowjump?jump=nextslide"/>
          </p:cNvPr>
          <p:cNvSpPr/>
          <p:nvPr/>
        </p:nvSpPr>
        <p:spPr>
          <a:xfrm>
            <a:off x="477525" y="471410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960" name="Google Shape;1960;p48">
            <a:hlinkClick r:id="" action="ppaction://hlinkshowjump?jump=previousslide"/>
          </p:cNvPr>
          <p:cNvSpPr/>
          <p:nvPr/>
        </p:nvSpPr>
        <p:spPr>
          <a:xfrm flipH="1">
            <a:off x="443399" y="524750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961" name="Google Shape;1961;p48"/>
          <p:cNvSpPr/>
          <p:nvPr/>
        </p:nvSpPr>
        <p:spPr>
          <a:xfrm>
            <a:off x="8756497" y="121366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962" name="Google Shape;1962;p48"/>
          <p:cNvSpPr/>
          <p:nvPr/>
        </p:nvSpPr>
        <p:spPr>
          <a:xfrm>
            <a:off x="8919497" y="124016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963" name="Google Shape;1963;p48"/>
          <p:cNvSpPr txBox="1">
            <a:spLocks noGrp="1"/>
          </p:cNvSpPr>
          <p:nvPr>
            <p:ph type="ctrTitle"/>
          </p:nvPr>
        </p:nvSpPr>
        <p:spPr>
          <a:xfrm>
            <a:off x="877650" y="1592179"/>
            <a:ext cx="7388700" cy="636300"/>
          </a:xfrm>
          <a:prstGeom prst="rect">
            <a:avLst/>
          </a:prstGeom>
        </p:spPr>
        <p:txBody>
          <a:bodyPr spcFirstLastPara="1" wrap="square" lIns="91425" tIns="91425" rIns="91425" bIns="91425" anchor="t" anchorCtr="0">
            <a:noAutofit/>
          </a:bodyPr>
          <a:lstStyle/>
          <a:p>
            <a:r>
              <a:rPr lang="en" dirty="0"/>
              <a:t>Goals for STA </a:t>
            </a:r>
            <a:endParaRPr dirty="0"/>
          </a:p>
        </p:txBody>
      </p:sp>
      <p:pic>
        <p:nvPicPr>
          <p:cNvPr id="6" name="Picture 5">
            <a:extLst>
              <a:ext uri="{FF2B5EF4-FFF2-40B4-BE49-F238E27FC236}">
                <a16:creationId xmlns:a16="http://schemas.microsoft.com/office/drawing/2014/main" id="{179610C4-18D1-3536-A471-F3AF08833EAE}"/>
              </a:ext>
            </a:extLst>
          </p:cNvPr>
          <p:cNvPicPr>
            <a:picLocks noChangeAspect="1"/>
          </p:cNvPicPr>
          <p:nvPr/>
        </p:nvPicPr>
        <p:blipFill>
          <a:blip r:embed="rId4"/>
          <a:stretch>
            <a:fillRect/>
          </a:stretch>
        </p:blipFill>
        <p:spPr>
          <a:xfrm>
            <a:off x="8023421" y="1208967"/>
            <a:ext cx="790380" cy="989159"/>
          </a:xfrm>
          <a:prstGeom prst="rect">
            <a:avLst/>
          </a:prstGeom>
        </p:spPr>
      </p:pic>
      <p:sp>
        <p:nvSpPr>
          <p:cNvPr id="2" name="Google Shape;1951;p48">
            <a:extLst>
              <a:ext uri="{FF2B5EF4-FFF2-40B4-BE49-F238E27FC236}">
                <a16:creationId xmlns:a16="http://schemas.microsoft.com/office/drawing/2014/main" id="{0FABD6C3-FC58-FD57-AE6F-6F4CDC3AD049}"/>
              </a:ext>
            </a:extLst>
          </p:cNvPr>
          <p:cNvSpPr txBox="1">
            <a:spLocks/>
          </p:cNvSpPr>
          <p:nvPr/>
        </p:nvSpPr>
        <p:spPr>
          <a:xfrm>
            <a:off x="5048102" y="3981628"/>
            <a:ext cx="1565700" cy="3428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700"/>
              <a:buFont typeface="Coming Soon"/>
              <a:buNone/>
              <a:defRPr sz="1700" b="1" i="0" u="none" strike="noStrike" cap="none">
                <a:solidFill>
                  <a:schemeClr val="dk1"/>
                </a:solidFill>
                <a:latin typeface="Coming Soon"/>
                <a:ea typeface="Coming Soon"/>
                <a:cs typeface="Coming Soon"/>
                <a:sym typeface="Coming Soon"/>
              </a:defRPr>
            </a:lvl1pPr>
            <a:lvl2pPr marL="914400" marR="0" lvl="1" indent="-317500" algn="ctr" rtl="0">
              <a:lnSpc>
                <a:spcPct val="100000"/>
              </a:lnSpc>
              <a:spcBef>
                <a:spcPts val="0"/>
              </a:spcBef>
              <a:spcAft>
                <a:spcPts val="0"/>
              </a:spcAft>
              <a:buClr>
                <a:schemeClr val="dk1"/>
              </a:buClr>
              <a:buSzPts val="1700"/>
              <a:buFont typeface="Coming Soon"/>
              <a:buNone/>
              <a:defRPr sz="1700" b="0" i="0" u="none" strike="noStrike" cap="none">
                <a:solidFill>
                  <a:schemeClr val="dk1"/>
                </a:solidFill>
                <a:latin typeface="Coming Soon"/>
                <a:ea typeface="Coming Soon"/>
                <a:cs typeface="Coming Soon"/>
                <a:sym typeface="Coming Soon"/>
              </a:defRPr>
            </a:lvl2pPr>
            <a:lvl3pPr marL="1371600" marR="0" lvl="2" indent="-317500" algn="ctr" rtl="0">
              <a:lnSpc>
                <a:spcPct val="100000"/>
              </a:lnSpc>
              <a:spcBef>
                <a:spcPts val="0"/>
              </a:spcBef>
              <a:spcAft>
                <a:spcPts val="0"/>
              </a:spcAft>
              <a:buClr>
                <a:schemeClr val="dk1"/>
              </a:buClr>
              <a:buSzPts val="1700"/>
              <a:buFont typeface="Coming Soon"/>
              <a:buNone/>
              <a:defRPr sz="1700" b="0" i="0" u="none" strike="noStrike" cap="none">
                <a:solidFill>
                  <a:schemeClr val="dk1"/>
                </a:solidFill>
                <a:latin typeface="Coming Soon"/>
                <a:ea typeface="Coming Soon"/>
                <a:cs typeface="Coming Soon"/>
                <a:sym typeface="Coming Soon"/>
              </a:defRPr>
            </a:lvl3pPr>
            <a:lvl4pPr marL="1828800" marR="0" lvl="3" indent="-317500" algn="ctr" rtl="0">
              <a:lnSpc>
                <a:spcPct val="100000"/>
              </a:lnSpc>
              <a:spcBef>
                <a:spcPts val="0"/>
              </a:spcBef>
              <a:spcAft>
                <a:spcPts val="0"/>
              </a:spcAft>
              <a:buClr>
                <a:schemeClr val="dk1"/>
              </a:buClr>
              <a:buSzPts val="1700"/>
              <a:buFont typeface="Coming Soon"/>
              <a:buNone/>
              <a:defRPr sz="1700" b="0" i="0" u="none" strike="noStrike" cap="none">
                <a:solidFill>
                  <a:schemeClr val="dk1"/>
                </a:solidFill>
                <a:latin typeface="Coming Soon"/>
                <a:ea typeface="Coming Soon"/>
                <a:cs typeface="Coming Soon"/>
                <a:sym typeface="Coming Soon"/>
              </a:defRPr>
            </a:lvl4pPr>
            <a:lvl5pPr marL="2286000" marR="0" lvl="4" indent="-317500" algn="ctr" rtl="0">
              <a:lnSpc>
                <a:spcPct val="100000"/>
              </a:lnSpc>
              <a:spcBef>
                <a:spcPts val="0"/>
              </a:spcBef>
              <a:spcAft>
                <a:spcPts val="0"/>
              </a:spcAft>
              <a:buClr>
                <a:schemeClr val="dk1"/>
              </a:buClr>
              <a:buSzPts val="1700"/>
              <a:buFont typeface="Coming Soon"/>
              <a:buNone/>
              <a:defRPr sz="1700" b="0" i="0" u="none" strike="noStrike" cap="none">
                <a:solidFill>
                  <a:schemeClr val="dk1"/>
                </a:solidFill>
                <a:latin typeface="Coming Soon"/>
                <a:ea typeface="Coming Soon"/>
                <a:cs typeface="Coming Soon"/>
                <a:sym typeface="Coming Soon"/>
              </a:defRPr>
            </a:lvl5pPr>
            <a:lvl6pPr marL="2743200" marR="0" lvl="5" indent="-317500" algn="ctr" rtl="0">
              <a:lnSpc>
                <a:spcPct val="100000"/>
              </a:lnSpc>
              <a:spcBef>
                <a:spcPts val="0"/>
              </a:spcBef>
              <a:spcAft>
                <a:spcPts val="0"/>
              </a:spcAft>
              <a:buClr>
                <a:schemeClr val="dk1"/>
              </a:buClr>
              <a:buSzPts val="1700"/>
              <a:buFont typeface="Coming Soon"/>
              <a:buNone/>
              <a:defRPr sz="1700" b="0" i="0" u="none" strike="noStrike" cap="none">
                <a:solidFill>
                  <a:schemeClr val="dk1"/>
                </a:solidFill>
                <a:latin typeface="Coming Soon"/>
                <a:ea typeface="Coming Soon"/>
                <a:cs typeface="Coming Soon"/>
                <a:sym typeface="Coming Soon"/>
              </a:defRPr>
            </a:lvl6pPr>
            <a:lvl7pPr marL="3200400" marR="0" lvl="6" indent="-317500" algn="ctr" rtl="0">
              <a:lnSpc>
                <a:spcPct val="100000"/>
              </a:lnSpc>
              <a:spcBef>
                <a:spcPts val="0"/>
              </a:spcBef>
              <a:spcAft>
                <a:spcPts val="0"/>
              </a:spcAft>
              <a:buClr>
                <a:schemeClr val="dk1"/>
              </a:buClr>
              <a:buSzPts val="1700"/>
              <a:buFont typeface="Coming Soon"/>
              <a:buNone/>
              <a:defRPr sz="1700" b="0" i="0" u="none" strike="noStrike" cap="none">
                <a:solidFill>
                  <a:schemeClr val="dk1"/>
                </a:solidFill>
                <a:latin typeface="Coming Soon"/>
                <a:ea typeface="Coming Soon"/>
                <a:cs typeface="Coming Soon"/>
                <a:sym typeface="Coming Soon"/>
              </a:defRPr>
            </a:lvl7pPr>
            <a:lvl8pPr marL="3657600" marR="0" lvl="7" indent="-317500" algn="ctr" rtl="0">
              <a:lnSpc>
                <a:spcPct val="100000"/>
              </a:lnSpc>
              <a:spcBef>
                <a:spcPts val="0"/>
              </a:spcBef>
              <a:spcAft>
                <a:spcPts val="0"/>
              </a:spcAft>
              <a:buClr>
                <a:schemeClr val="dk1"/>
              </a:buClr>
              <a:buSzPts val="1700"/>
              <a:buFont typeface="Coming Soon"/>
              <a:buNone/>
              <a:defRPr sz="1700" b="0" i="0" u="none" strike="noStrike" cap="none">
                <a:solidFill>
                  <a:schemeClr val="dk1"/>
                </a:solidFill>
                <a:latin typeface="Coming Soon"/>
                <a:ea typeface="Coming Soon"/>
                <a:cs typeface="Coming Soon"/>
                <a:sym typeface="Coming Soon"/>
              </a:defRPr>
            </a:lvl8pPr>
            <a:lvl9pPr marL="4114800" marR="0" lvl="8" indent="-317500" algn="ctr" rtl="0">
              <a:lnSpc>
                <a:spcPct val="100000"/>
              </a:lnSpc>
              <a:spcBef>
                <a:spcPts val="0"/>
              </a:spcBef>
              <a:spcAft>
                <a:spcPts val="0"/>
              </a:spcAft>
              <a:buClr>
                <a:schemeClr val="dk1"/>
              </a:buClr>
              <a:buSzPts val="1700"/>
              <a:buFont typeface="Coming Soon"/>
              <a:buNone/>
              <a:defRPr sz="1700" b="0" i="0" u="none" strike="noStrike" cap="none">
                <a:solidFill>
                  <a:schemeClr val="dk1"/>
                </a:solidFill>
                <a:latin typeface="Coming Soon"/>
                <a:ea typeface="Coming Soon"/>
                <a:cs typeface="Coming Soon"/>
                <a:sym typeface="Coming Soon"/>
              </a:defRPr>
            </a:lvl9pPr>
          </a:lstStyle>
          <a:p>
            <a:pPr marL="0" indent="0">
              <a:buClr>
                <a:srgbClr val="4C4C4D"/>
              </a:buClr>
            </a:pPr>
            <a:r>
              <a:rPr lang="en-GB" sz="1600" kern="0" dirty="0">
                <a:solidFill>
                  <a:srgbClr val="4C4C4D"/>
                </a:solidFill>
                <a:latin typeface="Clarity Gothic Light SF" pitchFamily="2" charset="0"/>
              </a:rPr>
              <a:t>Equal Value </a:t>
            </a:r>
          </a:p>
        </p:txBody>
      </p:sp>
      <p:sp>
        <p:nvSpPr>
          <p:cNvPr id="5" name="Google Shape;1953;p48">
            <a:extLst>
              <a:ext uri="{FF2B5EF4-FFF2-40B4-BE49-F238E27FC236}">
                <a16:creationId xmlns:a16="http://schemas.microsoft.com/office/drawing/2014/main" id="{CFEC103F-6BC5-B427-229B-D1897D447786}"/>
              </a:ext>
            </a:extLst>
          </p:cNvPr>
          <p:cNvSpPr txBox="1">
            <a:spLocks/>
          </p:cNvSpPr>
          <p:nvPr/>
        </p:nvSpPr>
        <p:spPr>
          <a:xfrm>
            <a:off x="4767850" y="4210894"/>
            <a:ext cx="2140052" cy="7312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15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15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15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15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15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15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15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15000"/>
              </a:lnSpc>
              <a:spcBef>
                <a:spcPts val="1600"/>
              </a:spcBef>
              <a:spcAft>
                <a:spcPts val="160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pPr marL="0" indent="0">
              <a:lnSpc>
                <a:spcPct val="100000"/>
              </a:lnSpc>
              <a:spcAft>
                <a:spcPts val="1600"/>
              </a:spcAft>
              <a:buClr>
                <a:srgbClr val="4C4C4D"/>
              </a:buClr>
            </a:pPr>
            <a:r>
              <a:rPr lang="en-GB" sz="1200" kern="0" dirty="0">
                <a:solidFill>
                  <a:srgbClr val="4C4C4D"/>
                </a:solidFill>
              </a:rPr>
              <a:t>Ensuring that vocational and academic qualifications are viewed equally.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sp>
        <p:nvSpPr>
          <p:cNvPr id="2120" name="Google Shape;2120;p55"/>
          <p:cNvSpPr txBox="1">
            <a:spLocks noGrp="1"/>
          </p:cNvSpPr>
          <p:nvPr>
            <p:ph type="ctrTitle"/>
          </p:nvPr>
        </p:nvSpPr>
        <p:spPr>
          <a:xfrm>
            <a:off x="1517250" y="1592175"/>
            <a:ext cx="6109500" cy="636300"/>
          </a:xfrm>
          <a:prstGeom prst="rect">
            <a:avLst/>
          </a:prstGeom>
        </p:spPr>
        <p:txBody>
          <a:bodyPr spcFirstLastPara="1" wrap="square" lIns="91425" tIns="91425" rIns="91425" bIns="91425" anchor="t" anchorCtr="0">
            <a:noAutofit/>
          </a:bodyPr>
          <a:lstStyle/>
          <a:p>
            <a:r>
              <a:rPr lang="en" dirty="0">
                <a:latin typeface="Clarity Gothic Light SF" pitchFamily="2" charset="0"/>
              </a:rPr>
              <a:t>SCQF Ambassador Team </a:t>
            </a:r>
            <a:endParaRPr dirty="0">
              <a:latin typeface="Clarity Gothic Light SF" pitchFamily="2" charset="0"/>
            </a:endParaRPr>
          </a:p>
        </p:txBody>
      </p:sp>
      <p:sp>
        <p:nvSpPr>
          <p:cNvPr id="2121" name="Google Shape;2121;p55">
            <a:hlinkClick r:id="rId3" action="ppaction://hlinksldjump"/>
          </p:cNvPr>
          <p:cNvSpPr txBox="1"/>
          <p:nvPr/>
        </p:nvSpPr>
        <p:spPr>
          <a:xfrm>
            <a:off x="172064" y="1047745"/>
            <a:ext cx="631800" cy="342900"/>
          </a:xfrm>
          <a:prstGeom prst="rect">
            <a:avLst/>
          </a:prstGeom>
          <a:noFill/>
          <a:ln>
            <a:noFill/>
          </a:ln>
        </p:spPr>
        <p:txBody>
          <a:bodyPr spcFirstLastPara="1" wrap="square" lIns="91425" tIns="91425" rIns="91425" bIns="91425" anchor="t" anchorCtr="0">
            <a:noAutofit/>
          </a:bodyPr>
          <a:lstStyle/>
          <a:p>
            <a:pPr>
              <a:buClr>
                <a:srgbClr val="000000"/>
              </a:buClr>
            </a:pPr>
            <a:r>
              <a:rPr lang="en" sz="2400" b="1" kern="0">
                <a:solidFill>
                  <a:srgbClr val="4C4C4D"/>
                </a:solidFill>
                <a:latin typeface="Coming Soon"/>
                <a:ea typeface="Coming Soon"/>
                <a:cs typeface="Coming Soon"/>
                <a:sym typeface="Coming Soon"/>
              </a:rPr>
              <a:t>01</a:t>
            </a:r>
            <a:endParaRPr sz="2400" b="1" kern="0">
              <a:solidFill>
                <a:srgbClr val="4C4C4D"/>
              </a:solidFill>
              <a:latin typeface="Coming Soon"/>
              <a:ea typeface="Coming Soon"/>
              <a:cs typeface="Coming Soon"/>
              <a:sym typeface="Coming Soon"/>
            </a:endParaRPr>
          </a:p>
        </p:txBody>
      </p:sp>
      <p:sp>
        <p:nvSpPr>
          <p:cNvPr id="2122" name="Google Shape;2122;p55">
            <a:hlinkClick r:id="" action="ppaction://noaction"/>
          </p:cNvPr>
          <p:cNvSpPr txBox="1"/>
          <p:nvPr/>
        </p:nvSpPr>
        <p:spPr>
          <a:xfrm>
            <a:off x="259614" y="1732595"/>
            <a:ext cx="631800" cy="342900"/>
          </a:xfrm>
          <a:prstGeom prst="rect">
            <a:avLst/>
          </a:prstGeom>
          <a:noFill/>
          <a:ln>
            <a:noFill/>
          </a:ln>
        </p:spPr>
        <p:txBody>
          <a:bodyPr spcFirstLastPara="1" wrap="square" lIns="91425" tIns="91425" rIns="91425" bIns="91425" anchor="t" anchorCtr="0">
            <a:noAutofit/>
          </a:bodyPr>
          <a:lstStyle/>
          <a:p>
            <a:pPr>
              <a:buClr>
                <a:srgbClr val="000000"/>
              </a:buClr>
            </a:pPr>
            <a:r>
              <a:rPr lang="en" sz="2400" b="1" kern="0">
                <a:solidFill>
                  <a:srgbClr val="4C4C4D"/>
                </a:solidFill>
                <a:latin typeface="Coming Soon"/>
                <a:ea typeface="Coming Soon"/>
                <a:cs typeface="Coming Soon"/>
                <a:sym typeface="Coming Soon"/>
              </a:rPr>
              <a:t>02</a:t>
            </a:r>
            <a:endParaRPr sz="2400" b="1" kern="0">
              <a:solidFill>
                <a:srgbClr val="4C4C4D"/>
              </a:solidFill>
              <a:latin typeface="Coming Soon"/>
              <a:ea typeface="Coming Soon"/>
              <a:cs typeface="Coming Soon"/>
              <a:sym typeface="Coming Soon"/>
            </a:endParaRPr>
          </a:p>
        </p:txBody>
      </p:sp>
      <p:sp>
        <p:nvSpPr>
          <p:cNvPr id="2123" name="Google Shape;2123;p55"/>
          <p:cNvSpPr txBox="1"/>
          <p:nvPr/>
        </p:nvSpPr>
        <p:spPr>
          <a:xfrm>
            <a:off x="737414" y="2382533"/>
            <a:ext cx="631800" cy="342900"/>
          </a:xfrm>
          <a:prstGeom prst="rect">
            <a:avLst/>
          </a:prstGeom>
          <a:noFill/>
          <a:ln>
            <a:noFill/>
          </a:ln>
        </p:spPr>
        <p:txBody>
          <a:bodyPr spcFirstLastPara="1" wrap="square" lIns="91425" tIns="91425" rIns="91425" bIns="91425" anchor="t" anchorCtr="0">
            <a:noAutofit/>
          </a:bodyPr>
          <a:lstStyle/>
          <a:p>
            <a:pPr>
              <a:buClr>
                <a:srgbClr val="000000"/>
              </a:buClr>
            </a:pPr>
            <a:r>
              <a:rPr lang="en" sz="2400" b="1" kern="0">
                <a:solidFill>
                  <a:srgbClr val="4C4C4D"/>
                </a:solidFill>
                <a:uFill>
                  <a:noFill/>
                </a:uFill>
                <a:latin typeface="Coming Soon"/>
                <a:ea typeface="Coming Soon"/>
                <a:cs typeface="Coming Soon"/>
                <a:sym typeface="Coming Soon"/>
                <a:hlinkClick r:id="rId4" action="ppaction://hlinksldjump">
                  <a:extLst>
                    <a:ext uri="{A12FA001-AC4F-418D-AE19-62706E023703}">
                      <ahyp:hlinkClr xmlns:ahyp="http://schemas.microsoft.com/office/drawing/2018/hyperlinkcolor" val="tx"/>
                    </a:ext>
                  </a:extLst>
                </a:hlinkClick>
              </a:rPr>
              <a:t>03</a:t>
            </a:r>
            <a:endParaRPr sz="2400" b="1" kern="0">
              <a:solidFill>
                <a:srgbClr val="4C4C4D"/>
              </a:solidFill>
              <a:latin typeface="Coming Soon"/>
              <a:ea typeface="Coming Soon"/>
              <a:cs typeface="Coming Soon"/>
              <a:sym typeface="Coming Soon"/>
            </a:endParaRPr>
          </a:p>
        </p:txBody>
      </p:sp>
      <p:grpSp>
        <p:nvGrpSpPr>
          <p:cNvPr id="2124" name="Google Shape;2124;p55"/>
          <p:cNvGrpSpPr/>
          <p:nvPr/>
        </p:nvGrpSpPr>
        <p:grpSpPr>
          <a:xfrm rot="-10796165">
            <a:off x="-999055" y="5121866"/>
            <a:ext cx="1842350" cy="479566"/>
            <a:chOff x="7492775" y="1865413"/>
            <a:chExt cx="2055046" cy="534931"/>
          </a:xfrm>
        </p:grpSpPr>
        <p:sp>
          <p:nvSpPr>
            <p:cNvPr id="2125" name="Google Shape;2125;p5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26" name="Google Shape;2126;p5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27" name="Google Shape;2127;p5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28" name="Google Shape;2128;p5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29" name="Google Shape;2129;p5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grpSp>
      <p:grpSp>
        <p:nvGrpSpPr>
          <p:cNvPr id="2130" name="Google Shape;2130;p55"/>
          <p:cNvGrpSpPr/>
          <p:nvPr/>
        </p:nvGrpSpPr>
        <p:grpSpPr>
          <a:xfrm rot="-10796165">
            <a:off x="-978205" y="4588316"/>
            <a:ext cx="1842350" cy="479566"/>
            <a:chOff x="7492775" y="1865413"/>
            <a:chExt cx="2055046" cy="534931"/>
          </a:xfrm>
        </p:grpSpPr>
        <p:sp>
          <p:nvSpPr>
            <p:cNvPr id="2131" name="Google Shape;2131;p5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32" name="Google Shape;2132;p5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33" name="Google Shape;2133;p5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34" name="Google Shape;2134;p5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35" name="Google Shape;2135;p5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grpSp>
      <p:sp>
        <p:nvSpPr>
          <p:cNvPr id="2136" name="Google Shape;2136;p55">
            <a:hlinkClick r:id="" action="ppaction://hlinkshowjump?jump=nextslide"/>
          </p:cNvPr>
          <p:cNvSpPr/>
          <p:nvPr/>
        </p:nvSpPr>
        <p:spPr>
          <a:xfrm>
            <a:off x="477525" y="471410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37" name="Google Shape;2137;p55">
            <a:hlinkClick r:id="" action="ppaction://hlinkshowjump?jump=previousslide"/>
          </p:cNvPr>
          <p:cNvSpPr/>
          <p:nvPr/>
        </p:nvSpPr>
        <p:spPr>
          <a:xfrm flipH="1">
            <a:off x="443399" y="524750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41" name="Google Shape;2141;p55"/>
          <p:cNvSpPr/>
          <p:nvPr/>
        </p:nvSpPr>
        <p:spPr>
          <a:xfrm rot="2843478">
            <a:off x="5423938" y="2207723"/>
            <a:ext cx="849921" cy="569214"/>
          </a:xfrm>
          <a:custGeom>
            <a:avLst/>
            <a:gdLst/>
            <a:ahLst/>
            <a:cxnLst/>
            <a:rect l="l" t="t" r="r" b="b"/>
            <a:pathLst>
              <a:path w="7300" h="4889" extrusionOk="0">
                <a:moveTo>
                  <a:pt x="6472" y="0"/>
                </a:moveTo>
                <a:lnTo>
                  <a:pt x="6403" y="32"/>
                </a:lnTo>
                <a:cubicBezTo>
                  <a:pt x="6403" y="32"/>
                  <a:pt x="5348" y="523"/>
                  <a:pt x="5285" y="541"/>
                </a:cubicBezTo>
                <a:cubicBezTo>
                  <a:pt x="5216" y="559"/>
                  <a:pt x="3261" y="1487"/>
                  <a:pt x="3261" y="1487"/>
                </a:cubicBezTo>
                <a:cubicBezTo>
                  <a:pt x="3261" y="1487"/>
                  <a:pt x="1715" y="2197"/>
                  <a:pt x="1105" y="2465"/>
                </a:cubicBezTo>
                <a:cubicBezTo>
                  <a:pt x="496" y="2733"/>
                  <a:pt x="9" y="2956"/>
                  <a:pt x="0" y="2965"/>
                </a:cubicBezTo>
                <a:lnTo>
                  <a:pt x="387" y="3138"/>
                </a:lnTo>
                <a:lnTo>
                  <a:pt x="323" y="3229"/>
                </a:lnTo>
                <a:lnTo>
                  <a:pt x="146" y="3488"/>
                </a:lnTo>
                <a:cubicBezTo>
                  <a:pt x="146" y="3488"/>
                  <a:pt x="264" y="3529"/>
                  <a:pt x="341" y="3534"/>
                </a:cubicBezTo>
                <a:cubicBezTo>
                  <a:pt x="414" y="3543"/>
                  <a:pt x="419" y="3643"/>
                  <a:pt x="423" y="3697"/>
                </a:cubicBezTo>
                <a:cubicBezTo>
                  <a:pt x="428" y="3747"/>
                  <a:pt x="350" y="3979"/>
                  <a:pt x="350" y="3979"/>
                </a:cubicBezTo>
                <a:cubicBezTo>
                  <a:pt x="350" y="3979"/>
                  <a:pt x="369" y="4047"/>
                  <a:pt x="396" y="4070"/>
                </a:cubicBezTo>
                <a:cubicBezTo>
                  <a:pt x="423" y="4093"/>
                  <a:pt x="646" y="4120"/>
                  <a:pt x="646" y="4120"/>
                </a:cubicBezTo>
                <a:lnTo>
                  <a:pt x="391" y="4489"/>
                </a:lnTo>
                <a:lnTo>
                  <a:pt x="519" y="4498"/>
                </a:lnTo>
                <a:lnTo>
                  <a:pt x="805" y="4552"/>
                </a:lnTo>
                <a:lnTo>
                  <a:pt x="610" y="4889"/>
                </a:lnTo>
                <a:cubicBezTo>
                  <a:pt x="610" y="4889"/>
                  <a:pt x="692" y="4889"/>
                  <a:pt x="760" y="4884"/>
                </a:cubicBezTo>
                <a:cubicBezTo>
                  <a:pt x="833" y="4880"/>
                  <a:pt x="1406" y="4648"/>
                  <a:pt x="1542" y="4584"/>
                </a:cubicBezTo>
                <a:cubicBezTo>
                  <a:pt x="1678" y="4520"/>
                  <a:pt x="2274" y="4320"/>
                  <a:pt x="2392" y="4261"/>
                </a:cubicBezTo>
                <a:cubicBezTo>
                  <a:pt x="2515" y="4197"/>
                  <a:pt x="3779" y="3606"/>
                  <a:pt x="3939" y="3515"/>
                </a:cubicBezTo>
                <a:cubicBezTo>
                  <a:pt x="4098" y="3420"/>
                  <a:pt x="5680" y="2615"/>
                  <a:pt x="6171" y="2365"/>
                </a:cubicBezTo>
                <a:cubicBezTo>
                  <a:pt x="6663" y="2115"/>
                  <a:pt x="7299" y="1715"/>
                  <a:pt x="7299" y="1715"/>
                </a:cubicBezTo>
                <a:cubicBezTo>
                  <a:pt x="7299" y="1715"/>
                  <a:pt x="7145" y="1674"/>
                  <a:pt x="7090" y="1651"/>
                </a:cubicBezTo>
                <a:cubicBezTo>
                  <a:pt x="7035" y="1628"/>
                  <a:pt x="6849" y="1478"/>
                  <a:pt x="6849" y="1478"/>
                </a:cubicBezTo>
                <a:lnTo>
                  <a:pt x="7017" y="1214"/>
                </a:lnTo>
                <a:lnTo>
                  <a:pt x="6599" y="1019"/>
                </a:lnTo>
                <a:lnTo>
                  <a:pt x="6717" y="655"/>
                </a:lnTo>
                <a:lnTo>
                  <a:pt x="6367" y="464"/>
                </a:lnTo>
                <a:lnTo>
                  <a:pt x="6472"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42" name="Google Shape;2142;p55"/>
          <p:cNvSpPr/>
          <p:nvPr/>
        </p:nvSpPr>
        <p:spPr>
          <a:xfrm rot="2843478">
            <a:off x="5416754" y="2201746"/>
            <a:ext cx="865755" cy="585514"/>
          </a:xfrm>
          <a:custGeom>
            <a:avLst/>
            <a:gdLst/>
            <a:ahLst/>
            <a:cxnLst/>
            <a:rect l="l" t="t" r="r" b="b"/>
            <a:pathLst>
              <a:path w="7436" h="5029" extrusionOk="0">
                <a:moveTo>
                  <a:pt x="6462" y="130"/>
                </a:moveTo>
                <a:cubicBezTo>
                  <a:pt x="6431" y="276"/>
                  <a:pt x="6394" y="421"/>
                  <a:pt x="6358" y="567"/>
                </a:cubicBezTo>
                <a:cubicBezTo>
                  <a:pt x="6353" y="590"/>
                  <a:pt x="6362" y="617"/>
                  <a:pt x="6385" y="626"/>
                </a:cubicBezTo>
                <a:cubicBezTo>
                  <a:pt x="6499" y="667"/>
                  <a:pt x="6613" y="708"/>
                  <a:pt x="6726" y="749"/>
                </a:cubicBezTo>
                <a:cubicBezTo>
                  <a:pt x="6685" y="853"/>
                  <a:pt x="6644" y="958"/>
                  <a:pt x="6608" y="1063"/>
                </a:cubicBezTo>
                <a:cubicBezTo>
                  <a:pt x="6599" y="1085"/>
                  <a:pt x="6613" y="1117"/>
                  <a:pt x="6631" y="1126"/>
                </a:cubicBezTo>
                <a:cubicBezTo>
                  <a:pt x="6767" y="1185"/>
                  <a:pt x="6899" y="1244"/>
                  <a:pt x="7031" y="1299"/>
                </a:cubicBezTo>
                <a:cubicBezTo>
                  <a:pt x="6990" y="1381"/>
                  <a:pt x="6944" y="1463"/>
                  <a:pt x="6899" y="1545"/>
                </a:cubicBezTo>
                <a:cubicBezTo>
                  <a:pt x="6890" y="1563"/>
                  <a:pt x="6890" y="1595"/>
                  <a:pt x="6913" y="1608"/>
                </a:cubicBezTo>
                <a:cubicBezTo>
                  <a:pt x="7022" y="1695"/>
                  <a:pt x="7145" y="1758"/>
                  <a:pt x="7272" y="1795"/>
                </a:cubicBezTo>
                <a:cubicBezTo>
                  <a:pt x="7085" y="1936"/>
                  <a:pt x="6881" y="2036"/>
                  <a:pt x="6681" y="2140"/>
                </a:cubicBezTo>
                <a:cubicBezTo>
                  <a:pt x="6449" y="2263"/>
                  <a:pt x="6221" y="2381"/>
                  <a:pt x="5994" y="2500"/>
                </a:cubicBezTo>
                <a:cubicBezTo>
                  <a:pt x="5530" y="2741"/>
                  <a:pt x="5066" y="2982"/>
                  <a:pt x="4602" y="3214"/>
                </a:cubicBezTo>
                <a:cubicBezTo>
                  <a:pt x="3697" y="3673"/>
                  <a:pt x="2788" y="4109"/>
                  <a:pt x="1865" y="4519"/>
                </a:cubicBezTo>
                <a:cubicBezTo>
                  <a:pt x="1728" y="4569"/>
                  <a:pt x="1592" y="4623"/>
                  <a:pt x="1456" y="4673"/>
                </a:cubicBezTo>
                <a:cubicBezTo>
                  <a:pt x="1451" y="4673"/>
                  <a:pt x="1451" y="4678"/>
                  <a:pt x="1446" y="4678"/>
                </a:cubicBezTo>
                <a:cubicBezTo>
                  <a:pt x="1424" y="4687"/>
                  <a:pt x="1401" y="4696"/>
                  <a:pt x="1378" y="4705"/>
                </a:cubicBezTo>
                <a:cubicBezTo>
                  <a:pt x="1201" y="4769"/>
                  <a:pt x="1028" y="4837"/>
                  <a:pt x="855" y="4910"/>
                </a:cubicBezTo>
                <a:cubicBezTo>
                  <a:pt x="810" y="4914"/>
                  <a:pt x="764" y="4923"/>
                  <a:pt x="719" y="4928"/>
                </a:cubicBezTo>
                <a:cubicBezTo>
                  <a:pt x="769" y="4828"/>
                  <a:pt x="814" y="4723"/>
                  <a:pt x="851" y="4619"/>
                </a:cubicBezTo>
                <a:cubicBezTo>
                  <a:pt x="864" y="4587"/>
                  <a:pt x="846" y="4555"/>
                  <a:pt x="814" y="4551"/>
                </a:cubicBezTo>
                <a:lnTo>
                  <a:pt x="528" y="4510"/>
                </a:lnTo>
                <a:cubicBezTo>
                  <a:pt x="591" y="4410"/>
                  <a:pt x="660" y="4310"/>
                  <a:pt x="723" y="4205"/>
                </a:cubicBezTo>
                <a:cubicBezTo>
                  <a:pt x="742" y="4178"/>
                  <a:pt x="723" y="4137"/>
                  <a:pt x="691" y="4132"/>
                </a:cubicBezTo>
                <a:cubicBezTo>
                  <a:pt x="641" y="4123"/>
                  <a:pt x="591" y="4114"/>
                  <a:pt x="541" y="4109"/>
                </a:cubicBezTo>
                <a:cubicBezTo>
                  <a:pt x="519" y="4105"/>
                  <a:pt x="500" y="4105"/>
                  <a:pt x="478" y="4100"/>
                </a:cubicBezTo>
                <a:cubicBezTo>
                  <a:pt x="446" y="4091"/>
                  <a:pt x="441" y="4100"/>
                  <a:pt x="437" y="4068"/>
                </a:cubicBezTo>
                <a:cubicBezTo>
                  <a:pt x="432" y="4032"/>
                  <a:pt x="464" y="3964"/>
                  <a:pt x="473" y="3928"/>
                </a:cubicBezTo>
                <a:cubicBezTo>
                  <a:pt x="487" y="3887"/>
                  <a:pt x="500" y="3841"/>
                  <a:pt x="510" y="3796"/>
                </a:cubicBezTo>
                <a:cubicBezTo>
                  <a:pt x="541" y="3618"/>
                  <a:pt x="382" y="3573"/>
                  <a:pt x="250" y="3532"/>
                </a:cubicBezTo>
                <a:cubicBezTo>
                  <a:pt x="319" y="3423"/>
                  <a:pt x="391" y="3318"/>
                  <a:pt x="469" y="3218"/>
                </a:cubicBezTo>
                <a:cubicBezTo>
                  <a:pt x="482" y="3195"/>
                  <a:pt x="469" y="3164"/>
                  <a:pt x="446" y="3150"/>
                </a:cubicBezTo>
                <a:cubicBezTo>
                  <a:pt x="355" y="3100"/>
                  <a:pt x="259" y="3054"/>
                  <a:pt x="164" y="3013"/>
                </a:cubicBezTo>
                <a:cubicBezTo>
                  <a:pt x="282" y="2968"/>
                  <a:pt x="400" y="2918"/>
                  <a:pt x="514" y="2859"/>
                </a:cubicBezTo>
                <a:cubicBezTo>
                  <a:pt x="519" y="2863"/>
                  <a:pt x="519" y="2863"/>
                  <a:pt x="519" y="2868"/>
                </a:cubicBezTo>
                <a:cubicBezTo>
                  <a:pt x="2038" y="2186"/>
                  <a:pt x="3543" y="1481"/>
                  <a:pt x="5053" y="785"/>
                </a:cubicBezTo>
                <a:lnTo>
                  <a:pt x="6462" y="130"/>
                </a:lnTo>
                <a:close/>
                <a:moveTo>
                  <a:pt x="6527" y="0"/>
                </a:moveTo>
                <a:cubicBezTo>
                  <a:pt x="6522" y="0"/>
                  <a:pt x="6517" y="1"/>
                  <a:pt x="6512" y="3"/>
                </a:cubicBezTo>
                <a:cubicBezTo>
                  <a:pt x="4753" y="822"/>
                  <a:pt x="2988" y="1636"/>
                  <a:pt x="1233" y="2463"/>
                </a:cubicBezTo>
                <a:cubicBezTo>
                  <a:pt x="1019" y="2563"/>
                  <a:pt x="810" y="2663"/>
                  <a:pt x="596" y="2763"/>
                </a:cubicBezTo>
                <a:lnTo>
                  <a:pt x="587" y="2763"/>
                </a:lnTo>
                <a:cubicBezTo>
                  <a:pt x="400" y="2827"/>
                  <a:pt x="219" y="2904"/>
                  <a:pt x="32" y="2973"/>
                </a:cubicBezTo>
                <a:cubicBezTo>
                  <a:pt x="0" y="2982"/>
                  <a:pt x="0" y="3041"/>
                  <a:pt x="32" y="3050"/>
                </a:cubicBezTo>
                <a:cubicBezTo>
                  <a:pt x="150" y="3095"/>
                  <a:pt x="264" y="3145"/>
                  <a:pt x="373" y="3204"/>
                </a:cubicBezTo>
                <a:cubicBezTo>
                  <a:pt x="296" y="3309"/>
                  <a:pt x="223" y="3414"/>
                  <a:pt x="150" y="3527"/>
                </a:cubicBezTo>
                <a:cubicBezTo>
                  <a:pt x="137" y="3546"/>
                  <a:pt x="146" y="3582"/>
                  <a:pt x="173" y="3596"/>
                </a:cubicBezTo>
                <a:cubicBezTo>
                  <a:pt x="223" y="3614"/>
                  <a:pt x="269" y="3632"/>
                  <a:pt x="319" y="3650"/>
                </a:cubicBezTo>
                <a:cubicBezTo>
                  <a:pt x="378" y="3673"/>
                  <a:pt x="437" y="3686"/>
                  <a:pt x="428" y="3777"/>
                </a:cubicBezTo>
                <a:cubicBezTo>
                  <a:pt x="414" y="3877"/>
                  <a:pt x="364" y="3968"/>
                  <a:pt x="350" y="4068"/>
                </a:cubicBezTo>
                <a:cubicBezTo>
                  <a:pt x="341" y="4119"/>
                  <a:pt x="364" y="4159"/>
                  <a:pt x="410" y="4178"/>
                </a:cubicBezTo>
                <a:cubicBezTo>
                  <a:pt x="469" y="4205"/>
                  <a:pt x="541" y="4209"/>
                  <a:pt x="610" y="4214"/>
                </a:cubicBezTo>
                <a:lnTo>
                  <a:pt x="414" y="4519"/>
                </a:lnTo>
                <a:cubicBezTo>
                  <a:pt x="396" y="4546"/>
                  <a:pt x="414" y="4591"/>
                  <a:pt x="446" y="4596"/>
                </a:cubicBezTo>
                <a:cubicBezTo>
                  <a:pt x="546" y="4610"/>
                  <a:pt x="651" y="4623"/>
                  <a:pt x="751" y="4637"/>
                </a:cubicBezTo>
                <a:cubicBezTo>
                  <a:pt x="710" y="4746"/>
                  <a:pt x="660" y="4851"/>
                  <a:pt x="605" y="4951"/>
                </a:cubicBezTo>
                <a:cubicBezTo>
                  <a:pt x="582" y="4987"/>
                  <a:pt x="610" y="5028"/>
                  <a:pt x="646" y="5028"/>
                </a:cubicBezTo>
                <a:cubicBezTo>
                  <a:pt x="691" y="5023"/>
                  <a:pt x="732" y="5023"/>
                  <a:pt x="773" y="5019"/>
                </a:cubicBezTo>
                <a:cubicBezTo>
                  <a:pt x="819" y="4996"/>
                  <a:pt x="869" y="4978"/>
                  <a:pt x="919" y="4969"/>
                </a:cubicBezTo>
                <a:cubicBezTo>
                  <a:pt x="923" y="4964"/>
                  <a:pt x="933" y="4960"/>
                  <a:pt x="937" y="4955"/>
                </a:cubicBezTo>
                <a:cubicBezTo>
                  <a:pt x="946" y="4951"/>
                  <a:pt x="951" y="4946"/>
                  <a:pt x="955" y="4946"/>
                </a:cubicBezTo>
                <a:cubicBezTo>
                  <a:pt x="960" y="4946"/>
                  <a:pt x="960" y="4946"/>
                  <a:pt x="960" y="4942"/>
                </a:cubicBezTo>
                <a:cubicBezTo>
                  <a:pt x="1064" y="4896"/>
                  <a:pt x="1174" y="4860"/>
                  <a:pt x="1283" y="4828"/>
                </a:cubicBezTo>
                <a:lnTo>
                  <a:pt x="1346" y="4810"/>
                </a:lnTo>
                <a:cubicBezTo>
                  <a:pt x="1369" y="4801"/>
                  <a:pt x="1392" y="4796"/>
                  <a:pt x="1415" y="4792"/>
                </a:cubicBezTo>
                <a:cubicBezTo>
                  <a:pt x="1437" y="4782"/>
                  <a:pt x="1460" y="4773"/>
                  <a:pt x="1487" y="4764"/>
                </a:cubicBezTo>
                <a:cubicBezTo>
                  <a:pt x="1551" y="4742"/>
                  <a:pt x="1610" y="4723"/>
                  <a:pt x="1674" y="4701"/>
                </a:cubicBezTo>
                <a:cubicBezTo>
                  <a:pt x="3111" y="4082"/>
                  <a:pt x="4507" y="3377"/>
                  <a:pt x="5899" y="2659"/>
                </a:cubicBezTo>
                <a:cubicBezTo>
                  <a:pt x="6158" y="2522"/>
                  <a:pt x="6417" y="2390"/>
                  <a:pt x="6672" y="2254"/>
                </a:cubicBezTo>
                <a:cubicBezTo>
                  <a:pt x="6926" y="2122"/>
                  <a:pt x="7181" y="1999"/>
                  <a:pt x="7404" y="1813"/>
                </a:cubicBezTo>
                <a:cubicBezTo>
                  <a:pt x="7436" y="1790"/>
                  <a:pt x="7413" y="1736"/>
                  <a:pt x="7381" y="1731"/>
                </a:cubicBezTo>
                <a:cubicBezTo>
                  <a:pt x="7240" y="1699"/>
                  <a:pt x="7113" y="1640"/>
                  <a:pt x="6995" y="1558"/>
                </a:cubicBezTo>
                <a:cubicBezTo>
                  <a:pt x="7040" y="1476"/>
                  <a:pt x="7085" y="1390"/>
                  <a:pt x="7131" y="1308"/>
                </a:cubicBezTo>
                <a:cubicBezTo>
                  <a:pt x="7145" y="1281"/>
                  <a:pt x="7140" y="1249"/>
                  <a:pt x="7108" y="1235"/>
                </a:cubicBezTo>
                <a:lnTo>
                  <a:pt x="6703" y="1058"/>
                </a:lnTo>
                <a:cubicBezTo>
                  <a:pt x="6744" y="953"/>
                  <a:pt x="6785" y="849"/>
                  <a:pt x="6822" y="740"/>
                </a:cubicBezTo>
                <a:cubicBezTo>
                  <a:pt x="6831" y="721"/>
                  <a:pt x="6822" y="685"/>
                  <a:pt x="6799" y="681"/>
                </a:cubicBezTo>
                <a:cubicBezTo>
                  <a:pt x="6681" y="640"/>
                  <a:pt x="6567" y="594"/>
                  <a:pt x="6453" y="553"/>
                </a:cubicBezTo>
                <a:cubicBezTo>
                  <a:pt x="6490" y="389"/>
                  <a:pt x="6531" y="230"/>
                  <a:pt x="6572" y="67"/>
                </a:cubicBezTo>
                <a:cubicBezTo>
                  <a:pt x="6579" y="35"/>
                  <a:pt x="6557" y="0"/>
                  <a:pt x="6527"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grpSp>
        <p:nvGrpSpPr>
          <p:cNvPr id="2143" name="Google Shape;2143;p55"/>
          <p:cNvGrpSpPr/>
          <p:nvPr/>
        </p:nvGrpSpPr>
        <p:grpSpPr>
          <a:xfrm rot="-1505253">
            <a:off x="2429936" y="2346281"/>
            <a:ext cx="1035254" cy="292089"/>
            <a:chOff x="3804263" y="2577563"/>
            <a:chExt cx="1235784" cy="349743"/>
          </a:xfrm>
        </p:grpSpPr>
        <p:sp>
          <p:nvSpPr>
            <p:cNvPr id="2144" name="Google Shape;2144;p55"/>
            <p:cNvSpPr/>
            <p:nvPr/>
          </p:nvSpPr>
          <p:spPr>
            <a:xfrm>
              <a:off x="3815824" y="2583584"/>
              <a:ext cx="1216032" cy="330474"/>
            </a:xfrm>
            <a:custGeom>
              <a:avLst/>
              <a:gdLst/>
              <a:ahLst/>
              <a:cxnLst/>
              <a:rect l="l" t="t" r="r" b="b"/>
              <a:pathLst>
                <a:path w="10097" h="2744" extrusionOk="0">
                  <a:moveTo>
                    <a:pt x="4266" y="0"/>
                  </a:moveTo>
                  <a:cubicBezTo>
                    <a:pt x="3889" y="0"/>
                    <a:pt x="264" y="55"/>
                    <a:pt x="264" y="55"/>
                  </a:cubicBezTo>
                  <a:lnTo>
                    <a:pt x="596" y="310"/>
                  </a:lnTo>
                  <a:lnTo>
                    <a:pt x="537" y="405"/>
                  </a:lnTo>
                  <a:lnTo>
                    <a:pt x="73" y="682"/>
                  </a:lnTo>
                  <a:cubicBezTo>
                    <a:pt x="73" y="682"/>
                    <a:pt x="510" y="1219"/>
                    <a:pt x="460" y="1242"/>
                  </a:cubicBezTo>
                  <a:cubicBezTo>
                    <a:pt x="414" y="1269"/>
                    <a:pt x="0" y="1656"/>
                    <a:pt x="0" y="1656"/>
                  </a:cubicBezTo>
                  <a:lnTo>
                    <a:pt x="482" y="1969"/>
                  </a:lnTo>
                  <a:lnTo>
                    <a:pt x="160" y="2179"/>
                  </a:lnTo>
                  <a:lnTo>
                    <a:pt x="396" y="2397"/>
                  </a:lnTo>
                  <a:lnTo>
                    <a:pt x="196" y="2742"/>
                  </a:lnTo>
                  <a:cubicBezTo>
                    <a:pt x="196" y="2742"/>
                    <a:pt x="537" y="2702"/>
                    <a:pt x="723" y="2702"/>
                  </a:cubicBezTo>
                  <a:cubicBezTo>
                    <a:pt x="754" y="2702"/>
                    <a:pt x="781" y="2703"/>
                    <a:pt x="801" y="2706"/>
                  </a:cubicBezTo>
                  <a:cubicBezTo>
                    <a:pt x="824" y="2708"/>
                    <a:pt x="890" y="2709"/>
                    <a:pt x="984" y="2709"/>
                  </a:cubicBezTo>
                  <a:cubicBezTo>
                    <a:pt x="1313" y="2709"/>
                    <a:pt x="1991" y="2698"/>
                    <a:pt x="2446" y="2698"/>
                  </a:cubicBezTo>
                  <a:cubicBezTo>
                    <a:pt x="2640" y="2698"/>
                    <a:pt x="2794" y="2700"/>
                    <a:pt x="2861" y="2706"/>
                  </a:cubicBezTo>
                  <a:cubicBezTo>
                    <a:pt x="3125" y="2729"/>
                    <a:pt x="6381" y="2720"/>
                    <a:pt x="7258" y="2738"/>
                  </a:cubicBezTo>
                  <a:cubicBezTo>
                    <a:pt x="7549" y="2742"/>
                    <a:pt x="7958" y="2744"/>
                    <a:pt x="8373" y="2744"/>
                  </a:cubicBezTo>
                  <a:cubicBezTo>
                    <a:pt x="9203" y="2744"/>
                    <a:pt x="10060" y="2738"/>
                    <a:pt x="10060" y="2738"/>
                  </a:cubicBezTo>
                  <a:lnTo>
                    <a:pt x="9928" y="2511"/>
                  </a:lnTo>
                  <a:cubicBezTo>
                    <a:pt x="9928" y="2511"/>
                    <a:pt x="9737" y="2119"/>
                    <a:pt x="9760" y="2065"/>
                  </a:cubicBezTo>
                  <a:cubicBezTo>
                    <a:pt x="9778" y="2010"/>
                    <a:pt x="10096" y="1851"/>
                    <a:pt x="10096" y="1851"/>
                  </a:cubicBezTo>
                  <a:cubicBezTo>
                    <a:pt x="10096" y="1851"/>
                    <a:pt x="9869" y="1692"/>
                    <a:pt x="9787" y="1606"/>
                  </a:cubicBezTo>
                  <a:cubicBezTo>
                    <a:pt x="9705" y="1519"/>
                    <a:pt x="9641" y="1301"/>
                    <a:pt x="9641" y="1301"/>
                  </a:cubicBezTo>
                  <a:lnTo>
                    <a:pt x="10005" y="1155"/>
                  </a:lnTo>
                  <a:cubicBezTo>
                    <a:pt x="10005" y="1155"/>
                    <a:pt x="9919" y="1028"/>
                    <a:pt x="9832" y="942"/>
                  </a:cubicBezTo>
                  <a:cubicBezTo>
                    <a:pt x="9741" y="855"/>
                    <a:pt x="9750" y="632"/>
                    <a:pt x="9778" y="482"/>
                  </a:cubicBezTo>
                  <a:cubicBezTo>
                    <a:pt x="9810" y="332"/>
                    <a:pt x="10005" y="73"/>
                    <a:pt x="10005" y="73"/>
                  </a:cubicBezTo>
                  <a:lnTo>
                    <a:pt x="10005" y="73"/>
                  </a:lnTo>
                  <a:lnTo>
                    <a:pt x="9896" y="96"/>
                  </a:lnTo>
                  <a:lnTo>
                    <a:pt x="8836" y="55"/>
                  </a:lnTo>
                  <a:cubicBezTo>
                    <a:pt x="8836" y="55"/>
                    <a:pt x="7354" y="41"/>
                    <a:pt x="6935" y="28"/>
                  </a:cubicBezTo>
                  <a:cubicBezTo>
                    <a:pt x="6513" y="18"/>
                    <a:pt x="4639" y="0"/>
                    <a:pt x="426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45" name="Google Shape;2145;p55"/>
            <p:cNvSpPr/>
            <p:nvPr/>
          </p:nvSpPr>
          <p:spPr>
            <a:xfrm>
              <a:off x="3804263" y="2577563"/>
              <a:ext cx="1235784" cy="349743"/>
            </a:xfrm>
            <a:custGeom>
              <a:avLst/>
              <a:gdLst/>
              <a:ahLst/>
              <a:cxnLst/>
              <a:rect l="l" t="t" r="r" b="b"/>
              <a:pathLst>
                <a:path w="10261" h="2904" extrusionOk="0">
                  <a:moveTo>
                    <a:pt x="4144" y="114"/>
                  </a:moveTo>
                  <a:cubicBezTo>
                    <a:pt x="5399" y="118"/>
                    <a:pt x="6654" y="132"/>
                    <a:pt x="7909" y="159"/>
                  </a:cubicBezTo>
                  <a:cubicBezTo>
                    <a:pt x="8605" y="173"/>
                    <a:pt x="9296" y="196"/>
                    <a:pt x="9987" y="214"/>
                  </a:cubicBezTo>
                  <a:cubicBezTo>
                    <a:pt x="9951" y="282"/>
                    <a:pt x="9915" y="355"/>
                    <a:pt x="9878" y="428"/>
                  </a:cubicBezTo>
                  <a:cubicBezTo>
                    <a:pt x="9837" y="510"/>
                    <a:pt x="9769" y="605"/>
                    <a:pt x="9778" y="701"/>
                  </a:cubicBezTo>
                  <a:cubicBezTo>
                    <a:pt x="9783" y="787"/>
                    <a:pt x="9833" y="869"/>
                    <a:pt x="9869" y="937"/>
                  </a:cubicBezTo>
                  <a:cubicBezTo>
                    <a:pt x="9915" y="1019"/>
                    <a:pt x="9960" y="1096"/>
                    <a:pt x="10015" y="1174"/>
                  </a:cubicBezTo>
                  <a:cubicBezTo>
                    <a:pt x="9919" y="1233"/>
                    <a:pt x="9828" y="1292"/>
                    <a:pt x="9737" y="1351"/>
                  </a:cubicBezTo>
                  <a:cubicBezTo>
                    <a:pt x="9710" y="1369"/>
                    <a:pt x="9696" y="1405"/>
                    <a:pt x="9715" y="1433"/>
                  </a:cubicBezTo>
                  <a:cubicBezTo>
                    <a:pt x="9810" y="1615"/>
                    <a:pt x="9933" y="1774"/>
                    <a:pt x="10088" y="1901"/>
                  </a:cubicBezTo>
                  <a:cubicBezTo>
                    <a:pt x="10010" y="1942"/>
                    <a:pt x="9928" y="1983"/>
                    <a:pt x="9860" y="2033"/>
                  </a:cubicBezTo>
                  <a:cubicBezTo>
                    <a:pt x="9806" y="2074"/>
                    <a:pt x="9778" y="2124"/>
                    <a:pt x="9796" y="2197"/>
                  </a:cubicBezTo>
                  <a:cubicBezTo>
                    <a:pt x="9819" y="2297"/>
                    <a:pt x="9887" y="2401"/>
                    <a:pt x="9933" y="2492"/>
                  </a:cubicBezTo>
                  <a:cubicBezTo>
                    <a:pt x="9974" y="2574"/>
                    <a:pt x="10019" y="2661"/>
                    <a:pt x="10065" y="2742"/>
                  </a:cubicBezTo>
                  <a:cubicBezTo>
                    <a:pt x="9014" y="2756"/>
                    <a:pt x="7959" y="2761"/>
                    <a:pt x="6909" y="2761"/>
                  </a:cubicBezTo>
                  <a:cubicBezTo>
                    <a:pt x="5522" y="2731"/>
                    <a:pt x="4135" y="2678"/>
                    <a:pt x="2748" y="2678"/>
                  </a:cubicBezTo>
                  <a:cubicBezTo>
                    <a:pt x="2643" y="2678"/>
                    <a:pt x="2538" y="2678"/>
                    <a:pt x="2434" y="2679"/>
                  </a:cubicBezTo>
                  <a:cubicBezTo>
                    <a:pt x="2079" y="2679"/>
                    <a:pt x="1720" y="2683"/>
                    <a:pt x="1365" y="2692"/>
                  </a:cubicBezTo>
                  <a:cubicBezTo>
                    <a:pt x="1352" y="2697"/>
                    <a:pt x="1338" y="2697"/>
                    <a:pt x="1324" y="2697"/>
                  </a:cubicBezTo>
                  <a:cubicBezTo>
                    <a:pt x="1033" y="2688"/>
                    <a:pt x="738" y="2683"/>
                    <a:pt x="442" y="2679"/>
                  </a:cubicBezTo>
                  <a:cubicBezTo>
                    <a:pt x="483" y="2601"/>
                    <a:pt x="524" y="2524"/>
                    <a:pt x="565" y="2451"/>
                  </a:cubicBezTo>
                  <a:cubicBezTo>
                    <a:pt x="583" y="2415"/>
                    <a:pt x="569" y="2370"/>
                    <a:pt x="533" y="2356"/>
                  </a:cubicBezTo>
                  <a:cubicBezTo>
                    <a:pt x="460" y="2329"/>
                    <a:pt x="392" y="2292"/>
                    <a:pt x="333" y="2242"/>
                  </a:cubicBezTo>
                  <a:cubicBezTo>
                    <a:pt x="424" y="2197"/>
                    <a:pt x="519" y="2151"/>
                    <a:pt x="610" y="2106"/>
                  </a:cubicBezTo>
                  <a:cubicBezTo>
                    <a:pt x="651" y="2083"/>
                    <a:pt x="651" y="2019"/>
                    <a:pt x="615" y="1997"/>
                  </a:cubicBezTo>
                  <a:cubicBezTo>
                    <a:pt x="469" y="1892"/>
                    <a:pt x="319" y="1792"/>
                    <a:pt x="174" y="1692"/>
                  </a:cubicBezTo>
                  <a:cubicBezTo>
                    <a:pt x="256" y="1624"/>
                    <a:pt x="333" y="1556"/>
                    <a:pt x="415" y="1487"/>
                  </a:cubicBezTo>
                  <a:cubicBezTo>
                    <a:pt x="478" y="1437"/>
                    <a:pt x="606" y="1369"/>
                    <a:pt x="606" y="1269"/>
                  </a:cubicBezTo>
                  <a:cubicBezTo>
                    <a:pt x="606" y="1174"/>
                    <a:pt x="487" y="1073"/>
                    <a:pt x="442" y="1005"/>
                  </a:cubicBezTo>
                  <a:lnTo>
                    <a:pt x="224" y="723"/>
                  </a:lnTo>
                  <a:cubicBezTo>
                    <a:pt x="387" y="651"/>
                    <a:pt x="542" y="564"/>
                    <a:pt x="688" y="460"/>
                  </a:cubicBezTo>
                  <a:cubicBezTo>
                    <a:pt x="719" y="437"/>
                    <a:pt x="733" y="378"/>
                    <a:pt x="692" y="360"/>
                  </a:cubicBezTo>
                  <a:cubicBezTo>
                    <a:pt x="578" y="300"/>
                    <a:pt x="483" y="205"/>
                    <a:pt x="383" y="118"/>
                  </a:cubicBezTo>
                  <a:lnTo>
                    <a:pt x="383" y="118"/>
                  </a:lnTo>
                  <a:cubicBezTo>
                    <a:pt x="562" y="124"/>
                    <a:pt x="741" y="126"/>
                    <a:pt x="920" y="126"/>
                  </a:cubicBezTo>
                  <a:cubicBezTo>
                    <a:pt x="1367" y="126"/>
                    <a:pt x="1813" y="114"/>
                    <a:pt x="2261" y="114"/>
                  </a:cubicBezTo>
                  <a:close/>
                  <a:moveTo>
                    <a:pt x="4874" y="1"/>
                  </a:moveTo>
                  <a:cubicBezTo>
                    <a:pt x="4079" y="1"/>
                    <a:pt x="3283" y="7"/>
                    <a:pt x="2488" y="18"/>
                  </a:cubicBezTo>
                  <a:cubicBezTo>
                    <a:pt x="1784" y="32"/>
                    <a:pt x="1079" y="28"/>
                    <a:pt x="378" y="73"/>
                  </a:cubicBezTo>
                  <a:cubicBezTo>
                    <a:pt x="360" y="73"/>
                    <a:pt x="351" y="91"/>
                    <a:pt x="356" y="105"/>
                  </a:cubicBezTo>
                  <a:cubicBezTo>
                    <a:pt x="342" y="109"/>
                    <a:pt x="328" y="128"/>
                    <a:pt x="337" y="146"/>
                  </a:cubicBezTo>
                  <a:cubicBezTo>
                    <a:pt x="401" y="246"/>
                    <a:pt x="483" y="319"/>
                    <a:pt x="569" y="396"/>
                  </a:cubicBezTo>
                  <a:cubicBezTo>
                    <a:pt x="419" y="491"/>
                    <a:pt x="265" y="573"/>
                    <a:pt x="101" y="641"/>
                  </a:cubicBezTo>
                  <a:cubicBezTo>
                    <a:pt x="65" y="660"/>
                    <a:pt x="65" y="710"/>
                    <a:pt x="87" y="742"/>
                  </a:cubicBezTo>
                  <a:cubicBezTo>
                    <a:pt x="151" y="828"/>
                    <a:pt x="219" y="914"/>
                    <a:pt x="283" y="1001"/>
                  </a:cubicBezTo>
                  <a:lnTo>
                    <a:pt x="365" y="1110"/>
                  </a:lnTo>
                  <a:cubicBezTo>
                    <a:pt x="397" y="1146"/>
                    <a:pt x="456" y="1201"/>
                    <a:pt x="460" y="1251"/>
                  </a:cubicBezTo>
                  <a:cubicBezTo>
                    <a:pt x="478" y="1283"/>
                    <a:pt x="469" y="1301"/>
                    <a:pt x="433" y="1310"/>
                  </a:cubicBezTo>
                  <a:cubicBezTo>
                    <a:pt x="410" y="1328"/>
                    <a:pt x="387" y="1351"/>
                    <a:pt x="369" y="1369"/>
                  </a:cubicBezTo>
                  <a:cubicBezTo>
                    <a:pt x="333" y="1396"/>
                    <a:pt x="301" y="1424"/>
                    <a:pt x="265" y="1451"/>
                  </a:cubicBezTo>
                  <a:cubicBezTo>
                    <a:pt x="187" y="1519"/>
                    <a:pt x="110" y="1583"/>
                    <a:pt x="33" y="1651"/>
                  </a:cubicBezTo>
                  <a:cubicBezTo>
                    <a:pt x="1" y="1674"/>
                    <a:pt x="10" y="1728"/>
                    <a:pt x="42" y="1751"/>
                  </a:cubicBezTo>
                  <a:cubicBezTo>
                    <a:pt x="178" y="1847"/>
                    <a:pt x="319" y="1942"/>
                    <a:pt x="460" y="2038"/>
                  </a:cubicBezTo>
                  <a:cubicBezTo>
                    <a:pt x="369" y="2083"/>
                    <a:pt x="283" y="2129"/>
                    <a:pt x="192" y="2174"/>
                  </a:cubicBezTo>
                  <a:cubicBezTo>
                    <a:pt x="160" y="2188"/>
                    <a:pt x="151" y="2242"/>
                    <a:pt x="178" y="2270"/>
                  </a:cubicBezTo>
                  <a:cubicBezTo>
                    <a:pt x="251" y="2347"/>
                    <a:pt x="333" y="2401"/>
                    <a:pt x="428" y="2447"/>
                  </a:cubicBezTo>
                  <a:cubicBezTo>
                    <a:pt x="410" y="2479"/>
                    <a:pt x="392" y="2515"/>
                    <a:pt x="369" y="2551"/>
                  </a:cubicBezTo>
                  <a:cubicBezTo>
                    <a:pt x="342" y="2588"/>
                    <a:pt x="319" y="2629"/>
                    <a:pt x="292" y="2670"/>
                  </a:cubicBezTo>
                  <a:cubicBezTo>
                    <a:pt x="269" y="2697"/>
                    <a:pt x="242" y="2724"/>
                    <a:pt x="228" y="2756"/>
                  </a:cubicBezTo>
                  <a:cubicBezTo>
                    <a:pt x="201" y="2770"/>
                    <a:pt x="206" y="2829"/>
                    <a:pt x="246" y="2829"/>
                  </a:cubicBezTo>
                  <a:lnTo>
                    <a:pt x="283" y="2829"/>
                  </a:lnTo>
                  <a:cubicBezTo>
                    <a:pt x="287" y="2829"/>
                    <a:pt x="292" y="2833"/>
                    <a:pt x="296" y="2833"/>
                  </a:cubicBezTo>
                  <a:lnTo>
                    <a:pt x="301" y="2833"/>
                  </a:lnTo>
                  <a:cubicBezTo>
                    <a:pt x="306" y="2833"/>
                    <a:pt x="310" y="2838"/>
                    <a:pt x="315" y="2838"/>
                  </a:cubicBezTo>
                  <a:cubicBezTo>
                    <a:pt x="367" y="2839"/>
                    <a:pt x="419" y="2840"/>
                    <a:pt x="472" y="2840"/>
                  </a:cubicBezTo>
                  <a:cubicBezTo>
                    <a:pt x="745" y="2840"/>
                    <a:pt x="1022" y="2823"/>
                    <a:pt x="1292" y="2815"/>
                  </a:cubicBezTo>
                  <a:cubicBezTo>
                    <a:pt x="1524" y="2811"/>
                    <a:pt x="1756" y="2806"/>
                    <a:pt x="1988" y="2806"/>
                  </a:cubicBezTo>
                  <a:cubicBezTo>
                    <a:pt x="3716" y="2865"/>
                    <a:pt x="5449" y="2893"/>
                    <a:pt x="7177" y="2893"/>
                  </a:cubicBezTo>
                  <a:cubicBezTo>
                    <a:pt x="7432" y="2897"/>
                    <a:pt x="7682" y="2897"/>
                    <a:pt x="7932" y="2902"/>
                  </a:cubicBezTo>
                  <a:cubicBezTo>
                    <a:pt x="8085" y="2903"/>
                    <a:pt x="8238" y="2903"/>
                    <a:pt x="8391" y="2903"/>
                  </a:cubicBezTo>
                  <a:cubicBezTo>
                    <a:pt x="8949" y="2903"/>
                    <a:pt x="9509" y="2896"/>
                    <a:pt x="10069" y="2874"/>
                  </a:cubicBezTo>
                  <a:cubicBezTo>
                    <a:pt x="10078" y="2870"/>
                    <a:pt x="10088" y="2870"/>
                    <a:pt x="10092" y="2865"/>
                  </a:cubicBezTo>
                  <a:lnTo>
                    <a:pt x="10138" y="2865"/>
                  </a:lnTo>
                  <a:cubicBezTo>
                    <a:pt x="10151" y="2865"/>
                    <a:pt x="10160" y="2861"/>
                    <a:pt x="10169" y="2856"/>
                  </a:cubicBezTo>
                  <a:cubicBezTo>
                    <a:pt x="10206" y="2856"/>
                    <a:pt x="10238" y="2820"/>
                    <a:pt x="10215" y="2774"/>
                  </a:cubicBezTo>
                  <a:cubicBezTo>
                    <a:pt x="10133" y="2624"/>
                    <a:pt x="10051" y="2474"/>
                    <a:pt x="9974" y="2324"/>
                  </a:cubicBezTo>
                  <a:cubicBezTo>
                    <a:pt x="9956" y="2288"/>
                    <a:pt x="9924" y="2242"/>
                    <a:pt x="9919" y="2206"/>
                  </a:cubicBezTo>
                  <a:cubicBezTo>
                    <a:pt x="9906" y="2138"/>
                    <a:pt x="9937" y="2119"/>
                    <a:pt x="9987" y="2092"/>
                  </a:cubicBezTo>
                  <a:cubicBezTo>
                    <a:pt x="10065" y="2051"/>
                    <a:pt x="10142" y="2006"/>
                    <a:pt x="10219" y="1965"/>
                  </a:cubicBezTo>
                  <a:cubicBezTo>
                    <a:pt x="10260" y="1942"/>
                    <a:pt x="10256" y="1888"/>
                    <a:pt x="10224" y="1860"/>
                  </a:cubicBezTo>
                  <a:cubicBezTo>
                    <a:pt x="10069" y="1742"/>
                    <a:pt x="9937" y="1596"/>
                    <a:pt x="9842" y="1424"/>
                  </a:cubicBezTo>
                  <a:cubicBezTo>
                    <a:pt x="9933" y="1365"/>
                    <a:pt x="10028" y="1301"/>
                    <a:pt x="10124" y="1242"/>
                  </a:cubicBezTo>
                  <a:cubicBezTo>
                    <a:pt x="10156" y="1219"/>
                    <a:pt x="10160" y="1183"/>
                    <a:pt x="10138" y="1151"/>
                  </a:cubicBezTo>
                  <a:cubicBezTo>
                    <a:pt x="10047" y="1028"/>
                    <a:pt x="9869" y="801"/>
                    <a:pt x="9892" y="637"/>
                  </a:cubicBezTo>
                  <a:cubicBezTo>
                    <a:pt x="9906" y="555"/>
                    <a:pt x="9960" y="464"/>
                    <a:pt x="9992" y="387"/>
                  </a:cubicBezTo>
                  <a:cubicBezTo>
                    <a:pt x="10028" y="300"/>
                    <a:pt x="10069" y="214"/>
                    <a:pt x="10101" y="123"/>
                  </a:cubicBezTo>
                  <a:cubicBezTo>
                    <a:pt x="10108" y="103"/>
                    <a:pt x="10093" y="88"/>
                    <a:pt x="10076" y="88"/>
                  </a:cubicBezTo>
                  <a:cubicBezTo>
                    <a:pt x="10069" y="88"/>
                    <a:pt x="10062" y="91"/>
                    <a:pt x="10056" y="96"/>
                  </a:cubicBezTo>
                  <a:cubicBezTo>
                    <a:pt x="10056" y="96"/>
                    <a:pt x="10051" y="100"/>
                    <a:pt x="10051" y="100"/>
                  </a:cubicBezTo>
                  <a:cubicBezTo>
                    <a:pt x="10042" y="96"/>
                    <a:pt x="10033" y="91"/>
                    <a:pt x="10024" y="91"/>
                  </a:cubicBezTo>
                  <a:cubicBezTo>
                    <a:pt x="8308" y="29"/>
                    <a:pt x="6591" y="1"/>
                    <a:pt x="4874"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grpSp>
      <p:grpSp>
        <p:nvGrpSpPr>
          <p:cNvPr id="2146" name="Google Shape;2146;p55"/>
          <p:cNvGrpSpPr/>
          <p:nvPr/>
        </p:nvGrpSpPr>
        <p:grpSpPr>
          <a:xfrm>
            <a:off x="3143896" y="3648097"/>
            <a:ext cx="411600" cy="481586"/>
            <a:chOff x="6232363" y="288151"/>
            <a:chExt cx="591379" cy="691934"/>
          </a:xfrm>
        </p:grpSpPr>
        <p:sp>
          <p:nvSpPr>
            <p:cNvPr id="2147" name="Google Shape;2147;p55"/>
            <p:cNvSpPr/>
            <p:nvPr/>
          </p:nvSpPr>
          <p:spPr>
            <a:xfrm>
              <a:off x="6291500" y="892074"/>
              <a:ext cx="217835" cy="88010"/>
            </a:xfrm>
            <a:custGeom>
              <a:avLst/>
              <a:gdLst/>
              <a:ahLst/>
              <a:cxnLst/>
              <a:rect l="l" t="t" r="r" b="b"/>
              <a:pathLst>
                <a:path w="1094" h="442" extrusionOk="0">
                  <a:moveTo>
                    <a:pt x="931" y="1"/>
                  </a:moveTo>
                  <a:cubicBezTo>
                    <a:pt x="905" y="1"/>
                    <a:pt x="878" y="11"/>
                    <a:pt x="854" y="35"/>
                  </a:cubicBezTo>
                  <a:cubicBezTo>
                    <a:pt x="767" y="122"/>
                    <a:pt x="667" y="203"/>
                    <a:pt x="540" y="222"/>
                  </a:cubicBezTo>
                  <a:cubicBezTo>
                    <a:pt x="522" y="225"/>
                    <a:pt x="504" y="227"/>
                    <a:pt x="487" y="227"/>
                  </a:cubicBezTo>
                  <a:cubicBezTo>
                    <a:pt x="387" y="227"/>
                    <a:pt x="302" y="175"/>
                    <a:pt x="217" y="117"/>
                  </a:cubicBezTo>
                  <a:cubicBezTo>
                    <a:pt x="198" y="105"/>
                    <a:pt x="178" y="99"/>
                    <a:pt x="160" y="99"/>
                  </a:cubicBezTo>
                  <a:cubicBezTo>
                    <a:pt x="64" y="99"/>
                    <a:pt x="0" y="248"/>
                    <a:pt x="103" y="313"/>
                  </a:cubicBezTo>
                  <a:cubicBezTo>
                    <a:pt x="236" y="400"/>
                    <a:pt x="367" y="442"/>
                    <a:pt x="495" y="442"/>
                  </a:cubicBezTo>
                  <a:cubicBezTo>
                    <a:pt x="679" y="442"/>
                    <a:pt x="855" y="355"/>
                    <a:pt x="1013" y="194"/>
                  </a:cubicBezTo>
                  <a:cubicBezTo>
                    <a:pt x="1094" y="114"/>
                    <a:pt x="1018" y="1"/>
                    <a:pt x="931"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48" name="Google Shape;2148;p55"/>
            <p:cNvSpPr/>
            <p:nvPr/>
          </p:nvSpPr>
          <p:spPr>
            <a:xfrm>
              <a:off x="6248690" y="295319"/>
              <a:ext cx="516312" cy="477285"/>
            </a:xfrm>
            <a:custGeom>
              <a:avLst/>
              <a:gdLst/>
              <a:ahLst/>
              <a:cxnLst/>
              <a:rect l="l" t="t" r="r" b="b"/>
              <a:pathLst>
                <a:path w="2593" h="2397" extrusionOk="0">
                  <a:moveTo>
                    <a:pt x="1255" y="827"/>
                  </a:moveTo>
                  <a:lnTo>
                    <a:pt x="1255" y="827"/>
                  </a:lnTo>
                  <a:cubicBezTo>
                    <a:pt x="1287" y="840"/>
                    <a:pt x="1323" y="849"/>
                    <a:pt x="1355" y="858"/>
                  </a:cubicBezTo>
                  <a:cubicBezTo>
                    <a:pt x="1351" y="863"/>
                    <a:pt x="1346" y="867"/>
                    <a:pt x="1342" y="872"/>
                  </a:cubicBezTo>
                  <a:cubicBezTo>
                    <a:pt x="1310" y="858"/>
                    <a:pt x="1283" y="845"/>
                    <a:pt x="1255" y="827"/>
                  </a:cubicBezTo>
                  <a:close/>
                  <a:moveTo>
                    <a:pt x="1359" y="0"/>
                  </a:moveTo>
                  <a:cubicBezTo>
                    <a:pt x="1265" y="0"/>
                    <a:pt x="1171" y="24"/>
                    <a:pt x="1123" y="94"/>
                  </a:cubicBezTo>
                  <a:cubicBezTo>
                    <a:pt x="1087" y="103"/>
                    <a:pt x="1055" y="117"/>
                    <a:pt x="1028" y="135"/>
                  </a:cubicBezTo>
                  <a:cubicBezTo>
                    <a:pt x="1010" y="149"/>
                    <a:pt x="992" y="163"/>
                    <a:pt x="978" y="176"/>
                  </a:cubicBezTo>
                  <a:cubicBezTo>
                    <a:pt x="841" y="254"/>
                    <a:pt x="769" y="408"/>
                    <a:pt x="887" y="576"/>
                  </a:cubicBezTo>
                  <a:cubicBezTo>
                    <a:pt x="901" y="595"/>
                    <a:pt x="914" y="613"/>
                    <a:pt x="932" y="631"/>
                  </a:cubicBezTo>
                  <a:cubicBezTo>
                    <a:pt x="901" y="663"/>
                    <a:pt x="887" y="713"/>
                    <a:pt x="905" y="772"/>
                  </a:cubicBezTo>
                  <a:cubicBezTo>
                    <a:pt x="955" y="922"/>
                    <a:pt x="1037" y="1022"/>
                    <a:pt x="1142" y="1086"/>
                  </a:cubicBezTo>
                  <a:cubicBezTo>
                    <a:pt x="1078" y="1181"/>
                    <a:pt x="1023" y="1290"/>
                    <a:pt x="992" y="1395"/>
                  </a:cubicBezTo>
                  <a:cubicBezTo>
                    <a:pt x="978" y="1386"/>
                    <a:pt x="960" y="1377"/>
                    <a:pt x="941" y="1372"/>
                  </a:cubicBezTo>
                  <a:cubicBezTo>
                    <a:pt x="878" y="1318"/>
                    <a:pt x="787" y="1277"/>
                    <a:pt x="696" y="1263"/>
                  </a:cubicBezTo>
                  <a:cubicBezTo>
                    <a:pt x="621" y="1231"/>
                    <a:pt x="542" y="1210"/>
                    <a:pt x="465" y="1210"/>
                  </a:cubicBezTo>
                  <a:cubicBezTo>
                    <a:pt x="411" y="1210"/>
                    <a:pt x="358" y="1220"/>
                    <a:pt x="309" y="1245"/>
                  </a:cubicBezTo>
                  <a:cubicBezTo>
                    <a:pt x="282" y="1254"/>
                    <a:pt x="255" y="1263"/>
                    <a:pt x="232" y="1281"/>
                  </a:cubicBezTo>
                  <a:cubicBezTo>
                    <a:pt x="164" y="1281"/>
                    <a:pt x="100" y="1313"/>
                    <a:pt x="55" y="1395"/>
                  </a:cubicBezTo>
                  <a:cubicBezTo>
                    <a:pt x="0" y="1509"/>
                    <a:pt x="37" y="1618"/>
                    <a:pt x="114" y="1700"/>
                  </a:cubicBezTo>
                  <a:cubicBezTo>
                    <a:pt x="155" y="1768"/>
                    <a:pt x="246" y="1850"/>
                    <a:pt x="346" y="1895"/>
                  </a:cubicBezTo>
                  <a:cubicBezTo>
                    <a:pt x="432" y="2095"/>
                    <a:pt x="801" y="2186"/>
                    <a:pt x="1078" y="2223"/>
                  </a:cubicBezTo>
                  <a:cubicBezTo>
                    <a:pt x="1155" y="2268"/>
                    <a:pt x="1237" y="2305"/>
                    <a:pt x="1328" y="2327"/>
                  </a:cubicBezTo>
                  <a:cubicBezTo>
                    <a:pt x="1340" y="2331"/>
                    <a:pt x="1350" y="2333"/>
                    <a:pt x="1360" y="2333"/>
                  </a:cubicBezTo>
                  <a:cubicBezTo>
                    <a:pt x="1374" y="2333"/>
                    <a:pt x="1386" y="2330"/>
                    <a:pt x="1396" y="2327"/>
                  </a:cubicBezTo>
                  <a:cubicBezTo>
                    <a:pt x="1446" y="2336"/>
                    <a:pt x="1492" y="2345"/>
                    <a:pt x="1542" y="2350"/>
                  </a:cubicBezTo>
                  <a:cubicBezTo>
                    <a:pt x="1649" y="2382"/>
                    <a:pt x="1757" y="2396"/>
                    <a:pt x="1874" y="2396"/>
                  </a:cubicBezTo>
                  <a:cubicBezTo>
                    <a:pt x="1890" y="2396"/>
                    <a:pt x="1907" y="2396"/>
                    <a:pt x="1924" y="2395"/>
                  </a:cubicBezTo>
                  <a:cubicBezTo>
                    <a:pt x="1942" y="2395"/>
                    <a:pt x="1956" y="2391"/>
                    <a:pt x="1969" y="2382"/>
                  </a:cubicBezTo>
                  <a:cubicBezTo>
                    <a:pt x="1997" y="2384"/>
                    <a:pt x="2024" y="2386"/>
                    <a:pt x="2051" y="2386"/>
                  </a:cubicBezTo>
                  <a:cubicBezTo>
                    <a:pt x="2116" y="2386"/>
                    <a:pt x="2176" y="2377"/>
                    <a:pt x="2224" y="2355"/>
                  </a:cubicBezTo>
                  <a:cubicBezTo>
                    <a:pt x="2231" y="2355"/>
                    <a:pt x="2239" y="2355"/>
                    <a:pt x="2246" y="2355"/>
                  </a:cubicBezTo>
                  <a:cubicBezTo>
                    <a:pt x="2297" y="2355"/>
                    <a:pt x="2344" y="2341"/>
                    <a:pt x="2392" y="2314"/>
                  </a:cubicBezTo>
                  <a:cubicBezTo>
                    <a:pt x="2479" y="2286"/>
                    <a:pt x="2551" y="2218"/>
                    <a:pt x="2583" y="2109"/>
                  </a:cubicBezTo>
                  <a:cubicBezTo>
                    <a:pt x="2592" y="2082"/>
                    <a:pt x="2579" y="2032"/>
                    <a:pt x="2551" y="2009"/>
                  </a:cubicBezTo>
                  <a:cubicBezTo>
                    <a:pt x="2479" y="1959"/>
                    <a:pt x="2419" y="1927"/>
                    <a:pt x="2329" y="1904"/>
                  </a:cubicBezTo>
                  <a:cubicBezTo>
                    <a:pt x="2219" y="1845"/>
                    <a:pt x="2110" y="1800"/>
                    <a:pt x="1983" y="1768"/>
                  </a:cubicBezTo>
                  <a:cubicBezTo>
                    <a:pt x="1974" y="1766"/>
                    <a:pt x="1966" y="1765"/>
                    <a:pt x="1958" y="1765"/>
                  </a:cubicBezTo>
                  <a:cubicBezTo>
                    <a:pt x="1927" y="1765"/>
                    <a:pt x="1901" y="1778"/>
                    <a:pt x="1883" y="1800"/>
                  </a:cubicBezTo>
                  <a:cubicBezTo>
                    <a:pt x="1846" y="1791"/>
                    <a:pt x="1810" y="1786"/>
                    <a:pt x="1774" y="1777"/>
                  </a:cubicBezTo>
                  <a:lnTo>
                    <a:pt x="1769" y="1777"/>
                  </a:lnTo>
                  <a:cubicBezTo>
                    <a:pt x="1778" y="1745"/>
                    <a:pt x="1783" y="1713"/>
                    <a:pt x="1787" y="1677"/>
                  </a:cubicBezTo>
                  <a:cubicBezTo>
                    <a:pt x="1787" y="1677"/>
                    <a:pt x="1787" y="1672"/>
                    <a:pt x="1787" y="1668"/>
                  </a:cubicBezTo>
                  <a:cubicBezTo>
                    <a:pt x="1801" y="1659"/>
                    <a:pt x="1810" y="1650"/>
                    <a:pt x="1815" y="1636"/>
                  </a:cubicBezTo>
                  <a:cubicBezTo>
                    <a:pt x="1878" y="1504"/>
                    <a:pt x="1906" y="1372"/>
                    <a:pt x="1896" y="1236"/>
                  </a:cubicBezTo>
                  <a:lnTo>
                    <a:pt x="1896" y="1236"/>
                  </a:lnTo>
                  <a:cubicBezTo>
                    <a:pt x="1923" y="1237"/>
                    <a:pt x="1950" y="1238"/>
                    <a:pt x="1977" y="1238"/>
                  </a:cubicBezTo>
                  <a:cubicBezTo>
                    <a:pt x="2126" y="1238"/>
                    <a:pt x="2273" y="1214"/>
                    <a:pt x="2419" y="1145"/>
                  </a:cubicBezTo>
                  <a:cubicBezTo>
                    <a:pt x="2524" y="1090"/>
                    <a:pt x="2497" y="954"/>
                    <a:pt x="2415" y="899"/>
                  </a:cubicBezTo>
                  <a:cubicBezTo>
                    <a:pt x="2479" y="849"/>
                    <a:pt x="2506" y="777"/>
                    <a:pt x="2479" y="672"/>
                  </a:cubicBezTo>
                  <a:cubicBezTo>
                    <a:pt x="2474" y="667"/>
                    <a:pt x="2474" y="663"/>
                    <a:pt x="2474" y="658"/>
                  </a:cubicBezTo>
                  <a:cubicBezTo>
                    <a:pt x="2479" y="608"/>
                    <a:pt x="2460" y="558"/>
                    <a:pt x="2433" y="522"/>
                  </a:cubicBezTo>
                  <a:cubicBezTo>
                    <a:pt x="2419" y="422"/>
                    <a:pt x="2360" y="326"/>
                    <a:pt x="2251" y="276"/>
                  </a:cubicBezTo>
                  <a:cubicBezTo>
                    <a:pt x="2215" y="258"/>
                    <a:pt x="2174" y="249"/>
                    <a:pt x="2128" y="244"/>
                  </a:cubicBezTo>
                  <a:cubicBezTo>
                    <a:pt x="2011" y="116"/>
                    <a:pt x="1835" y="8"/>
                    <a:pt x="1684" y="8"/>
                  </a:cubicBezTo>
                  <a:cubicBezTo>
                    <a:pt x="1642" y="8"/>
                    <a:pt x="1601" y="16"/>
                    <a:pt x="1565" y="35"/>
                  </a:cubicBezTo>
                  <a:cubicBezTo>
                    <a:pt x="1528" y="22"/>
                    <a:pt x="1492" y="13"/>
                    <a:pt x="1455" y="8"/>
                  </a:cubicBezTo>
                  <a:cubicBezTo>
                    <a:pt x="1425" y="3"/>
                    <a:pt x="1392" y="0"/>
                    <a:pt x="1359"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49" name="Google Shape;2149;p55"/>
            <p:cNvSpPr/>
            <p:nvPr/>
          </p:nvSpPr>
          <p:spPr>
            <a:xfrm>
              <a:off x="6232363" y="288151"/>
              <a:ext cx="591379" cy="493413"/>
            </a:xfrm>
            <a:custGeom>
              <a:avLst/>
              <a:gdLst/>
              <a:ahLst/>
              <a:cxnLst/>
              <a:rect l="l" t="t" r="r" b="b"/>
              <a:pathLst>
                <a:path w="2970" h="2478" extrusionOk="0">
                  <a:moveTo>
                    <a:pt x="1483" y="112"/>
                  </a:moveTo>
                  <a:cubicBezTo>
                    <a:pt x="1720" y="112"/>
                    <a:pt x="1978" y="194"/>
                    <a:pt x="2206" y="294"/>
                  </a:cubicBezTo>
                  <a:cubicBezTo>
                    <a:pt x="2215" y="299"/>
                    <a:pt x="2224" y="299"/>
                    <a:pt x="2229" y="303"/>
                  </a:cubicBezTo>
                  <a:cubicBezTo>
                    <a:pt x="2374" y="385"/>
                    <a:pt x="2497" y="481"/>
                    <a:pt x="2542" y="608"/>
                  </a:cubicBezTo>
                  <a:cubicBezTo>
                    <a:pt x="2615" y="790"/>
                    <a:pt x="2442" y="903"/>
                    <a:pt x="2229" y="949"/>
                  </a:cubicBezTo>
                  <a:cubicBezTo>
                    <a:pt x="2153" y="966"/>
                    <a:pt x="2070" y="974"/>
                    <a:pt x="1985" y="974"/>
                  </a:cubicBezTo>
                  <a:cubicBezTo>
                    <a:pt x="1767" y="974"/>
                    <a:pt x="1531" y="922"/>
                    <a:pt x="1342" y="831"/>
                  </a:cubicBezTo>
                  <a:cubicBezTo>
                    <a:pt x="992" y="658"/>
                    <a:pt x="819" y="335"/>
                    <a:pt x="1151" y="180"/>
                  </a:cubicBezTo>
                  <a:cubicBezTo>
                    <a:pt x="1252" y="132"/>
                    <a:pt x="1365" y="112"/>
                    <a:pt x="1483" y="112"/>
                  </a:cubicBezTo>
                  <a:close/>
                  <a:moveTo>
                    <a:pt x="955" y="699"/>
                  </a:moveTo>
                  <a:cubicBezTo>
                    <a:pt x="1037" y="785"/>
                    <a:pt x="1146" y="863"/>
                    <a:pt x="1274" y="922"/>
                  </a:cubicBezTo>
                  <a:cubicBezTo>
                    <a:pt x="1287" y="926"/>
                    <a:pt x="1301" y="931"/>
                    <a:pt x="1315" y="940"/>
                  </a:cubicBezTo>
                  <a:cubicBezTo>
                    <a:pt x="1328" y="944"/>
                    <a:pt x="1342" y="954"/>
                    <a:pt x="1355" y="958"/>
                  </a:cubicBezTo>
                  <a:cubicBezTo>
                    <a:pt x="1433" y="981"/>
                    <a:pt x="1510" y="1004"/>
                    <a:pt x="1587" y="1026"/>
                  </a:cubicBezTo>
                  <a:cubicBezTo>
                    <a:pt x="1596" y="1026"/>
                    <a:pt x="1606" y="1031"/>
                    <a:pt x="1610" y="1031"/>
                  </a:cubicBezTo>
                  <a:cubicBezTo>
                    <a:pt x="1660" y="1044"/>
                    <a:pt x="1710" y="1054"/>
                    <a:pt x="1760" y="1063"/>
                  </a:cubicBezTo>
                  <a:lnTo>
                    <a:pt x="1774" y="1063"/>
                  </a:lnTo>
                  <a:cubicBezTo>
                    <a:pt x="1856" y="1067"/>
                    <a:pt x="1933" y="1076"/>
                    <a:pt x="2015" y="1085"/>
                  </a:cubicBezTo>
                  <a:cubicBezTo>
                    <a:pt x="2197" y="1085"/>
                    <a:pt x="2370" y="1054"/>
                    <a:pt x="2506" y="990"/>
                  </a:cubicBezTo>
                  <a:lnTo>
                    <a:pt x="2506" y="990"/>
                  </a:lnTo>
                  <a:cubicBezTo>
                    <a:pt x="2474" y="1035"/>
                    <a:pt x="2433" y="1072"/>
                    <a:pt x="2388" y="1104"/>
                  </a:cubicBezTo>
                  <a:cubicBezTo>
                    <a:pt x="2379" y="1117"/>
                    <a:pt x="2365" y="1131"/>
                    <a:pt x="2351" y="1140"/>
                  </a:cubicBezTo>
                  <a:cubicBezTo>
                    <a:pt x="2288" y="1233"/>
                    <a:pt x="2047" y="1263"/>
                    <a:pt x="1955" y="1263"/>
                  </a:cubicBezTo>
                  <a:cubicBezTo>
                    <a:pt x="1948" y="1263"/>
                    <a:pt x="1943" y="1263"/>
                    <a:pt x="1938" y="1263"/>
                  </a:cubicBezTo>
                  <a:cubicBezTo>
                    <a:pt x="1710" y="1245"/>
                    <a:pt x="1424" y="1199"/>
                    <a:pt x="1246" y="1035"/>
                  </a:cubicBezTo>
                  <a:cubicBezTo>
                    <a:pt x="1110" y="949"/>
                    <a:pt x="1005" y="835"/>
                    <a:pt x="955" y="699"/>
                  </a:cubicBezTo>
                  <a:close/>
                  <a:moveTo>
                    <a:pt x="1283" y="1222"/>
                  </a:moveTo>
                  <a:cubicBezTo>
                    <a:pt x="1383" y="1263"/>
                    <a:pt x="1492" y="1290"/>
                    <a:pt x="1610" y="1313"/>
                  </a:cubicBezTo>
                  <a:cubicBezTo>
                    <a:pt x="1706" y="1326"/>
                    <a:pt x="1801" y="1345"/>
                    <a:pt x="1892" y="1354"/>
                  </a:cubicBezTo>
                  <a:cubicBezTo>
                    <a:pt x="1888" y="1422"/>
                    <a:pt x="1874" y="1490"/>
                    <a:pt x="1860" y="1563"/>
                  </a:cubicBezTo>
                  <a:cubicBezTo>
                    <a:pt x="1847" y="1631"/>
                    <a:pt x="1833" y="1717"/>
                    <a:pt x="1797" y="1781"/>
                  </a:cubicBezTo>
                  <a:cubicBezTo>
                    <a:pt x="1724" y="1911"/>
                    <a:pt x="1643" y="1959"/>
                    <a:pt x="1546" y="1959"/>
                  </a:cubicBezTo>
                  <a:cubicBezTo>
                    <a:pt x="1472" y="1959"/>
                    <a:pt x="1390" y="1931"/>
                    <a:pt x="1296" y="1890"/>
                  </a:cubicBezTo>
                  <a:cubicBezTo>
                    <a:pt x="1192" y="1840"/>
                    <a:pt x="1114" y="1804"/>
                    <a:pt x="1092" y="1699"/>
                  </a:cubicBezTo>
                  <a:cubicBezTo>
                    <a:pt x="1069" y="1622"/>
                    <a:pt x="1105" y="1554"/>
                    <a:pt x="1142" y="1486"/>
                  </a:cubicBezTo>
                  <a:cubicBezTo>
                    <a:pt x="1151" y="1476"/>
                    <a:pt x="1160" y="1463"/>
                    <a:pt x="1160" y="1454"/>
                  </a:cubicBezTo>
                  <a:cubicBezTo>
                    <a:pt x="1164" y="1440"/>
                    <a:pt x="1174" y="1431"/>
                    <a:pt x="1178" y="1422"/>
                  </a:cubicBezTo>
                  <a:cubicBezTo>
                    <a:pt x="1210" y="1354"/>
                    <a:pt x="1246" y="1290"/>
                    <a:pt x="1283" y="1222"/>
                  </a:cubicBezTo>
                  <a:close/>
                  <a:moveTo>
                    <a:pt x="382" y="1319"/>
                  </a:moveTo>
                  <a:cubicBezTo>
                    <a:pt x="402" y="1319"/>
                    <a:pt x="422" y="1322"/>
                    <a:pt x="441" y="1326"/>
                  </a:cubicBezTo>
                  <a:cubicBezTo>
                    <a:pt x="464" y="1326"/>
                    <a:pt x="487" y="1331"/>
                    <a:pt x="510" y="1335"/>
                  </a:cubicBezTo>
                  <a:lnTo>
                    <a:pt x="514" y="1335"/>
                  </a:lnTo>
                  <a:cubicBezTo>
                    <a:pt x="678" y="1340"/>
                    <a:pt x="878" y="1413"/>
                    <a:pt x="1028" y="1472"/>
                  </a:cubicBezTo>
                  <a:cubicBezTo>
                    <a:pt x="992" y="1540"/>
                    <a:pt x="960" y="1613"/>
                    <a:pt x="964" y="1686"/>
                  </a:cubicBezTo>
                  <a:cubicBezTo>
                    <a:pt x="973" y="1868"/>
                    <a:pt x="1187" y="1959"/>
                    <a:pt x="1365" y="2013"/>
                  </a:cubicBezTo>
                  <a:cubicBezTo>
                    <a:pt x="1439" y="2038"/>
                    <a:pt x="1505" y="2049"/>
                    <a:pt x="1564" y="2049"/>
                  </a:cubicBezTo>
                  <a:cubicBezTo>
                    <a:pt x="1731" y="2049"/>
                    <a:pt x="1837" y="1958"/>
                    <a:pt x="1901" y="1827"/>
                  </a:cubicBezTo>
                  <a:cubicBezTo>
                    <a:pt x="2051" y="1868"/>
                    <a:pt x="2251" y="1922"/>
                    <a:pt x="2379" y="2009"/>
                  </a:cubicBezTo>
                  <a:lnTo>
                    <a:pt x="2383" y="2009"/>
                  </a:lnTo>
                  <a:cubicBezTo>
                    <a:pt x="2424" y="2018"/>
                    <a:pt x="2451" y="2036"/>
                    <a:pt x="2470" y="2059"/>
                  </a:cubicBezTo>
                  <a:lnTo>
                    <a:pt x="2479" y="2068"/>
                  </a:lnTo>
                  <a:lnTo>
                    <a:pt x="2497" y="2072"/>
                  </a:lnTo>
                  <a:cubicBezTo>
                    <a:pt x="2629" y="2099"/>
                    <a:pt x="2629" y="2236"/>
                    <a:pt x="2547" y="2286"/>
                  </a:cubicBezTo>
                  <a:cubicBezTo>
                    <a:pt x="2533" y="2295"/>
                    <a:pt x="2515" y="2304"/>
                    <a:pt x="2501" y="2309"/>
                  </a:cubicBezTo>
                  <a:cubicBezTo>
                    <a:pt x="2483" y="2318"/>
                    <a:pt x="2470" y="2322"/>
                    <a:pt x="2447" y="2327"/>
                  </a:cubicBezTo>
                  <a:cubicBezTo>
                    <a:pt x="2360" y="2363"/>
                    <a:pt x="2224" y="2372"/>
                    <a:pt x="2133" y="2377"/>
                  </a:cubicBezTo>
                  <a:cubicBezTo>
                    <a:pt x="2093" y="2379"/>
                    <a:pt x="2052" y="2380"/>
                    <a:pt x="2012" y="2380"/>
                  </a:cubicBezTo>
                  <a:cubicBezTo>
                    <a:pt x="1741" y="2380"/>
                    <a:pt x="1466" y="2330"/>
                    <a:pt x="1201" y="2259"/>
                  </a:cubicBezTo>
                  <a:cubicBezTo>
                    <a:pt x="910" y="2177"/>
                    <a:pt x="591" y="2068"/>
                    <a:pt x="364" y="1872"/>
                  </a:cubicBezTo>
                  <a:cubicBezTo>
                    <a:pt x="300" y="1813"/>
                    <a:pt x="214" y="1736"/>
                    <a:pt x="187" y="1654"/>
                  </a:cubicBezTo>
                  <a:cubicBezTo>
                    <a:pt x="164" y="1622"/>
                    <a:pt x="155" y="1595"/>
                    <a:pt x="159" y="1567"/>
                  </a:cubicBezTo>
                  <a:cubicBezTo>
                    <a:pt x="155" y="1554"/>
                    <a:pt x="155" y="1545"/>
                    <a:pt x="155" y="1531"/>
                  </a:cubicBezTo>
                  <a:cubicBezTo>
                    <a:pt x="155" y="1476"/>
                    <a:pt x="182" y="1426"/>
                    <a:pt x="223" y="1399"/>
                  </a:cubicBezTo>
                  <a:cubicBezTo>
                    <a:pt x="237" y="1376"/>
                    <a:pt x="259" y="1358"/>
                    <a:pt x="282" y="1345"/>
                  </a:cubicBezTo>
                  <a:cubicBezTo>
                    <a:pt x="311" y="1327"/>
                    <a:pt x="346" y="1319"/>
                    <a:pt x="382" y="1319"/>
                  </a:cubicBezTo>
                  <a:close/>
                  <a:moveTo>
                    <a:pt x="1428" y="0"/>
                  </a:moveTo>
                  <a:cubicBezTo>
                    <a:pt x="1235" y="0"/>
                    <a:pt x="1059" y="44"/>
                    <a:pt x="928" y="153"/>
                  </a:cubicBezTo>
                  <a:cubicBezTo>
                    <a:pt x="860" y="208"/>
                    <a:pt x="823" y="276"/>
                    <a:pt x="810" y="344"/>
                  </a:cubicBezTo>
                  <a:cubicBezTo>
                    <a:pt x="810" y="349"/>
                    <a:pt x="805" y="353"/>
                    <a:pt x="805" y="358"/>
                  </a:cubicBezTo>
                  <a:cubicBezTo>
                    <a:pt x="705" y="781"/>
                    <a:pt x="883" y="1035"/>
                    <a:pt x="1183" y="1181"/>
                  </a:cubicBezTo>
                  <a:cubicBezTo>
                    <a:pt x="1146" y="1249"/>
                    <a:pt x="1110" y="1317"/>
                    <a:pt x="1074" y="1390"/>
                  </a:cubicBezTo>
                  <a:cubicBezTo>
                    <a:pt x="903" y="1327"/>
                    <a:pt x="617" y="1237"/>
                    <a:pt x="388" y="1237"/>
                  </a:cubicBezTo>
                  <a:cubicBezTo>
                    <a:pt x="201" y="1237"/>
                    <a:pt x="53" y="1297"/>
                    <a:pt x="37" y="1481"/>
                  </a:cubicBezTo>
                  <a:cubicBezTo>
                    <a:pt x="0" y="1899"/>
                    <a:pt x="646" y="2177"/>
                    <a:pt x="1010" y="2295"/>
                  </a:cubicBezTo>
                  <a:cubicBezTo>
                    <a:pt x="1033" y="2300"/>
                    <a:pt x="1051" y="2309"/>
                    <a:pt x="1069" y="2313"/>
                  </a:cubicBezTo>
                  <a:cubicBezTo>
                    <a:pt x="1064" y="2318"/>
                    <a:pt x="1064" y="2318"/>
                    <a:pt x="1064" y="2322"/>
                  </a:cubicBezTo>
                  <a:lnTo>
                    <a:pt x="1060" y="2327"/>
                  </a:lnTo>
                  <a:cubicBezTo>
                    <a:pt x="1074" y="2327"/>
                    <a:pt x="1092" y="2331"/>
                    <a:pt x="1105" y="2336"/>
                  </a:cubicBezTo>
                  <a:cubicBezTo>
                    <a:pt x="1124" y="2341"/>
                    <a:pt x="1142" y="2345"/>
                    <a:pt x="1160" y="2350"/>
                  </a:cubicBezTo>
                  <a:lnTo>
                    <a:pt x="1169" y="2350"/>
                  </a:lnTo>
                  <a:cubicBezTo>
                    <a:pt x="1169" y="2345"/>
                    <a:pt x="1169" y="2345"/>
                    <a:pt x="1169" y="2341"/>
                  </a:cubicBezTo>
                  <a:cubicBezTo>
                    <a:pt x="1210" y="2354"/>
                    <a:pt x="1251" y="2363"/>
                    <a:pt x="1292" y="2377"/>
                  </a:cubicBezTo>
                  <a:cubicBezTo>
                    <a:pt x="1292" y="2377"/>
                    <a:pt x="1292" y="2377"/>
                    <a:pt x="1292" y="2381"/>
                  </a:cubicBezTo>
                  <a:cubicBezTo>
                    <a:pt x="1324" y="2395"/>
                    <a:pt x="1360" y="2404"/>
                    <a:pt x="1392" y="2413"/>
                  </a:cubicBezTo>
                  <a:cubicBezTo>
                    <a:pt x="1396" y="2409"/>
                    <a:pt x="1396" y="2404"/>
                    <a:pt x="1396" y="2400"/>
                  </a:cubicBezTo>
                  <a:cubicBezTo>
                    <a:pt x="1556" y="2436"/>
                    <a:pt x="1715" y="2459"/>
                    <a:pt x="1874" y="2468"/>
                  </a:cubicBezTo>
                  <a:cubicBezTo>
                    <a:pt x="1939" y="2473"/>
                    <a:pt x="2013" y="2477"/>
                    <a:pt x="2090" y="2477"/>
                  </a:cubicBezTo>
                  <a:cubicBezTo>
                    <a:pt x="2285" y="2477"/>
                    <a:pt x="2497" y="2451"/>
                    <a:pt x="2624" y="2350"/>
                  </a:cubicBezTo>
                  <a:cubicBezTo>
                    <a:pt x="2970" y="2077"/>
                    <a:pt x="2201" y="1818"/>
                    <a:pt x="1942" y="1740"/>
                  </a:cubicBezTo>
                  <a:cubicBezTo>
                    <a:pt x="1983" y="1627"/>
                    <a:pt x="2001" y="1490"/>
                    <a:pt x="2010" y="1363"/>
                  </a:cubicBezTo>
                  <a:cubicBezTo>
                    <a:pt x="2031" y="1364"/>
                    <a:pt x="2052" y="1364"/>
                    <a:pt x="2072" y="1364"/>
                  </a:cubicBezTo>
                  <a:cubicBezTo>
                    <a:pt x="2386" y="1364"/>
                    <a:pt x="2643" y="1259"/>
                    <a:pt x="2720" y="849"/>
                  </a:cubicBezTo>
                  <a:cubicBezTo>
                    <a:pt x="2724" y="826"/>
                    <a:pt x="2720" y="808"/>
                    <a:pt x="2711" y="790"/>
                  </a:cubicBezTo>
                  <a:cubicBezTo>
                    <a:pt x="2779" y="581"/>
                    <a:pt x="2529" y="330"/>
                    <a:pt x="2229" y="171"/>
                  </a:cubicBezTo>
                  <a:cubicBezTo>
                    <a:pt x="2212" y="165"/>
                    <a:pt x="2198" y="160"/>
                    <a:pt x="2184" y="160"/>
                  </a:cubicBezTo>
                  <a:cubicBezTo>
                    <a:pt x="2179" y="160"/>
                    <a:pt x="2174" y="161"/>
                    <a:pt x="2169" y="162"/>
                  </a:cubicBezTo>
                  <a:cubicBezTo>
                    <a:pt x="1934" y="69"/>
                    <a:pt x="1668" y="0"/>
                    <a:pt x="1428"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150" name="Google Shape;2150;p55"/>
            <p:cNvSpPr/>
            <p:nvPr/>
          </p:nvSpPr>
          <p:spPr>
            <a:xfrm>
              <a:off x="6375528" y="736165"/>
              <a:ext cx="135798" cy="222414"/>
            </a:xfrm>
            <a:custGeom>
              <a:avLst/>
              <a:gdLst/>
              <a:ahLst/>
              <a:cxnLst/>
              <a:rect l="l" t="t" r="r" b="b"/>
              <a:pathLst>
                <a:path w="682" h="1117" extrusionOk="0">
                  <a:moveTo>
                    <a:pt x="357" y="1"/>
                  </a:moveTo>
                  <a:cubicBezTo>
                    <a:pt x="343" y="1"/>
                    <a:pt x="328" y="8"/>
                    <a:pt x="323" y="27"/>
                  </a:cubicBezTo>
                  <a:lnTo>
                    <a:pt x="9" y="1073"/>
                  </a:lnTo>
                  <a:cubicBezTo>
                    <a:pt x="0" y="1099"/>
                    <a:pt x="20" y="1116"/>
                    <a:pt x="41" y="1116"/>
                  </a:cubicBezTo>
                  <a:cubicBezTo>
                    <a:pt x="53" y="1116"/>
                    <a:pt x="65" y="1111"/>
                    <a:pt x="73" y="1100"/>
                  </a:cubicBezTo>
                  <a:cubicBezTo>
                    <a:pt x="300" y="800"/>
                    <a:pt x="500" y="477"/>
                    <a:pt x="668" y="141"/>
                  </a:cubicBezTo>
                  <a:cubicBezTo>
                    <a:pt x="682" y="114"/>
                    <a:pt x="658" y="82"/>
                    <a:pt x="633" y="82"/>
                  </a:cubicBezTo>
                  <a:cubicBezTo>
                    <a:pt x="625" y="82"/>
                    <a:pt x="616" y="86"/>
                    <a:pt x="609" y="95"/>
                  </a:cubicBezTo>
                  <a:cubicBezTo>
                    <a:pt x="600" y="109"/>
                    <a:pt x="586" y="127"/>
                    <a:pt x="573" y="141"/>
                  </a:cubicBezTo>
                  <a:cubicBezTo>
                    <a:pt x="573" y="118"/>
                    <a:pt x="555" y="104"/>
                    <a:pt x="536" y="104"/>
                  </a:cubicBezTo>
                  <a:cubicBezTo>
                    <a:pt x="536" y="100"/>
                    <a:pt x="532" y="91"/>
                    <a:pt x="523" y="86"/>
                  </a:cubicBezTo>
                  <a:cubicBezTo>
                    <a:pt x="518" y="86"/>
                    <a:pt x="514" y="81"/>
                    <a:pt x="509" y="77"/>
                  </a:cubicBezTo>
                  <a:cubicBezTo>
                    <a:pt x="507" y="75"/>
                    <a:pt x="503" y="73"/>
                    <a:pt x="499" y="73"/>
                  </a:cubicBezTo>
                  <a:cubicBezTo>
                    <a:pt x="495" y="73"/>
                    <a:pt x="491" y="75"/>
                    <a:pt x="486" y="77"/>
                  </a:cubicBezTo>
                  <a:cubicBezTo>
                    <a:pt x="478" y="71"/>
                    <a:pt x="470" y="68"/>
                    <a:pt x="461" y="68"/>
                  </a:cubicBezTo>
                  <a:cubicBezTo>
                    <a:pt x="450" y="68"/>
                    <a:pt x="440" y="73"/>
                    <a:pt x="432" y="86"/>
                  </a:cubicBezTo>
                  <a:cubicBezTo>
                    <a:pt x="427" y="91"/>
                    <a:pt x="423" y="95"/>
                    <a:pt x="418" y="104"/>
                  </a:cubicBezTo>
                  <a:cubicBezTo>
                    <a:pt x="414" y="86"/>
                    <a:pt x="400" y="77"/>
                    <a:pt x="382" y="77"/>
                  </a:cubicBezTo>
                  <a:cubicBezTo>
                    <a:pt x="386" y="68"/>
                    <a:pt x="391" y="54"/>
                    <a:pt x="391" y="45"/>
                  </a:cubicBezTo>
                  <a:cubicBezTo>
                    <a:pt x="399" y="18"/>
                    <a:pt x="378" y="1"/>
                    <a:pt x="35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grpSp>
      <p:pic>
        <p:nvPicPr>
          <p:cNvPr id="2" name="Picture 1">
            <a:extLst>
              <a:ext uri="{FF2B5EF4-FFF2-40B4-BE49-F238E27FC236}">
                <a16:creationId xmlns:a16="http://schemas.microsoft.com/office/drawing/2014/main" id="{B201DB4F-93B0-F364-A8E4-B667C1689358}"/>
              </a:ext>
            </a:extLst>
          </p:cNvPr>
          <p:cNvPicPr>
            <a:picLocks noChangeAspect="1"/>
          </p:cNvPicPr>
          <p:nvPr/>
        </p:nvPicPr>
        <p:blipFill>
          <a:blip r:embed="rId5"/>
          <a:stretch>
            <a:fillRect/>
          </a:stretch>
        </p:blipFill>
        <p:spPr>
          <a:xfrm>
            <a:off x="8023421" y="1208967"/>
            <a:ext cx="790380" cy="989159"/>
          </a:xfrm>
          <a:prstGeom prst="rect">
            <a:avLst/>
          </a:prstGeom>
        </p:spPr>
      </p:pic>
      <p:pic>
        <p:nvPicPr>
          <p:cNvPr id="3" name="Picture 2">
            <a:extLst>
              <a:ext uri="{FF2B5EF4-FFF2-40B4-BE49-F238E27FC236}">
                <a16:creationId xmlns:a16="http://schemas.microsoft.com/office/drawing/2014/main" id="{09E3639C-0144-4288-6B13-ED90BED42B88}"/>
              </a:ext>
            </a:extLst>
          </p:cNvPr>
          <p:cNvPicPr>
            <a:picLocks noChangeAspect="1"/>
          </p:cNvPicPr>
          <p:nvPr/>
        </p:nvPicPr>
        <p:blipFill>
          <a:blip r:embed="rId6"/>
          <a:stretch>
            <a:fillRect/>
          </a:stretch>
        </p:blipFill>
        <p:spPr>
          <a:xfrm>
            <a:off x="2633972" y="2359332"/>
            <a:ext cx="3487809" cy="261585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29D55-33D9-BD20-51BC-F7D22D10561D}"/>
              </a:ext>
            </a:extLst>
          </p:cNvPr>
          <p:cNvSpPr>
            <a:spLocks noGrp="1"/>
          </p:cNvSpPr>
          <p:nvPr>
            <p:ph type="ctrTitle"/>
          </p:nvPr>
        </p:nvSpPr>
        <p:spPr/>
        <p:txBody>
          <a:bodyPr/>
          <a:lstStyle/>
          <a:p>
            <a:r>
              <a:rPr lang="en-GB" dirty="0">
                <a:latin typeface="Clarity Gothic Light SF" pitchFamily="2" charset="0"/>
              </a:rPr>
              <a:t>SCQF Ambassador Role </a:t>
            </a:r>
          </a:p>
        </p:txBody>
      </p:sp>
      <p:sp>
        <p:nvSpPr>
          <p:cNvPr id="3" name="TextBox 2">
            <a:extLst>
              <a:ext uri="{FF2B5EF4-FFF2-40B4-BE49-F238E27FC236}">
                <a16:creationId xmlns:a16="http://schemas.microsoft.com/office/drawing/2014/main" id="{752F4D21-A7C7-ACCE-3B80-AA1D85ADC148}"/>
              </a:ext>
            </a:extLst>
          </p:cNvPr>
          <p:cNvSpPr txBox="1"/>
          <p:nvPr/>
        </p:nvSpPr>
        <p:spPr>
          <a:xfrm>
            <a:off x="1816100" y="2698752"/>
            <a:ext cx="5054600" cy="3000821"/>
          </a:xfrm>
          <a:prstGeom prst="rect">
            <a:avLst/>
          </a:prstGeom>
          <a:noFill/>
        </p:spPr>
        <p:txBody>
          <a:bodyPr wrap="square" rtlCol="0">
            <a:spAutoFit/>
          </a:bodyPr>
          <a:lstStyle/>
          <a:p>
            <a:pPr marL="0" lvl="1">
              <a:lnSpc>
                <a:spcPts val="2100"/>
              </a:lnSpc>
              <a:buClr>
                <a:srgbClr val="000000"/>
              </a:buClr>
            </a:pPr>
            <a:r>
              <a:rPr lang="en-US" sz="1600" b="1" kern="0" dirty="0">
                <a:solidFill>
                  <a:srgbClr val="000000"/>
                </a:solidFill>
                <a:latin typeface="Poppins Bold"/>
                <a:cs typeface="Poppins Bold"/>
                <a:sym typeface="Arial"/>
              </a:rPr>
              <a:t>THEIR MISSION: Help parents, carers, employers and fellow pupils to better understand qualifications and their value! </a:t>
            </a:r>
          </a:p>
          <a:p>
            <a:pPr marL="0" lvl="1">
              <a:lnSpc>
                <a:spcPts val="2100"/>
              </a:lnSpc>
              <a:buClr>
                <a:srgbClr val="000000"/>
              </a:buClr>
            </a:pPr>
            <a:endParaRPr lang="en-US" sz="1600" b="1" kern="0" dirty="0">
              <a:solidFill>
                <a:srgbClr val="000000"/>
              </a:solidFill>
              <a:latin typeface="Poppins Bold"/>
              <a:cs typeface="Poppins Bold"/>
              <a:sym typeface="Arial"/>
            </a:endParaRPr>
          </a:p>
          <a:p>
            <a:pPr marL="0" lvl="1">
              <a:lnSpc>
                <a:spcPts val="2100"/>
              </a:lnSpc>
              <a:buClr>
                <a:srgbClr val="000000"/>
              </a:buClr>
            </a:pPr>
            <a:r>
              <a:rPr lang="en-US" sz="1600" b="1" kern="0" dirty="0">
                <a:solidFill>
                  <a:srgbClr val="000000"/>
                </a:solidFill>
                <a:latin typeface="Poppins Bold"/>
                <a:cs typeface="Poppins Bold"/>
                <a:sym typeface="Poppins Bold"/>
              </a:rPr>
              <a:t>The ambassadors will be at school events going forward with information to share with pupils and parents from S1 – S6. </a:t>
            </a:r>
          </a:p>
          <a:p>
            <a:pPr marL="0" lvl="1">
              <a:lnSpc>
                <a:spcPts val="2100"/>
              </a:lnSpc>
              <a:buClr>
                <a:srgbClr val="000000"/>
              </a:buClr>
            </a:pPr>
            <a:endParaRPr lang="en-US" sz="1600" b="1" kern="0" dirty="0">
              <a:solidFill>
                <a:srgbClr val="000000"/>
              </a:solidFill>
              <a:latin typeface="Poppins Bold"/>
              <a:cs typeface="Poppins Bold"/>
              <a:sym typeface="Arial"/>
            </a:endParaRPr>
          </a:p>
          <a:p>
            <a:pPr marL="0" lvl="1">
              <a:lnSpc>
                <a:spcPts val="2100"/>
              </a:lnSpc>
              <a:buClr>
                <a:srgbClr val="000000"/>
              </a:buClr>
            </a:pPr>
            <a:r>
              <a:rPr lang="en-US" sz="1600" b="1" kern="0" dirty="0">
                <a:solidFill>
                  <a:srgbClr val="000000"/>
                </a:solidFill>
                <a:latin typeface="Poppins Bold"/>
                <a:cs typeface="Poppins Bold"/>
                <a:sym typeface="Arial"/>
              </a:rPr>
              <a:t>When you see them, go and speak to them and ask them any questions you may have! </a:t>
            </a:r>
          </a:p>
          <a:p>
            <a:pPr>
              <a:buClr>
                <a:srgbClr val="000000"/>
              </a:buClr>
            </a:pPr>
            <a:endParaRPr lang="en-GB" sz="1400" kern="0" dirty="0">
              <a:solidFill>
                <a:srgbClr val="000000"/>
              </a:solidFill>
              <a:latin typeface="Arial"/>
              <a:cs typeface="Arial"/>
              <a:sym typeface="Arial"/>
            </a:endParaRPr>
          </a:p>
        </p:txBody>
      </p:sp>
      <p:pic>
        <p:nvPicPr>
          <p:cNvPr id="4" name="Picture 3">
            <a:extLst>
              <a:ext uri="{FF2B5EF4-FFF2-40B4-BE49-F238E27FC236}">
                <a16:creationId xmlns:a16="http://schemas.microsoft.com/office/drawing/2014/main" id="{97A6DC52-C636-5193-6E5B-A063B6474E1E}"/>
              </a:ext>
            </a:extLst>
          </p:cNvPr>
          <p:cNvPicPr>
            <a:picLocks noChangeAspect="1"/>
          </p:cNvPicPr>
          <p:nvPr/>
        </p:nvPicPr>
        <p:blipFill>
          <a:blip r:embed="rId3"/>
          <a:stretch>
            <a:fillRect/>
          </a:stretch>
        </p:blipFill>
        <p:spPr>
          <a:xfrm>
            <a:off x="8023421" y="1208967"/>
            <a:ext cx="790380" cy="989159"/>
          </a:xfrm>
          <a:prstGeom prst="rect">
            <a:avLst/>
          </a:prstGeom>
        </p:spPr>
      </p:pic>
    </p:spTree>
    <p:extLst>
      <p:ext uri="{BB962C8B-B14F-4D97-AF65-F5344CB8AC3E}">
        <p14:creationId xmlns:p14="http://schemas.microsoft.com/office/powerpoint/2010/main" val="377112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28600" y="4059718"/>
            <a:ext cx="11665296" cy="3647152"/>
          </a:xfrm>
          <a:prstGeom prst="rect">
            <a:avLst/>
          </a:prstGeom>
          <a:noFill/>
        </p:spPr>
        <p:txBody>
          <a:bodyPr wrap="square" rtlCol="0">
            <a:spAutoFit/>
          </a:bodyPr>
          <a:lstStyle/>
          <a:p>
            <a:pPr algn="ctr"/>
            <a:endParaRPr lang="en-GB" sz="11500" dirty="0">
              <a:solidFill>
                <a:schemeClr val="bg1"/>
              </a:solidFill>
              <a:latin typeface="Impact" panose="020B0806030902050204" pitchFamily="34" charset="0"/>
            </a:endParaRPr>
          </a:p>
          <a:p>
            <a:pPr lvl="0" algn="ctr">
              <a:defRPr/>
            </a:pPr>
            <a:r>
              <a:rPr lang="en-GB" sz="2800" dirty="0">
                <a:solidFill>
                  <a:prstClr val="black"/>
                </a:solidFill>
                <a:latin typeface="Impact" panose="020B0806030902050204" pitchFamily="34" charset="0"/>
              </a:rPr>
              <a:t>Thursday 3</a:t>
            </a:r>
            <a:r>
              <a:rPr lang="en-GB" sz="2800" baseline="30000" dirty="0">
                <a:solidFill>
                  <a:prstClr val="black"/>
                </a:solidFill>
                <a:latin typeface="Impact" panose="020B0806030902050204" pitchFamily="34" charset="0"/>
              </a:rPr>
              <a:t>rd</a:t>
            </a:r>
            <a:r>
              <a:rPr lang="en-GB" sz="2800" dirty="0">
                <a:solidFill>
                  <a:prstClr val="black"/>
                </a:solidFill>
                <a:latin typeface="Impact" panose="020B0806030902050204" pitchFamily="34" charset="0"/>
              </a:rPr>
              <a:t> September 2026  |    6pm</a:t>
            </a:r>
          </a:p>
          <a:p>
            <a:pPr lvl="0" algn="ctr">
              <a:defRPr/>
            </a:pPr>
            <a:r>
              <a:rPr lang="en-GB" sz="2800" dirty="0">
                <a:solidFill>
                  <a:prstClr val="black"/>
                </a:solidFill>
                <a:latin typeface="Impact" panose="020B0806030902050204" pitchFamily="34" charset="0"/>
              </a:rPr>
              <a:t>Year Head: Mr Young</a:t>
            </a:r>
          </a:p>
          <a:p>
            <a:pPr algn="ctr"/>
            <a:endParaRPr lang="en-GB" sz="6000" dirty="0">
              <a:solidFill>
                <a:schemeClr val="bg1"/>
              </a:solidFill>
              <a:latin typeface="Impact" panose="020B080603090205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effectLst/>
                <a:latin typeface="Impact" pitchFamily="34" charset="0"/>
                <a:cs typeface="Arial" pitchFamily="34" charset="0"/>
              </a:rPr>
              <a:t>#</a:t>
            </a:r>
            <a:r>
              <a:rPr kumimoji="0" lang="en-GB" sz="2800" b="0" i="0" u="none" strike="noStrike" cap="none" normalizeH="0" baseline="0" dirty="0" err="1">
                <a:ln>
                  <a:noFill/>
                </a:ln>
                <a:effectLst/>
                <a:latin typeface="Impact" pitchFamily="34" charset="0"/>
                <a:cs typeface="Arial" pitchFamily="34" charset="0"/>
              </a:rPr>
              <a:t>beCLEAR</a:t>
            </a:r>
            <a:endParaRPr kumimoji="0" lang="en-US" sz="3200" b="0" i="0" u="none" strike="noStrike" cap="none" normalizeH="0" baseline="0" dirty="0">
              <a:ln>
                <a:noFill/>
              </a:ln>
              <a:effectLst/>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TextBox 7">
            <a:extLst>
              <a:ext uri="{FF2B5EF4-FFF2-40B4-BE49-F238E27FC236}">
                <a16:creationId xmlns:a16="http://schemas.microsoft.com/office/drawing/2014/main" id="{13966190-4C96-4359-AB93-15BEF4268631}"/>
              </a:ext>
            </a:extLst>
          </p:cNvPr>
          <p:cNvSpPr txBox="1"/>
          <p:nvPr/>
        </p:nvSpPr>
        <p:spPr>
          <a:xfrm>
            <a:off x="807111" y="-459432"/>
            <a:ext cx="7632848" cy="1692771"/>
          </a:xfrm>
          <a:prstGeom prst="rect">
            <a:avLst/>
          </a:prstGeom>
          <a:noFill/>
        </p:spPr>
        <p:txBody>
          <a:bodyPr wrap="square" rtlCol="0">
            <a:spAutoFit/>
          </a:bodyPr>
          <a:lstStyle/>
          <a:p>
            <a:endParaRPr lang="en-GB" sz="3200" dirty="0">
              <a:solidFill>
                <a:schemeClr val="bg1"/>
              </a:solidFill>
            </a:endParaRPr>
          </a:p>
          <a:p>
            <a:endParaRPr lang="en-GB" sz="3200" dirty="0">
              <a:solidFill>
                <a:schemeClr val="bg1"/>
              </a:solidFill>
            </a:endParaRPr>
          </a:p>
          <a:p>
            <a:endParaRPr lang="en-GB" sz="2000" dirty="0">
              <a:solidFill>
                <a:schemeClr val="bg1"/>
              </a:solidFill>
            </a:endParaRPr>
          </a:p>
          <a:p>
            <a:endParaRPr lang="en-GB" sz="2000" dirty="0">
              <a:solidFill>
                <a:schemeClr val="bg1"/>
              </a:solidFill>
            </a:endParaRPr>
          </a:p>
        </p:txBody>
      </p:sp>
      <p:pic>
        <p:nvPicPr>
          <p:cNvPr id="10" name="Picture 2" descr="A picture containing text, clipart&#10;&#10;Description automatically generated">
            <a:extLst>
              <a:ext uri="{FF2B5EF4-FFF2-40B4-BE49-F238E27FC236}">
                <a16:creationId xmlns:a16="http://schemas.microsoft.com/office/drawing/2014/main" id="{71B4A8F1-CB31-4B63-ABDF-CEFC8AF124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7631" y="2966765"/>
            <a:ext cx="2512834" cy="256288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DCBC957-DA75-4CF1-8B28-073EC035D01F}"/>
              </a:ext>
            </a:extLst>
          </p:cNvPr>
          <p:cNvSpPr txBox="1"/>
          <p:nvPr/>
        </p:nvSpPr>
        <p:spPr>
          <a:xfrm>
            <a:off x="1013572" y="-114701"/>
            <a:ext cx="8130428" cy="4632037"/>
          </a:xfrm>
          <a:prstGeom prst="rect">
            <a:avLst/>
          </a:prstGeom>
          <a:noFill/>
        </p:spPr>
        <p:txBody>
          <a:bodyPr wrap="square" rtlCol="0">
            <a:spAutoFit/>
          </a:bodyPr>
          <a:lstStyle/>
          <a:p>
            <a:pPr algn="ctr"/>
            <a:r>
              <a:rPr lang="en-GB" sz="11500" dirty="0" err="1">
                <a:solidFill>
                  <a:schemeClr val="bg1"/>
                </a:solidFill>
                <a:latin typeface="Impact" panose="020B0806030902050204" pitchFamily="34" charset="0"/>
              </a:rPr>
              <a:t>S4</a:t>
            </a:r>
            <a:endParaRPr lang="en-GB" sz="11500" dirty="0">
              <a:solidFill>
                <a:schemeClr val="bg1"/>
              </a:solidFill>
              <a:latin typeface="Impact" panose="020B0806030902050204" pitchFamily="34" charset="0"/>
            </a:endParaRPr>
          </a:p>
          <a:p>
            <a:pPr algn="ctr"/>
            <a:r>
              <a:rPr lang="en-GB" sz="6000" dirty="0">
                <a:solidFill>
                  <a:schemeClr val="bg1"/>
                </a:solidFill>
                <a:latin typeface="Impact" panose="020B0806030902050204" pitchFamily="34" charset="0"/>
              </a:rPr>
              <a:t>READY FOR THE CHALLENGE</a:t>
            </a:r>
          </a:p>
          <a:p>
            <a:pPr algn="ctr"/>
            <a:endParaRPr lang="en-GB" sz="6000" dirty="0">
              <a:solidFill>
                <a:schemeClr val="bg1"/>
              </a:solidFill>
              <a:latin typeface="Impact" panose="020B0806030902050204" pitchFamily="34" charset="0"/>
            </a:endParaRPr>
          </a:p>
          <a:p>
            <a:pPr algn="ctr"/>
            <a:endParaRPr lang="en-GB" sz="6000" dirty="0">
              <a:solidFill>
                <a:schemeClr val="bg1"/>
              </a:solidFill>
              <a:latin typeface="Impact" panose="020B0806030902050204" pitchFamily="34" charset="0"/>
            </a:endParaRPr>
          </a:p>
        </p:txBody>
      </p:sp>
    </p:spTree>
    <p:extLst>
      <p:ext uri="{BB962C8B-B14F-4D97-AF65-F5344CB8AC3E}">
        <p14:creationId xmlns:p14="http://schemas.microsoft.com/office/powerpoint/2010/main" val="943402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25"/>
        <p:cNvGrpSpPr/>
        <p:nvPr/>
      </p:nvGrpSpPr>
      <p:grpSpPr>
        <a:xfrm>
          <a:off x="0" y="0"/>
          <a:ext cx="0" cy="0"/>
          <a:chOff x="0" y="0"/>
          <a:chExt cx="0" cy="0"/>
        </a:xfrm>
      </p:grpSpPr>
      <p:sp>
        <p:nvSpPr>
          <p:cNvPr id="2626" name="Google Shape;2626;p70"/>
          <p:cNvSpPr txBox="1">
            <a:spLocks noGrp="1"/>
          </p:cNvSpPr>
          <p:nvPr>
            <p:ph type="ctrTitle"/>
          </p:nvPr>
        </p:nvSpPr>
        <p:spPr>
          <a:xfrm>
            <a:off x="1530450" y="1913201"/>
            <a:ext cx="6083100" cy="636300"/>
          </a:xfrm>
          <a:prstGeom prst="rect">
            <a:avLst/>
          </a:prstGeom>
        </p:spPr>
        <p:txBody>
          <a:bodyPr spcFirstLastPara="1" wrap="square" lIns="91425" tIns="91425" rIns="91425" bIns="91425" anchor="t" anchorCtr="0">
            <a:noAutofit/>
          </a:bodyPr>
          <a:lstStyle/>
          <a:p>
            <a:r>
              <a:rPr lang="en" sz="4300" dirty="0">
                <a:latin typeface="Clarity Gothic Light SF" pitchFamily="2" charset="0"/>
              </a:rPr>
              <a:t>Thanks for listening </a:t>
            </a:r>
            <a:endParaRPr sz="4300" dirty="0">
              <a:latin typeface="Clarity Gothic Light SF" pitchFamily="2" charset="0"/>
            </a:endParaRPr>
          </a:p>
        </p:txBody>
      </p:sp>
      <p:sp>
        <p:nvSpPr>
          <p:cNvPr id="2641" name="Google Shape;2641;p70">
            <a:hlinkClick r:id="" action="ppaction://hlinkshowjump?jump=nextslide"/>
          </p:cNvPr>
          <p:cNvSpPr/>
          <p:nvPr/>
        </p:nvSpPr>
        <p:spPr>
          <a:xfrm>
            <a:off x="477525" y="471410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642" name="Google Shape;2642;p70">
            <a:hlinkClick r:id="" action="ppaction://hlinkshowjump?jump=previousslide"/>
          </p:cNvPr>
          <p:cNvSpPr/>
          <p:nvPr/>
        </p:nvSpPr>
        <p:spPr>
          <a:xfrm flipH="1">
            <a:off x="443399" y="524750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643" name="Google Shape;2643;p70">
            <a:hlinkClick r:id="rId3" action="ppaction://hlinksldjump"/>
          </p:cNvPr>
          <p:cNvSpPr txBox="1"/>
          <p:nvPr/>
        </p:nvSpPr>
        <p:spPr>
          <a:xfrm>
            <a:off x="172064" y="1047745"/>
            <a:ext cx="631800" cy="342900"/>
          </a:xfrm>
          <a:prstGeom prst="rect">
            <a:avLst/>
          </a:prstGeom>
          <a:noFill/>
          <a:ln>
            <a:noFill/>
          </a:ln>
        </p:spPr>
        <p:txBody>
          <a:bodyPr spcFirstLastPara="1" wrap="square" lIns="91425" tIns="91425" rIns="91425" bIns="91425" anchor="t" anchorCtr="0">
            <a:noAutofit/>
          </a:bodyPr>
          <a:lstStyle/>
          <a:p>
            <a:pPr>
              <a:buClr>
                <a:srgbClr val="000000"/>
              </a:buClr>
            </a:pPr>
            <a:r>
              <a:rPr lang="en" sz="2400" b="1" kern="0">
                <a:solidFill>
                  <a:srgbClr val="4C4C4D"/>
                </a:solidFill>
                <a:latin typeface="Coming Soon"/>
                <a:ea typeface="Coming Soon"/>
                <a:cs typeface="Coming Soon"/>
                <a:sym typeface="Coming Soon"/>
              </a:rPr>
              <a:t>01</a:t>
            </a:r>
            <a:endParaRPr sz="2400" b="1" kern="0">
              <a:solidFill>
                <a:srgbClr val="4C4C4D"/>
              </a:solidFill>
              <a:latin typeface="Coming Soon"/>
              <a:ea typeface="Coming Soon"/>
              <a:cs typeface="Coming Soon"/>
              <a:sym typeface="Coming Soon"/>
            </a:endParaRPr>
          </a:p>
        </p:txBody>
      </p:sp>
      <p:sp>
        <p:nvSpPr>
          <p:cNvPr id="2644" name="Google Shape;2644;p70">
            <a:hlinkClick r:id="" action="ppaction://noaction"/>
          </p:cNvPr>
          <p:cNvSpPr txBox="1"/>
          <p:nvPr/>
        </p:nvSpPr>
        <p:spPr>
          <a:xfrm>
            <a:off x="259614" y="1732595"/>
            <a:ext cx="631800" cy="342900"/>
          </a:xfrm>
          <a:prstGeom prst="rect">
            <a:avLst/>
          </a:prstGeom>
          <a:noFill/>
          <a:ln>
            <a:noFill/>
          </a:ln>
        </p:spPr>
        <p:txBody>
          <a:bodyPr spcFirstLastPara="1" wrap="square" lIns="91425" tIns="91425" rIns="91425" bIns="91425" anchor="t" anchorCtr="0">
            <a:noAutofit/>
          </a:bodyPr>
          <a:lstStyle/>
          <a:p>
            <a:pPr>
              <a:buClr>
                <a:srgbClr val="000000"/>
              </a:buClr>
            </a:pPr>
            <a:r>
              <a:rPr lang="en" sz="2400" b="1" kern="0">
                <a:solidFill>
                  <a:srgbClr val="4C4C4D"/>
                </a:solidFill>
                <a:latin typeface="Coming Soon"/>
                <a:ea typeface="Coming Soon"/>
                <a:cs typeface="Coming Soon"/>
                <a:sym typeface="Coming Soon"/>
              </a:rPr>
              <a:t>02</a:t>
            </a:r>
            <a:endParaRPr sz="2400" b="1" kern="0">
              <a:solidFill>
                <a:srgbClr val="4C4C4D"/>
              </a:solidFill>
              <a:latin typeface="Coming Soon"/>
              <a:ea typeface="Coming Soon"/>
              <a:cs typeface="Coming Soon"/>
              <a:sym typeface="Coming Soon"/>
            </a:endParaRPr>
          </a:p>
        </p:txBody>
      </p:sp>
      <p:sp>
        <p:nvSpPr>
          <p:cNvPr id="2645" name="Google Shape;2645;p70"/>
          <p:cNvSpPr txBox="1"/>
          <p:nvPr/>
        </p:nvSpPr>
        <p:spPr>
          <a:xfrm>
            <a:off x="280214" y="2382533"/>
            <a:ext cx="631800" cy="342900"/>
          </a:xfrm>
          <a:prstGeom prst="rect">
            <a:avLst/>
          </a:prstGeom>
          <a:noFill/>
          <a:ln>
            <a:noFill/>
          </a:ln>
        </p:spPr>
        <p:txBody>
          <a:bodyPr spcFirstLastPara="1" wrap="square" lIns="91425" tIns="91425" rIns="91425" bIns="91425" anchor="t" anchorCtr="0">
            <a:noAutofit/>
          </a:bodyPr>
          <a:lstStyle/>
          <a:p>
            <a:pPr>
              <a:buClr>
                <a:srgbClr val="000000"/>
              </a:buClr>
            </a:pPr>
            <a:r>
              <a:rPr lang="en" sz="2400" b="1" kern="0">
                <a:solidFill>
                  <a:srgbClr val="4C4C4D"/>
                </a:solidFill>
                <a:uFill>
                  <a:noFill/>
                </a:uFill>
                <a:latin typeface="Coming Soon"/>
                <a:ea typeface="Coming Soon"/>
                <a:cs typeface="Coming Soon"/>
                <a:sym typeface="Coming Soon"/>
                <a:hlinkClick r:id="rId4" action="ppaction://hlinksldjump">
                  <a:extLst>
                    <a:ext uri="{A12FA001-AC4F-418D-AE19-62706E023703}">
                      <ahyp:hlinkClr xmlns:ahyp="http://schemas.microsoft.com/office/drawing/2018/hyperlinkcolor" val="tx"/>
                    </a:ext>
                  </a:extLst>
                </a:hlinkClick>
              </a:rPr>
              <a:t>03</a:t>
            </a:r>
            <a:endParaRPr sz="2400" b="1" kern="0">
              <a:solidFill>
                <a:srgbClr val="4C4C4D"/>
              </a:solidFill>
              <a:latin typeface="Coming Soon"/>
              <a:ea typeface="Coming Soon"/>
              <a:cs typeface="Coming Soon"/>
              <a:sym typeface="Coming Soon"/>
            </a:endParaRPr>
          </a:p>
        </p:txBody>
      </p:sp>
      <p:sp>
        <p:nvSpPr>
          <p:cNvPr id="3" name="Text Placeholder 2">
            <a:extLst>
              <a:ext uri="{FF2B5EF4-FFF2-40B4-BE49-F238E27FC236}">
                <a16:creationId xmlns:a16="http://schemas.microsoft.com/office/drawing/2014/main" id="{E9B816AD-8CCE-E124-E06A-5A01AE51B7BC}"/>
              </a:ext>
            </a:extLst>
          </p:cNvPr>
          <p:cNvSpPr>
            <a:spLocks noGrp="1"/>
          </p:cNvSpPr>
          <p:nvPr>
            <p:ph type="body" idx="1"/>
          </p:nvPr>
        </p:nvSpPr>
        <p:spPr/>
        <p:txBody>
          <a:bodyPr/>
          <a:lstStyle/>
          <a:p>
            <a:pPr marL="114300" indent="0">
              <a:buNone/>
            </a:pPr>
            <a:r>
              <a:rPr lang="en-GB" dirty="0"/>
              <a:t>@StThomasAquinasSec</a:t>
            </a:r>
          </a:p>
          <a:p>
            <a:pPr marL="114300" indent="0">
              <a:buNone/>
            </a:pPr>
            <a:r>
              <a:rPr lang="en-GB" dirty="0"/>
              <a:t>@SCQFPartnership</a:t>
            </a:r>
          </a:p>
          <a:p>
            <a:pPr marL="114300" indent="0">
              <a:buNone/>
            </a:pPr>
            <a:endParaRPr lang="en-GB" dirty="0"/>
          </a:p>
        </p:txBody>
      </p:sp>
      <p:pic>
        <p:nvPicPr>
          <p:cNvPr id="4" name="Picture 3">
            <a:extLst>
              <a:ext uri="{FF2B5EF4-FFF2-40B4-BE49-F238E27FC236}">
                <a16:creationId xmlns:a16="http://schemas.microsoft.com/office/drawing/2014/main" id="{11E0445C-B41D-F421-097F-892DCF4A69AB}"/>
              </a:ext>
            </a:extLst>
          </p:cNvPr>
          <p:cNvPicPr>
            <a:picLocks noChangeAspect="1"/>
          </p:cNvPicPr>
          <p:nvPr/>
        </p:nvPicPr>
        <p:blipFill>
          <a:blip r:embed="rId5"/>
          <a:stretch>
            <a:fillRect/>
          </a:stretch>
        </p:blipFill>
        <p:spPr>
          <a:xfrm>
            <a:off x="8023421" y="1208967"/>
            <a:ext cx="790380" cy="989159"/>
          </a:xfrm>
          <a:prstGeom prst="rect">
            <a:avLst/>
          </a:prstGeom>
        </p:spPr>
      </p:pic>
      <p:pic>
        <p:nvPicPr>
          <p:cNvPr id="6" name="Picture 5">
            <a:extLst>
              <a:ext uri="{FF2B5EF4-FFF2-40B4-BE49-F238E27FC236}">
                <a16:creationId xmlns:a16="http://schemas.microsoft.com/office/drawing/2014/main" id="{7CE09213-8B05-C86B-C76F-65A2B6C74529}"/>
              </a:ext>
            </a:extLst>
          </p:cNvPr>
          <p:cNvPicPr>
            <a:picLocks noChangeAspect="1"/>
          </p:cNvPicPr>
          <p:nvPr/>
        </p:nvPicPr>
        <p:blipFill>
          <a:blip r:embed="rId6"/>
          <a:stretch>
            <a:fillRect/>
          </a:stretch>
        </p:blipFill>
        <p:spPr>
          <a:xfrm>
            <a:off x="4360194" y="3702051"/>
            <a:ext cx="423612" cy="365847"/>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33" name="Rectangle 1032">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91BD4802-9543-0DC7-89AE-3C4821479EC7}"/>
              </a:ext>
            </a:extLst>
          </p:cNvPr>
          <p:cNvSpPr>
            <a:spLocks noGrp="1"/>
          </p:cNvSpPr>
          <p:nvPr>
            <p:ph type="ctrTitle"/>
          </p:nvPr>
        </p:nvSpPr>
        <p:spPr>
          <a:xfrm>
            <a:off x="1089462" y="962902"/>
            <a:ext cx="3132288" cy="2380828"/>
          </a:xfrm>
        </p:spPr>
        <p:txBody>
          <a:bodyPr>
            <a:normAutofit/>
          </a:bodyPr>
          <a:lstStyle/>
          <a:p>
            <a:r>
              <a:rPr lang="en-GB" sz="4200"/>
              <a:t>Study Skills And Effective Habits</a:t>
            </a:r>
            <a:endParaRPr lang="en-GB" sz="4200" i="1"/>
          </a:p>
        </p:txBody>
      </p:sp>
      <p:sp>
        <p:nvSpPr>
          <p:cNvPr id="3" name="Subtitle 2">
            <a:extLst>
              <a:ext uri="{FF2B5EF4-FFF2-40B4-BE49-F238E27FC236}">
                <a16:creationId xmlns:a16="http://schemas.microsoft.com/office/drawing/2014/main" id="{813D8266-A651-B955-8BEE-E7159E9EF305}"/>
              </a:ext>
            </a:extLst>
          </p:cNvPr>
          <p:cNvSpPr>
            <a:spLocks noGrp="1"/>
          </p:cNvSpPr>
          <p:nvPr>
            <p:ph type="subTitle" idx="1"/>
          </p:nvPr>
        </p:nvSpPr>
        <p:spPr>
          <a:xfrm>
            <a:off x="1089462" y="3531204"/>
            <a:ext cx="3128610" cy="1610643"/>
          </a:xfrm>
        </p:spPr>
        <p:txBody>
          <a:bodyPr vert="horz" lIns="91440" tIns="91440" rIns="91440" bIns="91440" rtlCol="0">
            <a:normAutofit/>
          </a:bodyPr>
          <a:lstStyle/>
          <a:p>
            <a:r>
              <a:rPr lang="en-GB" sz="1400"/>
              <a:t>PT Raising Attainment</a:t>
            </a:r>
          </a:p>
          <a:p>
            <a:r>
              <a:rPr lang="en-GB" sz="1400"/>
              <a:t>Gary Howe</a:t>
            </a:r>
          </a:p>
          <a:p>
            <a:r>
              <a:rPr lang="en-GB" sz="1400"/>
              <a:t>Teacher of modern studies, history &amp; criminology </a:t>
            </a:r>
          </a:p>
        </p:txBody>
      </p:sp>
      <p:cxnSp>
        <p:nvCxnSpPr>
          <p:cNvPr id="1035" name="Straight Connector 1034">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9462" y="3528543"/>
            <a:ext cx="312861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1026" name="Picture 2" descr="St Thomas Aquinas Secondary School – The Official Site for St Thomas Aquinas  Secondary School">
            <a:extLst>
              <a:ext uri="{FF2B5EF4-FFF2-40B4-BE49-F238E27FC236}">
                <a16:creationId xmlns:a16="http://schemas.microsoft.com/office/drawing/2014/main" id="{B79B9437-B8D1-9E62-A435-B8E27C3DDE7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70808" y="845120"/>
            <a:ext cx="3720331" cy="458168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036">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039" name="Straight Connector 1038">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717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F5F9FF06-C37A-8DB1-B82D-E256C58CD79A}"/>
              </a:ext>
            </a:extLst>
          </p:cNvPr>
          <p:cNvSpPr>
            <a:spLocks noGrp="1"/>
          </p:cNvSpPr>
          <p:nvPr>
            <p:ph type="title"/>
          </p:nvPr>
        </p:nvSpPr>
        <p:spPr>
          <a:xfrm>
            <a:off x="1088684" y="804519"/>
            <a:ext cx="7202456" cy="1049235"/>
          </a:xfrm>
        </p:spPr>
        <p:txBody>
          <a:bodyPr>
            <a:normAutofit/>
          </a:bodyPr>
          <a:lstStyle/>
          <a:p>
            <a:r>
              <a:rPr lang="en-GB"/>
              <a:t>Tonight’s Session</a:t>
            </a:r>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8684" y="1853754"/>
            <a:ext cx="720245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aphicFrame>
        <p:nvGraphicFramePr>
          <p:cNvPr id="5" name="Content Placeholder 2">
            <a:extLst>
              <a:ext uri="{FF2B5EF4-FFF2-40B4-BE49-F238E27FC236}">
                <a16:creationId xmlns:a16="http://schemas.microsoft.com/office/drawing/2014/main" id="{D7845AA8-CC37-AE7C-3DA7-A875E50FF269}"/>
              </a:ext>
            </a:extLst>
          </p:cNvPr>
          <p:cNvGraphicFramePr>
            <a:graphicFrameLocks noGrp="1"/>
          </p:cNvGraphicFramePr>
          <p:nvPr>
            <p:ph idx="1"/>
          </p:nvPr>
        </p:nvGraphicFramePr>
        <p:xfrm>
          <a:off x="1088231" y="2331497"/>
          <a:ext cx="7203281" cy="3723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9714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4C9AD-EDBA-4BF2-B947-63327BF3F926}"/>
              </a:ext>
            </a:extLst>
          </p:cNvPr>
          <p:cNvSpPr>
            <a:spLocks noGrp="1"/>
          </p:cNvSpPr>
          <p:nvPr>
            <p:ph type="title"/>
          </p:nvPr>
        </p:nvSpPr>
        <p:spPr>
          <a:xfrm>
            <a:off x="1088685" y="1130821"/>
            <a:ext cx="7202456" cy="659545"/>
          </a:xfrm>
        </p:spPr>
        <p:txBody>
          <a:bodyPr/>
          <a:lstStyle/>
          <a:p>
            <a:r>
              <a:rPr lang="en-GB"/>
              <a:t>Stepping up to S4</a:t>
            </a:r>
          </a:p>
        </p:txBody>
      </p:sp>
      <p:sp>
        <p:nvSpPr>
          <p:cNvPr id="3" name="Content Placeholder 2">
            <a:extLst>
              <a:ext uri="{FF2B5EF4-FFF2-40B4-BE49-F238E27FC236}">
                <a16:creationId xmlns:a16="http://schemas.microsoft.com/office/drawing/2014/main" id="{75532FEE-26EC-4953-B812-D2EAC474595C}"/>
              </a:ext>
            </a:extLst>
          </p:cNvPr>
          <p:cNvSpPr>
            <a:spLocks noGrp="1"/>
          </p:cNvSpPr>
          <p:nvPr>
            <p:ph idx="1"/>
          </p:nvPr>
        </p:nvSpPr>
        <p:spPr>
          <a:xfrm>
            <a:off x="1169233" y="1994583"/>
            <a:ext cx="7121909" cy="3648254"/>
          </a:xfrm>
        </p:spPr>
        <p:txBody>
          <a:bodyPr>
            <a:normAutofit/>
          </a:bodyPr>
          <a:lstStyle/>
          <a:p>
            <a:r>
              <a:rPr lang="en-GB" sz="1700" b="1" dirty="0"/>
              <a:t>At least </a:t>
            </a:r>
            <a:r>
              <a:rPr lang="en-GB" sz="1700" dirty="0"/>
              <a:t>2 hours per subject per week</a:t>
            </a:r>
          </a:p>
          <a:p>
            <a:r>
              <a:rPr lang="en-GB" sz="1700" dirty="0"/>
              <a:t>Success in S3 exams is no guarantee of success in S4.</a:t>
            </a:r>
          </a:p>
          <a:p>
            <a:pPr marL="0" indent="0">
              <a:buNone/>
            </a:pPr>
            <a:r>
              <a:rPr lang="en-GB" sz="1700" dirty="0"/>
              <a:t>N5 Modern Studies Case Study, 2025/26 cohort:</a:t>
            </a:r>
          </a:p>
          <a:p>
            <a:pPr>
              <a:buFontTx/>
              <a:buChar char="-"/>
            </a:pPr>
            <a:r>
              <a:rPr lang="en-GB" sz="1700" dirty="0"/>
              <a:t>66 pupils in the cohort</a:t>
            </a:r>
          </a:p>
          <a:p>
            <a:pPr>
              <a:buFontTx/>
              <a:buChar char="-"/>
            </a:pPr>
            <a:r>
              <a:rPr lang="en-GB" sz="1700" dirty="0"/>
              <a:t>76% passed the S3 exam (24% failed)</a:t>
            </a:r>
          </a:p>
          <a:p>
            <a:pPr>
              <a:buFontTx/>
              <a:buChar char="-"/>
            </a:pPr>
            <a:r>
              <a:rPr lang="en-GB" sz="1700" dirty="0"/>
              <a:t>32% became N4</a:t>
            </a:r>
          </a:p>
          <a:p>
            <a:pPr>
              <a:buFontTx/>
              <a:buChar char="-"/>
            </a:pPr>
            <a:r>
              <a:rPr lang="en-GB" sz="1700" dirty="0"/>
              <a:t>4% sat the N5 exam but did not pass</a:t>
            </a:r>
          </a:p>
          <a:p>
            <a:pPr>
              <a:buFontTx/>
              <a:buChar char="-"/>
            </a:pPr>
            <a:r>
              <a:rPr lang="en-GB" sz="1700" dirty="0"/>
              <a:t>So, 36% of the cohort did not achieve N5</a:t>
            </a:r>
          </a:p>
          <a:p>
            <a:pPr>
              <a:buFontTx/>
              <a:buChar char="-"/>
            </a:pPr>
            <a:endParaRPr lang="en-GB" sz="1725" dirty="0"/>
          </a:p>
        </p:txBody>
      </p:sp>
      <p:sp>
        <p:nvSpPr>
          <p:cNvPr id="4" name="TextBox 3">
            <a:extLst>
              <a:ext uri="{FF2B5EF4-FFF2-40B4-BE49-F238E27FC236}">
                <a16:creationId xmlns:a16="http://schemas.microsoft.com/office/drawing/2014/main" id="{0DA7EDB4-EDC1-4986-8AC2-6E344CD856A4}"/>
              </a:ext>
            </a:extLst>
          </p:cNvPr>
          <p:cNvSpPr txBox="1"/>
          <p:nvPr/>
        </p:nvSpPr>
        <p:spPr>
          <a:xfrm>
            <a:off x="4831474" y="3529702"/>
            <a:ext cx="4203395" cy="438582"/>
          </a:xfrm>
          <a:prstGeom prst="rect">
            <a:avLst/>
          </a:prstGeom>
          <a:noFill/>
          <a:ln>
            <a:solidFill>
              <a:schemeClr val="tx1"/>
            </a:solidFill>
          </a:ln>
        </p:spPr>
        <p:txBody>
          <a:bodyPr wrap="non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GB" sz="2250" b="0" i="0" u="none" strike="noStrike" kern="1200" cap="none" spc="0" normalizeH="0" baseline="0" noProof="0">
                <a:ln>
                  <a:noFill/>
                </a:ln>
                <a:solidFill>
                  <a:prstClr val="black"/>
                </a:solidFill>
                <a:effectLst/>
                <a:uLnTx/>
                <a:uFillTx/>
                <a:latin typeface="Gill Sans MT"/>
                <a:ea typeface="+mn-ea"/>
                <a:cs typeface="+mn-cs"/>
              </a:rPr>
              <a:t>What did the successful pupils do?</a:t>
            </a:r>
          </a:p>
        </p:txBody>
      </p:sp>
    </p:spTree>
    <p:extLst>
      <p:ext uri="{BB962C8B-B14F-4D97-AF65-F5344CB8AC3E}">
        <p14:creationId xmlns:p14="http://schemas.microsoft.com/office/powerpoint/2010/main" val="270581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22E1C-99C4-EE72-9787-3156A1F19590}"/>
              </a:ext>
            </a:extLst>
          </p:cNvPr>
          <p:cNvSpPr>
            <a:spLocks noGrp="1"/>
          </p:cNvSpPr>
          <p:nvPr>
            <p:ph type="title"/>
          </p:nvPr>
        </p:nvSpPr>
        <p:spPr>
          <a:xfrm>
            <a:off x="190500" y="883879"/>
            <a:ext cx="8327899" cy="612473"/>
          </a:xfrm>
        </p:spPr>
        <p:txBody>
          <a:bodyPr/>
          <a:lstStyle/>
          <a:p>
            <a:r>
              <a:rPr lang="en-GB" b="0">
                <a:latin typeface="Walbaum Display" panose="02070503090703020303" pitchFamily="18" charset="0"/>
              </a:rPr>
              <a:t>Step and match the challenge (N5</a:t>
            </a:r>
            <a:r>
              <a:rPr lang="en-GB" b="0" i="0">
                <a:effectLst/>
                <a:latin typeface="Walbaum Display" panose="02070503090703020303" pitchFamily="18" charset="0"/>
              </a:rPr>
              <a:t>→Higher)</a:t>
            </a:r>
            <a:endParaRPr lang="en-GB" b="0">
              <a:latin typeface="Walbaum Display" panose="02070503090703020303" pitchFamily="18" charset="0"/>
            </a:endParaRPr>
          </a:p>
        </p:txBody>
      </p:sp>
      <p:sp>
        <p:nvSpPr>
          <p:cNvPr id="3" name="Content Placeholder 2">
            <a:extLst>
              <a:ext uri="{FF2B5EF4-FFF2-40B4-BE49-F238E27FC236}">
                <a16:creationId xmlns:a16="http://schemas.microsoft.com/office/drawing/2014/main" id="{DD742F6D-2A54-E0CA-FF23-7C7A7AFE3669}"/>
              </a:ext>
            </a:extLst>
          </p:cNvPr>
          <p:cNvSpPr>
            <a:spLocks noGrp="1"/>
          </p:cNvSpPr>
          <p:nvPr>
            <p:ph idx="1"/>
          </p:nvPr>
        </p:nvSpPr>
        <p:spPr>
          <a:xfrm>
            <a:off x="190500" y="1573531"/>
            <a:ext cx="8897679" cy="4247641"/>
          </a:xfrm>
          <a:solidFill>
            <a:schemeClr val="bg1"/>
          </a:solidFill>
        </p:spPr>
        <p:txBody>
          <a:bodyPr>
            <a:normAutofit fontScale="92500" lnSpcReduction="20000"/>
          </a:bodyPr>
          <a:lstStyle/>
          <a:p>
            <a:r>
              <a:rPr lang="en-GB" sz="1700" b="1" dirty="0"/>
              <a:t>Progression Tables </a:t>
            </a:r>
            <a:r>
              <a:rPr lang="en-GB" sz="1700" dirty="0"/>
              <a:t>are data made by the SQA which show progression from N4 to N5; N5 to Higher; Higher to Adv Higher within a subject.</a:t>
            </a:r>
          </a:p>
          <a:p>
            <a:r>
              <a:rPr lang="en-GB" sz="1700" dirty="0"/>
              <a:t>E.g. What do pupils that get a B at N5 English go on to get at Higher?</a:t>
            </a:r>
          </a:p>
          <a:p>
            <a:endParaRPr lang="en-GB" sz="1725" dirty="0"/>
          </a:p>
          <a:p>
            <a:endParaRPr lang="en-GB" sz="1725" dirty="0"/>
          </a:p>
          <a:p>
            <a:endParaRPr lang="en-GB" sz="1725" dirty="0"/>
          </a:p>
          <a:p>
            <a:endParaRPr lang="en-GB" sz="1725" dirty="0"/>
          </a:p>
          <a:p>
            <a:endParaRPr lang="en-GB" sz="1725"/>
          </a:p>
          <a:p>
            <a:endParaRPr lang="en-GB" sz="1725"/>
          </a:p>
          <a:p>
            <a:r>
              <a:rPr lang="en-GB" sz="1700" dirty="0"/>
              <a:t>30% (7% + 23%) go on to get a B or better at Higher, 70% do worse... </a:t>
            </a:r>
          </a:p>
          <a:p>
            <a:r>
              <a:rPr lang="en-GB" sz="1700" dirty="0"/>
              <a:t>Success at N5 is no guarantee of success at Higher. Higher is considerably harder.</a:t>
            </a:r>
          </a:p>
          <a:p>
            <a:r>
              <a:rPr lang="en-GB" sz="1700" dirty="0"/>
              <a:t>How did the 30% who matched or bettered their N5 result do it? </a:t>
            </a:r>
            <a:endParaRPr lang="en-GB" sz="1700" dirty="0">
              <a:highlight>
                <a:srgbClr val="FF00FF"/>
              </a:highlight>
            </a:endParaRPr>
          </a:p>
        </p:txBody>
      </p:sp>
      <p:sp>
        <p:nvSpPr>
          <p:cNvPr id="11" name="Rectangle: Rounded Corners 10">
            <a:extLst>
              <a:ext uri="{FF2B5EF4-FFF2-40B4-BE49-F238E27FC236}">
                <a16:creationId xmlns:a16="http://schemas.microsoft.com/office/drawing/2014/main" id="{A6FE7DC7-6C6B-106A-A436-89661D8CC3EC}"/>
              </a:ext>
            </a:extLst>
          </p:cNvPr>
          <p:cNvSpPr/>
          <p:nvPr/>
        </p:nvSpPr>
        <p:spPr>
          <a:xfrm>
            <a:off x="2681886" y="3599059"/>
            <a:ext cx="4665035" cy="19658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Neue Haas Grotesk Text Pro"/>
              <a:ea typeface="+mn-ea"/>
              <a:cs typeface="+mn-cs"/>
            </a:endParaRPr>
          </a:p>
        </p:txBody>
      </p:sp>
      <p:graphicFrame>
        <p:nvGraphicFramePr>
          <p:cNvPr id="6" name="Table 5">
            <a:extLst>
              <a:ext uri="{FF2B5EF4-FFF2-40B4-BE49-F238E27FC236}">
                <a16:creationId xmlns:a16="http://schemas.microsoft.com/office/drawing/2014/main" id="{48202BA0-B0BB-E4AA-B962-BEA5D74C88E9}"/>
              </a:ext>
            </a:extLst>
          </p:cNvPr>
          <p:cNvGraphicFramePr>
            <a:graphicFrameLocks noGrp="1"/>
          </p:cNvGraphicFramePr>
          <p:nvPr/>
        </p:nvGraphicFramePr>
        <p:xfrm>
          <a:off x="2019299" y="2717800"/>
          <a:ext cx="5105402" cy="1422400"/>
        </p:xfrm>
        <a:graphic>
          <a:graphicData uri="http://schemas.openxmlformats.org/drawingml/2006/table">
            <a:tbl>
              <a:tblPr bandRow="1">
                <a:tableStyleId>{5C22544A-7EE6-4342-B048-85BDC9FD1C3A}</a:tableStyleId>
              </a:tblPr>
              <a:tblGrid>
                <a:gridCol w="254000">
                  <a:extLst>
                    <a:ext uri="{9D8B030D-6E8A-4147-A177-3AD203B41FA5}">
                      <a16:colId xmlns:a16="http://schemas.microsoft.com/office/drawing/2014/main" val="4175259661"/>
                    </a:ext>
                  </a:extLst>
                </a:gridCol>
                <a:gridCol w="808567">
                  <a:extLst>
                    <a:ext uri="{9D8B030D-6E8A-4147-A177-3AD203B41FA5}">
                      <a16:colId xmlns:a16="http://schemas.microsoft.com/office/drawing/2014/main" val="2291404180"/>
                    </a:ext>
                  </a:extLst>
                </a:gridCol>
                <a:gridCol w="808567">
                  <a:extLst>
                    <a:ext uri="{9D8B030D-6E8A-4147-A177-3AD203B41FA5}">
                      <a16:colId xmlns:a16="http://schemas.microsoft.com/office/drawing/2014/main" val="651103175"/>
                    </a:ext>
                  </a:extLst>
                </a:gridCol>
                <a:gridCol w="808567">
                  <a:extLst>
                    <a:ext uri="{9D8B030D-6E8A-4147-A177-3AD203B41FA5}">
                      <a16:colId xmlns:a16="http://schemas.microsoft.com/office/drawing/2014/main" val="4020071975"/>
                    </a:ext>
                  </a:extLst>
                </a:gridCol>
                <a:gridCol w="808567">
                  <a:extLst>
                    <a:ext uri="{9D8B030D-6E8A-4147-A177-3AD203B41FA5}">
                      <a16:colId xmlns:a16="http://schemas.microsoft.com/office/drawing/2014/main" val="339653140"/>
                    </a:ext>
                  </a:extLst>
                </a:gridCol>
                <a:gridCol w="808567">
                  <a:extLst>
                    <a:ext uri="{9D8B030D-6E8A-4147-A177-3AD203B41FA5}">
                      <a16:colId xmlns:a16="http://schemas.microsoft.com/office/drawing/2014/main" val="1059584023"/>
                    </a:ext>
                  </a:extLst>
                </a:gridCol>
                <a:gridCol w="808567">
                  <a:extLst>
                    <a:ext uri="{9D8B030D-6E8A-4147-A177-3AD203B41FA5}">
                      <a16:colId xmlns:a16="http://schemas.microsoft.com/office/drawing/2014/main" val="2320181831"/>
                    </a:ext>
                  </a:extLst>
                </a:gridCol>
              </a:tblGrid>
              <a:tr h="203200">
                <a:tc>
                  <a:txBody>
                    <a:bodyPr/>
                    <a:lstStyle/>
                    <a:p>
                      <a:pPr fontAlgn="b">
                        <a:buNone/>
                      </a:pPr>
                      <a:endParaRPr lang="en-GB" sz="1200">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gridSpan="6">
                  <a:txBody>
                    <a:bodyPr/>
                    <a:lstStyle/>
                    <a:p>
                      <a:pPr algn="ctr" fontAlgn="b">
                        <a:buNone/>
                      </a:pPr>
                      <a:r>
                        <a:rPr lang="en-GB" sz="1200">
                          <a:effectLst/>
                          <a:latin typeface="Calibri" panose="020F0502020204030204" pitchFamily="34" charset="0"/>
                        </a:rPr>
                        <a:t>English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07010132"/>
                  </a:ext>
                </a:extLst>
              </a:tr>
              <a:tr h="203200">
                <a:tc>
                  <a:txBody>
                    <a:bodyPr/>
                    <a:lstStyle/>
                    <a:p>
                      <a:pPr fontAlgn="b">
                        <a:buNone/>
                      </a:pPr>
                      <a:endParaRPr lang="en-GB" sz="1200">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gridSpan="6">
                  <a:txBody>
                    <a:bodyPr/>
                    <a:lstStyle/>
                    <a:p>
                      <a:pPr algn="ctr" fontAlgn="b">
                        <a:buNone/>
                      </a:pPr>
                      <a:r>
                        <a:rPr lang="en-GB" sz="1200">
                          <a:effectLst/>
                          <a:latin typeface="Calibri" panose="020F0502020204030204" pitchFamily="34" charset="0"/>
                        </a:rPr>
                        <a:t>Percentage of Learners Gaining Higher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12163274"/>
                  </a:ext>
                </a:extLst>
              </a:tr>
              <a:tr h="203200">
                <a:tc rowSpan="5">
                  <a:txBody>
                    <a:bodyPr/>
                    <a:lstStyle/>
                    <a:p>
                      <a:pPr algn="ctr" fontAlgn="b">
                        <a:buNone/>
                      </a:pPr>
                      <a:r>
                        <a:rPr lang="en-GB" sz="1000">
                          <a:effectLst/>
                          <a:latin typeface="Calibri" panose="020F0502020204030204" pitchFamily="34" charset="0"/>
                        </a:rPr>
                        <a:t>National 5 in 2023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b">
                        <a:buNone/>
                      </a:pPr>
                      <a:r>
                        <a:rPr lang="en-GB" sz="1200" b="1">
                          <a:solidFill>
                            <a:srgbClr val="FFFFFF"/>
                          </a:solidFill>
                          <a:effectLst/>
                          <a:latin typeface="Calibri" panose="020F0502020204030204" pitchFamily="34" charset="0"/>
                        </a:rPr>
                        <a:t>Result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fontAlgn="b">
                        <a:buNone/>
                      </a:pPr>
                      <a:r>
                        <a:rPr lang="en-GB" sz="1200" b="1">
                          <a:solidFill>
                            <a:srgbClr val="FFFFFF"/>
                          </a:solidFill>
                          <a:effectLst/>
                          <a:latin typeface="Calibri" panose="020F0502020204030204" pitchFamily="34" charset="0"/>
                        </a:rPr>
                        <a: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fontAlgn="b">
                        <a:buNone/>
                      </a:pPr>
                      <a:r>
                        <a:rPr lang="en-GB" sz="1200" b="1">
                          <a:solidFill>
                            <a:srgbClr val="FFFFFF"/>
                          </a:solidFill>
                          <a:effectLst/>
                          <a:latin typeface="Calibri" panose="020F0502020204030204" pitchFamily="34" charset="0"/>
                        </a:rPr>
                        <a:t>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fontAlgn="b">
                        <a:buNone/>
                      </a:pPr>
                      <a:r>
                        <a:rPr lang="en-GB" sz="1200" b="1">
                          <a:solidFill>
                            <a:srgbClr val="FFFFFF"/>
                          </a:solidFill>
                          <a:effectLst/>
                          <a:latin typeface="Calibri" panose="020F0502020204030204" pitchFamily="34" charset="0"/>
                        </a:rPr>
                        <a:t>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fontAlgn="b">
                        <a:buNone/>
                      </a:pPr>
                      <a:r>
                        <a:rPr lang="en-GB" sz="1200" b="1">
                          <a:solidFill>
                            <a:srgbClr val="FFFFFF"/>
                          </a:solidFill>
                          <a:effectLst/>
                          <a:latin typeface="Calibri" panose="020F0502020204030204" pitchFamily="34" charset="0"/>
                        </a:rPr>
                        <a:t>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fontAlgn="b">
                        <a:buNone/>
                      </a:pPr>
                      <a:r>
                        <a:rPr lang="en-GB" sz="1200" b="1">
                          <a:solidFill>
                            <a:srgbClr val="FFFFFF"/>
                          </a:solidFill>
                          <a:effectLst/>
                          <a:latin typeface="Calibri" panose="020F0502020204030204" pitchFamily="34" charset="0"/>
                        </a:rPr>
                        <a:t>No Award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extLst>
                  <a:ext uri="{0D108BD9-81ED-4DB2-BD59-A6C34878D82A}">
                    <a16:rowId xmlns:a16="http://schemas.microsoft.com/office/drawing/2014/main" val="2195161598"/>
                  </a:ext>
                </a:extLst>
              </a:tr>
              <a:tr h="203200">
                <a:tc vMerge="1">
                  <a:txBody>
                    <a:bodyPr/>
                    <a:lstStyle/>
                    <a:p>
                      <a:endParaRPr lang="en-GB"/>
                    </a:p>
                  </a:txBody>
                  <a:tcPr/>
                </a:tc>
                <a:tc>
                  <a:txBody>
                    <a:bodyPr/>
                    <a:lstStyle/>
                    <a:p>
                      <a:pPr fontAlgn="b">
                        <a:buNone/>
                      </a:pPr>
                      <a:r>
                        <a:rPr lang="en-GB" sz="1200">
                          <a:effectLst/>
                          <a:latin typeface="Calibri" panose="020F0502020204030204" pitchFamily="34" charset="0"/>
                        </a:rPr>
                        <a: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r" fontAlgn="b">
                        <a:buNone/>
                      </a:pPr>
                      <a:r>
                        <a:rPr lang="en-GB" sz="1200">
                          <a:effectLst/>
                          <a:latin typeface="Calibri" panose="020F0502020204030204" pitchFamily="34" charset="0"/>
                        </a:rPr>
                        <a:t>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r" fontAlgn="b">
                        <a:buNone/>
                      </a:pPr>
                      <a:r>
                        <a:rPr lang="en-GB" sz="1200">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r" fontAlgn="b">
                        <a:buNone/>
                      </a:pPr>
                      <a:r>
                        <a:rPr lang="en-GB" sz="1200">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r" fontAlgn="b">
                        <a:buNone/>
                      </a:pPr>
                      <a:r>
                        <a:rPr lang="en-GB" sz="1200">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r" fontAlgn="b">
                        <a:buNone/>
                      </a:pPr>
                      <a:r>
                        <a:rPr lang="en-GB" sz="1200">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288016329"/>
                  </a:ext>
                </a:extLst>
              </a:tr>
              <a:tr h="203200">
                <a:tc vMerge="1">
                  <a:txBody>
                    <a:bodyPr/>
                    <a:lstStyle/>
                    <a:p>
                      <a:endParaRPr lang="en-GB"/>
                    </a:p>
                  </a:txBody>
                  <a:tcPr/>
                </a:tc>
                <a:tc>
                  <a:txBody>
                    <a:bodyPr/>
                    <a:lstStyle/>
                    <a:p>
                      <a:pPr fontAlgn="b">
                        <a:buNone/>
                      </a:pPr>
                      <a:r>
                        <a:rPr lang="en-GB" sz="1200">
                          <a:effectLst/>
                          <a:latin typeface="Calibri" panose="020F0502020204030204" pitchFamily="34" charset="0"/>
                        </a:rPr>
                        <a:t>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200">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200">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200">
                          <a:effectLst/>
                          <a:latin typeface="Calibri" panose="020F0502020204030204" pitchFamily="34" charset="0"/>
                        </a:rPr>
                        <a:t>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200">
                          <a:effectLst/>
                          <a:latin typeface="Calibri" panose="020F0502020204030204" pitchFamily="34" charset="0"/>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200">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9311529"/>
                  </a:ext>
                </a:extLst>
              </a:tr>
              <a:tr h="203200">
                <a:tc vMerge="1">
                  <a:txBody>
                    <a:bodyPr/>
                    <a:lstStyle/>
                    <a:p>
                      <a:endParaRPr lang="en-GB"/>
                    </a:p>
                  </a:txBody>
                  <a:tcPr/>
                </a:tc>
                <a:tc>
                  <a:txBody>
                    <a:bodyPr/>
                    <a:lstStyle/>
                    <a:p>
                      <a:pPr fontAlgn="b">
                        <a:buNone/>
                      </a:pPr>
                      <a:r>
                        <a:rPr lang="en-GB" sz="1200">
                          <a:effectLst/>
                          <a:latin typeface="Calibri" panose="020F0502020204030204" pitchFamily="34" charset="0"/>
                        </a:rPr>
                        <a:t>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r" fontAlgn="b">
                        <a:buNone/>
                      </a:pPr>
                      <a:r>
                        <a:rPr lang="en-GB" sz="1200">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r" fontAlgn="b">
                        <a:buNone/>
                      </a:pPr>
                      <a:r>
                        <a:rPr lang="en-GB" sz="1200">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r" fontAlgn="b">
                        <a:buNone/>
                      </a:pPr>
                      <a:r>
                        <a:rPr lang="en-GB" sz="1200">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r" fontAlgn="b">
                        <a:buNone/>
                      </a:pPr>
                      <a:r>
                        <a:rPr lang="en-GB" sz="1200">
                          <a:effectLst/>
                          <a:latin typeface="Calibri" panose="020F0502020204030204" pitchFamily="34" charset="0"/>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r" fontAlgn="b">
                        <a:buNone/>
                      </a:pPr>
                      <a:r>
                        <a:rPr lang="en-GB" sz="1200">
                          <a:effectLst/>
                          <a:latin typeface="Calibri" panose="020F0502020204030204" pitchFamily="34" charset="0"/>
                        </a:rPr>
                        <a:t>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3533999094"/>
                  </a:ext>
                </a:extLst>
              </a:tr>
              <a:tr h="203200">
                <a:tc vMerge="1">
                  <a:txBody>
                    <a:bodyPr/>
                    <a:lstStyle/>
                    <a:p>
                      <a:endParaRPr lang="en-GB"/>
                    </a:p>
                  </a:txBody>
                  <a:tcPr/>
                </a:tc>
                <a:tc>
                  <a:txBody>
                    <a:bodyPr/>
                    <a:lstStyle/>
                    <a:p>
                      <a:pPr fontAlgn="b">
                        <a:buNone/>
                      </a:pPr>
                      <a:r>
                        <a:rPr lang="en-GB" sz="1200">
                          <a:effectLst/>
                          <a:latin typeface="Calibri" panose="020F0502020204030204" pitchFamily="34" charset="0"/>
                        </a:rPr>
                        <a:t>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200">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200">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200">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200">
                          <a:effectLst/>
                          <a:latin typeface="Calibri" panose="020F0502020204030204" pitchFamily="34" charset="0"/>
                        </a:rPr>
                        <a: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200">
                          <a:effectLst/>
                          <a:latin typeface="Calibri" panose="020F0502020204030204" pitchFamily="34" charset="0"/>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3077263"/>
                  </a:ext>
                </a:extLst>
              </a:tr>
            </a:tbl>
          </a:graphicData>
        </a:graphic>
      </p:graphicFrame>
    </p:spTree>
    <p:extLst>
      <p:ext uri="{BB962C8B-B14F-4D97-AF65-F5344CB8AC3E}">
        <p14:creationId xmlns:p14="http://schemas.microsoft.com/office/powerpoint/2010/main" val="2059414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ill Sans MT"/>
              <a:ea typeface="+mn-ea"/>
              <a:cs typeface="+mn-cs"/>
            </a:endParaRPr>
          </a:p>
        </p:txBody>
      </p:sp>
      <p:pic>
        <p:nvPicPr>
          <p:cNvPr id="14" name="Picture 13">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6" name="Straight Connector 15">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13335" y="3528542"/>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0" name="Rectangle 29">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31" name="Rectangle 30">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906EF412-DB03-8863-04D2-A28CD6379133}"/>
              </a:ext>
            </a:extLst>
          </p:cNvPr>
          <p:cNvSpPr>
            <a:spLocks noGrp="1"/>
          </p:cNvSpPr>
          <p:nvPr>
            <p:ph type="title"/>
          </p:nvPr>
        </p:nvSpPr>
        <p:spPr>
          <a:xfrm>
            <a:off x="1089462" y="962902"/>
            <a:ext cx="3132288" cy="2380828"/>
          </a:xfrm>
        </p:spPr>
        <p:txBody>
          <a:bodyPr vert="horz" lIns="91440" tIns="45720" rIns="91440" bIns="0" rtlCol="0" anchor="b">
            <a:normAutofit/>
          </a:bodyPr>
          <a:lstStyle/>
          <a:p>
            <a:pPr defTabSz="914400"/>
            <a:r>
              <a:rPr lang="en-US" sz="3900"/>
              <a:t>N4 to N5 is an even bigger challenge</a:t>
            </a:r>
          </a:p>
        </p:txBody>
      </p:sp>
      <p:cxnSp>
        <p:nvCxnSpPr>
          <p:cNvPr id="32" name="Straight Connector 31">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9462" y="3528543"/>
            <a:ext cx="312861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3" name="Picture 32">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34" name="Straight Connector 33">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7" name="Table 6">
            <a:extLst>
              <a:ext uri="{FF2B5EF4-FFF2-40B4-BE49-F238E27FC236}">
                <a16:creationId xmlns:a16="http://schemas.microsoft.com/office/drawing/2014/main" id="{B19DA92D-C051-8B3F-30C7-3604F0D089CE}"/>
              </a:ext>
            </a:extLst>
          </p:cNvPr>
          <p:cNvGraphicFramePr>
            <a:graphicFrameLocks noGrp="1"/>
          </p:cNvGraphicFramePr>
          <p:nvPr/>
        </p:nvGraphicFramePr>
        <p:xfrm>
          <a:off x="4570808" y="1458023"/>
          <a:ext cx="3720335" cy="3355890"/>
        </p:xfrm>
        <a:graphic>
          <a:graphicData uri="http://schemas.openxmlformats.org/drawingml/2006/table">
            <a:tbl>
              <a:tblPr firstRow="1" bandRow="1">
                <a:tableStyleId>{8799B23B-EC83-4686-B30A-512413B5E67A}</a:tableStyleId>
              </a:tblPr>
              <a:tblGrid>
                <a:gridCol w="1540369">
                  <a:extLst>
                    <a:ext uri="{9D8B030D-6E8A-4147-A177-3AD203B41FA5}">
                      <a16:colId xmlns:a16="http://schemas.microsoft.com/office/drawing/2014/main" val="3937100017"/>
                    </a:ext>
                  </a:extLst>
                </a:gridCol>
                <a:gridCol w="412030">
                  <a:extLst>
                    <a:ext uri="{9D8B030D-6E8A-4147-A177-3AD203B41FA5}">
                      <a16:colId xmlns:a16="http://schemas.microsoft.com/office/drawing/2014/main" val="424532823"/>
                    </a:ext>
                  </a:extLst>
                </a:gridCol>
                <a:gridCol w="412030">
                  <a:extLst>
                    <a:ext uri="{9D8B030D-6E8A-4147-A177-3AD203B41FA5}">
                      <a16:colId xmlns:a16="http://schemas.microsoft.com/office/drawing/2014/main" val="2010199795"/>
                    </a:ext>
                  </a:extLst>
                </a:gridCol>
                <a:gridCol w="412030">
                  <a:extLst>
                    <a:ext uri="{9D8B030D-6E8A-4147-A177-3AD203B41FA5}">
                      <a16:colId xmlns:a16="http://schemas.microsoft.com/office/drawing/2014/main" val="318948393"/>
                    </a:ext>
                  </a:extLst>
                </a:gridCol>
                <a:gridCol w="412030">
                  <a:extLst>
                    <a:ext uri="{9D8B030D-6E8A-4147-A177-3AD203B41FA5}">
                      <a16:colId xmlns:a16="http://schemas.microsoft.com/office/drawing/2014/main" val="1425180985"/>
                    </a:ext>
                  </a:extLst>
                </a:gridCol>
                <a:gridCol w="531846">
                  <a:extLst>
                    <a:ext uri="{9D8B030D-6E8A-4147-A177-3AD203B41FA5}">
                      <a16:colId xmlns:a16="http://schemas.microsoft.com/office/drawing/2014/main" val="2320837423"/>
                    </a:ext>
                  </a:extLst>
                </a:gridCol>
              </a:tblGrid>
              <a:tr h="372723">
                <a:tc>
                  <a:txBody>
                    <a:bodyPr/>
                    <a:lstStyle/>
                    <a:p>
                      <a:pPr fontAlgn="b">
                        <a:buNone/>
                      </a:pPr>
                      <a:endParaRPr lang="en-GB" sz="1100">
                        <a:effectLst/>
                        <a:latin typeface="Calibri" panose="020F0502020204030204" pitchFamily="34" charset="0"/>
                      </a:endParaRPr>
                    </a:p>
                  </a:txBody>
                  <a:tcPr marL="8620" marR="8620" marT="8620" marB="0" anchor="b"/>
                </a:tc>
                <a:tc gridSpan="4">
                  <a:txBody>
                    <a:bodyPr/>
                    <a:lstStyle/>
                    <a:p>
                      <a:pPr algn="ctr" fontAlgn="b">
                        <a:buNone/>
                      </a:pPr>
                      <a:r>
                        <a:rPr lang="en-GB" sz="1100" b="1">
                          <a:effectLst/>
                        </a:rPr>
                        <a:t>Percentage of Learners Gaining National 5</a:t>
                      </a:r>
                      <a:endParaRPr lang="en-GB" sz="1100" b="1">
                        <a:effectLst/>
                        <a:latin typeface="Calibri" panose="020F0502020204030204" pitchFamily="34" charset="0"/>
                      </a:endParaRPr>
                    </a:p>
                  </a:txBody>
                  <a:tcPr marL="8620" marR="8620" marT="8620" marB="0" anchor="b"/>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fontAlgn="b">
                        <a:buNone/>
                      </a:pP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3672807947"/>
                  </a:ext>
                </a:extLst>
              </a:tr>
              <a:tr h="372723">
                <a:tc>
                  <a:txBody>
                    <a:bodyPr/>
                    <a:lstStyle/>
                    <a:p>
                      <a:pPr fontAlgn="b">
                        <a:buNone/>
                      </a:pPr>
                      <a:r>
                        <a:rPr lang="en-GB" sz="1100" b="1">
                          <a:solidFill>
                            <a:srgbClr val="FFFFFF"/>
                          </a:solidFill>
                          <a:effectLst/>
                        </a:rPr>
                        <a:t>Qualification</a:t>
                      </a:r>
                      <a:endParaRPr lang="en-GB" sz="1100" b="1">
                        <a:solidFill>
                          <a:srgbClr val="FFFFFF"/>
                        </a:solidFill>
                        <a:effectLst/>
                        <a:latin typeface="Calibri" panose="020F0502020204030204" pitchFamily="34" charset="0"/>
                      </a:endParaRPr>
                    </a:p>
                  </a:txBody>
                  <a:tcPr marL="8620" marR="8620" marT="8620" marB="0" anchor="b"/>
                </a:tc>
                <a:tc>
                  <a:txBody>
                    <a:bodyPr/>
                    <a:lstStyle/>
                    <a:p>
                      <a:pPr fontAlgn="b">
                        <a:buNone/>
                      </a:pPr>
                      <a:r>
                        <a:rPr lang="en-GB" sz="1100" b="1">
                          <a:solidFill>
                            <a:srgbClr val="FFFFFF"/>
                          </a:solidFill>
                          <a:effectLst/>
                        </a:rPr>
                        <a:t>A</a:t>
                      </a:r>
                      <a:endParaRPr lang="en-GB" sz="1100" b="1">
                        <a:solidFill>
                          <a:srgbClr val="FFFFFF"/>
                        </a:solidFill>
                        <a:effectLst/>
                        <a:latin typeface="Calibri" panose="020F0502020204030204" pitchFamily="34" charset="0"/>
                      </a:endParaRPr>
                    </a:p>
                  </a:txBody>
                  <a:tcPr marL="8620" marR="8620" marT="8620" marB="0" anchor="b"/>
                </a:tc>
                <a:tc>
                  <a:txBody>
                    <a:bodyPr/>
                    <a:lstStyle/>
                    <a:p>
                      <a:pPr fontAlgn="b">
                        <a:buNone/>
                      </a:pPr>
                      <a:r>
                        <a:rPr lang="en-GB" sz="1100" b="1">
                          <a:solidFill>
                            <a:srgbClr val="FFFFFF"/>
                          </a:solidFill>
                          <a:effectLst/>
                        </a:rPr>
                        <a:t>B</a:t>
                      </a:r>
                      <a:endParaRPr lang="en-GB" sz="1100" b="1">
                        <a:solidFill>
                          <a:srgbClr val="FFFFFF"/>
                        </a:solidFill>
                        <a:effectLst/>
                        <a:latin typeface="Calibri" panose="020F0502020204030204" pitchFamily="34" charset="0"/>
                      </a:endParaRPr>
                    </a:p>
                  </a:txBody>
                  <a:tcPr marL="8620" marR="8620" marT="8620" marB="0" anchor="b"/>
                </a:tc>
                <a:tc>
                  <a:txBody>
                    <a:bodyPr/>
                    <a:lstStyle/>
                    <a:p>
                      <a:pPr fontAlgn="b">
                        <a:buNone/>
                      </a:pPr>
                      <a:r>
                        <a:rPr lang="en-GB" sz="1100" b="1">
                          <a:solidFill>
                            <a:srgbClr val="FFFFFF"/>
                          </a:solidFill>
                          <a:effectLst/>
                        </a:rPr>
                        <a:t>C</a:t>
                      </a:r>
                      <a:endParaRPr lang="en-GB" sz="1100" b="1">
                        <a:solidFill>
                          <a:srgbClr val="FFFFFF"/>
                        </a:solidFill>
                        <a:effectLst/>
                        <a:latin typeface="Calibri" panose="020F0502020204030204" pitchFamily="34" charset="0"/>
                      </a:endParaRPr>
                    </a:p>
                  </a:txBody>
                  <a:tcPr marL="8620" marR="8620" marT="8620" marB="0" anchor="b"/>
                </a:tc>
                <a:tc>
                  <a:txBody>
                    <a:bodyPr/>
                    <a:lstStyle/>
                    <a:p>
                      <a:pPr fontAlgn="b">
                        <a:buNone/>
                      </a:pPr>
                      <a:r>
                        <a:rPr lang="en-GB" sz="1100" b="1">
                          <a:solidFill>
                            <a:srgbClr val="FFFFFF"/>
                          </a:solidFill>
                          <a:effectLst/>
                        </a:rPr>
                        <a:t>D</a:t>
                      </a:r>
                      <a:endParaRPr lang="en-GB" sz="1100" b="1">
                        <a:solidFill>
                          <a:srgbClr val="FFFFFF"/>
                        </a:solidFill>
                        <a:effectLst/>
                        <a:latin typeface="Calibri" panose="020F0502020204030204" pitchFamily="34" charset="0"/>
                      </a:endParaRPr>
                    </a:p>
                  </a:txBody>
                  <a:tcPr marL="8620" marR="8620" marT="8620" marB="0" anchor="b"/>
                </a:tc>
                <a:tc>
                  <a:txBody>
                    <a:bodyPr/>
                    <a:lstStyle/>
                    <a:p>
                      <a:pPr fontAlgn="b">
                        <a:buNone/>
                      </a:pPr>
                      <a:r>
                        <a:rPr lang="en-GB" sz="1100" b="1">
                          <a:solidFill>
                            <a:srgbClr val="FFFFFF"/>
                          </a:solidFill>
                          <a:effectLst/>
                        </a:rPr>
                        <a:t>No Award</a:t>
                      </a:r>
                      <a:endParaRPr lang="en-GB" sz="1100" b="1">
                        <a:solidFill>
                          <a:srgbClr val="FFFFFF"/>
                        </a:solidFill>
                        <a:effectLst/>
                        <a:latin typeface="Calibri" panose="020F0502020204030204" pitchFamily="34" charset="0"/>
                      </a:endParaRPr>
                    </a:p>
                  </a:txBody>
                  <a:tcPr marL="8620" marR="8620" marT="8620" marB="0" anchor="b"/>
                </a:tc>
                <a:extLst>
                  <a:ext uri="{0D108BD9-81ED-4DB2-BD59-A6C34878D82A}">
                    <a16:rowId xmlns:a16="http://schemas.microsoft.com/office/drawing/2014/main" val="2990336233"/>
                  </a:ext>
                </a:extLst>
              </a:tr>
              <a:tr h="372723">
                <a:tc>
                  <a:txBody>
                    <a:bodyPr/>
                    <a:lstStyle/>
                    <a:p>
                      <a:pPr fontAlgn="b">
                        <a:buNone/>
                      </a:pPr>
                      <a:r>
                        <a:rPr lang="en-GB" sz="1100">
                          <a:effectLst/>
                        </a:rPr>
                        <a:t>Application of Mathematics</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5%</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9%</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16%</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21%</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48%</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2846982492"/>
                  </a:ext>
                </a:extLst>
              </a:tr>
              <a:tr h="207222">
                <a:tc>
                  <a:txBody>
                    <a:bodyPr/>
                    <a:lstStyle/>
                    <a:p>
                      <a:pPr fontAlgn="b">
                        <a:buNone/>
                      </a:pPr>
                      <a:r>
                        <a:rPr lang="en-GB" sz="1100">
                          <a:effectLst/>
                        </a:rPr>
                        <a:t>Biology</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4%</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6%</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15%</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30%</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45%</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1470788016"/>
                  </a:ext>
                </a:extLst>
              </a:tr>
              <a:tr h="207222">
                <a:tc>
                  <a:txBody>
                    <a:bodyPr/>
                    <a:lstStyle/>
                    <a:p>
                      <a:pPr fontAlgn="b">
                        <a:buNone/>
                      </a:pPr>
                      <a:r>
                        <a:rPr lang="en-GB" sz="1100">
                          <a:effectLst/>
                        </a:rPr>
                        <a:t>Chemistry</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10%</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10%</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21%</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24%</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35%</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3308507028"/>
                  </a:ext>
                </a:extLst>
              </a:tr>
              <a:tr h="207222">
                <a:tc>
                  <a:txBody>
                    <a:bodyPr/>
                    <a:lstStyle/>
                    <a:p>
                      <a:pPr fontAlgn="b">
                        <a:buNone/>
                      </a:pPr>
                      <a:r>
                        <a:rPr lang="en-GB" sz="1100">
                          <a:effectLst/>
                        </a:rPr>
                        <a:t>English</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9%</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21%</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31%</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23%</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16%</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3431388351"/>
                  </a:ext>
                </a:extLst>
              </a:tr>
              <a:tr h="372723">
                <a:tc>
                  <a:txBody>
                    <a:bodyPr/>
                    <a:lstStyle/>
                    <a:p>
                      <a:pPr fontAlgn="b">
                        <a:buNone/>
                      </a:pPr>
                      <a:r>
                        <a:rPr lang="en-GB" sz="1100">
                          <a:effectLst/>
                        </a:rPr>
                        <a:t>English for Speakers of Other Languages</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10%</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25%</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21%</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25%</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19%</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1504412283"/>
                  </a:ext>
                </a:extLst>
              </a:tr>
              <a:tr h="207222">
                <a:tc>
                  <a:txBody>
                    <a:bodyPr/>
                    <a:lstStyle/>
                    <a:p>
                      <a:pPr fontAlgn="b">
                        <a:buNone/>
                      </a:pPr>
                      <a:r>
                        <a:rPr lang="en-GB" sz="1100">
                          <a:effectLst/>
                        </a:rPr>
                        <a:t>Geography</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6%</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11%</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18%</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27%</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38%</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3008560973"/>
                  </a:ext>
                </a:extLst>
              </a:tr>
              <a:tr h="207222">
                <a:tc>
                  <a:txBody>
                    <a:bodyPr/>
                    <a:lstStyle/>
                    <a:p>
                      <a:pPr fontAlgn="b">
                        <a:buNone/>
                      </a:pPr>
                      <a:r>
                        <a:rPr lang="en-GB" sz="1100">
                          <a:effectLst/>
                        </a:rPr>
                        <a:t>Graphic Communication</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5%</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21%</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27%</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46%</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2800646016"/>
                  </a:ext>
                </a:extLst>
              </a:tr>
              <a:tr h="207222">
                <a:tc>
                  <a:txBody>
                    <a:bodyPr/>
                    <a:lstStyle/>
                    <a:p>
                      <a:pPr fontAlgn="b">
                        <a:buNone/>
                      </a:pPr>
                      <a:r>
                        <a:rPr lang="en-GB" sz="1100">
                          <a:effectLst/>
                        </a:rPr>
                        <a:t>History</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4%</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9%</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14%</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21%</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52%</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3726715328"/>
                  </a:ext>
                </a:extLst>
              </a:tr>
              <a:tr h="207222">
                <a:tc>
                  <a:txBody>
                    <a:bodyPr/>
                    <a:lstStyle/>
                    <a:p>
                      <a:pPr fontAlgn="b">
                        <a:buNone/>
                      </a:pPr>
                      <a:r>
                        <a:rPr lang="en-GB" sz="1100">
                          <a:effectLst/>
                        </a:rPr>
                        <a:t>Mathematics</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11%</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13%</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15%</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18%</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43%</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1195648981"/>
                  </a:ext>
                </a:extLst>
              </a:tr>
              <a:tr h="207222">
                <a:tc>
                  <a:txBody>
                    <a:bodyPr/>
                    <a:lstStyle/>
                    <a:p>
                      <a:pPr fontAlgn="b">
                        <a:buNone/>
                      </a:pPr>
                      <a:r>
                        <a:rPr lang="en-GB" sz="1100">
                          <a:effectLst/>
                        </a:rPr>
                        <a:t>Modern Studies</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5%</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10%</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19%</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25%</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41%</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1247839108"/>
                  </a:ext>
                </a:extLst>
              </a:tr>
              <a:tr h="207222">
                <a:tc>
                  <a:txBody>
                    <a:bodyPr/>
                    <a:lstStyle/>
                    <a:p>
                      <a:pPr fontAlgn="b">
                        <a:buNone/>
                      </a:pPr>
                      <a:r>
                        <a:rPr lang="en-GB" sz="1100">
                          <a:effectLst/>
                        </a:rPr>
                        <a:t>Physics</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5%</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11%</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23%</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23%</a:t>
                      </a:r>
                      <a:endParaRPr lang="en-GB" sz="1100">
                        <a:effectLst/>
                        <a:latin typeface="Calibri" panose="020F0502020204030204" pitchFamily="34" charset="0"/>
                      </a:endParaRPr>
                    </a:p>
                  </a:txBody>
                  <a:tcPr marL="8620" marR="8620" marT="8620" marB="0" anchor="b"/>
                </a:tc>
                <a:tc>
                  <a:txBody>
                    <a:bodyPr/>
                    <a:lstStyle/>
                    <a:p>
                      <a:pPr algn="r" fontAlgn="b">
                        <a:buNone/>
                      </a:pPr>
                      <a:r>
                        <a:rPr lang="en-GB" sz="1100">
                          <a:effectLst/>
                        </a:rPr>
                        <a:t>38%</a:t>
                      </a:r>
                      <a:endParaRPr lang="en-GB" sz="1100">
                        <a:effectLst/>
                        <a:latin typeface="Calibri" panose="020F0502020204030204" pitchFamily="34" charset="0"/>
                      </a:endParaRPr>
                    </a:p>
                  </a:txBody>
                  <a:tcPr marL="8620" marR="8620" marT="8620" marB="0" anchor="b"/>
                </a:tc>
                <a:extLst>
                  <a:ext uri="{0D108BD9-81ED-4DB2-BD59-A6C34878D82A}">
                    <a16:rowId xmlns:a16="http://schemas.microsoft.com/office/drawing/2014/main" val="1638830262"/>
                  </a:ext>
                </a:extLst>
              </a:tr>
            </a:tbl>
          </a:graphicData>
        </a:graphic>
      </p:graphicFrame>
    </p:spTree>
    <p:extLst>
      <p:ext uri="{BB962C8B-B14F-4D97-AF65-F5344CB8AC3E}">
        <p14:creationId xmlns:p14="http://schemas.microsoft.com/office/powerpoint/2010/main" val="15150695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361E0D71-2AC4-13A6-9546-E7E64021FB72}"/>
              </a:ext>
            </a:extLst>
          </p:cNvPr>
          <p:cNvSpPr>
            <a:spLocks noGrp="1"/>
          </p:cNvSpPr>
          <p:nvPr>
            <p:ph type="title"/>
          </p:nvPr>
        </p:nvSpPr>
        <p:spPr>
          <a:xfrm>
            <a:off x="1088684" y="804519"/>
            <a:ext cx="7202456" cy="1049235"/>
          </a:xfrm>
        </p:spPr>
        <p:txBody>
          <a:bodyPr>
            <a:normAutofit/>
          </a:bodyPr>
          <a:lstStyle/>
          <a:p>
            <a:r>
              <a:rPr lang="en-GB"/>
              <a:t>Science of Learning</a:t>
            </a:r>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8684" y="1853754"/>
            <a:ext cx="720245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aphicFrame>
        <p:nvGraphicFramePr>
          <p:cNvPr id="5" name="Content Placeholder 2">
            <a:extLst>
              <a:ext uri="{FF2B5EF4-FFF2-40B4-BE49-F238E27FC236}">
                <a16:creationId xmlns:a16="http://schemas.microsoft.com/office/drawing/2014/main" id="{282691A0-2A86-4B79-FAED-14241867CEC5}"/>
              </a:ext>
            </a:extLst>
          </p:cNvPr>
          <p:cNvGraphicFramePr>
            <a:graphicFrameLocks noGrp="1"/>
          </p:cNvGraphicFramePr>
          <p:nvPr>
            <p:ph idx="1"/>
          </p:nvPr>
        </p:nvGraphicFramePr>
        <p:xfrm>
          <a:off x="1088231" y="2331497"/>
          <a:ext cx="7203281" cy="3723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06994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DE5CDF-1512-4CDA-B956-23D223F8DE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ill Sans MT"/>
              <a:ea typeface="+mn-ea"/>
              <a:cs typeface="+mn-cs"/>
            </a:endParaRPr>
          </a:p>
        </p:txBody>
      </p:sp>
      <p:pic>
        <p:nvPicPr>
          <p:cNvPr id="11" name="Picture 10">
            <a:extLst>
              <a:ext uri="{FF2B5EF4-FFF2-40B4-BE49-F238E27FC236}">
                <a16:creationId xmlns:a16="http://schemas.microsoft.com/office/drawing/2014/main" id="{B029D7D8-5A6B-4C76-94C8-15798C6C5A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3" name="Straight Connector 12">
            <a:extLst>
              <a:ext uri="{FF2B5EF4-FFF2-40B4-BE49-F238E27FC236}">
                <a16:creationId xmlns:a16="http://schemas.microsoft.com/office/drawing/2014/main" id="{A5C9319C-E20D-4884-952F-60B6A58C3E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1176DA6-4BBF-42A4-9C94-E6613CCD6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7" name="Rectangle 16">
            <a:extLst>
              <a:ext uri="{FF2B5EF4-FFF2-40B4-BE49-F238E27FC236}">
                <a16:creationId xmlns:a16="http://schemas.microsoft.com/office/drawing/2014/main" id="{99AAB0AE-172B-4FB4-80C2-86CD6B824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chemeClr val="bg1"/>
          </a:solidFill>
          <a:ln w="22225">
            <a:solidFill>
              <a:srgbClr val="ED3E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pic>
        <p:nvPicPr>
          <p:cNvPr id="4" name="Picture 3">
            <a:extLst>
              <a:ext uri="{FF2B5EF4-FFF2-40B4-BE49-F238E27FC236}">
                <a16:creationId xmlns:a16="http://schemas.microsoft.com/office/drawing/2014/main" id="{7930ED1F-B427-DDE6-F206-F6D6389BAF12}"/>
              </a:ext>
            </a:extLst>
          </p:cNvPr>
          <p:cNvPicPr>
            <a:picLocks noChangeAspect="1"/>
          </p:cNvPicPr>
          <p:nvPr/>
        </p:nvPicPr>
        <p:blipFill rotWithShape="1">
          <a:blip r:embed="rId4"/>
          <a:srcRect l="1795"/>
          <a:stretch/>
        </p:blipFill>
        <p:spPr>
          <a:xfrm>
            <a:off x="482600" y="795178"/>
            <a:ext cx="8178799" cy="5267643"/>
          </a:xfrm>
          <a:prstGeom prst="rect">
            <a:avLst/>
          </a:prstGeom>
        </p:spPr>
      </p:pic>
    </p:spTree>
    <p:extLst>
      <p:ext uri="{BB962C8B-B14F-4D97-AF65-F5344CB8AC3E}">
        <p14:creationId xmlns:p14="http://schemas.microsoft.com/office/powerpoint/2010/main" val="39385055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7"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3046595"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8C7F73-DC50-C6FF-A927-65B9F6790D8D}"/>
              </a:ext>
            </a:extLst>
          </p:cNvPr>
          <p:cNvSpPr>
            <a:spLocks noGrp="1"/>
          </p:cNvSpPr>
          <p:nvPr>
            <p:ph type="title"/>
          </p:nvPr>
        </p:nvSpPr>
        <p:spPr>
          <a:xfrm>
            <a:off x="637262" y="1240076"/>
            <a:ext cx="2045860" cy="4584527"/>
          </a:xfrm>
        </p:spPr>
        <p:txBody>
          <a:bodyPr>
            <a:normAutofit/>
          </a:bodyPr>
          <a:lstStyle/>
          <a:p>
            <a:r>
              <a:rPr lang="en-GB" sz="2200">
                <a:solidFill>
                  <a:srgbClr val="FFFFFF"/>
                </a:solidFill>
              </a:rPr>
              <a:t>The Forgetting curve in action</a:t>
            </a:r>
          </a:p>
        </p:txBody>
      </p:sp>
      <p:sp>
        <p:nvSpPr>
          <p:cNvPr id="3" name="Content Placeholder 2">
            <a:extLst>
              <a:ext uri="{FF2B5EF4-FFF2-40B4-BE49-F238E27FC236}">
                <a16:creationId xmlns:a16="http://schemas.microsoft.com/office/drawing/2014/main" id="{C3CE6E9C-66CC-0DC1-EE7C-862C3B7D62F2}"/>
              </a:ext>
            </a:extLst>
          </p:cNvPr>
          <p:cNvSpPr>
            <a:spLocks noGrp="1"/>
          </p:cNvSpPr>
          <p:nvPr>
            <p:ph idx="1"/>
          </p:nvPr>
        </p:nvSpPr>
        <p:spPr>
          <a:xfrm>
            <a:off x="3529195" y="1"/>
            <a:ext cx="4526120" cy="6156542"/>
          </a:xfrm>
        </p:spPr>
        <p:txBody>
          <a:bodyPr anchor="t">
            <a:normAutofit fontScale="92500" lnSpcReduction="10000"/>
          </a:bodyPr>
          <a:lstStyle/>
          <a:p>
            <a:pPr marL="0" indent="0">
              <a:buNone/>
            </a:pPr>
            <a:r>
              <a:rPr lang="en-GB" dirty="0"/>
              <a:t>Look carefully at the 10 words</a:t>
            </a:r>
          </a:p>
          <a:p>
            <a:endParaRPr lang="en-GB" sz="1800" dirty="0"/>
          </a:p>
          <a:p>
            <a:r>
              <a:rPr lang="en-GB" sz="2800" dirty="0"/>
              <a:t>Apple</a:t>
            </a:r>
          </a:p>
          <a:p>
            <a:r>
              <a:rPr lang="en-GB" sz="2800" dirty="0"/>
              <a:t>Chair</a:t>
            </a:r>
          </a:p>
          <a:p>
            <a:r>
              <a:rPr lang="en-GB" sz="2800" dirty="0"/>
              <a:t>River</a:t>
            </a:r>
          </a:p>
          <a:p>
            <a:r>
              <a:rPr lang="en-GB" sz="2800" dirty="0"/>
              <a:t>Library</a:t>
            </a:r>
          </a:p>
          <a:p>
            <a:r>
              <a:rPr lang="en-GB" sz="2800" dirty="0"/>
              <a:t>Haggis</a:t>
            </a:r>
          </a:p>
          <a:p>
            <a:r>
              <a:rPr lang="en-GB" sz="2800" dirty="0"/>
              <a:t>Amber</a:t>
            </a:r>
          </a:p>
          <a:p>
            <a:r>
              <a:rPr lang="en-GB" sz="2800" dirty="0"/>
              <a:t>Mountain</a:t>
            </a:r>
          </a:p>
          <a:p>
            <a:r>
              <a:rPr lang="en-GB" sz="2800" dirty="0"/>
              <a:t>Window</a:t>
            </a:r>
          </a:p>
          <a:p>
            <a:r>
              <a:rPr lang="en-GB" sz="2800" dirty="0"/>
              <a:t>Tartan</a:t>
            </a:r>
          </a:p>
          <a:p>
            <a:r>
              <a:rPr lang="en-GB" sz="2800" dirty="0"/>
              <a:t>Candle</a:t>
            </a:r>
          </a:p>
        </p:txBody>
      </p:sp>
    </p:spTree>
    <p:extLst>
      <p:ext uri="{BB962C8B-B14F-4D97-AF65-F5344CB8AC3E}">
        <p14:creationId xmlns:p14="http://schemas.microsoft.com/office/powerpoint/2010/main" val="316760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84C75E2B-CACA-478C-B26B-182AF87A1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ill Sans MT"/>
              <a:ea typeface="+mn-ea"/>
              <a:cs typeface="+mn-cs"/>
            </a:endParaRPr>
          </a:p>
        </p:txBody>
      </p:sp>
      <p:pic>
        <p:nvPicPr>
          <p:cNvPr id="36" name="Picture 35">
            <a:extLst>
              <a:ext uri="{FF2B5EF4-FFF2-40B4-BE49-F238E27FC236}">
                <a16:creationId xmlns:a16="http://schemas.microsoft.com/office/drawing/2014/main" id="{50FF2874-547C-4D14-9E18-28B19002FB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37" name="Straight Connector 36">
            <a:extLst>
              <a:ext uri="{FF2B5EF4-FFF2-40B4-BE49-F238E27FC236}">
                <a16:creationId xmlns:a16="http://schemas.microsoft.com/office/drawing/2014/main" id="{36CF827D-A163-47F7-BD87-34EB4FA7D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299D9A9-1DA8-433D-A9BC-FB48D93D42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0422" y="1847088"/>
            <a:ext cx="7205641"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9D5CA036-1206-0690-61D8-8B6A6FCFB8D8}"/>
              </a:ext>
            </a:extLst>
          </p:cNvPr>
          <p:cNvSpPr>
            <a:spLocks noGrp="1"/>
          </p:cNvSpPr>
          <p:nvPr>
            <p:ph type="title"/>
          </p:nvPr>
        </p:nvSpPr>
        <p:spPr>
          <a:xfrm>
            <a:off x="1088684" y="804519"/>
            <a:ext cx="7202456" cy="1049235"/>
          </a:xfrm>
        </p:spPr>
        <p:txBody>
          <a:bodyPr vert="horz" lIns="91440" tIns="45720" rIns="91440" bIns="45720" rtlCol="0" anchor="t">
            <a:normAutofit/>
          </a:bodyPr>
          <a:lstStyle/>
          <a:p>
            <a:pPr defTabSz="914400"/>
            <a:r>
              <a:rPr lang="en-US" sz="3200"/>
              <a:t>Forgetting</a:t>
            </a:r>
          </a:p>
        </p:txBody>
      </p:sp>
      <p:pic>
        <p:nvPicPr>
          <p:cNvPr id="6" name="Picture 5">
            <a:extLst>
              <a:ext uri="{FF2B5EF4-FFF2-40B4-BE49-F238E27FC236}">
                <a16:creationId xmlns:a16="http://schemas.microsoft.com/office/drawing/2014/main" id="{CBDA3970-C034-F253-FD31-09FD657A7D04}"/>
              </a:ext>
            </a:extLst>
          </p:cNvPr>
          <p:cNvPicPr>
            <a:picLocks noChangeAspect="1"/>
          </p:cNvPicPr>
          <p:nvPr/>
        </p:nvPicPr>
        <p:blipFill rotWithShape="1">
          <a:blip r:embed="rId4"/>
          <a:srcRect r="1971" b="4422"/>
          <a:stretch/>
        </p:blipFill>
        <p:spPr>
          <a:xfrm>
            <a:off x="1088684" y="2015732"/>
            <a:ext cx="6584373" cy="3450613"/>
          </a:xfrm>
          <a:prstGeom prst="rect">
            <a:avLst/>
          </a:prstGeom>
        </p:spPr>
      </p:pic>
    </p:spTree>
    <p:extLst>
      <p:ext uri="{BB962C8B-B14F-4D97-AF65-F5344CB8AC3E}">
        <p14:creationId xmlns:p14="http://schemas.microsoft.com/office/powerpoint/2010/main" val="3326313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7EE9F-C0F0-31A2-A3AF-CB45C43FDE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B1A3671-1C05-487D-0423-0E73D650DB8D}"/>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3E6520F2-70F6-C39C-E943-598A44D6B17B}"/>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effectLst/>
                <a:latin typeface="Impact" pitchFamily="34" charset="0"/>
                <a:cs typeface="Arial" pitchFamily="34" charset="0"/>
              </a:rPr>
              <a:t>#</a:t>
            </a:r>
            <a:r>
              <a:rPr kumimoji="0" lang="en-GB" sz="2800" b="0" i="0" u="none" strike="noStrike" cap="none" normalizeH="0" baseline="0" dirty="0" err="1">
                <a:ln>
                  <a:noFill/>
                </a:ln>
                <a:effectLst/>
                <a:latin typeface="Impact" pitchFamily="34" charset="0"/>
                <a:cs typeface="Arial" pitchFamily="34" charset="0"/>
              </a:rPr>
              <a:t>beCLEAR</a:t>
            </a:r>
            <a:endParaRPr kumimoji="0" lang="en-US" sz="3200" b="0" i="0" u="none" strike="noStrike" cap="none" normalizeH="0" baseline="0" dirty="0">
              <a:ln>
                <a:noFill/>
              </a:ln>
              <a:effectLst/>
              <a:latin typeface="Arial" pitchFamily="34" charset="0"/>
              <a:cs typeface="Arial" pitchFamily="34" charset="0"/>
            </a:endParaRPr>
          </a:p>
        </p:txBody>
      </p:sp>
      <p:pic>
        <p:nvPicPr>
          <p:cNvPr id="7" name="Picture 6">
            <a:extLst>
              <a:ext uri="{FF2B5EF4-FFF2-40B4-BE49-F238E27FC236}">
                <a16:creationId xmlns:a16="http://schemas.microsoft.com/office/drawing/2014/main" id="{55CD30F6-EB76-99FE-4B03-E4428CE1DC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pic>
        <p:nvPicPr>
          <p:cNvPr id="10" name="Picture 2" descr="A picture containing text, clipart&#10;&#10;Description automatically generated">
            <a:extLst>
              <a:ext uri="{FF2B5EF4-FFF2-40B4-BE49-F238E27FC236}">
                <a16:creationId xmlns:a16="http://schemas.microsoft.com/office/drawing/2014/main" id="{07477C43-193A-0663-8CC4-88EF2920FC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52720" y="3396949"/>
            <a:ext cx="2512834" cy="25628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42609BD0-F32E-B66D-3ECA-01CFF42D032B}"/>
              </a:ext>
            </a:extLst>
          </p:cNvPr>
          <p:cNvGraphicFramePr>
            <a:graphicFrameLocks noGrp="1"/>
          </p:cNvGraphicFramePr>
          <p:nvPr>
            <p:extLst>
              <p:ext uri="{D42A27DB-BD31-4B8C-83A1-F6EECF244321}">
                <p14:modId xmlns:p14="http://schemas.microsoft.com/office/powerpoint/2010/main" val="2905423978"/>
              </p:ext>
            </p:extLst>
          </p:nvPr>
        </p:nvGraphicFramePr>
        <p:xfrm>
          <a:off x="1043609" y="-2"/>
          <a:ext cx="8100391" cy="6857998"/>
        </p:xfrm>
        <a:graphic>
          <a:graphicData uri="http://schemas.openxmlformats.org/drawingml/2006/table">
            <a:tbl>
              <a:tblPr firstRow="1" firstCol="1" bandRow="1">
                <a:tableStyleId>{5C22544A-7EE6-4342-B048-85BDC9FD1C3A}</a:tableStyleId>
              </a:tblPr>
              <a:tblGrid>
                <a:gridCol w="887664">
                  <a:extLst>
                    <a:ext uri="{9D8B030D-6E8A-4147-A177-3AD203B41FA5}">
                      <a16:colId xmlns:a16="http://schemas.microsoft.com/office/drawing/2014/main" val="3048374299"/>
                    </a:ext>
                  </a:extLst>
                </a:gridCol>
                <a:gridCol w="3162531">
                  <a:extLst>
                    <a:ext uri="{9D8B030D-6E8A-4147-A177-3AD203B41FA5}">
                      <a16:colId xmlns:a16="http://schemas.microsoft.com/office/drawing/2014/main" val="1783618185"/>
                    </a:ext>
                  </a:extLst>
                </a:gridCol>
                <a:gridCol w="2567760">
                  <a:extLst>
                    <a:ext uri="{9D8B030D-6E8A-4147-A177-3AD203B41FA5}">
                      <a16:colId xmlns:a16="http://schemas.microsoft.com/office/drawing/2014/main" val="1603664484"/>
                    </a:ext>
                  </a:extLst>
                </a:gridCol>
                <a:gridCol w="1482436">
                  <a:extLst>
                    <a:ext uri="{9D8B030D-6E8A-4147-A177-3AD203B41FA5}">
                      <a16:colId xmlns:a16="http://schemas.microsoft.com/office/drawing/2014/main" val="651157903"/>
                    </a:ext>
                  </a:extLst>
                </a:gridCol>
              </a:tblGrid>
              <a:tr h="195895">
                <a:tc gridSpan="4">
                  <a:txBody>
                    <a:bodyPr/>
                    <a:lstStyle/>
                    <a:p>
                      <a:pPr algn="ctr">
                        <a:lnSpc>
                          <a:spcPct val="107000"/>
                        </a:lnSpc>
                        <a:spcAft>
                          <a:spcPts val="800"/>
                        </a:spcAft>
                        <a:buNone/>
                      </a:pPr>
                      <a:r>
                        <a:rPr lang="en-GB" sz="1200">
                          <a:effectLst/>
                        </a:rPr>
                        <a:t>S4 Year Group</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73311945"/>
                  </a:ext>
                </a:extLst>
              </a:tr>
              <a:tr h="195895">
                <a:tc>
                  <a:txBody>
                    <a:bodyPr/>
                    <a:lstStyle/>
                    <a:p>
                      <a:pPr>
                        <a:lnSpc>
                          <a:spcPct val="107000"/>
                        </a:lnSpc>
                        <a:spcAft>
                          <a:spcPts val="800"/>
                        </a:spcAft>
                        <a:buNone/>
                      </a:pPr>
                      <a:r>
                        <a:rPr lang="en-GB" sz="1200">
                          <a:effectLst/>
                        </a:rPr>
                        <a:t>Time</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Input</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Presenter</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Location</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extLst>
                  <a:ext uri="{0D108BD9-81ED-4DB2-BD59-A6C34878D82A}">
                    <a16:rowId xmlns:a16="http://schemas.microsoft.com/office/drawing/2014/main" val="3803177514"/>
                  </a:ext>
                </a:extLst>
              </a:tr>
              <a:tr h="722339">
                <a:tc>
                  <a:txBody>
                    <a:bodyPr/>
                    <a:lstStyle/>
                    <a:p>
                      <a:pPr>
                        <a:lnSpc>
                          <a:spcPct val="107000"/>
                        </a:lnSpc>
                        <a:spcAft>
                          <a:spcPts val="800"/>
                        </a:spcAft>
                        <a:buNone/>
                      </a:pPr>
                      <a:r>
                        <a:rPr lang="en-GB" sz="1200">
                          <a:effectLst/>
                        </a:rPr>
                        <a:t>6.00pm</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S4: Ready for the Challenge</a:t>
                      </a:r>
                    </a:p>
                    <a:p>
                      <a:pPr>
                        <a:lnSpc>
                          <a:spcPct val="107000"/>
                        </a:lnSpc>
                        <a:spcAft>
                          <a:spcPts val="800"/>
                        </a:spcAft>
                        <a:buNone/>
                      </a:pPr>
                      <a:r>
                        <a:rPr lang="en-GB" sz="1200">
                          <a:effectLst/>
                        </a:rPr>
                        <a:t>(Overview of the Year, Expectations, Key Dates)</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Mr Young</a:t>
                      </a:r>
                    </a:p>
                    <a:p>
                      <a:pPr>
                        <a:lnSpc>
                          <a:spcPct val="107000"/>
                        </a:lnSpc>
                        <a:spcAft>
                          <a:spcPts val="800"/>
                        </a:spcAft>
                        <a:buNone/>
                      </a:pPr>
                      <a:r>
                        <a:rPr lang="en-GB" sz="1200">
                          <a:effectLst/>
                        </a:rPr>
                        <a:t>S4 Year Head</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Social Area </a:t>
                      </a:r>
                    </a:p>
                    <a:p>
                      <a:pPr>
                        <a:lnSpc>
                          <a:spcPct val="107000"/>
                        </a:lnSpc>
                        <a:spcAft>
                          <a:spcPts val="800"/>
                        </a:spcAft>
                        <a:buNone/>
                      </a:pPr>
                      <a:r>
                        <a:rPr lang="en-GB" sz="1200">
                          <a:effectLst/>
                        </a:rPr>
                        <a:t>(seating)</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extLst>
                  <a:ext uri="{0D108BD9-81ED-4DB2-BD59-A6C34878D82A}">
                    <a16:rowId xmlns:a16="http://schemas.microsoft.com/office/drawing/2014/main" val="1756892252"/>
                  </a:ext>
                </a:extLst>
              </a:tr>
              <a:tr h="722339">
                <a:tc>
                  <a:txBody>
                    <a:bodyPr/>
                    <a:lstStyle/>
                    <a:p>
                      <a:pPr>
                        <a:lnSpc>
                          <a:spcPct val="107000"/>
                        </a:lnSpc>
                        <a:spcAft>
                          <a:spcPts val="800"/>
                        </a:spcAft>
                        <a:buNone/>
                      </a:pPr>
                      <a:r>
                        <a:rPr lang="en-GB" sz="1200">
                          <a:effectLst/>
                        </a:rPr>
                        <a:t>6.10pm</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dirty="0">
                          <a:effectLst/>
                        </a:rPr>
                        <a:t>SCQF Pathways</a:t>
                      </a:r>
                    </a:p>
                    <a:p>
                      <a:pPr>
                        <a:lnSpc>
                          <a:spcPct val="107000"/>
                        </a:lnSpc>
                        <a:spcAft>
                          <a:spcPts val="800"/>
                        </a:spcAft>
                        <a:buNone/>
                      </a:pPr>
                      <a:r>
                        <a:rPr lang="en-GB" sz="1200" dirty="0">
                          <a:effectLst/>
                        </a:rPr>
                        <a:t>From Level 3 to Level 7 other qualifications at STA</a:t>
                      </a:r>
                      <a:endParaRPr lang="en-GB" sz="1200" dirty="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dirty="0">
                          <a:effectLst/>
                        </a:rPr>
                        <a:t>SCQF Staff</a:t>
                      </a:r>
                    </a:p>
                    <a:p>
                      <a:pPr>
                        <a:lnSpc>
                          <a:spcPct val="107000"/>
                        </a:lnSpc>
                        <a:spcAft>
                          <a:spcPts val="800"/>
                        </a:spcAft>
                        <a:buNone/>
                      </a:pPr>
                      <a:r>
                        <a:rPr lang="en-GB" sz="1200" dirty="0">
                          <a:effectLst/>
                        </a:rPr>
                        <a:t> Mrs Cohen &amp; Mrs Morrison</a:t>
                      </a:r>
                      <a:endParaRPr lang="en-GB" sz="1200" dirty="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Social Area </a:t>
                      </a:r>
                    </a:p>
                    <a:p>
                      <a:pPr>
                        <a:lnSpc>
                          <a:spcPct val="107000"/>
                        </a:lnSpc>
                        <a:spcAft>
                          <a:spcPts val="800"/>
                        </a:spcAft>
                        <a:buNone/>
                      </a:pPr>
                      <a:r>
                        <a:rPr lang="en-GB" sz="1200">
                          <a:effectLst/>
                        </a:rPr>
                        <a:t>(seating)</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extLst>
                  <a:ext uri="{0D108BD9-81ED-4DB2-BD59-A6C34878D82A}">
                    <a16:rowId xmlns:a16="http://schemas.microsoft.com/office/drawing/2014/main" val="1190521446"/>
                  </a:ext>
                </a:extLst>
              </a:tr>
              <a:tr h="722339">
                <a:tc>
                  <a:txBody>
                    <a:bodyPr/>
                    <a:lstStyle/>
                    <a:p>
                      <a:pPr>
                        <a:lnSpc>
                          <a:spcPct val="107000"/>
                        </a:lnSpc>
                        <a:spcAft>
                          <a:spcPts val="800"/>
                        </a:spcAft>
                        <a:buNone/>
                      </a:pPr>
                      <a:r>
                        <a:rPr lang="en-GB" sz="1200">
                          <a:effectLst/>
                        </a:rPr>
                        <a:t>6.20pm</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Study Skills</a:t>
                      </a:r>
                    </a:p>
                    <a:p>
                      <a:pPr>
                        <a:lnSpc>
                          <a:spcPct val="107000"/>
                        </a:lnSpc>
                        <a:spcAft>
                          <a:spcPts val="800"/>
                        </a:spcAft>
                        <a:buNone/>
                      </a:pPr>
                      <a:r>
                        <a:rPr lang="en-GB" sz="1200">
                          <a:effectLst/>
                        </a:rPr>
                        <a:t>How to access our Study Skills sessions on MS Teams</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Mr Howe</a:t>
                      </a:r>
                    </a:p>
                    <a:p>
                      <a:pPr>
                        <a:lnSpc>
                          <a:spcPct val="107000"/>
                        </a:lnSpc>
                        <a:spcAft>
                          <a:spcPts val="800"/>
                        </a:spcAft>
                        <a:buNone/>
                      </a:pPr>
                      <a:r>
                        <a:rPr lang="en-GB" sz="1200">
                          <a:effectLst/>
                        </a:rPr>
                        <a:t>PT Raising Attainment </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Social Area </a:t>
                      </a:r>
                    </a:p>
                    <a:p>
                      <a:pPr>
                        <a:lnSpc>
                          <a:spcPct val="107000"/>
                        </a:lnSpc>
                        <a:spcAft>
                          <a:spcPts val="800"/>
                        </a:spcAft>
                        <a:buNone/>
                      </a:pPr>
                      <a:r>
                        <a:rPr lang="en-GB" sz="1200">
                          <a:effectLst/>
                        </a:rPr>
                        <a:t>(seating)</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extLst>
                  <a:ext uri="{0D108BD9-81ED-4DB2-BD59-A6C34878D82A}">
                    <a16:rowId xmlns:a16="http://schemas.microsoft.com/office/drawing/2014/main" val="2630577512"/>
                  </a:ext>
                </a:extLst>
              </a:tr>
              <a:tr h="1905083">
                <a:tc>
                  <a:txBody>
                    <a:bodyPr/>
                    <a:lstStyle/>
                    <a:p>
                      <a:pPr>
                        <a:lnSpc>
                          <a:spcPct val="107000"/>
                        </a:lnSpc>
                        <a:spcAft>
                          <a:spcPts val="800"/>
                        </a:spcAft>
                        <a:buNone/>
                      </a:pPr>
                      <a:r>
                        <a:rPr lang="en-GB" sz="1200">
                          <a:effectLst/>
                        </a:rPr>
                        <a:t>6.30pm</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dirty="0">
                          <a:effectLst/>
                        </a:rPr>
                        <a:t>Positive Pathways </a:t>
                      </a:r>
                    </a:p>
                    <a:p>
                      <a:pPr>
                        <a:lnSpc>
                          <a:spcPct val="107000"/>
                        </a:lnSpc>
                        <a:spcAft>
                          <a:spcPts val="800"/>
                        </a:spcAft>
                        <a:buNone/>
                      </a:pPr>
                      <a:r>
                        <a:rPr lang="en-GB" sz="1200" dirty="0">
                          <a:effectLst/>
                        </a:rPr>
                        <a:t>Key information and advice for post-school, including college, apprenticeships and UCAS information. </a:t>
                      </a:r>
                      <a:endParaRPr lang="en-GB" sz="1200" dirty="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dirty="0">
                          <a:effectLst/>
                        </a:rPr>
                        <a:t>Jackie O’Hare</a:t>
                      </a:r>
                    </a:p>
                    <a:p>
                      <a:pPr>
                        <a:lnSpc>
                          <a:spcPct val="107000"/>
                        </a:lnSpc>
                        <a:spcAft>
                          <a:spcPts val="800"/>
                        </a:spcAft>
                        <a:buNone/>
                      </a:pPr>
                      <a:r>
                        <a:rPr lang="en-GB" sz="1200" dirty="0">
                          <a:effectLst/>
                        </a:rPr>
                        <a:t>SDS Careers Advisor</a:t>
                      </a:r>
                    </a:p>
                    <a:p>
                      <a:pPr>
                        <a:lnSpc>
                          <a:spcPct val="107000"/>
                        </a:lnSpc>
                        <a:spcAft>
                          <a:spcPts val="800"/>
                        </a:spcAft>
                        <a:buNone/>
                      </a:pPr>
                      <a:r>
                        <a:rPr lang="en-GB" sz="1200" dirty="0">
                          <a:effectLst/>
                        </a:rPr>
                        <a:t>Evonne McHendry</a:t>
                      </a:r>
                    </a:p>
                    <a:p>
                      <a:pPr>
                        <a:lnSpc>
                          <a:spcPct val="107000"/>
                        </a:lnSpc>
                        <a:spcAft>
                          <a:spcPts val="800"/>
                        </a:spcAft>
                        <a:buNone/>
                      </a:pPr>
                      <a:r>
                        <a:rPr lang="en-GB" sz="1200" dirty="0">
                          <a:effectLst/>
                        </a:rPr>
                        <a:t>SDS Careers Advisor</a:t>
                      </a:r>
                    </a:p>
                    <a:p>
                      <a:pPr>
                        <a:lnSpc>
                          <a:spcPct val="107000"/>
                        </a:lnSpc>
                        <a:spcAft>
                          <a:spcPts val="800"/>
                        </a:spcAft>
                        <a:buNone/>
                      </a:pPr>
                      <a:r>
                        <a:rPr lang="en-GB" sz="1200" dirty="0">
                          <a:effectLst/>
                        </a:rPr>
                        <a:t>Kathleen Cusick</a:t>
                      </a:r>
                    </a:p>
                    <a:p>
                      <a:pPr>
                        <a:lnSpc>
                          <a:spcPct val="107000"/>
                        </a:lnSpc>
                        <a:spcAft>
                          <a:spcPts val="800"/>
                        </a:spcAft>
                        <a:buNone/>
                      </a:pPr>
                      <a:r>
                        <a:rPr lang="en-GB" sz="1200" dirty="0">
                          <a:effectLst/>
                        </a:rPr>
                        <a:t>DYW Co-ordinator</a:t>
                      </a:r>
                      <a:endParaRPr lang="en-GB" sz="1200" dirty="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Social Area </a:t>
                      </a:r>
                    </a:p>
                    <a:p>
                      <a:pPr>
                        <a:lnSpc>
                          <a:spcPct val="107000"/>
                        </a:lnSpc>
                        <a:spcAft>
                          <a:spcPts val="800"/>
                        </a:spcAft>
                        <a:buNone/>
                      </a:pPr>
                      <a:r>
                        <a:rPr lang="en-GB" sz="1200">
                          <a:effectLst/>
                        </a:rPr>
                        <a:t>(seating)</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extLst>
                  <a:ext uri="{0D108BD9-81ED-4DB2-BD59-A6C34878D82A}">
                    <a16:rowId xmlns:a16="http://schemas.microsoft.com/office/drawing/2014/main" val="3518598103"/>
                  </a:ext>
                </a:extLst>
              </a:tr>
              <a:tr h="1131840">
                <a:tc>
                  <a:txBody>
                    <a:bodyPr/>
                    <a:lstStyle/>
                    <a:p>
                      <a:pPr>
                        <a:lnSpc>
                          <a:spcPct val="107000"/>
                        </a:lnSpc>
                        <a:spcAft>
                          <a:spcPts val="800"/>
                        </a:spcAft>
                        <a:buNone/>
                      </a:pPr>
                      <a:r>
                        <a:rPr lang="en-GB" sz="1200">
                          <a:effectLst/>
                        </a:rPr>
                        <a:t>6.40pm</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Parental Engagement </a:t>
                      </a:r>
                    </a:p>
                    <a:p>
                      <a:pPr>
                        <a:lnSpc>
                          <a:spcPct val="107000"/>
                        </a:lnSpc>
                        <a:spcAft>
                          <a:spcPts val="800"/>
                        </a:spcAft>
                        <a:buNone/>
                      </a:pPr>
                      <a:r>
                        <a:rPr lang="en-GB" sz="1200">
                          <a:effectLst/>
                        </a:rPr>
                        <a:t>Strengthening parental and family engagement and building positive partnerships between home and school.</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Miss MacLure</a:t>
                      </a:r>
                    </a:p>
                    <a:p>
                      <a:pPr>
                        <a:lnSpc>
                          <a:spcPct val="107000"/>
                        </a:lnSpc>
                        <a:spcAft>
                          <a:spcPts val="800"/>
                        </a:spcAft>
                        <a:buNone/>
                      </a:pPr>
                      <a:r>
                        <a:rPr lang="en-GB" sz="1200">
                          <a:effectLst/>
                        </a:rPr>
                        <a:t>PT Parental Engagement</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Social Area </a:t>
                      </a:r>
                    </a:p>
                    <a:p>
                      <a:pPr>
                        <a:lnSpc>
                          <a:spcPct val="107000"/>
                        </a:lnSpc>
                        <a:spcAft>
                          <a:spcPts val="800"/>
                        </a:spcAft>
                        <a:buNone/>
                      </a:pPr>
                      <a:r>
                        <a:rPr lang="en-GB" sz="1200">
                          <a:effectLst/>
                        </a:rPr>
                        <a:t>(seating)</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extLst>
                  <a:ext uri="{0D108BD9-81ED-4DB2-BD59-A6C34878D82A}">
                    <a16:rowId xmlns:a16="http://schemas.microsoft.com/office/drawing/2014/main" val="2707145635"/>
                  </a:ext>
                </a:extLst>
              </a:tr>
              <a:tr h="1066373">
                <a:tc>
                  <a:txBody>
                    <a:bodyPr/>
                    <a:lstStyle/>
                    <a:p>
                      <a:pPr>
                        <a:lnSpc>
                          <a:spcPct val="107000"/>
                        </a:lnSpc>
                        <a:spcAft>
                          <a:spcPts val="800"/>
                        </a:spcAft>
                        <a:buNone/>
                      </a:pPr>
                      <a:r>
                        <a:rPr lang="en-GB" sz="1200">
                          <a:effectLst/>
                        </a:rPr>
                        <a:t>6.50pm</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dirty="0">
                          <a:effectLst/>
                        </a:rPr>
                        <a:t>Optional Drop-In for Pathways Queries</a:t>
                      </a:r>
                    </a:p>
                    <a:p>
                      <a:pPr>
                        <a:lnSpc>
                          <a:spcPct val="107000"/>
                        </a:lnSpc>
                        <a:spcAft>
                          <a:spcPts val="800"/>
                        </a:spcAft>
                        <a:buNone/>
                      </a:pPr>
                      <a:r>
                        <a:rPr lang="en-GB" sz="1200" dirty="0">
                          <a:effectLst/>
                        </a:rPr>
                        <a:t>Support for Learning, Pastoral Care, DYW and Careers Advisor</a:t>
                      </a:r>
                    </a:p>
                    <a:p>
                      <a:pPr>
                        <a:lnSpc>
                          <a:spcPct val="107000"/>
                        </a:lnSpc>
                        <a:spcAft>
                          <a:spcPts val="800"/>
                        </a:spcAft>
                        <a:buNone/>
                      </a:pPr>
                      <a:r>
                        <a:rPr lang="en-GB" sz="1200" dirty="0">
                          <a:effectLst/>
                        </a:rPr>
                        <a:t> </a:t>
                      </a:r>
                      <a:endParaRPr lang="en-GB" sz="1200" dirty="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Various</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a:txBody>
                    <a:bodyPr/>
                    <a:lstStyle/>
                    <a:p>
                      <a:pPr>
                        <a:lnSpc>
                          <a:spcPct val="107000"/>
                        </a:lnSpc>
                        <a:spcAft>
                          <a:spcPts val="800"/>
                        </a:spcAft>
                        <a:buNone/>
                      </a:pPr>
                      <a:r>
                        <a:rPr lang="en-GB" sz="1200">
                          <a:effectLst/>
                        </a:rPr>
                        <a:t>Social Area</a:t>
                      </a:r>
                    </a:p>
                    <a:p>
                      <a:pPr>
                        <a:lnSpc>
                          <a:spcPct val="107000"/>
                        </a:lnSpc>
                        <a:spcAft>
                          <a:spcPts val="800"/>
                        </a:spcAft>
                        <a:buNone/>
                      </a:pPr>
                      <a:r>
                        <a:rPr lang="en-GB" sz="1200">
                          <a:effectLst/>
                        </a:rPr>
                        <a:t>(seating)</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extLst>
                  <a:ext uri="{0D108BD9-81ED-4DB2-BD59-A6C34878D82A}">
                    <a16:rowId xmlns:a16="http://schemas.microsoft.com/office/drawing/2014/main" val="1262764139"/>
                  </a:ext>
                </a:extLst>
              </a:tr>
              <a:tr h="195895">
                <a:tc>
                  <a:txBody>
                    <a:bodyPr/>
                    <a:lstStyle/>
                    <a:p>
                      <a:pPr>
                        <a:lnSpc>
                          <a:spcPct val="107000"/>
                        </a:lnSpc>
                        <a:spcAft>
                          <a:spcPts val="800"/>
                        </a:spcAft>
                        <a:buNone/>
                      </a:pPr>
                      <a:r>
                        <a:rPr lang="en-GB" sz="1200">
                          <a:effectLst/>
                        </a:rPr>
                        <a:t>7.00pm</a:t>
                      </a:r>
                      <a:endParaRPr lang="en-GB" sz="120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gridSpan="3">
                  <a:txBody>
                    <a:bodyPr/>
                    <a:lstStyle/>
                    <a:p>
                      <a:pPr>
                        <a:lnSpc>
                          <a:spcPct val="107000"/>
                        </a:lnSpc>
                        <a:spcAft>
                          <a:spcPts val="800"/>
                        </a:spcAft>
                        <a:buNone/>
                      </a:pPr>
                      <a:r>
                        <a:rPr lang="en-GB" sz="1200" dirty="0">
                          <a:effectLst/>
                        </a:rPr>
                        <a:t>End of Event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txBody>
                  <a:tcPr marL="52848" marR="52848"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68058453"/>
                  </a:ext>
                </a:extLst>
              </a:tr>
            </a:tbl>
          </a:graphicData>
        </a:graphic>
      </p:graphicFrame>
    </p:spTree>
    <p:extLst>
      <p:ext uri="{BB962C8B-B14F-4D97-AF65-F5344CB8AC3E}">
        <p14:creationId xmlns:p14="http://schemas.microsoft.com/office/powerpoint/2010/main" val="2024180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8DD7F-F2DE-D812-2C2B-D5F4FA307E40}"/>
              </a:ext>
            </a:extLst>
          </p:cNvPr>
          <p:cNvSpPr>
            <a:spLocks noGrp="1"/>
          </p:cNvSpPr>
          <p:nvPr>
            <p:ph type="title"/>
          </p:nvPr>
        </p:nvSpPr>
        <p:spPr>
          <a:xfrm>
            <a:off x="494808" y="1009748"/>
            <a:ext cx="5501876" cy="951738"/>
          </a:xfrm>
        </p:spPr>
        <p:txBody>
          <a:bodyPr/>
          <a:lstStyle/>
          <a:p>
            <a:r>
              <a:rPr lang="en-GB"/>
              <a:t>Fighting against forgetting</a:t>
            </a:r>
          </a:p>
        </p:txBody>
      </p:sp>
      <p:pic>
        <p:nvPicPr>
          <p:cNvPr id="4" name="Picture 3" descr="How to Make Spaced Repetition Mainstream | by Arkadiy Kossakovsky | Medium">
            <a:extLst>
              <a:ext uri="{FF2B5EF4-FFF2-40B4-BE49-F238E27FC236}">
                <a16:creationId xmlns:a16="http://schemas.microsoft.com/office/drawing/2014/main" id="{7DA74236-1E3A-EFDB-5ED5-E6B3CFA951A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04" b="6221"/>
          <a:stretch/>
        </p:blipFill>
        <p:spPr bwMode="auto">
          <a:xfrm>
            <a:off x="246579" y="1670934"/>
            <a:ext cx="8287029" cy="4123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5471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74AA2-1D7E-AE2A-8831-944B4CB77967}"/>
              </a:ext>
            </a:extLst>
          </p:cNvPr>
          <p:cNvSpPr>
            <a:spLocks noGrp="1"/>
          </p:cNvSpPr>
          <p:nvPr>
            <p:ph type="title"/>
          </p:nvPr>
        </p:nvSpPr>
        <p:spPr/>
        <p:txBody>
          <a:bodyPr/>
          <a:lstStyle/>
          <a:p>
            <a:r>
              <a:rPr lang="en-GB" dirty="0"/>
              <a:t>Recall time</a:t>
            </a:r>
          </a:p>
        </p:txBody>
      </p:sp>
      <p:sp>
        <p:nvSpPr>
          <p:cNvPr id="3" name="Content Placeholder 2">
            <a:extLst>
              <a:ext uri="{FF2B5EF4-FFF2-40B4-BE49-F238E27FC236}">
                <a16:creationId xmlns:a16="http://schemas.microsoft.com/office/drawing/2014/main" id="{A8D8D480-2BE4-2BFB-6B9C-D941CDDAB245}"/>
              </a:ext>
            </a:extLst>
          </p:cNvPr>
          <p:cNvSpPr>
            <a:spLocks noGrp="1"/>
          </p:cNvSpPr>
          <p:nvPr>
            <p:ph idx="1"/>
          </p:nvPr>
        </p:nvSpPr>
        <p:spPr/>
        <p:txBody>
          <a:bodyPr/>
          <a:lstStyle/>
          <a:p>
            <a:r>
              <a:rPr lang="en-GB" dirty="0"/>
              <a:t>Now Recall the 10 words that were shown a few slides back.</a:t>
            </a:r>
            <a:endParaRPr lang="en-US" dirty="0"/>
          </a:p>
          <a:p>
            <a:endParaRPr lang="en-GB" dirty="0"/>
          </a:p>
          <a:p>
            <a:pPr marL="0" indent="0">
              <a:buNone/>
            </a:pPr>
            <a:r>
              <a:rPr lang="en-GB" b="1" u="sng" dirty="0"/>
              <a:t>Debrief</a:t>
            </a:r>
          </a:p>
          <a:p>
            <a:pPr marL="0" indent="0">
              <a:buNone/>
            </a:pPr>
            <a:r>
              <a:rPr lang="en-GB" dirty="0"/>
              <a:t>What we would expect is most people will remember most of the words, but not all.</a:t>
            </a:r>
          </a:p>
          <a:p>
            <a:pPr marL="0" indent="0">
              <a:buNone/>
            </a:pPr>
            <a:r>
              <a:rPr lang="en-GB" dirty="0"/>
              <a:t>Usually recall is better for first and last words.</a:t>
            </a:r>
          </a:p>
          <a:p>
            <a:pPr marL="0" indent="0">
              <a:buNone/>
            </a:pPr>
            <a:r>
              <a:rPr lang="en-GB" dirty="0"/>
              <a:t>This shows how memory naturally fades quickly without reinforcement.</a:t>
            </a:r>
          </a:p>
          <a:p>
            <a:pPr marL="0" indent="0">
              <a:buNone/>
            </a:pPr>
            <a:r>
              <a:rPr lang="en-GB" dirty="0"/>
              <a:t>Forgetting is normal – but practice fights forgetting.</a:t>
            </a:r>
          </a:p>
          <a:p>
            <a:pPr marL="0" indent="0">
              <a:buNone/>
            </a:pPr>
            <a:endParaRPr lang="en-GB" b="1" u="sng" dirty="0"/>
          </a:p>
          <a:p>
            <a:pPr marL="0" indent="0">
              <a:buNone/>
            </a:pPr>
            <a:endParaRPr lang="en-GB" b="1" u="sng" dirty="0"/>
          </a:p>
          <a:p>
            <a:pPr marL="0" indent="0">
              <a:buNone/>
            </a:pPr>
            <a:endParaRPr lang="en-GB" b="1" u="sng" dirty="0"/>
          </a:p>
        </p:txBody>
      </p:sp>
    </p:spTree>
    <p:extLst>
      <p:ext uri="{BB962C8B-B14F-4D97-AF65-F5344CB8AC3E}">
        <p14:creationId xmlns:p14="http://schemas.microsoft.com/office/powerpoint/2010/main" val="10452155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02F2-D86F-7334-A495-CC11D74333DF}"/>
              </a:ext>
            </a:extLst>
          </p:cNvPr>
          <p:cNvSpPr>
            <a:spLocks noGrp="1"/>
          </p:cNvSpPr>
          <p:nvPr>
            <p:ph type="title"/>
          </p:nvPr>
        </p:nvSpPr>
        <p:spPr/>
        <p:txBody>
          <a:bodyPr/>
          <a:lstStyle/>
          <a:p>
            <a:r>
              <a:rPr lang="en-GB"/>
              <a:t>What is Retrieval Practice?</a:t>
            </a:r>
          </a:p>
        </p:txBody>
      </p:sp>
      <p:sp>
        <p:nvSpPr>
          <p:cNvPr id="3" name="Content Placeholder 2">
            <a:extLst>
              <a:ext uri="{FF2B5EF4-FFF2-40B4-BE49-F238E27FC236}">
                <a16:creationId xmlns:a16="http://schemas.microsoft.com/office/drawing/2014/main" id="{022A18F2-DD2A-913C-F230-331C150128FF}"/>
              </a:ext>
            </a:extLst>
          </p:cNvPr>
          <p:cNvSpPr>
            <a:spLocks noGrp="1"/>
          </p:cNvSpPr>
          <p:nvPr>
            <p:ph idx="1"/>
          </p:nvPr>
        </p:nvSpPr>
        <p:spPr>
          <a:xfrm>
            <a:off x="423863" y="2282992"/>
            <a:ext cx="8232957" cy="2895179"/>
          </a:xfrm>
        </p:spPr>
        <p:txBody>
          <a:bodyPr>
            <a:noAutofit/>
          </a:bodyPr>
          <a:lstStyle/>
          <a:p>
            <a:r>
              <a:rPr lang="en-GB" sz="2100"/>
              <a:t>Quizzing - by going into your long term memory to </a:t>
            </a:r>
            <a:r>
              <a:rPr lang="en-GB" sz="2100" b="1"/>
              <a:t>retrieve</a:t>
            </a:r>
            <a:r>
              <a:rPr lang="en-GB" sz="2100"/>
              <a:t> information and bringing it into your working memory to answer questions/problem solve/perform. </a:t>
            </a:r>
          </a:p>
          <a:p>
            <a:r>
              <a:rPr lang="en-GB" sz="2100"/>
              <a:t>It is vital that quizzing is done </a:t>
            </a:r>
            <a:r>
              <a:rPr lang="en-GB" sz="2100" b="1"/>
              <a:t>without</a:t>
            </a:r>
            <a:r>
              <a:rPr lang="en-GB" sz="2100"/>
              <a:t> </a:t>
            </a:r>
            <a:r>
              <a:rPr lang="en-GB" sz="2100" b="1"/>
              <a:t>notes</a:t>
            </a:r>
            <a:r>
              <a:rPr lang="en-GB" sz="2100"/>
              <a:t>. </a:t>
            </a:r>
            <a:endParaRPr lang="en-GB" sz="2100" b="1"/>
          </a:p>
          <a:p>
            <a:r>
              <a:rPr lang="en-GB" sz="2100"/>
              <a:t>This makes studying more stimulating, more effective but more challenging. </a:t>
            </a:r>
          </a:p>
          <a:p>
            <a:r>
              <a:rPr lang="en-GB" sz="2100"/>
              <a:t>Challenge is part of learning.</a:t>
            </a:r>
          </a:p>
          <a:p>
            <a:endParaRPr lang="en-GB" sz="2100"/>
          </a:p>
        </p:txBody>
      </p:sp>
    </p:spTree>
    <p:extLst>
      <p:ext uri="{BB962C8B-B14F-4D97-AF65-F5344CB8AC3E}">
        <p14:creationId xmlns:p14="http://schemas.microsoft.com/office/powerpoint/2010/main" val="32065057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CCE18D17-FA87-8CC0-BF11-29FED46C1654}"/>
              </a:ext>
            </a:extLst>
          </p:cNvPr>
          <p:cNvSpPr>
            <a:spLocks noGrp="1"/>
          </p:cNvSpPr>
          <p:nvPr>
            <p:ph type="title"/>
          </p:nvPr>
        </p:nvSpPr>
        <p:spPr>
          <a:xfrm>
            <a:off x="1088684" y="2303047"/>
            <a:ext cx="2454070" cy="2674198"/>
          </a:xfrm>
        </p:spPr>
        <p:txBody>
          <a:bodyPr anchor="t">
            <a:normAutofit/>
          </a:bodyPr>
          <a:lstStyle/>
          <a:p>
            <a:r>
              <a:rPr lang="en-GB"/>
              <a:t>Top 3 Retrieval Practice Strategies </a:t>
            </a:r>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8684" y="2146542"/>
            <a:ext cx="245407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685" y="3122496"/>
            <a:ext cx="264761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all" spc="0" normalizeH="0" baseline="0" noProof="0">
              <a:ln>
                <a:noFill/>
              </a:ln>
              <a:solidFill>
                <a:prstClr val="black"/>
              </a:solidFill>
              <a:effectLst/>
              <a:uLnTx/>
              <a:uFillTx/>
              <a:latin typeface="Gill Sans MT"/>
              <a:ea typeface="+mj-ea"/>
              <a:cs typeface="+mj-cs"/>
            </a:endParaRPr>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E87A7A0-03A7-4D11-417C-38EE6ECBAD71}"/>
              </a:ext>
            </a:extLst>
          </p:cNvPr>
          <p:cNvGraphicFramePr>
            <a:graphicFrameLocks noGrp="1"/>
          </p:cNvGraphicFramePr>
          <p:nvPr>
            <p:ph idx="1"/>
          </p:nvPr>
        </p:nvGraphicFramePr>
        <p:xfrm>
          <a:off x="3856434" y="803275"/>
          <a:ext cx="4435078" cy="4637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23072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216D9FD-860F-4F5C-8D9B-CE7002071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4F526893-328B-A9D0-DE73-52A42BB1C1EF}"/>
              </a:ext>
            </a:extLst>
          </p:cNvPr>
          <p:cNvSpPr>
            <a:spLocks noGrp="1"/>
          </p:cNvSpPr>
          <p:nvPr>
            <p:ph type="title"/>
          </p:nvPr>
        </p:nvSpPr>
        <p:spPr>
          <a:xfrm>
            <a:off x="661988" y="977028"/>
            <a:ext cx="2500057" cy="5237503"/>
          </a:xfrm>
        </p:spPr>
        <p:txBody>
          <a:bodyPr anchor="ctr">
            <a:normAutofit/>
          </a:bodyPr>
          <a:lstStyle/>
          <a:p>
            <a:r>
              <a:rPr lang="en-GB"/>
              <a:t>Practical takeaways</a:t>
            </a:r>
          </a:p>
        </p:txBody>
      </p:sp>
      <p:sp>
        <p:nvSpPr>
          <p:cNvPr id="10" name="Rectangle 9">
            <a:extLst>
              <a:ext uri="{FF2B5EF4-FFF2-40B4-BE49-F238E27FC236}">
                <a16:creationId xmlns:a16="http://schemas.microsoft.com/office/drawing/2014/main" id="{8D074069-7026-466C-B495-20FB9578C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494" y="0"/>
            <a:ext cx="5653506"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2" name="Rectangle 11">
            <a:extLst>
              <a:ext uri="{FF2B5EF4-FFF2-40B4-BE49-F238E27FC236}">
                <a16:creationId xmlns:a16="http://schemas.microsoft.com/office/drawing/2014/main" id="{C1685D80-4D5A-471F-9215-651424F47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340" y="0"/>
            <a:ext cx="123444"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3" name="Content Placeholder 2">
            <a:extLst>
              <a:ext uri="{FF2B5EF4-FFF2-40B4-BE49-F238E27FC236}">
                <a16:creationId xmlns:a16="http://schemas.microsoft.com/office/drawing/2014/main" id="{FE0F9AB8-E9E7-B482-1042-564C0E2C4A1C}"/>
              </a:ext>
            </a:extLst>
          </p:cNvPr>
          <p:cNvSpPr>
            <a:spLocks noGrp="1"/>
          </p:cNvSpPr>
          <p:nvPr>
            <p:ph idx="1"/>
          </p:nvPr>
        </p:nvSpPr>
        <p:spPr>
          <a:xfrm>
            <a:off x="4343965" y="276447"/>
            <a:ext cx="4071592" cy="6422065"/>
          </a:xfrm>
        </p:spPr>
        <p:txBody>
          <a:bodyPr anchor="ctr">
            <a:normAutofit/>
          </a:bodyPr>
          <a:lstStyle/>
          <a:p>
            <a:pPr marL="0" indent="0">
              <a:buNone/>
            </a:pPr>
            <a:r>
              <a:rPr lang="en-GB" sz="2000" dirty="0">
                <a:solidFill>
                  <a:schemeClr val="bg1"/>
                </a:solidFill>
              </a:rPr>
              <a:t>Encourage recall, not just rereading</a:t>
            </a:r>
          </a:p>
          <a:p>
            <a:pPr>
              <a:buFont typeface="Calibri" panose="020B0604020202020204" pitchFamily="34" charset="0"/>
              <a:buChar char="-"/>
            </a:pPr>
            <a:r>
              <a:rPr lang="en-GB" sz="2000" dirty="0">
                <a:solidFill>
                  <a:schemeClr val="bg1"/>
                </a:solidFill>
              </a:rPr>
              <a:t>Ask "Tell me what you learned today" rather than "Did you revise?"</a:t>
            </a:r>
          </a:p>
          <a:p>
            <a:pPr>
              <a:buFont typeface="Calibri" panose="020B0604020202020204" pitchFamily="34" charset="0"/>
              <a:buChar char="-"/>
            </a:pPr>
            <a:endParaRPr lang="en-GB" sz="2000" dirty="0">
              <a:solidFill>
                <a:schemeClr val="bg1"/>
              </a:solidFill>
            </a:endParaRPr>
          </a:p>
          <a:p>
            <a:pPr marL="0" indent="0">
              <a:buNone/>
            </a:pPr>
            <a:r>
              <a:rPr lang="en-GB" sz="2000" dirty="0">
                <a:solidFill>
                  <a:schemeClr val="bg1"/>
                </a:solidFill>
              </a:rPr>
              <a:t>Promote short, regular study blocks instead of last-minute marathons</a:t>
            </a:r>
          </a:p>
          <a:p>
            <a:pPr>
              <a:buFont typeface="Calibri" panose="020B0604020202020204" pitchFamily="34" charset="0"/>
              <a:buChar char="-"/>
            </a:pPr>
            <a:r>
              <a:rPr lang="en-GB" sz="2000" dirty="0">
                <a:solidFill>
                  <a:schemeClr val="bg1"/>
                </a:solidFill>
              </a:rPr>
              <a:t>25 Mins study &amp; 5 mins break</a:t>
            </a:r>
          </a:p>
          <a:p>
            <a:pPr>
              <a:buFont typeface="Calibri" panose="020B0604020202020204" pitchFamily="34" charset="0"/>
              <a:buChar char="-"/>
            </a:pPr>
            <a:r>
              <a:rPr lang="en-GB" sz="2000" dirty="0">
                <a:solidFill>
                  <a:schemeClr val="bg1"/>
                </a:solidFill>
              </a:rPr>
              <a:t>Most people's optimal focus window is 30-50 mins before attention and recall start dropping.</a:t>
            </a:r>
          </a:p>
          <a:p>
            <a:pPr>
              <a:buFont typeface="Calibri" panose="020B0604020202020204" pitchFamily="34" charset="0"/>
              <a:buChar char="-"/>
            </a:pPr>
            <a:endParaRPr lang="en-GB" sz="2000" dirty="0">
              <a:solidFill>
                <a:schemeClr val="bg1"/>
              </a:solidFill>
            </a:endParaRPr>
          </a:p>
          <a:p>
            <a:pPr marL="0" indent="0">
              <a:buNone/>
            </a:pPr>
            <a:r>
              <a:rPr lang="en-GB" sz="2000" dirty="0">
                <a:solidFill>
                  <a:schemeClr val="bg1"/>
                </a:solidFill>
              </a:rPr>
              <a:t>Support Routines</a:t>
            </a:r>
          </a:p>
          <a:p>
            <a:pPr marL="285750" indent="-285750">
              <a:buFont typeface="Calibri" panose="020B0604020202020204" pitchFamily="34" charset="0"/>
              <a:buChar char="-"/>
            </a:pPr>
            <a:r>
              <a:rPr lang="en-GB" sz="2000" dirty="0">
                <a:solidFill>
                  <a:schemeClr val="bg1"/>
                </a:solidFill>
              </a:rPr>
              <a:t>Same time/place for study helps habits stick.</a:t>
            </a:r>
          </a:p>
          <a:p>
            <a:pPr marL="285750" indent="-285750">
              <a:buFont typeface="Calibri" panose="020B0604020202020204" pitchFamily="34" charset="0"/>
              <a:buChar char="-"/>
            </a:pPr>
            <a:endParaRPr lang="en-GB" dirty="0">
              <a:solidFill>
                <a:schemeClr val="bg1"/>
              </a:solidFill>
            </a:endParaRPr>
          </a:p>
          <a:p>
            <a:pPr marL="285750" indent="-285750">
              <a:buFont typeface="Calibri" panose="020B0604020202020204" pitchFamily="34" charset="0"/>
              <a:buChar char="-"/>
            </a:pPr>
            <a:endParaRPr lang="en-GB" dirty="0">
              <a:solidFill>
                <a:schemeClr val="bg1"/>
              </a:solidFill>
            </a:endParaRPr>
          </a:p>
        </p:txBody>
      </p:sp>
    </p:spTree>
    <p:extLst>
      <p:ext uri="{BB962C8B-B14F-4D97-AF65-F5344CB8AC3E}">
        <p14:creationId xmlns:p14="http://schemas.microsoft.com/office/powerpoint/2010/main" val="26454170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E5F641C6-B382-48D5-A790-3479F36EDEF4}"/>
              </a:ext>
            </a:extLst>
          </p:cNvPr>
          <p:cNvSpPr>
            <a:spLocks noGrp="1"/>
          </p:cNvSpPr>
          <p:nvPr>
            <p:ph type="title"/>
          </p:nvPr>
        </p:nvSpPr>
        <p:spPr>
          <a:xfrm>
            <a:off x="1088684" y="804519"/>
            <a:ext cx="7202456" cy="1049235"/>
          </a:xfrm>
        </p:spPr>
        <p:txBody>
          <a:bodyPr>
            <a:normAutofit/>
          </a:bodyPr>
          <a:lstStyle/>
          <a:p>
            <a:r>
              <a:rPr lang="en-GB"/>
              <a:t>Supported Study Programme</a:t>
            </a:r>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8684" y="1853754"/>
            <a:ext cx="720245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aphicFrame>
        <p:nvGraphicFramePr>
          <p:cNvPr id="5" name="Content Placeholder 2">
            <a:extLst>
              <a:ext uri="{FF2B5EF4-FFF2-40B4-BE49-F238E27FC236}">
                <a16:creationId xmlns:a16="http://schemas.microsoft.com/office/drawing/2014/main" id="{4C970A44-F411-34C3-A92B-7F612664CACB}"/>
              </a:ext>
            </a:extLst>
          </p:cNvPr>
          <p:cNvGraphicFramePr>
            <a:graphicFrameLocks noGrp="1"/>
          </p:cNvGraphicFramePr>
          <p:nvPr>
            <p:ph idx="1"/>
          </p:nvPr>
        </p:nvGraphicFramePr>
        <p:xfrm>
          <a:off x="1088231" y="2331497"/>
          <a:ext cx="7203281" cy="3723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31251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cxnSp>
        <p:nvCxnSpPr>
          <p:cNvPr id="11" name="Straight Connector 10">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0422" y="1847088"/>
            <a:ext cx="313302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B8A31229-14CD-4DAB-B112-4482E56C0158}"/>
              </a:ext>
            </a:extLst>
          </p:cNvPr>
          <p:cNvSpPr>
            <a:spLocks noGrp="1"/>
          </p:cNvSpPr>
          <p:nvPr>
            <p:ph type="title"/>
          </p:nvPr>
        </p:nvSpPr>
        <p:spPr>
          <a:xfrm>
            <a:off x="1088685" y="804520"/>
            <a:ext cx="3132383" cy="1049235"/>
          </a:xfrm>
        </p:spPr>
        <p:txBody>
          <a:bodyPr>
            <a:normAutofit/>
          </a:bodyPr>
          <a:lstStyle/>
          <a:p>
            <a:r>
              <a:rPr lang="en-GB"/>
              <a:t>Resources</a:t>
            </a:r>
          </a:p>
        </p:txBody>
      </p:sp>
      <p:sp>
        <p:nvSpPr>
          <p:cNvPr id="13" name="Rectangle 12">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3" name="Content Placeholder 2">
            <a:extLst>
              <a:ext uri="{FF2B5EF4-FFF2-40B4-BE49-F238E27FC236}">
                <a16:creationId xmlns:a16="http://schemas.microsoft.com/office/drawing/2014/main" id="{35B7928A-2F70-4B5B-ACD6-60C08B1A3DB7}"/>
              </a:ext>
            </a:extLst>
          </p:cNvPr>
          <p:cNvSpPr>
            <a:spLocks noGrp="1"/>
          </p:cNvSpPr>
          <p:nvPr>
            <p:ph idx="1"/>
          </p:nvPr>
        </p:nvSpPr>
        <p:spPr>
          <a:xfrm>
            <a:off x="1088685" y="2015732"/>
            <a:ext cx="3129159" cy="4767840"/>
          </a:xfrm>
        </p:spPr>
        <p:txBody>
          <a:bodyPr>
            <a:normAutofit/>
          </a:bodyPr>
          <a:lstStyle/>
          <a:p>
            <a:r>
              <a:rPr lang="en-GB" sz="1800" b="1" u="sng" dirty="0"/>
              <a:t>Where?</a:t>
            </a:r>
            <a:r>
              <a:rPr lang="en-GB" sz="1800" dirty="0"/>
              <a:t> You can find these resources on the ‘STA Pupil Site’ on OneDrive.</a:t>
            </a:r>
          </a:p>
          <a:p>
            <a:r>
              <a:rPr lang="en-GB" sz="1800" b="1" u="sng" dirty="0"/>
              <a:t>What resources?</a:t>
            </a:r>
            <a:endParaRPr lang="en-GB" sz="1800" dirty="0"/>
          </a:p>
          <a:p>
            <a:pPr marL="0" indent="0">
              <a:buNone/>
            </a:pPr>
            <a:r>
              <a:rPr lang="en-GB" sz="1800" dirty="0"/>
              <a:t>Template study plan</a:t>
            </a:r>
          </a:p>
          <a:p>
            <a:pPr marL="0" indent="0">
              <a:buNone/>
            </a:pPr>
            <a:r>
              <a:rPr lang="en-GB" sz="1800" dirty="0"/>
              <a:t>PSE lessons</a:t>
            </a:r>
          </a:p>
          <a:p>
            <a:pPr marL="0" indent="0">
              <a:buNone/>
            </a:pPr>
            <a:r>
              <a:rPr lang="en-GB" sz="1800" dirty="0"/>
              <a:t>PowerPoints from study skills sessions</a:t>
            </a:r>
          </a:p>
          <a:p>
            <a:pPr marL="0" indent="0">
              <a:buNone/>
            </a:pPr>
            <a:r>
              <a:rPr lang="en-GB" sz="1800" dirty="0"/>
              <a:t>Supported Study Timetables (when available)</a:t>
            </a:r>
          </a:p>
        </p:txBody>
      </p:sp>
      <p:pic>
        <p:nvPicPr>
          <p:cNvPr id="4" name="Picture 3">
            <a:extLst>
              <a:ext uri="{FF2B5EF4-FFF2-40B4-BE49-F238E27FC236}">
                <a16:creationId xmlns:a16="http://schemas.microsoft.com/office/drawing/2014/main" id="{0FEAEA0A-1746-4D29-97AD-0770CE869BCA}"/>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4570808" y="1275798"/>
            <a:ext cx="3720331" cy="3720331"/>
          </a:xfrm>
          <a:prstGeom prst="rect">
            <a:avLst/>
          </a:prstGeom>
          <a:noFill/>
        </p:spPr>
      </p:pic>
      <p:pic>
        <p:nvPicPr>
          <p:cNvPr id="15" name="Picture 14">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7" name="Straight Connector 16">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68182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700EDE54-C1ED-0EC5-0A40-DAAF97271701}"/>
              </a:ext>
            </a:extLst>
          </p:cNvPr>
          <p:cNvSpPr>
            <a:spLocks noGrp="1"/>
          </p:cNvSpPr>
          <p:nvPr>
            <p:ph type="title"/>
          </p:nvPr>
        </p:nvSpPr>
        <p:spPr>
          <a:xfrm>
            <a:off x="1088684" y="804519"/>
            <a:ext cx="7202456" cy="1049235"/>
          </a:xfrm>
        </p:spPr>
        <p:txBody>
          <a:bodyPr>
            <a:normAutofit/>
          </a:bodyPr>
          <a:lstStyle/>
          <a:p>
            <a:r>
              <a:rPr lang="en-GB"/>
              <a:t>Challenge</a:t>
            </a:r>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8684" y="1853754"/>
            <a:ext cx="720245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aphicFrame>
        <p:nvGraphicFramePr>
          <p:cNvPr id="5" name="Content Placeholder 2">
            <a:extLst>
              <a:ext uri="{FF2B5EF4-FFF2-40B4-BE49-F238E27FC236}">
                <a16:creationId xmlns:a16="http://schemas.microsoft.com/office/drawing/2014/main" id="{E1F1A85D-C252-DEE6-97F6-99FCA6B195A5}"/>
              </a:ext>
            </a:extLst>
          </p:cNvPr>
          <p:cNvGraphicFramePr>
            <a:graphicFrameLocks noGrp="1"/>
          </p:cNvGraphicFramePr>
          <p:nvPr>
            <p:ph idx="1"/>
          </p:nvPr>
        </p:nvGraphicFramePr>
        <p:xfrm>
          <a:off x="1088231" y="2331497"/>
          <a:ext cx="7203281" cy="3723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34025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useBgFill="1">
        <p:nvSpPr>
          <p:cNvPr id="20" name="Rectangle 19">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22" name="Straight Connector 21">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6225" y="0"/>
            <a:ext cx="9144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0381" y="3681413"/>
            <a:ext cx="357266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4073"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8"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0547"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0" name="Isosceles Triangle 29">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215"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2"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841"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4" name="Isosceles Triangle 33">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36715"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6" name="Freeform: Shape 35">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62215" y="-8467"/>
            <a:ext cx="6881785"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31C312DD-49A2-ECDB-EEB6-5C1AF53339D9}"/>
              </a:ext>
            </a:extLst>
          </p:cNvPr>
          <p:cNvSpPr>
            <a:spLocks noGrp="1"/>
          </p:cNvSpPr>
          <p:nvPr>
            <p:ph type="title"/>
          </p:nvPr>
        </p:nvSpPr>
        <p:spPr>
          <a:xfrm>
            <a:off x="833654" y="1020871"/>
            <a:ext cx="7701267" cy="4645283"/>
          </a:xfrm>
        </p:spPr>
        <p:txBody>
          <a:bodyPr vert="horz" lIns="91440" tIns="45720" rIns="91440" bIns="45720" rtlCol="0" anchor="b">
            <a:normAutofit fontScale="90000"/>
          </a:bodyPr>
          <a:lstStyle/>
          <a:p>
            <a:r>
              <a:rPr lang="en-US" sz="5200" dirty="0">
                <a:solidFill>
                  <a:srgbClr val="FFFFFF"/>
                </a:solidFill>
              </a:rPr>
              <a:t>Senior Phase Information Evening 2026</a:t>
            </a:r>
            <a:br>
              <a:rPr lang="en-US" sz="5200" dirty="0">
                <a:solidFill>
                  <a:srgbClr val="FFFFFF"/>
                </a:solidFill>
              </a:rPr>
            </a:br>
            <a:r>
              <a:rPr lang="en-US" sz="5200" dirty="0">
                <a:solidFill>
                  <a:srgbClr val="FFFFFF"/>
                </a:solidFill>
              </a:rPr>
              <a:t>Careers Advisers</a:t>
            </a:r>
            <a:br>
              <a:rPr lang="en-US" sz="5200" dirty="0">
                <a:solidFill>
                  <a:srgbClr val="FFFFFF"/>
                </a:solidFill>
              </a:rPr>
            </a:br>
            <a:r>
              <a:rPr lang="en-US" sz="5200" dirty="0">
                <a:solidFill>
                  <a:srgbClr val="FFFFFF"/>
                </a:solidFill>
              </a:rPr>
              <a:t>Jackie O’Hare</a:t>
            </a:r>
            <a:br>
              <a:rPr lang="en-US" sz="5200" dirty="0">
                <a:solidFill>
                  <a:srgbClr val="FFFFFF"/>
                </a:solidFill>
              </a:rPr>
            </a:br>
            <a:r>
              <a:rPr lang="en-US" sz="5200" dirty="0">
                <a:solidFill>
                  <a:srgbClr val="FFFFFF"/>
                </a:solidFill>
              </a:rPr>
              <a:t>Evonne McHendry</a:t>
            </a:r>
            <a:br>
              <a:rPr lang="en-US" sz="5200" dirty="0">
                <a:solidFill>
                  <a:srgbClr val="FFFFFF"/>
                </a:solidFill>
              </a:rPr>
            </a:br>
            <a:endParaRPr lang="en-US" sz="5200" dirty="0">
              <a:solidFill>
                <a:srgbClr val="FFFFFF"/>
              </a:solidFill>
            </a:endParaRPr>
          </a:p>
        </p:txBody>
      </p:sp>
      <p:sp>
        <p:nvSpPr>
          <p:cNvPr id="38" name="Isosceles Triangle 37">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19339" y="3294792"/>
            <a:ext cx="220660" cy="13982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21436379"/>
      </p:ext>
    </p:extLst>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AED60C3-3FE2-61B1-989E-610BB881FD0D}"/>
              </a:ext>
            </a:extLst>
          </p:cNvPr>
          <p:cNvPicPr>
            <a:picLocks noChangeAspect="1"/>
          </p:cNvPicPr>
          <p:nvPr/>
        </p:nvPicPr>
        <p:blipFill>
          <a:blip r:embed="rId3"/>
          <a:stretch>
            <a:fillRect/>
          </a:stretch>
        </p:blipFill>
        <p:spPr>
          <a:xfrm>
            <a:off x="357185" y="950121"/>
            <a:ext cx="8429627" cy="4957765"/>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1631216"/>
          </a:xfrm>
          <a:prstGeom prst="rect">
            <a:avLst/>
          </a:prstGeom>
          <a:noFill/>
        </p:spPr>
        <p:txBody>
          <a:bodyPr wrap="square" rtlCol="0">
            <a:spAutoFit/>
          </a:bodyPr>
          <a:lstStyle/>
          <a:p>
            <a:r>
              <a:rPr lang="en-GB" sz="4000" dirty="0">
                <a:solidFill>
                  <a:schemeClr val="bg1"/>
                </a:solidFill>
                <a:latin typeface="Impact" panose="020B0806030902050204" pitchFamily="34" charset="0"/>
              </a:rPr>
              <a:t>STA: </a:t>
            </a:r>
            <a:r>
              <a:rPr lang="en-GB" sz="4000" dirty="0" err="1">
                <a:solidFill>
                  <a:schemeClr val="bg1"/>
                </a:solidFill>
                <a:latin typeface="Impact" panose="020B0806030902050204" pitchFamily="34" charset="0"/>
              </a:rPr>
              <a:t>S4</a:t>
            </a:r>
            <a:r>
              <a:rPr lang="en-GB" sz="4000" dirty="0">
                <a:solidFill>
                  <a:schemeClr val="bg1"/>
                </a:solidFill>
                <a:latin typeface="Impact" panose="020B0806030902050204" pitchFamily="34" charset="0"/>
              </a:rPr>
              <a:t> ATTAINMENT </a:t>
            </a: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4" name="Rectangle 13">
            <a:extLst>
              <a:ext uri="{FF2B5EF4-FFF2-40B4-BE49-F238E27FC236}">
                <a16:creationId xmlns:a16="http://schemas.microsoft.com/office/drawing/2014/main" id="{09F17A53-26AA-417D-89C0-25468B2C0379}"/>
              </a:ext>
            </a:extLst>
          </p:cNvPr>
          <p:cNvSpPr/>
          <p:nvPr/>
        </p:nvSpPr>
        <p:spPr>
          <a:xfrm>
            <a:off x="1245868" y="753862"/>
            <a:ext cx="7782785" cy="523220"/>
          </a:xfrm>
          <a:prstGeom prst="rect">
            <a:avLst/>
          </a:prstGeom>
        </p:spPr>
        <p:txBody>
          <a:bodyPr wrap="square">
            <a:spAutoFit/>
          </a:bodyPr>
          <a:lstStyle/>
          <a:p>
            <a:r>
              <a:rPr lang="en-GB" sz="2800" dirty="0">
                <a:solidFill>
                  <a:schemeClr val="bg1"/>
                </a:solidFill>
              </a:rPr>
              <a:t>By the end of </a:t>
            </a:r>
            <a:r>
              <a:rPr lang="en-GB" sz="2800" dirty="0" err="1">
                <a:solidFill>
                  <a:schemeClr val="bg1"/>
                </a:solidFill>
              </a:rPr>
              <a:t>S4</a:t>
            </a:r>
            <a:r>
              <a:rPr lang="en-GB" sz="2800" dirty="0">
                <a:solidFill>
                  <a:schemeClr val="bg1"/>
                </a:solidFill>
              </a:rPr>
              <a:t>, no. of young people achieving</a:t>
            </a:r>
            <a:r>
              <a:rPr lang="en-GB" dirty="0">
                <a:solidFill>
                  <a:schemeClr val="bg1"/>
                </a:solidFill>
              </a:rPr>
              <a:t>:</a:t>
            </a:r>
          </a:p>
        </p:txBody>
      </p:sp>
      <p:sp>
        <p:nvSpPr>
          <p:cNvPr id="17" name="Rectangle 16">
            <a:extLst>
              <a:ext uri="{FF2B5EF4-FFF2-40B4-BE49-F238E27FC236}">
                <a16:creationId xmlns:a16="http://schemas.microsoft.com/office/drawing/2014/main" id="{8964C3D3-BF08-4EA6-969A-1B2AED2E51C9}"/>
              </a:ext>
            </a:extLst>
          </p:cNvPr>
          <p:cNvSpPr/>
          <p:nvPr/>
        </p:nvSpPr>
        <p:spPr>
          <a:xfrm>
            <a:off x="3491880" y="6197280"/>
            <a:ext cx="7372848" cy="400110"/>
          </a:xfrm>
          <a:prstGeom prst="rect">
            <a:avLst/>
          </a:prstGeom>
        </p:spPr>
        <p:txBody>
          <a:bodyPr wrap="square" lIns="91440" tIns="45720" rIns="91440" bIns="45720" anchor="t">
            <a:spAutoFit/>
          </a:bodyPr>
          <a:lstStyle/>
          <a:p>
            <a:r>
              <a:rPr lang="en-GB" sz="2000" b="1" dirty="0">
                <a:solidFill>
                  <a:srgbClr val="FF0000"/>
                </a:solidFill>
              </a:rPr>
              <a:t>*Not yet including SQCF Level 4/5/6 qualifications </a:t>
            </a:r>
            <a:endParaRPr lang="en-GB" sz="2000" b="1" dirty="0">
              <a:solidFill>
                <a:srgbClr val="000000"/>
              </a:solidFill>
            </a:endParaRPr>
          </a:p>
        </p:txBody>
      </p:sp>
      <p:graphicFrame>
        <p:nvGraphicFramePr>
          <p:cNvPr id="18" name="Content Placeholder 5">
            <a:extLst>
              <a:ext uri="{FF2B5EF4-FFF2-40B4-BE49-F238E27FC236}">
                <a16:creationId xmlns:a16="http://schemas.microsoft.com/office/drawing/2014/main" id="{E80F5D9E-1262-40D9-A2E2-C37CDCC34FA5}"/>
              </a:ext>
            </a:extLst>
          </p:cNvPr>
          <p:cNvGraphicFramePr>
            <a:graphicFrameLocks noGrp="1"/>
          </p:cNvGraphicFramePr>
          <p:nvPr>
            <p:ph idx="1"/>
            <p:extLst>
              <p:ext uri="{D42A27DB-BD31-4B8C-83A1-F6EECF244321}">
                <p14:modId xmlns:p14="http://schemas.microsoft.com/office/powerpoint/2010/main" val="187337069"/>
              </p:ext>
            </p:extLst>
          </p:nvPr>
        </p:nvGraphicFramePr>
        <p:xfrm>
          <a:off x="1116333" y="1412776"/>
          <a:ext cx="7704137" cy="1282209"/>
        </p:xfrm>
        <a:graphic>
          <a:graphicData uri="http://schemas.openxmlformats.org/drawingml/2006/table">
            <a:tbl>
              <a:tblPr firstRow="1" bandRow="1">
                <a:tableStyleId>{5C22544A-7EE6-4342-B048-85BDC9FD1C3A}</a:tableStyleId>
              </a:tblPr>
              <a:tblGrid>
                <a:gridCol w="1100591">
                  <a:extLst>
                    <a:ext uri="{9D8B030D-6E8A-4147-A177-3AD203B41FA5}">
                      <a16:colId xmlns:a16="http://schemas.microsoft.com/office/drawing/2014/main" val="1135348498"/>
                    </a:ext>
                  </a:extLst>
                </a:gridCol>
                <a:gridCol w="1100591">
                  <a:extLst>
                    <a:ext uri="{9D8B030D-6E8A-4147-A177-3AD203B41FA5}">
                      <a16:colId xmlns:a16="http://schemas.microsoft.com/office/drawing/2014/main" val="2941072521"/>
                    </a:ext>
                  </a:extLst>
                </a:gridCol>
                <a:gridCol w="1100591">
                  <a:extLst>
                    <a:ext uri="{9D8B030D-6E8A-4147-A177-3AD203B41FA5}">
                      <a16:colId xmlns:a16="http://schemas.microsoft.com/office/drawing/2014/main" val="4259687886"/>
                    </a:ext>
                  </a:extLst>
                </a:gridCol>
                <a:gridCol w="1100591">
                  <a:extLst>
                    <a:ext uri="{9D8B030D-6E8A-4147-A177-3AD203B41FA5}">
                      <a16:colId xmlns:a16="http://schemas.microsoft.com/office/drawing/2014/main" val="1615148811"/>
                    </a:ext>
                  </a:extLst>
                </a:gridCol>
                <a:gridCol w="1100591">
                  <a:extLst>
                    <a:ext uri="{9D8B030D-6E8A-4147-A177-3AD203B41FA5}">
                      <a16:colId xmlns:a16="http://schemas.microsoft.com/office/drawing/2014/main" val="1020750044"/>
                    </a:ext>
                  </a:extLst>
                </a:gridCol>
                <a:gridCol w="1100591">
                  <a:extLst>
                    <a:ext uri="{9D8B030D-6E8A-4147-A177-3AD203B41FA5}">
                      <a16:colId xmlns:a16="http://schemas.microsoft.com/office/drawing/2014/main" val="2614317416"/>
                    </a:ext>
                  </a:extLst>
                </a:gridCol>
                <a:gridCol w="1100591">
                  <a:extLst>
                    <a:ext uri="{9D8B030D-6E8A-4147-A177-3AD203B41FA5}">
                      <a16:colId xmlns:a16="http://schemas.microsoft.com/office/drawing/2014/main" val="4181157681"/>
                    </a:ext>
                  </a:extLst>
                </a:gridCol>
              </a:tblGrid>
              <a:tr h="642063">
                <a:tc rowSpan="2">
                  <a:txBody>
                    <a:bodyPr/>
                    <a:lstStyle/>
                    <a:p>
                      <a:r>
                        <a:rPr lang="en-GB" sz="2400" dirty="0">
                          <a:solidFill>
                            <a:schemeClr val="tx1"/>
                          </a:solidFill>
                        </a:rPr>
                        <a:t>5+ </a:t>
                      </a:r>
                      <a:r>
                        <a:rPr lang="en-GB" dirty="0">
                          <a:solidFill>
                            <a:schemeClr val="tx1"/>
                          </a:solidFill>
                        </a:rPr>
                        <a:t>Award @ SCQF Level 3</a:t>
                      </a:r>
                    </a:p>
                  </a:txBody>
                  <a:tcPr/>
                </a:tc>
                <a:tc>
                  <a:txBody>
                    <a:bodyPr/>
                    <a:lstStyle/>
                    <a:p>
                      <a:pPr lvl="0" algn="ctr">
                        <a:buNone/>
                      </a:pPr>
                      <a:r>
                        <a:rPr lang="en-GB" sz="2800" dirty="0">
                          <a:solidFill>
                            <a:schemeClr val="tx1"/>
                          </a:solidFill>
                        </a:rPr>
                        <a:t>20/21</a:t>
                      </a:r>
                    </a:p>
                  </a:txBody>
                  <a:tcPr/>
                </a:tc>
                <a:tc>
                  <a:txBody>
                    <a:bodyPr/>
                    <a:lstStyle/>
                    <a:p>
                      <a:pPr lvl="0" algn="ctr">
                        <a:buNone/>
                      </a:pPr>
                      <a:r>
                        <a:rPr lang="en-GB" sz="2800" dirty="0">
                          <a:solidFill>
                            <a:schemeClr val="tx1"/>
                          </a:solidFill>
                        </a:rPr>
                        <a:t>21/22</a:t>
                      </a:r>
                    </a:p>
                  </a:txBody>
                  <a:tcPr/>
                </a:tc>
                <a:tc>
                  <a:txBody>
                    <a:bodyPr/>
                    <a:lstStyle/>
                    <a:p>
                      <a:pPr algn="ctr"/>
                      <a:r>
                        <a:rPr lang="en-GB" sz="2800" dirty="0">
                          <a:solidFill>
                            <a:schemeClr val="tx1"/>
                          </a:solidFill>
                        </a:rPr>
                        <a:t>22/23</a:t>
                      </a:r>
                    </a:p>
                  </a:txBody>
                  <a:tcPr/>
                </a:tc>
                <a:tc>
                  <a:txBody>
                    <a:bodyPr/>
                    <a:lstStyle/>
                    <a:p>
                      <a:pPr algn="ctr"/>
                      <a:r>
                        <a:rPr lang="en-GB" sz="2400" dirty="0">
                          <a:solidFill>
                            <a:schemeClr val="tx1"/>
                          </a:solidFill>
                        </a:rPr>
                        <a:t>23/24</a:t>
                      </a:r>
                    </a:p>
                  </a:txBody>
                  <a:tcPr/>
                </a:tc>
                <a:tc>
                  <a:txBody>
                    <a:bodyPr/>
                    <a:lstStyle/>
                    <a:p>
                      <a:pPr algn="ctr"/>
                      <a:r>
                        <a:rPr lang="en-GB" sz="2400" dirty="0">
                          <a:solidFill>
                            <a:schemeClr val="tx1"/>
                          </a:solidFill>
                        </a:rPr>
                        <a:t>24/25</a:t>
                      </a:r>
                      <a:r>
                        <a:rPr lang="en-GB" sz="2400" dirty="0">
                          <a:solidFill>
                            <a:schemeClr val="accent5"/>
                          </a:solidFill>
                        </a:rPr>
                        <a:t>*</a:t>
                      </a:r>
                      <a:endParaRPr lang="en-GB" sz="2400" dirty="0">
                        <a:solidFill>
                          <a:schemeClr val="tx1"/>
                        </a:solidFill>
                      </a:endParaRPr>
                    </a:p>
                  </a:txBody>
                  <a:tcPr/>
                </a:tc>
                <a:tc>
                  <a:txBody>
                    <a:bodyPr/>
                    <a:lstStyle/>
                    <a:p>
                      <a:pPr algn="ctr"/>
                      <a:r>
                        <a:rPr lang="en-GB" sz="2400" dirty="0">
                          <a:solidFill>
                            <a:schemeClr val="tx1"/>
                          </a:solidFill>
                        </a:rPr>
                        <a:t>25/26</a:t>
                      </a:r>
                      <a:r>
                        <a:rPr lang="en-GB" sz="2400" dirty="0">
                          <a:solidFill>
                            <a:schemeClr val="accent5"/>
                          </a:solidFill>
                        </a:rPr>
                        <a:t>*</a:t>
                      </a:r>
                      <a:endParaRPr lang="en-GB" sz="2400" dirty="0">
                        <a:solidFill>
                          <a:schemeClr val="tx1"/>
                        </a:solidFill>
                      </a:endParaRPr>
                    </a:p>
                  </a:txBody>
                  <a:tcPr/>
                </a:tc>
                <a:extLst>
                  <a:ext uri="{0D108BD9-81ED-4DB2-BD59-A6C34878D82A}">
                    <a16:rowId xmlns:a16="http://schemas.microsoft.com/office/drawing/2014/main" val="967474226"/>
                  </a:ext>
                </a:extLst>
              </a:tr>
              <a:tr h="640146">
                <a:tc vMerge="1">
                  <a:txBody>
                    <a:bodyPr/>
                    <a:lstStyle/>
                    <a:p>
                      <a:endParaRPr lang="en-GB" dirty="0">
                        <a:solidFill>
                          <a:schemeClr val="tx1"/>
                        </a:solidFill>
                      </a:endParaRPr>
                    </a:p>
                  </a:txBody>
                  <a:tcPr/>
                </a:tc>
                <a:tc>
                  <a:txBody>
                    <a:bodyPr/>
                    <a:lstStyle/>
                    <a:p>
                      <a:pPr lvl="0" algn="ctr">
                        <a:buNone/>
                      </a:pPr>
                      <a:r>
                        <a:rPr lang="en-GB" sz="2800" b="1" dirty="0"/>
                        <a:t>98%</a:t>
                      </a:r>
                    </a:p>
                  </a:txBody>
                  <a:tcPr/>
                </a:tc>
                <a:tc>
                  <a:txBody>
                    <a:bodyPr/>
                    <a:lstStyle/>
                    <a:p>
                      <a:pPr lvl="0" algn="ctr">
                        <a:buNone/>
                      </a:pPr>
                      <a:r>
                        <a:rPr lang="en-GB" sz="2800" b="1" dirty="0"/>
                        <a:t>95%</a:t>
                      </a:r>
                    </a:p>
                  </a:txBody>
                  <a:tcPr/>
                </a:tc>
                <a:tc>
                  <a:txBody>
                    <a:bodyPr/>
                    <a:lstStyle/>
                    <a:p>
                      <a:pPr algn="ctr"/>
                      <a:r>
                        <a:rPr lang="en-GB" sz="2800" b="1" dirty="0"/>
                        <a:t>99%</a:t>
                      </a:r>
                    </a:p>
                  </a:txBody>
                  <a:tcPr/>
                </a:tc>
                <a:tc>
                  <a:txBody>
                    <a:bodyPr/>
                    <a:lstStyle/>
                    <a:p>
                      <a:pPr algn="ctr"/>
                      <a:r>
                        <a:rPr lang="en-GB" sz="2800" b="1" dirty="0"/>
                        <a:t>93%</a:t>
                      </a:r>
                    </a:p>
                  </a:txBody>
                  <a:tcPr/>
                </a:tc>
                <a:tc>
                  <a:txBody>
                    <a:bodyPr/>
                    <a:lstStyle/>
                    <a:p>
                      <a:pPr algn="ctr"/>
                      <a:r>
                        <a:rPr lang="en-GB" sz="2800" b="1" dirty="0"/>
                        <a:t>89%</a:t>
                      </a:r>
                    </a:p>
                  </a:txBody>
                  <a:tcPr/>
                </a:tc>
                <a:tc>
                  <a:txBody>
                    <a:bodyPr/>
                    <a:lstStyle/>
                    <a:p>
                      <a:pPr algn="ctr"/>
                      <a:r>
                        <a:rPr lang="en-GB" sz="2800" b="1" dirty="0"/>
                        <a:t>97%</a:t>
                      </a:r>
                    </a:p>
                  </a:txBody>
                  <a:tcPr/>
                </a:tc>
                <a:extLst>
                  <a:ext uri="{0D108BD9-81ED-4DB2-BD59-A6C34878D82A}">
                    <a16:rowId xmlns:a16="http://schemas.microsoft.com/office/drawing/2014/main" val="3354846107"/>
                  </a:ext>
                </a:extLst>
              </a:tr>
            </a:tbl>
          </a:graphicData>
        </a:graphic>
      </p:graphicFrame>
      <p:graphicFrame>
        <p:nvGraphicFramePr>
          <p:cNvPr id="19" name="Table 18">
            <a:extLst>
              <a:ext uri="{FF2B5EF4-FFF2-40B4-BE49-F238E27FC236}">
                <a16:creationId xmlns:a16="http://schemas.microsoft.com/office/drawing/2014/main" id="{C666FB10-5355-423B-B4BB-A2AAB53EF413}"/>
              </a:ext>
            </a:extLst>
          </p:cNvPr>
          <p:cNvGraphicFramePr>
            <a:graphicFrameLocks noGrp="1"/>
          </p:cNvGraphicFramePr>
          <p:nvPr>
            <p:extLst>
              <p:ext uri="{D42A27DB-BD31-4B8C-83A1-F6EECF244321}">
                <p14:modId xmlns:p14="http://schemas.microsoft.com/office/powerpoint/2010/main" val="1764719246"/>
              </p:ext>
            </p:extLst>
          </p:nvPr>
        </p:nvGraphicFramePr>
        <p:xfrm>
          <a:off x="1116333" y="3163925"/>
          <a:ext cx="7704137" cy="1282208"/>
        </p:xfrm>
        <a:graphic>
          <a:graphicData uri="http://schemas.openxmlformats.org/drawingml/2006/table">
            <a:tbl>
              <a:tblPr firstRow="1" bandRow="1">
                <a:tableStyleId>{5C22544A-7EE6-4342-B048-85BDC9FD1C3A}</a:tableStyleId>
              </a:tblPr>
              <a:tblGrid>
                <a:gridCol w="972616">
                  <a:extLst>
                    <a:ext uri="{9D8B030D-6E8A-4147-A177-3AD203B41FA5}">
                      <a16:colId xmlns:a16="http://schemas.microsoft.com/office/drawing/2014/main" val="1149144720"/>
                    </a:ext>
                  </a:extLst>
                </a:gridCol>
                <a:gridCol w="1228566">
                  <a:extLst>
                    <a:ext uri="{9D8B030D-6E8A-4147-A177-3AD203B41FA5}">
                      <a16:colId xmlns:a16="http://schemas.microsoft.com/office/drawing/2014/main" val="3612503884"/>
                    </a:ext>
                  </a:extLst>
                </a:gridCol>
                <a:gridCol w="1100591">
                  <a:extLst>
                    <a:ext uri="{9D8B030D-6E8A-4147-A177-3AD203B41FA5}">
                      <a16:colId xmlns:a16="http://schemas.microsoft.com/office/drawing/2014/main" val="1107525617"/>
                    </a:ext>
                  </a:extLst>
                </a:gridCol>
                <a:gridCol w="1100591">
                  <a:extLst>
                    <a:ext uri="{9D8B030D-6E8A-4147-A177-3AD203B41FA5}">
                      <a16:colId xmlns:a16="http://schemas.microsoft.com/office/drawing/2014/main" val="4045449455"/>
                    </a:ext>
                  </a:extLst>
                </a:gridCol>
                <a:gridCol w="1100591">
                  <a:extLst>
                    <a:ext uri="{9D8B030D-6E8A-4147-A177-3AD203B41FA5}">
                      <a16:colId xmlns:a16="http://schemas.microsoft.com/office/drawing/2014/main" val="2001775140"/>
                    </a:ext>
                  </a:extLst>
                </a:gridCol>
                <a:gridCol w="1100591">
                  <a:extLst>
                    <a:ext uri="{9D8B030D-6E8A-4147-A177-3AD203B41FA5}">
                      <a16:colId xmlns:a16="http://schemas.microsoft.com/office/drawing/2014/main" val="1613859427"/>
                    </a:ext>
                  </a:extLst>
                </a:gridCol>
                <a:gridCol w="1100591">
                  <a:extLst>
                    <a:ext uri="{9D8B030D-6E8A-4147-A177-3AD203B41FA5}">
                      <a16:colId xmlns:a16="http://schemas.microsoft.com/office/drawing/2014/main" val="1487088463"/>
                    </a:ext>
                  </a:extLst>
                </a:gridCol>
              </a:tblGrid>
              <a:tr h="642063">
                <a:tc rowSpan="2">
                  <a:txBody>
                    <a:bodyPr/>
                    <a:lstStyle/>
                    <a:p>
                      <a:r>
                        <a:rPr lang="en-GB" sz="1800" dirty="0">
                          <a:solidFill>
                            <a:schemeClr val="tx1"/>
                          </a:solidFill>
                        </a:rPr>
                        <a:t>5+ Award @ SCQF Level 4</a:t>
                      </a:r>
                    </a:p>
                  </a:txBody>
                  <a:tcPr/>
                </a:tc>
                <a:tc>
                  <a:txBody>
                    <a:bodyPr/>
                    <a:lstStyle/>
                    <a:p>
                      <a:pPr lvl="0" algn="ctr">
                        <a:buNone/>
                      </a:pPr>
                      <a:r>
                        <a:rPr lang="en-GB" sz="2800" dirty="0">
                          <a:solidFill>
                            <a:schemeClr val="tx1"/>
                          </a:solidFill>
                        </a:rPr>
                        <a:t>20/21</a:t>
                      </a:r>
                    </a:p>
                  </a:txBody>
                  <a:tcPr/>
                </a:tc>
                <a:tc>
                  <a:txBody>
                    <a:bodyPr/>
                    <a:lstStyle/>
                    <a:p>
                      <a:pPr lvl="0" algn="ctr">
                        <a:buNone/>
                      </a:pPr>
                      <a:r>
                        <a:rPr lang="en-GB" sz="2800" dirty="0">
                          <a:solidFill>
                            <a:schemeClr val="tx1"/>
                          </a:solidFill>
                        </a:rPr>
                        <a:t>21/22</a:t>
                      </a:r>
                    </a:p>
                  </a:txBody>
                  <a:tcPr/>
                </a:tc>
                <a:tc>
                  <a:txBody>
                    <a:bodyPr/>
                    <a:lstStyle/>
                    <a:p>
                      <a:pPr algn="ctr"/>
                      <a:r>
                        <a:rPr lang="en-GB" sz="2800" dirty="0">
                          <a:solidFill>
                            <a:schemeClr val="tx1"/>
                          </a:solidFill>
                        </a:rPr>
                        <a:t>22/23</a:t>
                      </a:r>
                    </a:p>
                  </a:txBody>
                  <a:tcPr/>
                </a:tc>
                <a:tc>
                  <a:txBody>
                    <a:bodyPr/>
                    <a:lstStyle/>
                    <a:p>
                      <a:pPr algn="ctr"/>
                      <a:r>
                        <a:rPr lang="en-GB" sz="2400" dirty="0">
                          <a:solidFill>
                            <a:schemeClr val="tx1"/>
                          </a:solidFill>
                        </a:rPr>
                        <a:t>23/24</a:t>
                      </a:r>
                    </a:p>
                  </a:txBody>
                  <a:tcPr/>
                </a:tc>
                <a:tc>
                  <a:txBody>
                    <a:bodyPr/>
                    <a:lstStyle/>
                    <a:p>
                      <a:pPr algn="ctr"/>
                      <a:r>
                        <a:rPr lang="en-GB" sz="2400" dirty="0">
                          <a:solidFill>
                            <a:schemeClr val="tx1"/>
                          </a:solidFill>
                        </a:rPr>
                        <a:t>24/25</a:t>
                      </a:r>
                      <a:r>
                        <a:rPr lang="en-GB" sz="2400" dirty="0">
                          <a:solidFill>
                            <a:schemeClr val="accent5"/>
                          </a:solidFill>
                        </a:rPr>
                        <a:t>*</a:t>
                      </a:r>
                      <a:endParaRPr lang="en-GB" sz="2400" dirty="0">
                        <a:solidFill>
                          <a:schemeClr val="tx1"/>
                        </a:solidFill>
                      </a:endParaRPr>
                    </a:p>
                  </a:txBody>
                  <a:tcPr/>
                </a:tc>
                <a:tc>
                  <a:txBody>
                    <a:bodyPr/>
                    <a:lstStyle/>
                    <a:p>
                      <a:pPr algn="ctr"/>
                      <a:r>
                        <a:rPr lang="en-GB" sz="2400" dirty="0">
                          <a:solidFill>
                            <a:schemeClr val="tx1"/>
                          </a:solidFill>
                        </a:rPr>
                        <a:t>25/26</a:t>
                      </a:r>
                      <a:r>
                        <a:rPr lang="en-GB" sz="2400" dirty="0">
                          <a:solidFill>
                            <a:schemeClr val="accent5"/>
                          </a:solidFill>
                        </a:rPr>
                        <a:t>*</a:t>
                      </a:r>
                      <a:endParaRPr lang="en-GB" sz="2400" dirty="0">
                        <a:solidFill>
                          <a:schemeClr val="tx1"/>
                        </a:solidFill>
                      </a:endParaRPr>
                    </a:p>
                  </a:txBody>
                  <a:tcPr/>
                </a:tc>
                <a:extLst>
                  <a:ext uri="{0D108BD9-81ED-4DB2-BD59-A6C34878D82A}">
                    <a16:rowId xmlns:a16="http://schemas.microsoft.com/office/drawing/2014/main" val="2691880113"/>
                  </a:ext>
                </a:extLst>
              </a:tr>
              <a:tr h="640145">
                <a:tc vMerge="1">
                  <a:txBody>
                    <a:bodyPr/>
                    <a:lstStyle/>
                    <a:p>
                      <a:endParaRPr lang="en-GB"/>
                    </a:p>
                  </a:txBody>
                  <a:tcPr/>
                </a:tc>
                <a:tc>
                  <a:txBody>
                    <a:bodyPr/>
                    <a:lstStyle/>
                    <a:p>
                      <a:pPr lvl="0" algn="ctr">
                        <a:buNone/>
                      </a:pPr>
                      <a:r>
                        <a:rPr lang="en-GB" sz="2800" b="1" dirty="0"/>
                        <a:t>89%</a:t>
                      </a:r>
                    </a:p>
                  </a:txBody>
                  <a:tcPr/>
                </a:tc>
                <a:tc>
                  <a:txBody>
                    <a:bodyPr/>
                    <a:lstStyle/>
                    <a:p>
                      <a:pPr lvl="0" algn="ctr">
                        <a:buNone/>
                      </a:pPr>
                      <a:r>
                        <a:rPr lang="en-GB" sz="2800" b="1" dirty="0"/>
                        <a:t>82%</a:t>
                      </a:r>
                    </a:p>
                  </a:txBody>
                  <a:tcPr/>
                </a:tc>
                <a:tc>
                  <a:txBody>
                    <a:bodyPr/>
                    <a:lstStyle/>
                    <a:p>
                      <a:pPr lvl="0" algn="ctr">
                        <a:buNone/>
                      </a:pPr>
                      <a:r>
                        <a:rPr lang="en-GB" sz="2800" b="1" dirty="0"/>
                        <a:t>92%</a:t>
                      </a:r>
                    </a:p>
                  </a:txBody>
                  <a:tcPr/>
                </a:tc>
                <a:tc>
                  <a:txBody>
                    <a:bodyPr/>
                    <a:lstStyle/>
                    <a:p>
                      <a:pPr algn="ctr"/>
                      <a:r>
                        <a:rPr lang="en-GB" sz="2800" b="1" dirty="0"/>
                        <a:t>86%</a:t>
                      </a:r>
                    </a:p>
                  </a:txBody>
                  <a:tcPr/>
                </a:tc>
                <a:tc>
                  <a:txBody>
                    <a:bodyPr/>
                    <a:lstStyle/>
                    <a:p>
                      <a:pPr algn="ctr"/>
                      <a:r>
                        <a:rPr lang="en-GB" sz="2800" b="1" dirty="0"/>
                        <a:t>83%</a:t>
                      </a:r>
                    </a:p>
                  </a:txBody>
                  <a:tcPr/>
                </a:tc>
                <a:tc>
                  <a:txBody>
                    <a:bodyPr/>
                    <a:lstStyle/>
                    <a:p>
                      <a:pPr algn="ctr"/>
                      <a:r>
                        <a:rPr lang="en-GB" sz="2800" b="1" dirty="0"/>
                        <a:t>85%</a:t>
                      </a:r>
                    </a:p>
                  </a:txBody>
                  <a:tcPr/>
                </a:tc>
                <a:extLst>
                  <a:ext uri="{0D108BD9-81ED-4DB2-BD59-A6C34878D82A}">
                    <a16:rowId xmlns:a16="http://schemas.microsoft.com/office/drawing/2014/main" val="98388367"/>
                  </a:ext>
                </a:extLst>
              </a:tr>
            </a:tbl>
          </a:graphicData>
        </a:graphic>
      </p:graphicFrame>
      <p:graphicFrame>
        <p:nvGraphicFramePr>
          <p:cNvPr id="20" name="Table 19">
            <a:extLst>
              <a:ext uri="{FF2B5EF4-FFF2-40B4-BE49-F238E27FC236}">
                <a16:creationId xmlns:a16="http://schemas.microsoft.com/office/drawing/2014/main" id="{EB4B780F-986C-486C-891F-A7932650A189}"/>
              </a:ext>
            </a:extLst>
          </p:cNvPr>
          <p:cNvGraphicFramePr>
            <a:graphicFrameLocks noGrp="1"/>
          </p:cNvGraphicFramePr>
          <p:nvPr>
            <p:extLst>
              <p:ext uri="{D42A27DB-BD31-4B8C-83A1-F6EECF244321}">
                <p14:modId xmlns:p14="http://schemas.microsoft.com/office/powerpoint/2010/main" val="1877075595"/>
              </p:ext>
            </p:extLst>
          </p:nvPr>
        </p:nvGraphicFramePr>
        <p:xfrm>
          <a:off x="1125163" y="4797152"/>
          <a:ext cx="7698152" cy="1286606"/>
        </p:xfrm>
        <a:graphic>
          <a:graphicData uri="http://schemas.openxmlformats.org/drawingml/2006/table">
            <a:tbl>
              <a:tblPr firstRow="1" bandRow="1">
                <a:tableStyleId>{5C22544A-7EE6-4342-B048-85BDC9FD1C3A}</a:tableStyleId>
              </a:tblPr>
              <a:tblGrid>
                <a:gridCol w="998565">
                  <a:extLst>
                    <a:ext uri="{9D8B030D-6E8A-4147-A177-3AD203B41FA5}">
                      <a16:colId xmlns:a16="http://schemas.microsoft.com/office/drawing/2014/main" val="1149144720"/>
                    </a:ext>
                  </a:extLst>
                </a:gridCol>
                <a:gridCol w="1200907">
                  <a:extLst>
                    <a:ext uri="{9D8B030D-6E8A-4147-A177-3AD203B41FA5}">
                      <a16:colId xmlns:a16="http://schemas.microsoft.com/office/drawing/2014/main" val="3612503884"/>
                    </a:ext>
                  </a:extLst>
                </a:gridCol>
                <a:gridCol w="1099736">
                  <a:extLst>
                    <a:ext uri="{9D8B030D-6E8A-4147-A177-3AD203B41FA5}">
                      <a16:colId xmlns:a16="http://schemas.microsoft.com/office/drawing/2014/main" val="1107525617"/>
                    </a:ext>
                  </a:extLst>
                </a:gridCol>
                <a:gridCol w="1099736">
                  <a:extLst>
                    <a:ext uri="{9D8B030D-6E8A-4147-A177-3AD203B41FA5}">
                      <a16:colId xmlns:a16="http://schemas.microsoft.com/office/drawing/2014/main" val="4045449455"/>
                    </a:ext>
                  </a:extLst>
                </a:gridCol>
                <a:gridCol w="1099736">
                  <a:extLst>
                    <a:ext uri="{9D8B030D-6E8A-4147-A177-3AD203B41FA5}">
                      <a16:colId xmlns:a16="http://schemas.microsoft.com/office/drawing/2014/main" val="2001775140"/>
                    </a:ext>
                  </a:extLst>
                </a:gridCol>
                <a:gridCol w="1099736">
                  <a:extLst>
                    <a:ext uri="{9D8B030D-6E8A-4147-A177-3AD203B41FA5}">
                      <a16:colId xmlns:a16="http://schemas.microsoft.com/office/drawing/2014/main" val="341577325"/>
                    </a:ext>
                  </a:extLst>
                </a:gridCol>
                <a:gridCol w="1099736">
                  <a:extLst>
                    <a:ext uri="{9D8B030D-6E8A-4147-A177-3AD203B41FA5}">
                      <a16:colId xmlns:a16="http://schemas.microsoft.com/office/drawing/2014/main" val="395829680"/>
                    </a:ext>
                  </a:extLst>
                </a:gridCol>
              </a:tblGrid>
              <a:tr h="644265">
                <a:tc rowSpan="2">
                  <a:txBody>
                    <a:bodyPr/>
                    <a:lstStyle/>
                    <a:p>
                      <a:r>
                        <a:rPr lang="en-GB" sz="2400" dirty="0">
                          <a:solidFill>
                            <a:schemeClr val="tx1"/>
                          </a:solidFill>
                        </a:rPr>
                        <a:t>5+</a:t>
                      </a:r>
                      <a:r>
                        <a:rPr lang="en-GB" dirty="0">
                          <a:solidFill>
                            <a:schemeClr val="tx1"/>
                          </a:solidFill>
                        </a:rPr>
                        <a:t> Awards @ SCQF Level 5</a:t>
                      </a:r>
                    </a:p>
                  </a:txBody>
                  <a:tcPr/>
                </a:tc>
                <a:tc>
                  <a:txBody>
                    <a:bodyPr/>
                    <a:lstStyle/>
                    <a:p>
                      <a:pPr lvl="0" algn="ctr">
                        <a:buNone/>
                      </a:pPr>
                      <a:r>
                        <a:rPr lang="en-GB" sz="2800" dirty="0">
                          <a:solidFill>
                            <a:schemeClr val="tx1"/>
                          </a:solidFill>
                        </a:rPr>
                        <a:t>19/20</a:t>
                      </a:r>
                    </a:p>
                  </a:txBody>
                  <a:tcPr/>
                </a:tc>
                <a:tc>
                  <a:txBody>
                    <a:bodyPr/>
                    <a:lstStyle/>
                    <a:p>
                      <a:pPr lvl="0" algn="ctr">
                        <a:buNone/>
                      </a:pPr>
                      <a:r>
                        <a:rPr lang="en-GB" sz="2800" dirty="0">
                          <a:solidFill>
                            <a:schemeClr val="tx1"/>
                          </a:solidFill>
                        </a:rPr>
                        <a:t>20/21</a:t>
                      </a:r>
                    </a:p>
                  </a:txBody>
                  <a:tcPr/>
                </a:tc>
                <a:tc>
                  <a:txBody>
                    <a:bodyPr/>
                    <a:lstStyle/>
                    <a:p>
                      <a:pPr lvl="0" algn="ctr">
                        <a:buNone/>
                      </a:pPr>
                      <a:r>
                        <a:rPr lang="en-GB" sz="2800" dirty="0">
                          <a:solidFill>
                            <a:schemeClr val="tx1"/>
                          </a:solidFill>
                        </a:rPr>
                        <a:t>21/22</a:t>
                      </a:r>
                    </a:p>
                  </a:txBody>
                  <a:tcPr/>
                </a:tc>
                <a:tc>
                  <a:txBody>
                    <a:bodyPr/>
                    <a:lstStyle/>
                    <a:p>
                      <a:pPr algn="ctr"/>
                      <a:r>
                        <a:rPr lang="en-GB" sz="2800" dirty="0">
                          <a:solidFill>
                            <a:schemeClr val="tx1"/>
                          </a:solidFill>
                        </a:rPr>
                        <a:t>22/23</a:t>
                      </a:r>
                    </a:p>
                  </a:txBody>
                  <a:tcPr/>
                </a:tc>
                <a:tc>
                  <a:txBody>
                    <a:bodyPr/>
                    <a:lstStyle/>
                    <a:p>
                      <a:pPr algn="ctr"/>
                      <a:r>
                        <a:rPr lang="en-GB" sz="2400" dirty="0">
                          <a:solidFill>
                            <a:schemeClr val="tx1"/>
                          </a:solidFill>
                        </a:rPr>
                        <a:t>23/24</a:t>
                      </a:r>
                    </a:p>
                  </a:txBody>
                  <a:tcPr/>
                </a:tc>
                <a:tc>
                  <a:txBody>
                    <a:bodyPr/>
                    <a:lstStyle/>
                    <a:p>
                      <a:pPr algn="ctr"/>
                      <a:r>
                        <a:rPr lang="en-GB" sz="2400" dirty="0">
                          <a:solidFill>
                            <a:schemeClr val="tx1"/>
                          </a:solidFill>
                        </a:rPr>
                        <a:t>24/25</a:t>
                      </a:r>
                      <a:r>
                        <a:rPr lang="en-GB" sz="2400" dirty="0">
                          <a:solidFill>
                            <a:schemeClr val="accent5"/>
                          </a:solidFill>
                        </a:rPr>
                        <a:t>*</a:t>
                      </a:r>
                      <a:endParaRPr lang="en-GB" sz="2400" dirty="0">
                        <a:solidFill>
                          <a:schemeClr val="tx1"/>
                        </a:solidFill>
                      </a:endParaRPr>
                    </a:p>
                  </a:txBody>
                  <a:tcPr/>
                </a:tc>
                <a:extLst>
                  <a:ext uri="{0D108BD9-81ED-4DB2-BD59-A6C34878D82A}">
                    <a16:rowId xmlns:a16="http://schemas.microsoft.com/office/drawing/2014/main" val="2691880113"/>
                  </a:ext>
                </a:extLst>
              </a:tr>
              <a:tr h="642341">
                <a:tc vMerge="1">
                  <a:txBody>
                    <a:bodyPr/>
                    <a:lstStyle/>
                    <a:p>
                      <a:endParaRPr lang="en-GB"/>
                    </a:p>
                  </a:txBody>
                  <a:tcPr/>
                </a:tc>
                <a:tc>
                  <a:txBody>
                    <a:bodyPr/>
                    <a:lstStyle/>
                    <a:p>
                      <a:pPr lvl="0" algn="ctr">
                        <a:buNone/>
                      </a:pPr>
                      <a:r>
                        <a:rPr lang="en-GB" sz="2800" b="1" dirty="0"/>
                        <a:t>44%</a:t>
                      </a:r>
                    </a:p>
                  </a:txBody>
                  <a:tcPr/>
                </a:tc>
                <a:tc>
                  <a:txBody>
                    <a:bodyPr/>
                    <a:lstStyle/>
                    <a:p>
                      <a:pPr lvl="0" algn="ctr">
                        <a:buNone/>
                      </a:pPr>
                      <a:r>
                        <a:rPr lang="en-GB" sz="2800" b="1" dirty="0"/>
                        <a:t>47%</a:t>
                      </a:r>
                    </a:p>
                  </a:txBody>
                  <a:tcPr/>
                </a:tc>
                <a:tc>
                  <a:txBody>
                    <a:bodyPr/>
                    <a:lstStyle/>
                    <a:p>
                      <a:pPr lvl="0" algn="ctr">
                        <a:buNone/>
                      </a:pPr>
                      <a:r>
                        <a:rPr lang="en-GB" sz="2800" b="1" dirty="0"/>
                        <a:t>50%</a:t>
                      </a:r>
                    </a:p>
                  </a:txBody>
                  <a:tcPr/>
                </a:tc>
                <a:tc>
                  <a:txBody>
                    <a:bodyPr/>
                    <a:lstStyle/>
                    <a:p>
                      <a:pPr lvl="0" algn="ctr">
                        <a:buNone/>
                      </a:pPr>
                      <a:r>
                        <a:rPr lang="en-GB" sz="2800" b="1" dirty="0"/>
                        <a:t>44%</a:t>
                      </a:r>
                    </a:p>
                  </a:txBody>
                  <a:tcPr/>
                </a:tc>
                <a:tc>
                  <a:txBody>
                    <a:bodyPr/>
                    <a:lstStyle/>
                    <a:p>
                      <a:pPr algn="ctr"/>
                      <a:r>
                        <a:rPr lang="en-GB" sz="2800" b="1" dirty="0"/>
                        <a:t>47%</a:t>
                      </a:r>
                    </a:p>
                  </a:txBody>
                  <a:tcPr/>
                </a:tc>
                <a:tc>
                  <a:txBody>
                    <a:bodyPr/>
                    <a:lstStyle/>
                    <a:p>
                      <a:pPr algn="ctr"/>
                      <a:r>
                        <a:rPr lang="en-GB" sz="2800" b="1" dirty="0"/>
                        <a:t>41%</a:t>
                      </a:r>
                    </a:p>
                  </a:txBody>
                  <a:tcPr/>
                </a:tc>
                <a:extLst>
                  <a:ext uri="{0D108BD9-81ED-4DB2-BD59-A6C34878D82A}">
                    <a16:rowId xmlns:a16="http://schemas.microsoft.com/office/drawing/2014/main" val="98388367"/>
                  </a:ext>
                </a:extLst>
              </a:tr>
            </a:tbl>
          </a:graphicData>
        </a:graphic>
      </p:graphicFrame>
    </p:spTree>
    <p:extLst>
      <p:ext uri="{BB962C8B-B14F-4D97-AF65-F5344CB8AC3E}">
        <p14:creationId xmlns:p14="http://schemas.microsoft.com/office/powerpoint/2010/main" val="36256071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1F3174-9D24-4121-A198-793B6B946941}"/>
              </a:ext>
            </a:extLst>
          </p:cNvPr>
          <p:cNvSpPr/>
          <p:nvPr/>
        </p:nvSpPr>
        <p:spPr>
          <a:xfrm>
            <a:off x="0" y="857250"/>
            <a:ext cx="9144000" cy="681540"/>
          </a:xfrm>
          <a:prstGeom prst="rect">
            <a:avLst/>
          </a:prstGeom>
          <a:solidFill>
            <a:srgbClr val="009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white"/>
                </a:solidFill>
                <a:effectLst/>
                <a:uLnTx/>
                <a:uFillTx/>
                <a:latin typeface="Trebuchet MS" panose="020B0603020202020204"/>
                <a:ea typeface="+mn-ea"/>
                <a:cs typeface="+mn-cs"/>
              </a:rPr>
              <a:t> </a:t>
            </a:r>
            <a:r>
              <a:rPr kumimoji="0" lang="en-GB" sz="3000" b="1" i="0" u="none" strike="noStrike" kern="1200" cap="none" spc="0" normalizeH="0" baseline="0" noProof="0" dirty="0">
                <a:ln>
                  <a:noFill/>
                </a:ln>
                <a:solidFill>
                  <a:prstClr val="white"/>
                </a:solidFill>
                <a:effectLst/>
                <a:uLnTx/>
                <a:uFillTx/>
                <a:latin typeface="Trebuchet MS" panose="020B0603020202020204"/>
                <a:ea typeface="+mn-ea"/>
                <a:cs typeface="+mn-cs"/>
              </a:rPr>
              <a:t>CHOICE</a:t>
            </a:r>
          </a:p>
        </p:txBody>
      </p:sp>
      <p:pic>
        <p:nvPicPr>
          <p:cNvPr id="3074" name="Picture 2" descr="Why are our children so bored at school, cannot wait, get easily frustrated  and have no real friends? — Victoria Prooday">
            <a:extLst>
              <a:ext uri="{FF2B5EF4-FFF2-40B4-BE49-F238E27FC236}">
                <a16:creationId xmlns:a16="http://schemas.microsoft.com/office/drawing/2014/main" id="{9C34575D-F754-49B1-B520-43390B9FCC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811" y="3024927"/>
            <a:ext cx="2525315" cy="211097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he Paradox of Choice: Who is the Website/SEO Partner for you?">
            <a:extLst>
              <a:ext uri="{FF2B5EF4-FFF2-40B4-BE49-F238E27FC236}">
                <a16:creationId xmlns:a16="http://schemas.microsoft.com/office/drawing/2014/main" id="{1E267BAA-7F2B-4115-98E9-45EC9A4457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8096" y="1984177"/>
            <a:ext cx="2403872" cy="1914524"/>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The Choice is Yours">
            <a:extLst>
              <a:ext uri="{FF2B5EF4-FFF2-40B4-BE49-F238E27FC236}">
                <a16:creationId xmlns:a16="http://schemas.microsoft.com/office/drawing/2014/main" id="{0B62E7F0-2894-4521-81FF-B88233A217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5426" y="2968180"/>
            <a:ext cx="2271713" cy="2110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2307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DBFA35A-5DC7-414F-B597-9BACAD245978}"/>
              </a:ext>
            </a:extLst>
          </p:cNvPr>
          <p:cNvSpPr/>
          <p:nvPr/>
        </p:nvSpPr>
        <p:spPr>
          <a:xfrm>
            <a:off x="0" y="216024"/>
            <a:ext cx="9144000" cy="908720"/>
          </a:xfrm>
          <a:prstGeom prst="rect">
            <a:avLst/>
          </a:prstGeom>
          <a:solidFill>
            <a:srgbClr val="58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 name="TextBox 7">
            <a:extLst>
              <a:ext uri="{FF2B5EF4-FFF2-40B4-BE49-F238E27FC236}">
                <a16:creationId xmlns:a16="http://schemas.microsoft.com/office/drawing/2014/main" id="{6399E99D-1D6C-4107-9AC5-07EADC197205}"/>
              </a:ext>
            </a:extLst>
          </p:cNvPr>
          <p:cNvSpPr txBox="1"/>
          <p:nvPr/>
        </p:nvSpPr>
        <p:spPr>
          <a:xfrm>
            <a:off x="251520" y="334397"/>
            <a:ext cx="5622052"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Career Management Skills</a:t>
            </a:r>
          </a:p>
        </p:txBody>
      </p:sp>
      <p:pic>
        <p:nvPicPr>
          <p:cNvPr id="3" name="Picture 2">
            <a:extLst>
              <a:ext uri="{FF2B5EF4-FFF2-40B4-BE49-F238E27FC236}">
                <a16:creationId xmlns:a16="http://schemas.microsoft.com/office/drawing/2014/main" id="{546C7EDC-EC8F-3843-8587-F9BDD45F65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766" y="1243117"/>
            <a:ext cx="5548467" cy="5548467"/>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C6B98F55-6416-D544-BAFC-E30450E77FC4}"/>
              </a:ext>
            </a:extLst>
          </p:cNvPr>
          <p:cNvSpPr/>
          <p:nvPr/>
        </p:nvSpPr>
        <p:spPr>
          <a:xfrm>
            <a:off x="5887442" y="3599613"/>
            <a:ext cx="2359152" cy="219930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Oval 18">
            <a:extLst>
              <a:ext uri="{FF2B5EF4-FFF2-40B4-BE49-F238E27FC236}">
                <a16:creationId xmlns:a16="http://schemas.microsoft.com/office/drawing/2014/main" id="{2565862C-D696-384A-8162-9EA354B807BC}"/>
              </a:ext>
            </a:extLst>
          </p:cNvPr>
          <p:cNvSpPr/>
          <p:nvPr/>
        </p:nvSpPr>
        <p:spPr>
          <a:xfrm>
            <a:off x="3400367" y="696679"/>
            <a:ext cx="2359152" cy="235915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Oval 16">
            <a:extLst>
              <a:ext uri="{FF2B5EF4-FFF2-40B4-BE49-F238E27FC236}">
                <a16:creationId xmlns:a16="http://schemas.microsoft.com/office/drawing/2014/main" id="{792BA95E-E871-2042-8436-FF411AE7845D}"/>
              </a:ext>
            </a:extLst>
          </p:cNvPr>
          <p:cNvSpPr/>
          <p:nvPr/>
        </p:nvSpPr>
        <p:spPr>
          <a:xfrm>
            <a:off x="1182835" y="1445630"/>
            <a:ext cx="2359152" cy="235915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1505" name="Picture 1">
            <a:extLst>
              <a:ext uri="{FF2B5EF4-FFF2-40B4-BE49-F238E27FC236}">
                <a16:creationId xmlns:a16="http://schemas.microsoft.com/office/drawing/2014/main" id="{9323B563-36E5-7443-880B-6D4BA14B5D80}"/>
              </a:ext>
            </a:extLst>
          </p:cNvPr>
          <p:cNvPicPr>
            <a:picLocks noChangeAspect="1" noChangeArrowheads="1"/>
          </p:cNvPicPr>
          <p:nvPr/>
        </p:nvPicPr>
        <p:blipFill>
          <a:blip r:embed="rId3">
            <a:clrChange>
              <a:clrFrom>
                <a:srgbClr val="E5E5E5"/>
              </a:clrFrom>
              <a:clrTo>
                <a:srgbClr val="E5E5E5">
                  <a:alpha val="0"/>
                </a:srgbClr>
              </a:clrTo>
            </a:clrChange>
            <a:extLst>
              <a:ext uri="{28A0092B-C50C-407E-A947-70E740481C1C}">
                <a14:useLocalDpi xmlns:a14="http://schemas.microsoft.com/office/drawing/2010/main" val="0"/>
              </a:ext>
            </a:extLst>
          </a:blip>
          <a:srcRect/>
          <a:stretch>
            <a:fillRect/>
          </a:stretch>
        </p:blipFill>
        <p:spPr bwMode="auto">
          <a:xfrm>
            <a:off x="3326568" y="3045396"/>
            <a:ext cx="2450535" cy="3431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3B084C8-9DD3-604E-B326-9608DCC4CBB3}"/>
              </a:ext>
            </a:extLst>
          </p:cNvPr>
          <p:cNvSpPr/>
          <p:nvPr/>
        </p:nvSpPr>
        <p:spPr>
          <a:xfrm>
            <a:off x="0" y="261619"/>
            <a:ext cx="9144000" cy="909638"/>
          </a:xfrm>
          <a:prstGeom prst="rect">
            <a:avLst/>
          </a:prstGeom>
          <a:solidFill>
            <a:srgbClr val="5841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1512" name="TextBox 5">
            <a:extLst>
              <a:ext uri="{FF2B5EF4-FFF2-40B4-BE49-F238E27FC236}">
                <a16:creationId xmlns:a16="http://schemas.microsoft.com/office/drawing/2014/main" id="{C5317044-4FC7-1C46-AF48-7B6063347C47}"/>
              </a:ext>
            </a:extLst>
          </p:cNvPr>
          <p:cNvSpPr txBox="1">
            <a:spLocks noChangeArrowheads="1"/>
          </p:cNvSpPr>
          <p:nvPr/>
        </p:nvSpPr>
        <p:spPr bwMode="auto">
          <a:xfrm>
            <a:off x="250825" y="380682"/>
            <a:ext cx="42116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Routes &amp; Pathways</a:t>
            </a:r>
          </a:p>
        </p:txBody>
      </p:sp>
      <p:sp>
        <p:nvSpPr>
          <p:cNvPr id="21514" name="TextBox 16">
            <a:extLst>
              <a:ext uri="{FF2B5EF4-FFF2-40B4-BE49-F238E27FC236}">
                <a16:creationId xmlns:a16="http://schemas.microsoft.com/office/drawing/2014/main" id="{9B436782-2D4C-3C47-841E-08F7CC2DD589}"/>
              </a:ext>
            </a:extLst>
          </p:cNvPr>
          <p:cNvSpPr txBox="1">
            <a:spLocks noChangeArrowheads="1"/>
          </p:cNvSpPr>
          <p:nvPr/>
        </p:nvSpPr>
        <p:spPr bwMode="auto">
          <a:xfrm>
            <a:off x="5897810" y="4425246"/>
            <a:ext cx="234878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 </a:t>
            </a:r>
            <a:br>
              <a:rPr kumimoji="0" lang="en-US" altLang="en-US" sz="20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br>
            <a:r>
              <a:rPr kumimoji="0" lang="en-US" altLang="en-US" sz="20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Employment/</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Training for Work</a:t>
            </a:r>
          </a:p>
        </p:txBody>
      </p:sp>
      <p:sp>
        <p:nvSpPr>
          <p:cNvPr id="21515" name="TextBox 18">
            <a:extLst>
              <a:ext uri="{FF2B5EF4-FFF2-40B4-BE49-F238E27FC236}">
                <a16:creationId xmlns:a16="http://schemas.microsoft.com/office/drawing/2014/main" id="{CFD0284B-5D54-1A4C-90FE-6233DBEBAC5A}"/>
              </a:ext>
            </a:extLst>
          </p:cNvPr>
          <p:cNvSpPr txBox="1">
            <a:spLocks noChangeArrowheads="1"/>
          </p:cNvSpPr>
          <p:nvPr/>
        </p:nvSpPr>
        <p:spPr bwMode="auto">
          <a:xfrm>
            <a:off x="1207251" y="2255710"/>
            <a:ext cx="23276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Apply for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Further Education</a:t>
            </a:r>
          </a:p>
        </p:txBody>
      </p:sp>
      <p:sp>
        <p:nvSpPr>
          <p:cNvPr id="21516" name="TextBox 20">
            <a:extLst>
              <a:ext uri="{FF2B5EF4-FFF2-40B4-BE49-F238E27FC236}">
                <a16:creationId xmlns:a16="http://schemas.microsoft.com/office/drawing/2014/main" id="{71258242-A047-D549-9FD4-5C588DD559A6}"/>
              </a:ext>
            </a:extLst>
          </p:cNvPr>
          <p:cNvSpPr txBox="1">
            <a:spLocks noChangeArrowheads="1"/>
          </p:cNvSpPr>
          <p:nvPr/>
        </p:nvSpPr>
        <p:spPr bwMode="auto">
          <a:xfrm>
            <a:off x="3400367" y="1732588"/>
            <a:ext cx="23591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University</a:t>
            </a:r>
          </a:p>
        </p:txBody>
      </p:sp>
      <p:sp>
        <p:nvSpPr>
          <p:cNvPr id="2" name="Oval 1">
            <a:extLst>
              <a:ext uri="{FF2B5EF4-FFF2-40B4-BE49-F238E27FC236}">
                <a16:creationId xmlns:a16="http://schemas.microsoft.com/office/drawing/2014/main" id="{CA0C6512-1441-A545-86DC-0E8AD76E4B0B}"/>
              </a:ext>
            </a:extLst>
          </p:cNvPr>
          <p:cNvSpPr/>
          <p:nvPr/>
        </p:nvSpPr>
        <p:spPr>
          <a:xfrm>
            <a:off x="877897" y="3527142"/>
            <a:ext cx="2359152" cy="235915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Oval 15">
            <a:extLst>
              <a:ext uri="{FF2B5EF4-FFF2-40B4-BE49-F238E27FC236}">
                <a16:creationId xmlns:a16="http://schemas.microsoft.com/office/drawing/2014/main" id="{FC92F248-AD88-1F4C-A10F-63CE693517C7}"/>
              </a:ext>
            </a:extLst>
          </p:cNvPr>
          <p:cNvSpPr/>
          <p:nvPr/>
        </p:nvSpPr>
        <p:spPr>
          <a:xfrm>
            <a:off x="3222550" y="4554304"/>
            <a:ext cx="426593" cy="426593"/>
          </a:xfrm>
          <a:prstGeom prst="ellipse">
            <a:avLst/>
          </a:prstGeom>
          <a:solidFill>
            <a:srgbClr val="EF4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1517" name="TextBox 12">
            <a:extLst>
              <a:ext uri="{FF2B5EF4-FFF2-40B4-BE49-F238E27FC236}">
                <a16:creationId xmlns:a16="http://schemas.microsoft.com/office/drawing/2014/main" id="{F9AF731C-F005-9F44-AD0F-FF431D9ACA5C}"/>
              </a:ext>
            </a:extLst>
          </p:cNvPr>
          <p:cNvSpPr txBox="1">
            <a:spLocks noChangeArrowheads="1"/>
          </p:cNvSpPr>
          <p:nvPr/>
        </p:nvSpPr>
        <p:spPr bwMode="auto">
          <a:xfrm>
            <a:off x="877897" y="4145939"/>
            <a:ext cx="235915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Return to school/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Plan for University/</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Senior Phase Opportunities</a:t>
            </a:r>
          </a:p>
        </p:txBody>
      </p:sp>
      <p:sp>
        <p:nvSpPr>
          <p:cNvPr id="18" name="Oval 17">
            <a:extLst>
              <a:ext uri="{FF2B5EF4-FFF2-40B4-BE49-F238E27FC236}">
                <a16:creationId xmlns:a16="http://schemas.microsoft.com/office/drawing/2014/main" id="{2EFCCC99-547E-4944-BB24-C988369611AF}"/>
              </a:ext>
            </a:extLst>
          </p:cNvPr>
          <p:cNvSpPr/>
          <p:nvPr/>
        </p:nvSpPr>
        <p:spPr>
          <a:xfrm>
            <a:off x="3222550" y="3303589"/>
            <a:ext cx="426593" cy="426593"/>
          </a:xfrm>
          <a:prstGeom prst="ellipse">
            <a:avLst/>
          </a:prstGeom>
          <a:solidFill>
            <a:srgbClr val="92AF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1" name="Oval 20">
            <a:extLst>
              <a:ext uri="{FF2B5EF4-FFF2-40B4-BE49-F238E27FC236}">
                <a16:creationId xmlns:a16="http://schemas.microsoft.com/office/drawing/2014/main" id="{6A6B0769-79D4-2148-BB98-1A968F62B454}"/>
              </a:ext>
            </a:extLst>
          </p:cNvPr>
          <p:cNvSpPr/>
          <p:nvPr/>
        </p:nvSpPr>
        <p:spPr>
          <a:xfrm>
            <a:off x="4358703" y="3038855"/>
            <a:ext cx="426593" cy="426593"/>
          </a:xfrm>
          <a:prstGeom prst="ellipse">
            <a:avLst/>
          </a:prstGeom>
          <a:solidFill>
            <a:srgbClr val="00A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4" name="Oval 23">
            <a:extLst>
              <a:ext uri="{FF2B5EF4-FFF2-40B4-BE49-F238E27FC236}">
                <a16:creationId xmlns:a16="http://schemas.microsoft.com/office/drawing/2014/main" id="{0B123B48-1D30-C949-9B80-4F239764A9BE}"/>
              </a:ext>
            </a:extLst>
          </p:cNvPr>
          <p:cNvSpPr/>
          <p:nvPr/>
        </p:nvSpPr>
        <p:spPr>
          <a:xfrm>
            <a:off x="5420665" y="3303589"/>
            <a:ext cx="426593" cy="426593"/>
          </a:xfrm>
          <a:prstGeom prst="ellipse">
            <a:avLst/>
          </a:prstGeom>
          <a:solidFill>
            <a:srgbClr val="F99B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5" name="Oval 24">
            <a:extLst>
              <a:ext uri="{FF2B5EF4-FFF2-40B4-BE49-F238E27FC236}">
                <a16:creationId xmlns:a16="http://schemas.microsoft.com/office/drawing/2014/main" id="{20ED0DA8-CBC6-5A49-8360-9FB865D5C0D7}"/>
              </a:ext>
            </a:extLst>
          </p:cNvPr>
          <p:cNvSpPr/>
          <p:nvPr/>
        </p:nvSpPr>
        <p:spPr>
          <a:xfrm>
            <a:off x="5570510" y="1508166"/>
            <a:ext cx="2359152" cy="235915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1513" name="TextBox 14">
            <a:extLst>
              <a:ext uri="{FF2B5EF4-FFF2-40B4-BE49-F238E27FC236}">
                <a16:creationId xmlns:a16="http://schemas.microsoft.com/office/drawing/2014/main" id="{9F44BBC4-C8D7-5C4C-9DF6-C442E076820E}"/>
              </a:ext>
            </a:extLst>
          </p:cNvPr>
          <p:cNvSpPr txBox="1">
            <a:spLocks noChangeArrowheads="1"/>
          </p:cNvSpPr>
          <p:nvPr/>
        </p:nvSpPr>
        <p:spPr bwMode="auto">
          <a:xfrm>
            <a:off x="5570511" y="2082683"/>
            <a:ext cx="235915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Apply for </a:t>
            </a:r>
            <a:br>
              <a:rPr kumimoji="0" lang="en-US" altLang="en-US" sz="18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br>
            <a:r>
              <a:rPr kumimoji="0" lang="en-US" altLang="en-US" sz="18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a Modern</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1C2B39"/>
                </a:solidFill>
                <a:effectLst/>
                <a:uLnTx/>
                <a:uFillTx/>
                <a:latin typeface="Arial" panose="020B0604020202020204" pitchFamily="34" charset="0"/>
                <a:ea typeface="+mn-ea"/>
                <a:cs typeface="Arial" panose="020B0604020202020204" pitchFamily="34" charset="0"/>
              </a:rPr>
              <a:t>Apprenticeship</a:t>
            </a:r>
          </a:p>
        </p:txBody>
      </p:sp>
      <p:sp>
        <p:nvSpPr>
          <p:cNvPr id="27" name="Oval 26">
            <a:extLst>
              <a:ext uri="{FF2B5EF4-FFF2-40B4-BE49-F238E27FC236}">
                <a16:creationId xmlns:a16="http://schemas.microsoft.com/office/drawing/2014/main" id="{A343C567-6946-7D4C-A44D-847A221B3999}"/>
              </a:ext>
            </a:extLst>
          </p:cNvPr>
          <p:cNvSpPr/>
          <p:nvPr/>
        </p:nvSpPr>
        <p:spPr>
          <a:xfrm>
            <a:off x="5471216" y="4554304"/>
            <a:ext cx="426593" cy="426593"/>
          </a:xfrm>
          <a:prstGeom prst="ellipse">
            <a:avLst/>
          </a:prstGeom>
          <a:solidFill>
            <a:srgbClr val="534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8492095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9" name="Straight Connector 8">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2"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3" name="Isosceles Triangle 12">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Isosceles Triangle 16">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Isosceles Triangle 17">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useBgFill="1">
        <p:nvSpPr>
          <p:cNvPr id="34" name="Rectangle 33">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nvGrpSpPr>
          <p:cNvPr id="35" name="Group 34">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6950" y="-8467"/>
            <a:ext cx="3575050" cy="6866467"/>
            <a:chOff x="7425267" y="-8467"/>
            <a:chExt cx="4766733" cy="6866467"/>
          </a:xfrm>
        </p:grpSpPr>
        <p:cxnSp>
          <p:nvCxnSpPr>
            <p:cNvPr id="23" name="Straight Connector 2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7" name="Isosceles Triangle 2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1" name="Isosceles Triangle 3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33" name="Rectangle 3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3289" y="0"/>
            <a:ext cx="4660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aphicFrame>
        <p:nvGraphicFramePr>
          <p:cNvPr id="37" name="TextBox 1">
            <a:extLst>
              <a:ext uri="{FF2B5EF4-FFF2-40B4-BE49-F238E27FC236}">
                <a16:creationId xmlns:a16="http://schemas.microsoft.com/office/drawing/2014/main" id="{C5C06E28-7B80-18D0-6436-893CA7B0534F}"/>
              </a:ext>
            </a:extLst>
          </p:cNvPr>
          <p:cNvGraphicFramePr/>
          <p:nvPr/>
        </p:nvGraphicFramePr>
        <p:xfrm>
          <a:off x="912718" y="944563"/>
          <a:ext cx="7746299"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6208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F041CF-7BD4-45FC-9851-D7276793F28F}"/>
              </a:ext>
            </a:extLst>
          </p:cNvPr>
          <p:cNvSpPr/>
          <p:nvPr/>
        </p:nvSpPr>
        <p:spPr>
          <a:xfrm>
            <a:off x="43543" y="-9101"/>
            <a:ext cx="9144000" cy="6867101"/>
          </a:xfrm>
          <a:prstGeom prst="rect">
            <a:avLst/>
          </a:prstGeom>
          <a:solidFill>
            <a:srgbClr val="58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6" name="TextBox 5">
            <a:extLst>
              <a:ext uri="{FF2B5EF4-FFF2-40B4-BE49-F238E27FC236}">
                <a16:creationId xmlns:a16="http://schemas.microsoft.com/office/drawing/2014/main" id="{B1E66A23-76BD-4F0B-9B65-CE51E5C1AB14}"/>
              </a:ext>
            </a:extLst>
          </p:cNvPr>
          <p:cNvSpPr txBox="1"/>
          <p:nvPr/>
        </p:nvSpPr>
        <p:spPr>
          <a:xfrm>
            <a:off x="2344658" y="682179"/>
            <a:ext cx="2800767"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Get in touch!</a:t>
            </a:r>
          </a:p>
        </p:txBody>
      </p:sp>
      <p:sp>
        <p:nvSpPr>
          <p:cNvPr id="15" name="TextBox 14">
            <a:extLst>
              <a:ext uri="{FF2B5EF4-FFF2-40B4-BE49-F238E27FC236}">
                <a16:creationId xmlns:a16="http://schemas.microsoft.com/office/drawing/2014/main" id="{315EFE32-700F-2E49-B71F-B3E310657ED5}"/>
              </a:ext>
            </a:extLst>
          </p:cNvPr>
          <p:cNvSpPr txBox="1"/>
          <p:nvPr/>
        </p:nvSpPr>
        <p:spPr>
          <a:xfrm>
            <a:off x="1116772" y="2460000"/>
            <a:ext cx="5371113"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Jackie O’Hare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Careers Adviser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0141 468 7089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Jacqueline.ohare@sds.co.uk</a:t>
            </a:r>
          </a:p>
        </p:txBody>
      </p:sp>
      <p:sp>
        <p:nvSpPr>
          <p:cNvPr id="18" name="TextBox 17">
            <a:extLst>
              <a:ext uri="{FF2B5EF4-FFF2-40B4-BE49-F238E27FC236}">
                <a16:creationId xmlns:a16="http://schemas.microsoft.com/office/drawing/2014/main" id="{99760522-46F1-5B4D-A1AE-2981A26D9DFE}"/>
              </a:ext>
            </a:extLst>
          </p:cNvPr>
          <p:cNvSpPr txBox="1"/>
          <p:nvPr/>
        </p:nvSpPr>
        <p:spPr>
          <a:xfrm>
            <a:off x="1240972" y="4212771"/>
            <a:ext cx="4256314"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Evonne McHendry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Careers Adviser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0141 468 6886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Evonne.mchendry@sds.co.uk</a:t>
            </a:r>
          </a:p>
        </p:txBody>
      </p:sp>
      <p:pic>
        <p:nvPicPr>
          <p:cNvPr id="36" name="Picture 2">
            <a:extLst>
              <a:ext uri="{FF2B5EF4-FFF2-40B4-BE49-F238E27FC236}">
                <a16:creationId xmlns:a16="http://schemas.microsoft.com/office/drawing/2014/main" id="{D8B963EF-128D-624B-8B76-45D1AC94B1BA}"/>
              </a:ext>
            </a:extLst>
          </p:cNvPr>
          <p:cNvPicPr>
            <a:picLocks noChangeAspect="1" noChangeArrowheads="1"/>
          </p:cNvPicPr>
          <p:nvPr/>
        </p:nvPicPr>
        <p:blipFill>
          <a:blip r:embed="rId3" cstate="print"/>
          <a:srcRect/>
          <a:stretch>
            <a:fillRect/>
          </a:stretch>
        </p:blipFill>
        <p:spPr bwMode="auto">
          <a:xfrm>
            <a:off x="0" y="492415"/>
            <a:ext cx="1981204" cy="1054236"/>
          </a:xfrm>
          <a:prstGeom prst="rect">
            <a:avLst/>
          </a:prstGeom>
          <a:noFill/>
          <a:ln w="9525">
            <a:noFill/>
            <a:miter lim="800000"/>
            <a:headEnd/>
            <a:tailEnd/>
          </a:ln>
          <a:effectLst/>
        </p:spPr>
      </p:pic>
      <p:pic>
        <p:nvPicPr>
          <p:cNvPr id="37" name="Picture 36">
            <a:extLst>
              <a:ext uri="{FF2B5EF4-FFF2-40B4-BE49-F238E27FC236}">
                <a16:creationId xmlns:a16="http://schemas.microsoft.com/office/drawing/2014/main" id="{A29F379D-B8ED-4A4D-A85F-FBE378FB04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0933" y="5918612"/>
            <a:ext cx="1800200" cy="696744"/>
          </a:xfrm>
          <a:prstGeom prst="rect">
            <a:avLst/>
          </a:prstGeom>
        </p:spPr>
      </p:pic>
    </p:spTree>
    <p:extLst>
      <p:ext uri="{BB962C8B-B14F-4D97-AF65-F5344CB8AC3E}">
        <p14:creationId xmlns:p14="http://schemas.microsoft.com/office/powerpoint/2010/main" val="2464804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616B3DC-C165-433D-9187-62DCC0E317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576" y="-4763"/>
            <a:ext cx="3761187" cy="6862763"/>
            <a:chOff x="2928938" y="-4763"/>
            <a:chExt cx="5014912" cy="6862763"/>
          </a:xfrm>
        </p:grpSpPr>
        <p:sp>
          <p:nvSpPr>
            <p:cNvPr id="10" name="Freeform 6">
              <a:extLst>
                <a:ext uri="{FF2B5EF4-FFF2-40B4-BE49-F238E27FC236}">
                  <a16:creationId xmlns:a16="http://schemas.microsoft.com/office/drawing/2014/main" id="{97E1BF84-9824-4B0E-98DF-F0F7181DD0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orbel"/>
                <a:ea typeface="+mn-ea"/>
                <a:cs typeface="+mn-cs"/>
              </a:endParaRPr>
            </a:p>
          </p:txBody>
        </p:sp>
        <p:sp>
          <p:nvSpPr>
            <p:cNvPr id="11" name="Freeform 7">
              <a:extLst>
                <a:ext uri="{FF2B5EF4-FFF2-40B4-BE49-F238E27FC236}">
                  <a16:creationId xmlns:a16="http://schemas.microsoft.com/office/drawing/2014/main" id="{A85FA340-7392-4303-9707-A12F45A46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orbel"/>
                <a:ea typeface="+mn-ea"/>
                <a:cs typeface="+mn-cs"/>
              </a:endParaRPr>
            </a:p>
          </p:txBody>
        </p:sp>
        <p:sp>
          <p:nvSpPr>
            <p:cNvPr id="12" name="Freeform 9">
              <a:extLst>
                <a:ext uri="{FF2B5EF4-FFF2-40B4-BE49-F238E27FC236}">
                  <a16:creationId xmlns:a16="http://schemas.microsoft.com/office/drawing/2014/main" id="{758A9051-2BD9-4868-8B84-344752FA2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orbel"/>
                <a:ea typeface="+mn-ea"/>
                <a:cs typeface="+mn-cs"/>
              </a:endParaRPr>
            </a:p>
          </p:txBody>
        </p:sp>
        <p:sp>
          <p:nvSpPr>
            <p:cNvPr id="13" name="Freeform 10">
              <a:extLst>
                <a:ext uri="{FF2B5EF4-FFF2-40B4-BE49-F238E27FC236}">
                  <a16:creationId xmlns:a16="http://schemas.microsoft.com/office/drawing/2014/main" id="{58264C49-3539-4CBD-8F11-1106C8B87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orbel"/>
                <a:ea typeface="+mn-ea"/>
                <a:cs typeface="+mn-cs"/>
              </a:endParaRPr>
            </a:p>
          </p:txBody>
        </p:sp>
        <p:sp>
          <p:nvSpPr>
            <p:cNvPr id="14" name="Freeform 11">
              <a:extLst>
                <a:ext uri="{FF2B5EF4-FFF2-40B4-BE49-F238E27FC236}">
                  <a16:creationId xmlns:a16="http://schemas.microsoft.com/office/drawing/2014/main" id="{DE862133-5C7E-4B32-9786-0B33BC51A7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orbel"/>
                <a:ea typeface="+mn-ea"/>
                <a:cs typeface="+mn-cs"/>
              </a:endParaRPr>
            </a:p>
          </p:txBody>
        </p:sp>
        <p:sp>
          <p:nvSpPr>
            <p:cNvPr id="15" name="Freeform 12">
              <a:extLst>
                <a:ext uri="{FF2B5EF4-FFF2-40B4-BE49-F238E27FC236}">
                  <a16:creationId xmlns:a16="http://schemas.microsoft.com/office/drawing/2014/main" id="{90925F6C-DF03-4707-9176-6049F049B5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orbel"/>
                <a:ea typeface="+mn-ea"/>
                <a:cs typeface="+mn-cs"/>
              </a:endParaRPr>
            </a:p>
          </p:txBody>
        </p:sp>
      </p:grpSp>
      <p:sp>
        <p:nvSpPr>
          <p:cNvPr id="2" name="Title 1"/>
          <p:cNvSpPr>
            <a:spLocks noGrp="1"/>
          </p:cNvSpPr>
          <p:nvPr>
            <p:ph type="ctrTitle" idx="4294967295"/>
          </p:nvPr>
        </p:nvSpPr>
        <p:spPr>
          <a:xfrm>
            <a:off x="1049291" y="1380068"/>
            <a:ext cx="4386870" cy="2616199"/>
          </a:xfrm>
          <a:solidFill>
            <a:srgbClr val="FFC000"/>
          </a:solidFill>
        </p:spPr>
        <p:txBody>
          <a:bodyPr vert="horz" lIns="91440" tIns="45720" rIns="91440" bIns="45720" rtlCol="0" anchor="b">
            <a:normAutofit/>
          </a:bodyPr>
          <a:lstStyle/>
          <a:p>
            <a:pPr algn="l">
              <a:lnSpc>
                <a:spcPct val="90000"/>
              </a:lnSpc>
            </a:pPr>
            <a:r>
              <a:rPr lang="en-US" sz="4700" dirty="0"/>
              <a:t>Anna Maclure</a:t>
            </a:r>
            <a:br>
              <a:rPr lang="en-US" sz="4700" dirty="0"/>
            </a:br>
            <a:r>
              <a:rPr lang="en-US" sz="4700" dirty="0"/>
              <a:t>PT parental engagement </a:t>
            </a:r>
          </a:p>
        </p:txBody>
      </p:sp>
      <p:sp>
        <p:nvSpPr>
          <p:cNvPr id="3" name="Subtitle 2"/>
          <p:cNvSpPr>
            <a:spLocks noGrp="1"/>
          </p:cNvSpPr>
          <p:nvPr>
            <p:ph type="subTitle" idx="4294967295"/>
          </p:nvPr>
        </p:nvSpPr>
        <p:spPr>
          <a:xfrm>
            <a:off x="2363681" y="3996267"/>
            <a:ext cx="3060385" cy="1139151"/>
          </a:xfrm>
          <a:solidFill>
            <a:srgbClr val="FFC000"/>
          </a:solidFill>
        </p:spPr>
        <p:txBody>
          <a:bodyPr vert="horz" lIns="91440" tIns="45720" rIns="91440" bIns="45720" rtlCol="0" anchor="t">
            <a:normAutofit/>
          </a:bodyPr>
          <a:lstStyle/>
          <a:p>
            <a:pPr marL="0" indent="0" algn="r">
              <a:buNone/>
            </a:pPr>
            <a:r>
              <a:rPr lang="en-US" sz="2100" dirty="0"/>
              <a:t>August 2026</a:t>
            </a:r>
          </a:p>
        </p:txBody>
      </p:sp>
      <p:sp>
        <p:nvSpPr>
          <p:cNvPr id="17" name="Rounded Rectangle 4">
            <a:extLst>
              <a:ext uri="{FF2B5EF4-FFF2-40B4-BE49-F238E27FC236}">
                <a16:creationId xmlns:a16="http://schemas.microsoft.com/office/drawing/2014/main" id="{260615AE-7DBC-4FF7-9107-9FE957695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4708" y="648931"/>
            <a:ext cx="2986564"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pic>
        <p:nvPicPr>
          <p:cNvPr id="4" name="Picture 2">
            <a:extLst>
              <a:ext uri="{FF2B5EF4-FFF2-40B4-BE49-F238E27FC236}">
                <a16:creationId xmlns:a16="http://schemas.microsoft.com/office/drawing/2014/main" id="{8B08A899-C116-4E92-A0FB-52FC505E511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905350" y="1757650"/>
            <a:ext cx="2505893" cy="30549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9653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19A05-5AE9-C08E-D7B9-8D99209AB1C8}"/>
              </a:ext>
            </a:extLst>
          </p:cNvPr>
          <p:cNvSpPr>
            <a:spLocks noGrp="1"/>
          </p:cNvSpPr>
          <p:nvPr>
            <p:ph type="title"/>
          </p:nvPr>
        </p:nvSpPr>
        <p:spPr>
          <a:xfrm>
            <a:off x="729410" y="422739"/>
            <a:ext cx="8141189" cy="1981200"/>
          </a:xfrm>
        </p:spPr>
        <p:txBody>
          <a:bodyPr>
            <a:normAutofit/>
          </a:bodyPr>
          <a:lstStyle/>
          <a:p>
            <a:r>
              <a:rPr lang="en-US" b="1" dirty="0"/>
              <a:t>Anna Maclure – PT Parental Engagement</a:t>
            </a:r>
          </a:p>
        </p:txBody>
      </p:sp>
      <p:sp>
        <p:nvSpPr>
          <p:cNvPr id="3" name="Content Placeholder 2">
            <a:extLst>
              <a:ext uri="{FF2B5EF4-FFF2-40B4-BE49-F238E27FC236}">
                <a16:creationId xmlns:a16="http://schemas.microsoft.com/office/drawing/2014/main" id="{56064D50-9781-6AE6-939D-134F08298924}"/>
              </a:ext>
            </a:extLst>
          </p:cNvPr>
          <p:cNvSpPr>
            <a:spLocks noGrp="1"/>
          </p:cNvSpPr>
          <p:nvPr>
            <p:ph idx="1"/>
          </p:nvPr>
        </p:nvSpPr>
        <p:spPr>
          <a:xfrm>
            <a:off x="947671" y="1920317"/>
            <a:ext cx="7704667" cy="3332816"/>
          </a:xfrm>
        </p:spPr>
        <p:txBody>
          <a:bodyPr/>
          <a:lstStyle/>
          <a:p>
            <a:r>
              <a:rPr lang="en-US" sz="3600" dirty="0"/>
              <a:t>Teacher of Social Subjects</a:t>
            </a:r>
          </a:p>
          <a:p>
            <a:r>
              <a:rPr lang="en-US" sz="3600" dirty="0"/>
              <a:t>Principal Teacher of Parental Engagement </a:t>
            </a:r>
          </a:p>
        </p:txBody>
      </p:sp>
    </p:spTree>
    <p:extLst>
      <p:ext uri="{BB962C8B-B14F-4D97-AF65-F5344CB8AC3E}">
        <p14:creationId xmlns:p14="http://schemas.microsoft.com/office/powerpoint/2010/main" val="33248399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BD4D04-EB9D-43C4-7FE5-9B117B1193DE}"/>
              </a:ext>
            </a:extLst>
          </p:cNvPr>
          <p:cNvPicPr>
            <a:picLocks noChangeAspect="1"/>
          </p:cNvPicPr>
          <p:nvPr/>
        </p:nvPicPr>
        <p:blipFill>
          <a:blip r:embed="rId3"/>
          <a:stretch>
            <a:fillRect/>
          </a:stretch>
        </p:blipFill>
        <p:spPr>
          <a:xfrm>
            <a:off x="1" y="1"/>
            <a:ext cx="9143999" cy="6858000"/>
          </a:xfrm>
          <a:prstGeom prst="rect">
            <a:avLst/>
          </a:prstGeom>
        </p:spPr>
      </p:pic>
    </p:spTree>
    <p:extLst>
      <p:ext uri="{BB962C8B-B14F-4D97-AF65-F5344CB8AC3E}">
        <p14:creationId xmlns:p14="http://schemas.microsoft.com/office/powerpoint/2010/main" val="40724214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B9E2CF-082C-D0FE-B0DB-8EBF771BE1C1}"/>
              </a:ext>
            </a:extLst>
          </p:cNvPr>
          <p:cNvPicPr>
            <a:picLocks noChangeAspect="1"/>
          </p:cNvPicPr>
          <p:nvPr/>
        </p:nvPicPr>
        <p:blipFill>
          <a:blip r:embed="rId3"/>
          <a:stretch>
            <a:fillRect/>
          </a:stretch>
        </p:blipFill>
        <p:spPr>
          <a:xfrm>
            <a:off x="1" y="1"/>
            <a:ext cx="9143999" cy="6858000"/>
          </a:xfrm>
          <a:prstGeom prst="rect">
            <a:avLst/>
          </a:prstGeom>
        </p:spPr>
      </p:pic>
    </p:spTree>
    <p:extLst>
      <p:ext uri="{BB962C8B-B14F-4D97-AF65-F5344CB8AC3E}">
        <p14:creationId xmlns:p14="http://schemas.microsoft.com/office/powerpoint/2010/main" val="34790903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a:t>
            </a:r>
            <a:r>
              <a:rPr lang="en-GB" b="1" dirty="0"/>
              <a:t>COMMUNICATION DURING ACADEMIC TERM</a:t>
            </a:r>
            <a:endParaRPr lang="en-GB" dirty="0"/>
          </a:p>
        </p:txBody>
      </p:sp>
      <p:sp>
        <p:nvSpPr>
          <p:cNvPr id="3" name="Content Placeholder 2"/>
          <p:cNvSpPr>
            <a:spLocks noGrp="1"/>
          </p:cNvSpPr>
          <p:nvPr>
            <p:ph idx="1"/>
          </p:nvPr>
        </p:nvSpPr>
        <p:spPr>
          <a:xfrm>
            <a:off x="1051561" y="2579370"/>
            <a:ext cx="7726643" cy="2738628"/>
          </a:xfrm>
        </p:spPr>
        <p:txBody>
          <a:bodyPr>
            <a:noAutofit/>
          </a:bodyPr>
          <a:lstStyle/>
          <a:p>
            <a:r>
              <a:rPr lang="en-GB" sz="2100" dirty="0">
                <a:highlight>
                  <a:srgbClr val="FFFF00"/>
                </a:highlight>
              </a:rPr>
              <a:t>Pastoral care are the first point of contact with parents in Secondary school.</a:t>
            </a:r>
          </a:p>
          <a:p>
            <a:r>
              <a:rPr lang="en-GB" sz="2100" dirty="0"/>
              <a:t>Please contact your son or daughter’s pastoral care teacher if you wish to discuss attendance, learning or any other concerns that you have.</a:t>
            </a:r>
          </a:p>
          <a:p>
            <a:r>
              <a:rPr lang="en-GB" sz="2100" dirty="0"/>
              <a:t>Please call the school number and ask for pastoral care and you will be put through.</a:t>
            </a:r>
          </a:p>
          <a:p>
            <a:r>
              <a:rPr lang="en-GB" sz="2100" dirty="0"/>
              <a:t>Pastoral Care will return your call if they are teaching or in a meeting.</a:t>
            </a:r>
          </a:p>
        </p:txBody>
      </p:sp>
      <p:pic>
        <p:nvPicPr>
          <p:cNvPr id="4" name="Picture 3">
            <a:extLst>
              <a:ext uri="{FF2B5EF4-FFF2-40B4-BE49-F238E27FC236}">
                <a16:creationId xmlns:a16="http://schemas.microsoft.com/office/drawing/2014/main" id="{F059264A-EA7F-428C-9A8A-815D6025D64D}"/>
              </a:ext>
            </a:extLst>
          </p:cNvPr>
          <p:cNvPicPr>
            <a:picLocks noChangeAspect="1"/>
          </p:cNvPicPr>
          <p:nvPr/>
        </p:nvPicPr>
        <p:blipFill>
          <a:blip r:embed="rId3"/>
          <a:stretch>
            <a:fillRect/>
          </a:stretch>
        </p:blipFill>
        <p:spPr>
          <a:xfrm>
            <a:off x="7956376" y="5596164"/>
            <a:ext cx="1080145" cy="1170157"/>
          </a:xfrm>
          <a:prstGeom prst="rect">
            <a:avLst/>
          </a:prstGeom>
        </p:spPr>
      </p:pic>
    </p:spTree>
    <p:extLst>
      <p:ext uri="{BB962C8B-B14F-4D97-AF65-F5344CB8AC3E}">
        <p14:creationId xmlns:p14="http://schemas.microsoft.com/office/powerpoint/2010/main" val="4156888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1631216"/>
          </a:xfrm>
          <a:prstGeom prst="rect">
            <a:avLst/>
          </a:prstGeom>
          <a:noFill/>
        </p:spPr>
        <p:txBody>
          <a:bodyPr wrap="square" rtlCol="0">
            <a:spAutoFit/>
          </a:bodyPr>
          <a:lstStyle/>
          <a:p>
            <a:r>
              <a:rPr lang="en-GB" sz="4000" dirty="0">
                <a:solidFill>
                  <a:schemeClr val="bg1"/>
                </a:solidFill>
                <a:latin typeface="Impact" panose="020B0806030902050204" pitchFamily="34" charset="0"/>
              </a:rPr>
              <a:t>POSITIVE DESTINATIONS</a:t>
            </a: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9" name="Rectangle 8">
            <a:extLst>
              <a:ext uri="{FF2B5EF4-FFF2-40B4-BE49-F238E27FC236}">
                <a16:creationId xmlns:a16="http://schemas.microsoft.com/office/drawing/2014/main" id="{811251DB-78CB-4B71-B067-0885882A6A4B}"/>
              </a:ext>
            </a:extLst>
          </p:cNvPr>
          <p:cNvSpPr/>
          <p:nvPr/>
        </p:nvSpPr>
        <p:spPr>
          <a:xfrm>
            <a:off x="1151112" y="3771326"/>
            <a:ext cx="7720460" cy="2677656"/>
          </a:xfrm>
          <a:prstGeom prst="rect">
            <a:avLst/>
          </a:prstGeom>
        </p:spPr>
        <p:txBody>
          <a:bodyPr wrap="square">
            <a:spAutoFit/>
          </a:bodyPr>
          <a:lstStyle/>
          <a:p>
            <a:pPr marL="457200" indent="-457200">
              <a:buFont typeface="Wingdings" panose="05000000000000000000" pitchFamily="2" charset="2"/>
              <a:buChar char="è"/>
            </a:pPr>
            <a:r>
              <a:rPr lang="en-GB" sz="2800" dirty="0">
                <a:solidFill>
                  <a:schemeClr val="bg1"/>
                </a:solidFill>
              </a:rPr>
              <a:t>3 Careers Advisors from Skills Development Scotland</a:t>
            </a:r>
          </a:p>
          <a:p>
            <a:pPr marL="457200" indent="-457200">
              <a:buFont typeface="Wingdings" panose="05000000000000000000" pitchFamily="2" charset="2"/>
              <a:buChar char="è"/>
            </a:pPr>
            <a:r>
              <a:rPr lang="en-GB" sz="2800" dirty="0">
                <a:solidFill>
                  <a:schemeClr val="bg1"/>
                </a:solidFill>
                <a:cs typeface="Calibri"/>
              </a:rPr>
              <a:t>1 Developing the Young Workforce Co-ordinator</a:t>
            </a:r>
          </a:p>
          <a:p>
            <a:pPr marL="457200" indent="-457200">
              <a:buFont typeface="Wingdings" panose="05000000000000000000" pitchFamily="2" charset="2"/>
              <a:buChar char="è"/>
            </a:pPr>
            <a:r>
              <a:rPr lang="en-GB" sz="2800" dirty="0">
                <a:solidFill>
                  <a:schemeClr val="bg1"/>
                </a:solidFill>
                <a:cs typeface="Calibri"/>
              </a:rPr>
              <a:t>1 Work Experience Co-ordinator</a:t>
            </a:r>
          </a:p>
          <a:p>
            <a:pPr marL="457200" indent="-457200">
              <a:buFont typeface="Wingdings" panose="05000000000000000000" pitchFamily="2" charset="2"/>
              <a:buChar char="è"/>
            </a:pPr>
            <a:r>
              <a:rPr lang="en-GB" sz="2800" dirty="0">
                <a:solidFill>
                  <a:schemeClr val="bg1"/>
                </a:solidFill>
                <a:cs typeface="Calibri"/>
              </a:rPr>
              <a:t>Monthly Positive Destination Meetings </a:t>
            </a:r>
          </a:p>
          <a:p>
            <a:pPr marL="457200" indent="-457200">
              <a:buFont typeface="Wingdings" panose="05000000000000000000" pitchFamily="2" charset="2"/>
              <a:buChar char="è"/>
            </a:pPr>
            <a:r>
              <a:rPr lang="en-GB" sz="2800" dirty="0">
                <a:solidFill>
                  <a:schemeClr val="bg1"/>
                </a:solidFill>
                <a:cs typeface="Calibri"/>
              </a:rPr>
              <a:t>Track young people for 12 months post-school</a:t>
            </a:r>
          </a:p>
        </p:txBody>
      </p:sp>
      <p:graphicFrame>
        <p:nvGraphicFramePr>
          <p:cNvPr id="10" name="Content Placeholder 3">
            <a:extLst>
              <a:ext uri="{FF2B5EF4-FFF2-40B4-BE49-F238E27FC236}">
                <a16:creationId xmlns:a16="http://schemas.microsoft.com/office/drawing/2014/main" id="{0EFDB7CD-E23E-4EDB-9DAE-DE4B46B925FE}"/>
              </a:ext>
            </a:extLst>
          </p:cNvPr>
          <p:cNvGraphicFramePr>
            <a:graphicFrameLocks noGrp="1"/>
          </p:cNvGraphicFramePr>
          <p:nvPr>
            <p:ph idx="1"/>
            <p:extLst>
              <p:ext uri="{D42A27DB-BD31-4B8C-83A1-F6EECF244321}">
                <p14:modId xmlns:p14="http://schemas.microsoft.com/office/powerpoint/2010/main" val="2873140544"/>
              </p:ext>
            </p:extLst>
          </p:nvPr>
        </p:nvGraphicFramePr>
        <p:xfrm>
          <a:off x="2123728" y="932239"/>
          <a:ext cx="5194005" cy="2635569"/>
        </p:xfrm>
        <a:graphic>
          <a:graphicData uri="http://schemas.openxmlformats.org/drawingml/2006/table">
            <a:tbl>
              <a:tblPr>
                <a:tableStyleId>{69CF1AB2-1976-4502-BF36-3FF5EA218861}</a:tableStyleId>
              </a:tblPr>
              <a:tblGrid>
                <a:gridCol w="2719884">
                  <a:extLst>
                    <a:ext uri="{9D8B030D-6E8A-4147-A177-3AD203B41FA5}">
                      <a16:colId xmlns:a16="http://schemas.microsoft.com/office/drawing/2014/main" val="1001958996"/>
                    </a:ext>
                  </a:extLst>
                </a:gridCol>
                <a:gridCol w="2474121">
                  <a:extLst>
                    <a:ext uri="{9D8B030D-6E8A-4147-A177-3AD203B41FA5}">
                      <a16:colId xmlns:a16="http://schemas.microsoft.com/office/drawing/2014/main" val="2376353365"/>
                    </a:ext>
                  </a:extLst>
                </a:gridCol>
              </a:tblGrid>
              <a:tr h="370650">
                <a:tc>
                  <a:txBody>
                    <a:bodyPr/>
                    <a:lstStyle/>
                    <a:p>
                      <a:pPr algn="ctr" fontAlgn="b"/>
                      <a:r>
                        <a:rPr lang="en-GB" sz="4400" u="none" strike="noStrike" dirty="0">
                          <a:effectLst/>
                        </a:rPr>
                        <a:t>2025-26</a:t>
                      </a:r>
                      <a:endParaRPr lang="en-GB" sz="4400" b="1" i="0" u="none" strike="noStrike" dirty="0">
                        <a:solidFill>
                          <a:sysClr val="windowText" lastClr="000000"/>
                        </a:solidFill>
                        <a:effectLst/>
                        <a:latin typeface="Calibri" panose="020F0502020204030204" pitchFamily="34" charset="0"/>
                      </a:endParaRPr>
                    </a:p>
                  </a:txBody>
                  <a:tcPr marL="4763" marR="4763" marT="4763" marB="0" anchor="ctr"/>
                </a:tc>
                <a:tc>
                  <a:txBody>
                    <a:bodyPr/>
                    <a:lstStyle/>
                    <a:p>
                      <a:pPr algn="ctr" fontAlgn="b"/>
                      <a:r>
                        <a:rPr lang="en-GB" sz="2800" u="none" strike="noStrike" dirty="0">
                          <a:effectLst/>
                        </a:rPr>
                        <a:t>Total % Positive</a:t>
                      </a:r>
                      <a:endParaRPr lang="en-GB" sz="2800" b="1" i="0" u="none" strike="noStrike" dirty="0">
                        <a:solidFill>
                          <a:sysClr val="windowText" lastClr="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022470449"/>
                  </a:ext>
                </a:extLst>
              </a:tr>
              <a:tr h="60888">
                <a:tc>
                  <a:txBody>
                    <a:bodyPr/>
                    <a:lstStyle/>
                    <a:p>
                      <a:pPr algn="ctr" fontAlgn="b"/>
                      <a:r>
                        <a:rPr lang="en-GB" sz="3200" u="none" strike="noStrike" dirty="0">
                          <a:effectLst/>
                        </a:rPr>
                        <a:t>STA</a:t>
                      </a:r>
                      <a:endParaRPr lang="en-GB" sz="3200" b="0" u="none" strike="noStrike" dirty="0">
                        <a:solidFill>
                          <a:sysClr val="windowText" lastClr="000000"/>
                        </a:solidFill>
                        <a:effectLst/>
                      </a:endParaRPr>
                    </a:p>
                  </a:txBody>
                  <a:tcPr marL="4763" marR="4763" marT="4763" marB="0" anchor="ctr"/>
                </a:tc>
                <a:tc>
                  <a:txBody>
                    <a:bodyPr/>
                    <a:lstStyle/>
                    <a:p>
                      <a:pPr algn="ctr" fontAlgn="b"/>
                      <a:r>
                        <a:rPr lang="en-GB" sz="3200" u="none" strike="noStrike" dirty="0">
                          <a:effectLst/>
                        </a:rPr>
                        <a:t>99.5%</a:t>
                      </a:r>
                    </a:p>
                    <a:p>
                      <a:pPr algn="ctr" fontAlgn="b"/>
                      <a:endParaRPr lang="en-GB" sz="3200" b="0" i="0" u="none" strike="noStrike" dirty="0">
                        <a:solidFill>
                          <a:sysClr val="windowText" lastClr="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830055856"/>
                  </a:ext>
                </a:extLst>
              </a:tr>
              <a:tr h="702109">
                <a:tc>
                  <a:txBody>
                    <a:bodyPr/>
                    <a:lstStyle/>
                    <a:p>
                      <a:pPr algn="ctr" fontAlgn="ctr"/>
                      <a:r>
                        <a:rPr lang="en-GB" sz="3200" u="none" strike="noStrike" dirty="0">
                          <a:effectLst/>
                        </a:rPr>
                        <a:t>Scotland</a:t>
                      </a:r>
                      <a:endParaRPr lang="en-GB" sz="3200" b="0" u="none" strike="noStrike" dirty="0">
                        <a:solidFill>
                          <a:sysClr val="windowText" lastClr="000000"/>
                        </a:solidFill>
                        <a:effectLst/>
                      </a:endParaRPr>
                    </a:p>
                  </a:txBody>
                  <a:tcPr marL="4763" marR="4763" marT="4763" marB="0" anchor="ctr"/>
                </a:tc>
                <a:tc>
                  <a:txBody>
                    <a:bodyPr/>
                    <a:lstStyle/>
                    <a:p>
                      <a:pPr algn="ctr" fontAlgn="b"/>
                      <a:r>
                        <a:rPr lang="en-GB" sz="3200" u="none" strike="noStrike" dirty="0">
                          <a:effectLst/>
                        </a:rPr>
                        <a:t>91%</a:t>
                      </a:r>
                    </a:p>
                    <a:p>
                      <a:pPr algn="ctr" fontAlgn="b"/>
                      <a:endParaRPr lang="en-GB" sz="3200" b="0" i="0" u="none" strike="noStrike" dirty="0">
                        <a:solidFill>
                          <a:sysClr val="windowText" lastClr="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740804887"/>
                  </a:ext>
                </a:extLst>
              </a:tr>
            </a:tbl>
          </a:graphicData>
        </a:graphic>
      </p:graphicFrame>
    </p:spTree>
    <p:extLst>
      <p:ext uri="{BB962C8B-B14F-4D97-AF65-F5344CB8AC3E}">
        <p14:creationId xmlns:p14="http://schemas.microsoft.com/office/powerpoint/2010/main" val="42653153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t>​</a:t>
            </a:r>
            <a:r>
              <a:rPr lang="en-GB" b="1"/>
              <a:t>COMMUNICATION DURING ACADEMIC TERM</a:t>
            </a:r>
            <a:endParaRPr lang="en-GB"/>
          </a:p>
        </p:txBody>
      </p:sp>
      <p:sp>
        <p:nvSpPr>
          <p:cNvPr id="3" name="Content Placeholder 2"/>
          <p:cNvSpPr>
            <a:spLocks noGrp="1"/>
          </p:cNvSpPr>
          <p:nvPr>
            <p:ph idx="1"/>
          </p:nvPr>
        </p:nvSpPr>
        <p:spPr/>
        <p:txBody>
          <a:bodyPr/>
          <a:lstStyle/>
          <a:p>
            <a:pPr marL="0" indent="0" fontAlgn="base">
              <a:buNone/>
            </a:pPr>
            <a:r>
              <a:rPr lang="en-US" dirty="0"/>
              <a:t>You will receive formal communication from the school at the following stages in the year:​</a:t>
            </a:r>
          </a:p>
          <a:p>
            <a:pPr fontAlgn="base"/>
            <a:r>
              <a:rPr lang="en-GB" b="1" dirty="0"/>
              <a:t>Tracking Points</a:t>
            </a:r>
            <a:r>
              <a:rPr lang="en-US" b="1" dirty="0"/>
              <a:t>​</a:t>
            </a:r>
          </a:p>
          <a:p>
            <a:pPr fontAlgn="base"/>
            <a:r>
              <a:rPr lang="en-GB" b="1" dirty="0"/>
              <a:t>Parents Evening</a:t>
            </a:r>
            <a:r>
              <a:rPr lang="en-US" b="1" dirty="0"/>
              <a:t>​</a:t>
            </a:r>
            <a:endParaRPr lang="en-GB" b="1" dirty="0"/>
          </a:p>
          <a:p>
            <a:pPr marL="0" indent="0" fontAlgn="base">
              <a:buNone/>
            </a:pPr>
            <a:endParaRPr lang="en-GB" b="1" dirty="0"/>
          </a:p>
        </p:txBody>
      </p:sp>
      <p:pic>
        <p:nvPicPr>
          <p:cNvPr id="4" name="Picture 3">
            <a:extLst>
              <a:ext uri="{FF2B5EF4-FFF2-40B4-BE49-F238E27FC236}">
                <a16:creationId xmlns:a16="http://schemas.microsoft.com/office/drawing/2014/main" id="{3C068518-6644-4476-969E-B1116D674986}"/>
              </a:ext>
            </a:extLst>
          </p:cNvPr>
          <p:cNvPicPr>
            <a:picLocks noChangeAspect="1"/>
          </p:cNvPicPr>
          <p:nvPr/>
        </p:nvPicPr>
        <p:blipFill>
          <a:blip r:embed="rId3"/>
          <a:stretch>
            <a:fillRect/>
          </a:stretch>
        </p:blipFill>
        <p:spPr>
          <a:xfrm>
            <a:off x="7524328" y="5128112"/>
            <a:ext cx="1512193" cy="1638209"/>
          </a:xfrm>
          <a:prstGeom prst="rect">
            <a:avLst/>
          </a:prstGeom>
        </p:spPr>
      </p:pic>
    </p:spTree>
    <p:extLst>
      <p:ext uri="{BB962C8B-B14F-4D97-AF65-F5344CB8AC3E}">
        <p14:creationId xmlns:p14="http://schemas.microsoft.com/office/powerpoint/2010/main" val="38514926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12F23E-39A1-8118-AEA1-9777221AB21D}"/>
              </a:ext>
            </a:extLst>
          </p:cNvPr>
          <p:cNvSpPr>
            <a:spLocks noGrp="1"/>
          </p:cNvSpPr>
          <p:nvPr>
            <p:ph idx="1"/>
          </p:nvPr>
        </p:nvSpPr>
        <p:spPr>
          <a:xfrm>
            <a:off x="906368" y="2771939"/>
            <a:ext cx="7704667" cy="657061"/>
          </a:xfrm>
        </p:spPr>
        <p:txBody>
          <a:bodyPr>
            <a:noAutofit/>
          </a:bodyPr>
          <a:lstStyle/>
          <a:p>
            <a:r>
              <a:rPr lang="en-GB" sz="2800" dirty="0"/>
              <a:t>In addition to the formal communication, you will receive termly newsletters to keep you up to date with what each department is doing within the school. </a:t>
            </a:r>
          </a:p>
          <a:p>
            <a:r>
              <a:rPr lang="en-GB" sz="2800" dirty="0"/>
              <a:t>We also send out praise postcards throughout the year for pupils who have been nominated by teachers for exemplifying the school values.</a:t>
            </a:r>
          </a:p>
        </p:txBody>
      </p:sp>
    </p:spTree>
    <p:extLst>
      <p:ext uri="{BB962C8B-B14F-4D97-AF65-F5344CB8AC3E}">
        <p14:creationId xmlns:p14="http://schemas.microsoft.com/office/powerpoint/2010/main" val="25541203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39767B-2038-9370-51EA-82B402778D1E}"/>
              </a:ext>
            </a:extLst>
          </p:cNvPr>
          <p:cNvSpPr>
            <a:spLocks noGrp="1"/>
          </p:cNvSpPr>
          <p:nvPr>
            <p:ph idx="1"/>
          </p:nvPr>
        </p:nvSpPr>
        <p:spPr>
          <a:xfrm>
            <a:off x="1152821" y="168075"/>
            <a:ext cx="7704667" cy="1441269"/>
          </a:xfrm>
        </p:spPr>
        <p:txBody>
          <a:bodyPr>
            <a:normAutofit/>
          </a:bodyPr>
          <a:lstStyle/>
          <a:p>
            <a:pPr marL="0" indent="0" algn="ctr">
              <a:buNone/>
            </a:pPr>
            <a:r>
              <a:rPr lang="en-GB" sz="4800" dirty="0"/>
              <a:t>Focus groups</a:t>
            </a:r>
          </a:p>
        </p:txBody>
      </p:sp>
      <p:sp>
        <p:nvSpPr>
          <p:cNvPr id="2" name="TextBox 1">
            <a:extLst>
              <a:ext uri="{FF2B5EF4-FFF2-40B4-BE49-F238E27FC236}">
                <a16:creationId xmlns:a16="http://schemas.microsoft.com/office/drawing/2014/main" id="{3B487828-1ACC-0786-B60C-90AB547D23E7}"/>
              </a:ext>
            </a:extLst>
          </p:cNvPr>
          <p:cNvSpPr txBox="1"/>
          <p:nvPr/>
        </p:nvSpPr>
        <p:spPr>
          <a:xfrm>
            <a:off x="1344168" y="1527048"/>
            <a:ext cx="7513320" cy="480131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orbel"/>
                <a:ea typeface="+mn-ea"/>
                <a:cs typeface="+mn-cs"/>
              </a:rPr>
              <a:t>Throughout the year we host various coffee mornings and events for our parents.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orbel"/>
                <a:ea typeface="+mn-ea"/>
                <a:cs typeface="+mn-cs"/>
              </a:rPr>
              <a:t>Each event has a specific focus.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orbel"/>
                <a:ea typeface="+mn-ea"/>
                <a:cs typeface="+mn-cs"/>
              </a:rPr>
              <a:t>EAL and ASN events have run in the last year.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orbel"/>
                <a:ea typeface="+mn-ea"/>
                <a:cs typeface="+mn-cs"/>
              </a:rPr>
              <a:t>Work with outside agencies- FISO.</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orbel"/>
                <a:ea typeface="+mn-ea"/>
                <a:cs typeface="+mn-cs"/>
              </a:rPr>
              <a:t>P7 </a:t>
            </a:r>
            <a:r>
              <a:rPr kumimoji="0" lang="en-GB" sz="3200" b="0" i="0" u="none" strike="noStrike" kern="1200" cap="none" spc="0" normalizeH="0" baseline="0" noProof="0" dirty="0" err="1">
                <a:ln>
                  <a:noFill/>
                </a:ln>
                <a:solidFill>
                  <a:prstClr val="black"/>
                </a:solidFill>
                <a:effectLst/>
                <a:uLnTx/>
                <a:uFillTx/>
                <a:latin typeface="Corbel"/>
                <a:ea typeface="+mn-ea"/>
                <a:cs typeface="+mn-cs"/>
              </a:rPr>
              <a:t>STArs</a:t>
            </a:r>
            <a:r>
              <a:rPr kumimoji="0" lang="en-GB" sz="3200" b="0" i="0" u="none" strike="noStrike" kern="1200" cap="none" spc="0" normalizeH="0" baseline="0" noProof="0" dirty="0">
                <a:ln>
                  <a:noFill/>
                </a:ln>
                <a:solidFill>
                  <a:prstClr val="black"/>
                </a:solidFill>
                <a:effectLst/>
                <a:uLnTx/>
                <a:uFillTx/>
                <a:latin typeface="Corbel"/>
                <a:ea typeface="+mn-ea"/>
                <a:cs typeface="+mn-cs"/>
              </a:rPr>
              <a:t> family event.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orbe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7385326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B84217-E1D7-4BBC-D903-FFE7FD0B7780}"/>
              </a:ext>
            </a:extLst>
          </p:cNvPr>
          <p:cNvSpPr>
            <a:spLocks noGrp="1"/>
          </p:cNvSpPr>
          <p:nvPr>
            <p:ph idx="1"/>
          </p:nvPr>
        </p:nvSpPr>
        <p:spPr>
          <a:xfrm>
            <a:off x="1089249" y="162392"/>
            <a:ext cx="7704667" cy="1410376"/>
          </a:xfrm>
        </p:spPr>
        <p:txBody>
          <a:bodyPr>
            <a:normAutofit/>
          </a:bodyPr>
          <a:lstStyle/>
          <a:p>
            <a:pPr marL="0" indent="0" algn="ctr">
              <a:buNone/>
            </a:pPr>
            <a:r>
              <a:rPr lang="en-GB" sz="4800" dirty="0"/>
              <a:t>Parent council</a:t>
            </a:r>
          </a:p>
        </p:txBody>
      </p:sp>
      <p:sp>
        <p:nvSpPr>
          <p:cNvPr id="2" name="TextBox 1">
            <a:extLst>
              <a:ext uri="{FF2B5EF4-FFF2-40B4-BE49-F238E27FC236}">
                <a16:creationId xmlns:a16="http://schemas.microsoft.com/office/drawing/2014/main" id="{3A440EF2-33F7-4441-C919-B6703F7D2FCC}"/>
              </a:ext>
            </a:extLst>
          </p:cNvPr>
          <p:cNvSpPr txBox="1"/>
          <p:nvPr/>
        </p:nvSpPr>
        <p:spPr>
          <a:xfrm>
            <a:off x="1663458" y="1419998"/>
            <a:ext cx="6556248" cy="464742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orbel"/>
                <a:ea typeface="+mn-ea"/>
                <a:cs typeface="+mn-cs"/>
              </a:rPr>
              <a:t>Parent council meetings take place throughout the year.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orbel"/>
                <a:ea typeface="+mn-ea"/>
                <a:cs typeface="+mn-cs"/>
              </a:rPr>
              <a:t>A chance to have your voice heard.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orbel"/>
                <a:ea typeface="+mn-ea"/>
                <a:cs typeface="+mn-cs"/>
              </a:rPr>
              <a:t>Meetings take place in person, in school.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orbel"/>
                <a:ea typeface="+mn-ea"/>
                <a:cs typeface="+mn-cs"/>
              </a:rPr>
              <a:t>All are welcome- please come along!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Corbe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orbel"/>
                <a:ea typeface="+mn-ea"/>
                <a:cs typeface="+mn-cs"/>
              </a:rPr>
              <a:t>Contact- @gw21maclureanna@glow.sch.uk</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orbe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FF0000"/>
                </a:solidFill>
                <a:effectLst/>
                <a:highlight>
                  <a:srgbClr val="FFFF00"/>
                </a:highlight>
                <a:uLnTx/>
                <a:uFillTx/>
                <a:latin typeface="Corbel"/>
                <a:ea typeface="+mn-ea"/>
                <a:cs typeface="+mn-cs"/>
              </a:rPr>
              <a:t>Follow us on Instagram</a:t>
            </a:r>
            <a:r>
              <a:rPr kumimoji="0" lang="en-GB" sz="1800" b="0" i="0" u="none" strike="noStrike" kern="1200" cap="none" spc="0" normalizeH="0" baseline="0" noProof="0" dirty="0">
                <a:ln>
                  <a:noFill/>
                </a:ln>
                <a:solidFill>
                  <a:prstClr val="black"/>
                </a:solidFill>
                <a:effectLst/>
                <a:uLnTx/>
                <a:uFillTx/>
                <a:latin typeface="Corbel"/>
                <a:ea typeface="+mn-ea"/>
                <a:cs typeface="+mn-cs"/>
              </a:rPr>
              <a: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orbel"/>
                <a:ea typeface="+mn-ea"/>
                <a:cs typeface="+mn-cs"/>
              </a:rPr>
              <a:t>@StThomasAquinasSec​</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orbel"/>
                <a:ea typeface="+mn-ea"/>
                <a:cs typeface="+mn-cs"/>
              </a:rPr>
              <a:t>@sta_parentalengagement</a:t>
            </a:r>
          </a:p>
        </p:txBody>
      </p:sp>
      <p:pic>
        <p:nvPicPr>
          <p:cNvPr id="5" name="Picture 4">
            <a:extLst>
              <a:ext uri="{FF2B5EF4-FFF2-40B4-BE49-F238E27FC236}">
                <a16:creationId xmlns:a16="http://schemas.microsoft.com/office/drawing/2014/main" id="{1C25AD54-1613-A8DE-B2BE-B737EEF8CC8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209749" y="5029199"/>
            <a:ext cx="1062588" cy="1038225"/>
          </a:xfrm>
          <a:prstGeom prst="rect">
            <a:avLst/>
          </a:prstGeom>
        </p:spPr>
      </p:pic>
    </p:spTree>
    <p:extLst>
      <p:ext uri="{BB962C8B-B14F-4D97-AF65-F5344CB8AC3E}">
        <p14:creationId xmlns:p14="http://schemas.microsoft.com/office/powerpoint/2010/main" val="1543666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4585871"/>
          </a:xfrm>
          <a:prstGeom prst="rect">
            <a:avLst/>
          </a:prstGeom>
          <a:noFill/>
        </p:spPr>
        <p:txBody>
          <a:bodyPr wrap="square" rtlCol="0">
            <a:spAutoFit/>
          </a:bodyPr>
          <a:lstStyle/>
          <a:p>
            <a:r>
              <a:rPr lang="en-GB" sz="3600" dirty="0">
                <a:solidFill>
                  <a:schemeClr val="bg1"/>
                </a:solidFill>
                <a:latin typeface="Impact" panose="020B0806030902050204" pitchFamily="34" charset="0"/>
              </a:rPr>
              <a:t>STA : </a:t>
            </a:r>
            <a:r>
              <a:rPr lang="en-GB" sz="3200" dirty="0">
                <a:solidFill>
                  <a:schemeClr val="bg1"/>
                </a:solidFill>
                <a:latin typeface="Impact" panose="020B0806030902050204" pitchFamily="34" charset="0"/>
              </a:rPr>
              <a:t>FACTORS THAT LEAD TO HIGH ATTAINMENT</a:t>
            </a:r>
          </a:p>
          <a:p>
            <a:endParaRPr lang="en-GB" sz="1600" dirty="0">
              <a:solidFill>
                <a:schemeClr val="bg1"/>
              </a:solidFill>
              <a:latin typeface="Impact" panose="020B0806030902050204" pitchFamily="34" charset="0"/>
            </a:endParaRPr>
          </a:p>
          <a:p>
            <a:pPr marL="1028700" lvl="1" indent="-571500">
              <a:buFont typeface="Wingdings" panose="05000000000000000000" pitchFamily="2" charset="2"/>
              <a:buChar char="è"/>
            </a:pPr>
            <a:r>
              <a:rPr lang="en-GB" sz="3600" dirty="0">
                <a:solidFill>
                  <a:schemeClr val="bg1"/>
                </a:solidFill>
              </a:rPr>
              <a:t>High Expectations and Standards</a:t>
            </a:r>
          </a:p>
          <a:p>
            <a:pPr marL="1028700" lvl="1" indent="-571500">
              <a:buFont typeface="Wingdings" panose="05000000000000000000" pitchFamily="2" charset="2"/>
              <a:buChar char="è"/>
            </a:pPr>
            <a:r>
              <a:rPr lang="en-GB" sz="3600" dirty="0">
                <a:solidFill>
                  <a:schemeClr val="bg1"/>
                </a:solidFill>
              </a:rPr>
              <a:t>High Quality of Learning &amp; Teaching</a:t>
            </a:r>
          </a:p>
          <a:p>
            <a:pPr marL="1028700" lvl="1" indent="-571500">
              <a:buFont typeface="Wingdings" panose="05000000000000000000" pitchFamily="2" charset="2"/>
              <a:buChar char="è"/>
            </a:pPr>
            <a:r>
              <a:rPr lang="en-GB" sz="3600" dirty="0">
                <a:solidFill>
                  <a:schemeClr val="bg1"/>
                </a:solidFill>
              </a:rPr>
              <a:t>Rigorous Monitoring and Tracking of pupil Progress</a:t>
            </a:r>
          </a:p>
          <a:p>
            <a:pPr marL="1028700" lvl="1" indent="-571500">
              <a:buFont typeface="Wingdings" panose="05000000000000000000" pitchFamily="2" charset="2"/>
              <a:buChar char="è"/>
            </a:pPr>
            <a:r>
              <a:rPr lang="en-GB" sz="3600" dirty="0">
                <a:solidFill>
                  <a:schemeClr val="bg1"/>
                </a:solidFill>
              </a:rPr>
              <a:t>Student Support Programme</a:t>
            </a: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endParaRPr lang="en-GB" dirty="0">
              <a:solidFill>
                <a:schemeClr val="bg1"/>
              </a:solidFill>
            </a:endParaRPr>
          </a:p>
          <a:p>
            <a:endParaRPr lang="en-GB" sz="2800" dirty="0">
              <a:solidFill>
                <a:schemeClr val="bg1"/>
              </a:solidFill>
            </a:endParaRPr>
          </a:p>
        </p:txBody>
      </p:sp>
      <p:pic>
        <p:nvPicPr>
          <p:cNvPr id="2050" name="Picture 2" descr="Achieving high standards by starting ...">
            <a:extLst>
              <a:ext uri="{FF2B5EF4-FFF2-40B4-BE49-F238E27FC236}">
                <a16:creationId xmlns:a16="http://schemas.microsoft.com/office/drawing/2014/main" id="{F725A071-6774-457B-84AE-9905DAB083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3987770"/>
            <a:ext cx="7395916" cy="2707968"/>
          </a:xfrm>
          <a:prstGeom prst="rect">
            <a:avLst/>
          </a:prstGeom>
          <a:noFill/>
          <a:ln w="57150">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191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53119" y="93687"/>
            <a:ext cx="7848872" cy="2308324"/>
          </a:xfrm>
          <a:prstGeom prst="rect">
            <a:avLst/>
          </a:prstGeom>
          <a:noFill/>
        </p:spPr>
        <p:txBody>
          <a:bodyPr wrap="square" rtlCol="0">
            <a:spAutoFit/>
          </a:bodyPr>
          <a:lstStyle/>
          <a:p>
            <a:r>
              <a:rPr lang="en-GB" sz="4400" dirty="0" err="1">
                <a:solidFill>
                  <a:schemeClr val="bg1"/>
                </a:solidFill>
                <a:latin typeface="Impact" panose="020B0806030902050204" pitchFamily="34" charset="0"/>
              </a:rPr>
              <a:t>S4</a:t>
            </a:r>
            <a:r>
              <a:rPr lang="en-GB" sz="4400" dirty="0">
                <a:solidFill>
                  <a:schemeClr val="bg1"/>
                </a:solidFill>
                <a:latin typeface="Impact" panose="020B0806030902050204" pitchFamily="34" charset="0"/>
              </a:rPr>
              <a:t> </a:t>
            </a:r>
            <a:r>
              <a:rPr lang="en-GB" sz="4000" dirty="0">
                <a:solidFill>
                  <a:schemeClr val="bg1"/>
                </a:solidFill>
                <a:latin typeface="Impact" panose="020B0806030902050204" pitchFamily="34" charset="0"/>
              </a:rPr>
              <a:t>STANDARDS AND EXPECTATIONS</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endParaRPr lang="en-GB" dirty="0">
              <a:solidFill>
                <a:schemeClr val="bg1"/>
              </a:solidFill>
            </a:endParaRPr>
          </a:p>
          <a:p>
            <a:endParaRPr lang="en-GB" sz="2800" dirty="0">
              <a:solidFill>
                <a:schemeClr val="bg1"/>
              </a:solidFill>
            </a:endParaRPr>
          </a:p>
        </p:txBody>
      </p:sp>
      <p:sp>
        <p:nvSpPr>
          <p:cNvPr id="8" name="Content Placeholder 2">
            <a:extLst>
              <a:ext uri="{FF2B5EF4-FFF2-40B4-BE49-F238E27FC236}">
                <a16:creationId xmlns:a16="http://schemas.microsoft.com/office/drawing/2014/main" id="{8830DBA8-6593-481D-8C67-91ACE1027DAE}"/>
              </a:ext>
            </a:extLst>
          </p:cNvPr>
          <p:cNvSpPr>
            <a:spLocks noGrp="1"/>
          </p:cNvSpPr>
          <p:nvPr>
            <p:ph idx="1"/>
          </p:nvPr>
        </p:nvSpPr>
        <p:spPr>
          <a:xfrm>
            <a:off x="1187623" y="994130"/>
            <a:ext cx="3247819" cy="6107277"/>
          </a:xfrm>
          <a:prstGeom prst="rect">
            <a:avLst/>
          </a:prstGeom>
        </p:spPr>
        <p:txBody>
          <a:bodyPr>
            <a:normAutofit fontScale="92500"/>
          </a:bodyPr>
          <a:lstStyle/>
          <a:p>
            <a:pPr algn="ctr">
              <a:buFont typeface="Wingdings" panose="05000000000000000000" pitchFamily="2" charset="2"/>
              <a:buChar char="è"/>
            </a:pPr>
            <a:r>
              <a:rPr lang="en-GB" sz="4400" dirty="0">
                <a:solidFill>
                  <a:schemeClr val="bg1"/>
                </a:solidFill>
              </a:rPr>
              <a:t>Attendance &amp; timekeeping</a:t>
            </a:r>
          </a:p>
          <a:p>
            <a:pPr>
              <a:buFont typeface="Wingdings" panose="05000000000000000000" pitchFamily="2" charset="2"/>
              <a:buChar char="è"/>
            </a:pPr>
            <a:r>
              <a:rPr lang="en-GB" sz="4400" dirty="0">
                <a:solidFill>
                  <a:schemeClr val="bg1"/>
                </a:solidFill>
                <a:cs typeface="Calibri" panose="020F0502020204030204"/>
              </a:rPr>
              <a:t>Effort</a:t>
            </a:r>
          </a:p>
          <a:p>
            <a:pPr>
              <a:spcBef>
                <a:spcPts val="0"/>
              </a:spcBef>
              <a:buFont typeface="Wingdings" panose="05000000000000000000" pitchFamily="2" charset="2"/>
              <a:buChar char="è"/>
              <a:defRPr/>
            </a:pPr>
            <a:r>
              <a:rPr lang="en-GB" sz="4400" kern="0" dirty="0">
                <a:solidFill>
                  <a:schemeClr val="bg1"/>
                </a:solidFill>
              </a:rPr>
              <a:t>Attitude </a:t>
            </a:r>
          </a:p>
          <a:p>
            <a:pPr>
              <a:spcBef>
                <a:spcPts val="0"/>
              </a:spcBef>
              <a:buFont typeface="Wingdings" panose="05000000000000000000" pitchFamily="2" charset="2"/>
              <a:buChar char="è"/>
              <a:defRPr/>
            </a:pPr>
            <a:r>
              <a:rPr lang="en-GB" sz="4400" kern="0" dirty="0">
                <a:solidFill>
                  <a:schemeClr val="bg1"/>
                </a:solidFill>
              </a:rPr>
              <a:t>Behaviour</a:t>
            </a:r>
          </a:p>
          <a:p>
            <a:pPr>
              <a:spcBef>
                <a:spcPts val="0"/>
              </a:spcBef>
              <a:buFont typeface="Wingdings" panose="05000000000000000000" pitchFamily="2" charset="2"/>
              <a:buChar char="è"/>
              <a:defRPr/>
            </a:pPr>
            <a:r>
              <a:rPr lang="en-GB" sz="4400" kern="0" dirty="0">
                <a:solidFill>
                  <a:schemeClr val="bg1"/>
                </a:solidFill>
              </a:rPr>
              <a:t>Uniform</a:t>
            </a:r>
          </a:p>
          <a:p>
            <a:pPr>
              <a:spcBef>
                <a:spcPts val="0"/>
              </a:spcBef>
              <a:buFont typeface="Wingdings" panose="05000000000000000000" pitchFamily="2" charset="2"/>
              <a:buChar char="è"/>
              <a:defRPr/>
            </a:pPr>
            <a:r>
              <a:rPr lang="en-GB" sz="4400" kern="0" dirty="0">
                <a:solidFill>
                  <a:schemeClr val="bg1"/>
                </a:solidFill>
              </a:rPr>
              <a:t>Preparation</a:t>
            </a: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pic>
        <p:nvPicPr>
          <p:cNvPr id="3074" name="Picture 2" descr="Success stories: The iceberg illusion ...">
            <a:extLst>
              <a:ext uri="{FF2B5EF4-FFF2-40B4-BE49-F238E27FC236}">
                <a16:creationId xmlns:a16="http://schemas.microsoft.com/office/drawing/2014/main" id="{A6156D8C-6ACF-4769-A5A4-08D9380151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6911" y="836712"/>
            <a:ext cx="4468334" cy="5904656"/>
          </a:xfrm>
          <a:prstGeom prst="rect">
            <a:avLst/>
          </a:prstGeom>
          <a:noFill/>
          <a:ln w="76200">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904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2246769"/>
          </a:xfrm>
          <a:prstGeom prst="rect">
            <a:avLst/>
          </a:prstGeom>
          <a:noFill/>
        </p:spPr>
        <p:txBody>
          <a:bodyPr wrap="square" rtlCol="0">
            <a:spAutoFit/>
          </a:bodyPr>
          <a:lstStyle/>
          <a:p>
            <a:r>
              <a:rPr lang="en-GB" sz="4000" dirty="0" err="1">
                <a:solidFill>
                  <a:schemeClr val="bg1"/>
                </a:solidFill>
                <a:latin typeface="Impact" panose="020B0806030902050204" pitchFamily="34" charset="0"/>
              </a:rPr>
              <a:t>S4</a:t>
            </a:r>
            <a:r>
              <a:rPr lang="en-GB" sz="4000" dirty="0">
                <a:solidFill>
                  <a:schemeClr val="bg1"/>
                </a:solidFill>
                <a:latin typeface="Impact" panose="020B0806030902050204" pitchFamily="34" charset="0"/>
              </a:rPr>
              <a:t> STANDARDS AND EXPECTATIONS</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endParaRPr lang="en-GB" dirty="0">
              <a:solidFill>
                <a:schemeClr val="bg1"/>
              </a:solidFill>
            </a:endParaRPr>
          </a:p>
          <a:p>
            <a:endParaRPr lang="en-GB" sz="2800" dirty="0">
              <a:solidFill>
                <a:schemeClr val="bg1"/>
              </a:solidFill>
            </a:endParaRPr>
          </a:p>
        </p:txBody>
      </p:sp>
      <p:sp>
        <p:nvSpPr>
          <p:cNvPr id="8" name="Content Placeholder 2">
            <a:extLst>
              <a:ext uri="{FF2B5EF4-FFF2-40B4-BE49-F238E27FC236}">
                <a16:creationId xmlns:a16="http://schemas.microsoft.com/office/drawing/2014/main" id="{8830DBA8-6593-481D-8C67-91ACE1027DAE}"/>
              </a:ext>
            </a:extLst>
          </p:cNvPr>
          <p:cNvSpPr>
            <a:spLocks noGrp="1"/>
          </p:cNvSpPr>
          <p:nvPr>
            <p:ph idx="1"/>
          </p:nvPr>
        </p:nvSpPr>
        <p:spPr>
          <a:xfrm>
            <a:off x="1187623" y="1052735"/>
            <a:ext cx="7683949" cy="5657113"/>
          </a:xfrm>
          <a:prstGeom prst="rect">
            <a:avLst/>
          </a:prstGeom>
        </p:spPr>
        <p:txBody>
          <a:bodyPr>
            <a:normAutofit fontScale="92500" lnSpcReduction="10000"/>
          </a:bodyPr>
          <a:lstStyle/>
          <a:p>
            <a:pPr marL="0" indent="0">
              <a:buNone/>
            </a:pPr>
            <a:r>
              <a:rPr lang="en-GB" sz="5200" b="1" dirty="0">
                <a:solidFill>
                  <a:schemeClr val="bg1"/>
                </a:solidFill>
              </a:rPr>
              <a:t>Student Support Programme</a:t>
            </a:r>
            <a:endParaRPr lang="en-GB" sz="4300" dirty="0">
              <a:solidFill>
                <a:schemeClr val="bg1"/>
              </a:solidFill>
            </a:endParaRPr>
          </a:p>
          <a:p>
            <a:pPr>
              <a:buFont typeface="Wingdings" panose="05000000000000000000" pitchFamily="2" charset="2"/>
              <a:buChar char="è"/>
            </a:pPr>
            <a:r>
              <a:rPr lang="en-GB" sz="4000" dirty="0">
                <a:solidFill>
                  <a:schemeClr val="bg1"/>
                </a:solidFill>
                <a:cs typeface="Calibri" panose="020F0502020204030204"/>
              </a:rPr>
              <a:t>PT Raising Attainment</a:t>
            </a:r>
          </a:p>
          <a:p>
            <a:pPr>
              <a:buFont typeface="Wingdings" panose="05000000000000000000" pitchFamily="2" charset="2"/>
              <a:buChar char="è"/>
            </a:pPr>
            <a:r>
              <a:rPr lang="en-GB" sz="4000" dirty="0">
                <a:solidFill>
                  <a:schemeClr val="bg1"/>
                </a:solidFill>
                <a:cs typeface="Calibri" panose="020F0502020204030204"/>
              </a:rPr>
              <a:t>Supported Study</a:t>
            </a:r>
          </a:p>
          <a:p>
            <a:pPr>
              <a:buFont typeface="Wingdings" panose="05000000000000000000" pitchFamily="2" charset="2"/>
              <a:buChar char="è"/>
            </a:pPr>
            <a:r>
              <a:rPr lang="en-GB" sz="4000" dirty="0">
                <a:solidFill>
                  <a:schemeClr val="bg1"/>
                </a:solidFill>
                <a:cs typeface="Calibri" panose="020F0502020204030204"/>
              </a:rPr>
              <a:t>Metacognition and Study Skills</a:t>
            </a:r>
          </a:p>
          <a:p>
            <a:pPr>
              <a:buFont typeface="Wingdings" panose="05000000000000000000" pitchFamily="2" charset="2"/>
              <a:buChar char="è"/>
            </a:pPr>
            <a:r>
              <a:rPr lang="en-GB" sz="4000" kern="0" dirty="0">
                <a:solidFill>
                  <a:schemeClr val="bg1"/>
                </a:solidFill>
                <a:cs typeface="Calibri" panose="020F0502020204030204"/>
              </a:rPr>
              <a:t>Targeted HWB groups (e.g. Coping with Exam Stress Workshops)</a:t>
            </a:r>
          </a:p>
          <a:p>
            <a:pPr>
              <a:buFont typeface="Wingdings" panose="05000000000000000000" pitchFamily="2" charset="2"/>
              <a:buChar char="è"/>
            </a:pPr>
            <a:r>
              <a:rPr lang="en-GB" sz="4000" kern="0" dirty="0">
                <a:solidFill>
                  <a:schemeClr val="bg1"/>
                </a:solidFill>
                <a:cs typeface="Calibri" panose="020F0502020204030204"/>
              </a:rPr>
              <a:t>Easter School</a:t>
            </a:r>
          </a:p>
          <a:p>
            <a:pPr>
              <a:buFont typeface="Wingdings" panose="05000000000000000000" pitchFamily="2" charset="2"/>
              <a:buChar char="è"/>
            </a:pPr>
            <a:r>
              <a:rPr lang="en-GB" sz="4000" kern="0" dirty="0">
                <a:solidFill>
                  <a:schemeClr val="bg1"/>
                </a:solidFill>
                <a:cs typeface="Calibri" panose="020F0502020204030204"/>
              </a:rPr>
              <a:t>Pastoral Care Support </a:t>
            </a:r>
          </a:p>
          <a:p>
            <a:pPr>
              <a:buFont typeface="Wingdings" panose="05000000000000000000" pitchFamily="2" charset="2"/>
              <a:buChar char="è"/>
            </a:pPr>
            <a:r>
              <a:rPr lang="en-GB" sz="4000" kern="0" dirty="0">
                <a:solidFill>
                  <a:schemeClr val="bg1"/>
                </a:solidFill>
                <a:cs typeface="Calibri" panose="020F0502020204030204"/>
              </a:rPr>
              <a:t>Year Head</a:t>
            </a:r>
            <a:endParaRPr lang="en-GB" sz="40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pic>
        <p:nvPicPr>
          <p:cNvPr id="4098" name="Picture 2" descr="Team around the Child meetings – SEND ...">
            <a:extLst>
              <a:ext uri="{FF2B5EF4-FFF2-40B4-BE49-F238E27FC236}">
                <a16:creationId xmlns:a16="http://schemas.microsoft.com/office/drawing/2014/main" id="{2164394B-D501-4DF8-8CC3-46C673E642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530" r="50000"/>
          <a:stretch/>
        </p:blipFill>
        <p:spPr bwMode="auto">
          <a:xfrm>
            <a:off x="6372200" y="4935442"/>
            <a:ext cx="2625036" cy="1823040"/>
          </a:xfrm>
          <a:prstGeom prst="rect">
            <a:avLst/>
          </a:prstGeom>
          <a:noFill/>
          <a:ln w="76200">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790189"/>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Custom 1">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FF0000"/>
      </a:accent5>
      <a:accent6>
        <a:srgbClr val="9C6A6A"/>
      </a:accent6>
      <a:hlink>
        <a:srgbClr val="2998E3"/>
      </a:hlink>
      <a:folHlink>
        <a:srgbClr val="7F723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lementary Digital Choice Boards by Slidesgo">
  <a:themeElements>
    <a:clrScheme name="Simple Light">
      <a:dk1>
        <a:srgbClr val="4C4C4D"/>
      </a:dk1>
      <a:lt1>
        <a:srgbClr val="F2F2F2"/>
      </a:lt1>
      <a:dk2>
        <a:srgbClr val="F3DBDB"/>
      </a:dk2>
      <a:lt2>
        <a:srgbClr val="E9BDBD"/>
      </a:lt2>
      <a:accent1>
        <a:srgbClr val="DE98A9"/>
      </a:accent1>
      <a:accent2>
        <a:srgbClr val="DAECF0"/>
      </a:accent2>
      <a:accent3>
        <a:srgbClr val="49B0BB"/>
      </a:accent3>
      <a:accent4>
        <a:srgbClr val="D8D2E7"/>
      </a:accent4>
      <a:accent5>
        <a:srgbClr val="9D90BF"/>
      </a:accent5>
      <a:accent6>
        <a:srgbClr val="F3CC30"/>
      </a:accent6>
      <a:hlink>
        <a:srgbClr val="4C4C4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rallax">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4.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5.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403c661-9bd8-4fb1-b8af-51b12a63ebeb" xsi:nil="true"/>
    <lcf76f155ced4ddcb4097134ff3c332f xmlns="a0dad1eb-9671-4403-80c9-62a4e8398dd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5A78CB479DDC44849C6C245C3F5D63" ma:contentTypeVersion="17" ma:contentTypeDescription="Create a new document." ma:contentTypeScope="" ma:versionID="85d4ec7d8f11c22a48d78789408df36c">
  <xsd:schema xmlns:xsd="http://www.w3.org/2001/XMLSchema" xmlns:xs="http://www.w3.org/2001/XMLSchema" xmlns:p="http://schemas.microsoft.com/office/2006/metadata/properties" xmlns:ns2="a0dad1eb-9671-4403-80c9-62a4e8398dd1" xmlns:ns3="7403c661-9bd8-4fb1-b8af-51b12a63ebeb" targetNamespace="http://schemas.microsoft.com/office/2006/metadata/properties" ma:root="true" ma:fieldsID="66ba7f7d546b367345e8a833599f8ad2" ns2:_="" ns3:_="">
    <xsd:import namespace="a0dad1eb-9671-4403-80c9-62a4e8398dd1"/>
    <xsd:import namespace="7403c661-9bd8-4fb1-b8af-51b12a63ebe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dad1eb-9671-4403-80c9-62a4e8398d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03c661-9bd8-4fb1-b8af-51b12a63ebe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1eab9e2-6945-4e6b-b08a-6ef689dd21b1}" ma:internalName="TaxCatchAll" ma:showField="CatchAllData" ma:web="7403c661-9bd8-4fb1-b8af-51b12a63eb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19726D-189B-4E74-B57E-719A986D0DB7}">
  <ds:schemaRefs>
    <ds:schemaRef ds:uri="http://purl.org/dc/terms/"/>
    <ds:schemaRef ds:uri="http://schemas.openxmlformats.org/package/2006/metadata/core-properties"/>
    <ds:schemaRef ds:uri="http://schemas.microsoft.com/office/2006/documentManagement/types"/>
    <ds:schemaRef ds:uri="7403c661-9bd8-4fb1-b8af-51b12a63ebeb"/>
    <ds:schemaRef ds:uri="http://schemas.microsoft.com/office/infopath/2007/PartnerControls"/>
    <ds:schemaRef ds:uri="http://purl.org/dc/elements/1.1/"/>
    <ds:schemaRef ds:uri="http://schemas.microsoft.com/office/2006/metadata/properties"/>
    <ds:schemaRef ds:uri="a0dad1eb-9671-4403-80c9-62a4e8398dd1"/>
    <ds:schemaRef ds:uri="http://www.w3.org/XML/1998/namespace"/>
    <ds:schemaRef ds:uri="http://purl.org/dc/dcmitype/"/>
  </ds:schemaRefs>
</ds:datastoreItem>
</file>

<file path=customXml/itemProps2.xml><?xml version="1.0" encoding="utf-8"?>
<ds:datastoreItem xmlns:ds="http://schemas.openxmlformats.org/officeDocument/2006/customXml" ds:itemID="{A9E21AAC-552C-43F4-9CCF-21EA78829D7B}">
  <ds:schemaRefs>
    <ds:schemaRef ds:uri="http://schemas.microsoft.com/office/2006/metadata/contentType"/>
    <ds:schemaRef ds:uri="http://schemas.microsoft.com/office/2006/metadata/properties/metaAttributes"/>
    <ds:schemaRef ds:uri="http://www.w3.org/2000/xmlns/"/>
    <ds:schemaRef ds:uri="http://www.w3.org/2001/XMLSchema"/>
    <ds:schemaRef ds:uri="a0dad1eb-9671-4403-80c9-62a4e8398dd1"/>
    <ds:schemaRef ds:uri="7403c661-9bd8-4fb1-b8af-51b12a63ebeb"/>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48DCA7-15D5-486E-A384-2F561DFBB3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6519</TotalTime>
  <Words>5376</Words>
  <Application>Microsoft Office PowerPoint</Application>
  <PresentationFormat>On-screen Show (4:3)</PresentationFormat>
  <Paragraphs>822</Paragraphs>
  <Slides>63</Slides>
  <Notes>63</Notes>
  <HiddenSlides>0</HiddenSlides>
  <MMClips>0</MMClips>
  <ScaleCrop>false</ScaleCrop>
  <HeadingPairs>
    <vt:vector size="6" baseType="variant">
      <vt:variant>
        <vt:lpstr>Fonts Used</vt:lpstr>
      </vt:variant>
      <vt:variant>
        <vt:i4>17</vt:i4>
      </vt:variant>
      <vt:variant>
        <vt:lpstr>Theme</vt:lpstr>
      </vt:variant>
      <vt:variant>
        <vt:i4>5</vt:i4>
      </vt:variant>
      <vt:variant>
        <vt:lpstr>Slide Titles</vt:lpstr>
      </vt:variant>
      <vt:variant>
        <vt:i4>63</vt:i4>
      </vt:variant>
    </vt:vector>
  </HeadingPairs>
  <TitlesOfParts>
    <vt:vector size="85" baseType="lpstr">
      <vt:lpstr>Arial</vt:lpstr>
      <vt:lpstr>Arial Narrow</vt:lpstr>
      <vt:lpstr>Calibri</vt:lpstr>
      <vt:lpstr>Century Gothic</vt:lpstr>
      <vt:lpstr>Clarity Gothic Light SF</vt:lpstr>
      <vt:lpstr>Coming Soon</vt:lpstr>
      <vt:lpstr>Corbel</vt:lpstr>
      <vt:lpstr>Didact Gothic</vt:lpstr>
      <vt:lpstr>Gill Sans MT</vt:lpstr>
      <vt:lpstr>Impact</vt:lpstr>
      <vt:lpstr>Neue Haas Grotesk Text Pro</vt:lpstr>
      <vt:lpstr>Poppins Bold</vt:lpstr>
      <vt:lpstr>Trebuchet MS</vt:lpstr>
      <vt:lpstr>Walbaum Display</vt:lpstr>
      <vt:lpstr>Wingdings</vt:lpstr>
      <vt:lpstr>Wingdings 2</vt:lpstr>
      <vt:lpstr>Wingdings 3</vt:lpstr>
      <vt:lpstr>Office Theme</vt:lpstr>
      <vt:lpstr>Elementary Digital Choice Boards by Slidesgo</vt:lpstr>
      <vt:lpstr>Parallax</vt:lpstr>
      <vt:lpstr>Gallery</vt:lpstr>
      <vt:lpstr>Facet</vt:lpstr>
      <vt:lpstr>PowerPoint Presentation</vt:lpstr>
      <vt:lpstr>School prayer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Pathways at STA</vt:lpstr>
      <vt:lpstr>SCQF!</vt:lpstr>
      <vt:lpstr>SCQF Information  </vt:lpstr>
      <vt:lpstr>PowerPoint Presentation</vt:lpstr>
      <vt:lpstr>NPAs</vt:lpstr>
      <vt:lpstr>SCQF at STA </vt:lpstr>
      <vt:lpstr>PowerPoint Presentation</vt:lpstr>
      <vt:lpstr>Goals for STA </vt:lpstr>
      <vt:lpstr>SCQF Ambassador Team </vt:lpstr>
      <vt:lpstr>SCQF Ambassador Role </vt:lpstr>
      <vt:lpstr>Thanks for listening </vt:lpstr>
      <vt:lpstr>Study Skills And Effective Habits</vt:lpstr>
      <vt:lpstr>Tonight’s Session</vt:lpstr>
      <vt:lpstr>Stepping up to S4</vt:lpstr>
      <vt:lpstr>Step and match the challenge (N5→Higher)</vt:lpstr>
      <vt:lpstr>N4 to N5 is an even bigger challenge</vt:lpstr>
      <vt:lpstr>Science of Learning</vt:lpstr>
      <vt:lpstr>PowerPoint Presentation</vt:lpstr>
      <vt:lpstr>The Forgetting curve in action</vt:lpstr>
      <vt:lpstr>Forgetting</vt:lpstr>
      <vt:lpstr>Fighting against forgetting</vt:lpstr>
      <vt:lpstr>Recall time</vt:lpstr>
      <vt:lpstr>What is Retrieval Practice?</vt:lpstr>
      <vt:lpstr>Top 3 Retrieval Practice Strategies </vt:lpstr>
      <vt:lpstr>Practical takeaways</vt:lpstr>
      <vt:lpstr>Supported Study Programme</vt:lpstr>
      <vt:lpstr>Resources</vt:lpstr>
      <vt:lpstr>Challenge</vt:lpstr>
      <vt:lpstr>Senior Phase Information Evening 2026 Careers Advisers Jackie O’Hare Evonne McHendry </vt:lpstr>
      <vt:lpstr>PowerPoint Presentation</vt:lpstr>
      <vt:lpstr>PowerPoint Presentation</vt:lpstr>
      <vt:lpstr>PowerPoint Presentation</vt:lpstr>
      <vt:lpstr>PowerPoint Presentation</vt:lpstr>
      <vt:lpstr>PowerPoint Presentation</vt:lpstr>
      <vt:lpstr>PowerPoint Presentation</vt:lpstr>
      <vt:lpstr>Anna Maclure PT parental engagement </vt:lpstr>
      <vt:lpstr>Anna Maclure – PT Parental Engagement</vt:lpstr>
      <vt:lpstr>PowerPoint Presentation</vt:lpstr>
      <vt:lpstr>PowerPoint Presentation</vt:lpstr>
      <vt:lpstr>​COMMUNICATION DURING ACADEMIC TERM</vt:lpstr>
      <vt:lpstr>​COMMUNICATION DURING ACADEMIC TERM</vt:lpstr>
      <vt:lpstr>PowerPoint Presentation</vt:lpstr>
      <vt:lpstr>PowerPoint Presentation</vt:lpstr>
      <vt:lpstr>PowerPoint Presentation</vt:lpstr>
    </vt:vector>
  </TitlesOfParts>
  <Company>Glasgow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GSmith</dc:creator>
  <cp:lastModifiedBy>Mr Young</cp:lastModifiedBy>
  <cp:revision>167</cp:revision>
  <cp:lastPrinted>2026-09-02T11:27:23Z</cp:lastPrinted>
  <dcterms:created xsi:type="dcterms:W3CDTF">2022-06-13T10:30:22Z</dcterms:created>
  <dcterms:modified xsi:type="dcterms:W3CDTF">2026-09-03T16:54:55Z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0x010100AA5A78CB479DDC44849C6C245C3F5D63</vt:lpwstr>
  </property>
  <property fmtid="{D5CDD505-2E9C-101B-9397-08002B2CF9AE}" pid="3" name="MediaServiceImageTags">
    <vt:lpwstr/>
  </property>
</Properties>
</file>