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sldIdLst>
    <p:sldId id="405" r:id="rId5"/>
    <p:sldId id="402" r:id="rId6"/>
    <p:sldId id="403" r:id="rId7"/>
    <p:sldId id="406" r:id="rId8"/>
    <p:sldId id="407" r:id="rId9"/>
    <p:sldId id="398" r:id="rId10"/>
    <p:sldId id="404" r:id="rId11"/>
    <p:sldId id="408" r:id="rId12"/>
    <p:sldId id="409" r:id="rId13"/>
    <p:sldId id="328" r:id="rId14"/>
    <p:sldId id="410" r:id="rId15"/>
    <p:sldId id="378" r:id="rId16"/>
    <p:sldId id="345" r:id="rId17"/>
    <p:sldId id="385" r:id="rId18"/>
    <p:sldId id="414" r:id="rId19"/>
    <p:sldId id="374" r:id="rId20"/>
    <p:sldId id="379" r:id="rId21"/>
    <p:sldId id="380" r:id="rId22"/>
    <p:sldId id="381" r:id="rId23"/>
    <p:sldId id="415" r:id="rId24"/>
    <p:sldId id="389" r:id="rId25"/>
    <p:sldId id="416" r:id="rId26"/>
  </p:sldIdLst>
  <p:sldSz cx="9144000" cy="6858000" type="screen4x3"/>
  <p:notesSz cx="6670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BBFE"/>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F5FD0E-9807-D465-4E88-215E9545EF6B}" v="72" dt="2026-08-30T15:44:30.7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13" autoAdjust="0"/>
    <p:restoredTop sz="59133" autoAdjust="0"/>
  </p:normalViewPr>
  <p:slideViewPr>
    <p:cSldViewPr>
      <p:cViewPr varScale="1">
        <p:scale>
          <a:sx n="65" d="100"/>
          <a:sy n="65" d="100"/>
        </p:scale>
        <p:origin x="2946" y="72"/>
      </p:cViewPr>
      <p:guideLst>
        <p:guide orient="horz" pos="2160"/>
        <p:guide pos="2880"/>
      </p:guideLst>
    </p:cSldViewPr>
  </p:slid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 Adams" userId="S::gw24adamsscott@glow.sch.uk::6008e2bf-accf-4f64-941a-f517231816cf" providerId="AD" clId="Web-{37F5FD0E-9807-D465-4E88-215E9545EF6B}"/>
    <pc:docChg chg="addSld modSld sldOrd">
      <pc:chgData name="Mr Adams" userId="S::gw24adamsscott@glow.sch.uk::6008e2bf-accf-4f64-941a-f517231816cf" providerId="AD" clId="Web-{37F5FD0E-9807-D465-4E88-215E9545EF6B}" dt="2026-08-30T15:44:30.762" v="53" actId="1076"/>
      <pc:docMkLst>
        <pc:docMk/>
      </pc:docMkLst>
      <pc:sldChg chg="modSp">
        <pc:chgData name="Mr Adams" userId="S::gw24adamsscott@glow.sch.uk::6008e2bf-accf-4f64-941a-f517231816cf" providerId="AD" clId="Web-{37F5FD0E-9807-D465-4E88-215E9545EF6B}" dt="2026-08-30T15:44:17.605" v="49" actId="1076"/>
        <pc:sldMkLst>
          <pc:docMk/>
          <pc:sldMk cId="4031707356" sldId="345"/>
        </pc:sldMkLst>
        <pc:picChg chg="mod">
          <ac:chgData name="Mr Adams" userId="S::gw24adamsscott@glow.sch.uk::6008e2bf-accf-4f64-941a-f517231816cf" providerId="AD" clId="Web-{37F5FD0E-9807-D465-4E88-215E9545EF6B}" dt="2026-08-30T15:44:17.605" v="49" actId="1076"/>
          <ac:picMkLst>
            <pc:docMk/>
            <pc:sldMk cId="4031707356" sldId="345"/>
            <ac:picMk id="14" creationId="{F00E246C-D64E-CC11-8B63-021F0024687C}"/>
          </ac:picMkLst>
        </pc:picChg>
      </pc:sldChg>
      <pc:sldChg chg="addSp delSp modSp add ord replId delAnim">
        <pc:chgData name="Mr Adams" userId="S::gw24adamsscott@glow.sch.uk::6008e2bf-accf-4f64-941a-f517231816cf" providerId="AD" clId="Web-{37F5FD0E-9807-D465-4E88-215E9545EF6B}" dt="2026-08-30T15:44:30.762" v="53" actId="1076"/>
        <pc:sldMkLst>
          <pc:docMk/>
          <pc:sldMk cId="1536497275" sldId="416"/>
        </pc:sldMkLst>
        <pc:spChg chg="add mod">
          <ac:chgData name="Mr Adams" userId="S::gw24adamsscott@glow.sch.uk::6008e2bf-accf-4f64-941a-f517231816cf" providerId="AD" clId="Web-{37F5FD0E-9807-D465-4E88-215E9545EF6B}" dt="2026-08-30T15:44:04.604" v="47" actId="1076"/>
          <ac:spMkLst>
            <pc:docMk/>
            <pc:sldMk cId="1536497275" sldId="416"/>
            <ac:spMk id="3" creationId="{9B256418-D448-82CF-BD1B-88A2ECEB3EA9}"/>
          </ac:spMkLst>
        </pc:spChg>
        <pc:spChg chg="mod">
          <ac:chgData name="Mr Adams" userId="S::gw24adamsscott@glow.sch.uk::6008e2bf-accf-4f64-941a-f517231816cf" providerId="AD" clId="Web-{37F5FD0E-9807-D465-4E88-215E9545EF6B}" dt="2026-08-30T15:44:07.011" v="48" actId="1076"/>
          <ac:spMkLst>
            <pc:docMk/>
            <pc:sldMk cId="1536497275" sldId="416"/>
            <ac:spMk id="6" creationId="{46D64AD8-CF11-C21B-69DA-F62EA4971B7C}"/>
          </ac:spMkLst>
        </pc:spChg>
        <pc:spChg chg="mod">
          <ac:chgData name="Mr Adams" userId="S::gw24adamsscott@glow.sch.uk::6008e2bf-accf-4f64-941a-f517231816cf" providerId="AD" clId="Web-{37F5FD0E-9807-D465-4E88-215E9545EF6B}" dt="2026-08-30T15:43:15.415" v="24"/>
          <ac:spMkLst>
            <pc:docMk/>
            <pc:sldMk cId="1536497275" sldId="416"/>
            <ac:spMk id="10" creationId="{43D509F7-3A50-2C0E-04CA-27146A72EDCA}"/>
          </ac:spMkLst>
        </pc:spChg>
        <pc:picChg chg="add mod">
          <ac:chgData name="Mr Adams" userId="S::gw24adamsscott@glow.sch.uk::6008e2bf-accf-4f64-941a-f517231816cf" providerId="AD" clId="Web-{37F5FD0E-9807-D465-4E88-215E9545EF6B}" dt="2026-08-30T15:44:30.762" v="53" actId="1076"/>
          <ac:picMkLst>
            <pc:docMk/>
            <pc:sldMk cId="1536497275" sldId="416"/>
            <ac:picMk id="8" creationId="{179AA111-EEDE-015B-CF92-0A081064F80E}"/>
          </ac:picMkLst>
        </pc:picChg>
        <pc:picChg chg="del">
          <ac:chgData name="Mr Adams" userId="S::gw24adamsscott@glow.sch.uk::6008e2bf-accf-4f64-941a-f517231816cf" providerId="AD" clId="Web-{37F5FD0E-9807-D465-4E88-215E9545EF6B}" dt="2026-08-30T15:42:23.757" v="4"/>
          <ac:picMkLst>
            <pc:docMk/>
            <pc:sldMk cId="1536497275" sldId="416"/>
            <ac:picMk id="13" creationId="{60A03DFD-03BD-EAF1-E92A-0AF6F7F4BBC3}"/>
          </ac:picMkLst>
        </pc:picChg>
        <pc:picChg chg="del">
          <ac:chgData name="Mr Adams" userId="S::gw24adamsscott@glow.sch.uk::6008e2bf-accf-4f64-941a-f517231816cf" providerId="AD" clId="Web-{37F5FD0E-9807-D465-4E88-215E9545EF6B}" dt="2026-08-30T15:42:20.663" v="3"/>
          <ac:picMkLst>
            <pc:docMk/>
            <pc:sldMk cId="1536497275" sldId="416"/>
            <ac:picMk id="1026" creationId="{7A0DDA2A-AFB7-D85A-391C-2C91A7B18574}"/>
          </ac:picMkLst>
        </pc:picChg>
        <pc:picChg chg="del">
          <ac:chgData name="Mr Adams" userId="S::gw24adamsscott@glow.sch.uk::6008e2bf-accf-4f64-941a-f517231816cf" providerId="AD" clId="Web-{37F5FD0E-9807-D465-4E88-215E9545EF6B}" dt="2026-08-30T15:42:19.475" v="2"/>
          <ac:picMkLst>
            <pc:docMk/>
            <pc:sldMk cId="1536497275" sldId="416"/>
            <ac:picMk id="1030" creationId="{EDC55DAA-234C-A00A-05F3-F1C8AE4FE514}"/>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7">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8">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5B300F-B9A7-46F1-8020-5DCF57F13221}" type="doc">
      <dgm:prSet loTypeId="urn:microsoft.com/office/officeart/2005/8/layout/default" loCatId="list" qsTypeId="urn:microsoft.com/office/officeart/2005/8/quickstyle/simple1#1" qsCatId="simple" csTypeId="urn:microsoft.com/office/officeart/2005/8/colors/accent1_2#1" csCatId="accent1" phldr="1"/>
      <dgm:spPr/>
      <dgm:t>
        <a:bodyPr/>
        <a:lstStyle/>
        <a:p>
          <a:endParaRPr lang="en-GB"/>
        </a:p>
      </dgm:t>
    </dgm:pt>
    <dgm:pt modelId="{CEA4C6E5-AC3D-4A82-BEFC-358551A6E1CA}">
      <dgm:prSet phldrT="[Text]"/>
      <dgm:spPr/>
      <dgm:t>
        <a:bodyPr/>
        <a:lstStyle/>
        <a:p>
          <a:pPr>
            <a:buNone/>
          </a:pPr>
          <a:r>
            <a:rPr lang="en-GB" dirty="0">
              <a:solidFill>
                <a:schemeClr val="bg1"/>
              </a:solidFill>
            </a:rPr>
            <a:t>To translate the slides: </a:t>
          </a:r>
          <a:endParaRPr lang="en-GB" dirty="0"/>
        </a:p>
      </dgm:t>
    </dgm:pt>
    <dgm:pt modelId="{FCFD1901-560A-4139-9714-DF70380BD149}" type="parTrans" cxnId="{7F5824E4-A907-4830-BDBB-A7014FBC4570}">
      <dgm:prSet/>
      <dgm:spPr/>
      <dgm:t>
        <a:bodyPr/>
        <a:lstStyle/>
        <a:p>
          <a:endParaRPr lang="en-GB"/>
        </a:p>
      </dgm:t>
    </dgm:pt>
    <dgm:pt modelId="{F98F7888-6F57-4D49-8E21-27B6124D7407}" type="sibTrans" cxnId="{7F5824E4-A907-4830-BDBB-A7014FBC4570}">
      <dgm:prSet/>
      <dgm:spPr/>
      <dgm:t>
        <a:bodyPr/>
        <a:lstStyle/>
        <a:p>
          <a:endParaRPr lang="en-GB"/>
        </a:p>
      </dgm:t>
    </dgm:pt>
    <dgm:pt modelId="{59B59A6C-1C2D-4551-9A53-CC0C58EFAB02}">
      <dgm:prSet/>
      <dgm:spPr/>
      <dgm:t>
        <a:bodyPr/>
        <a:lstStyle/>
        <a:p>
          <a:r>
            <a:rPr lang="en-GB">
              <a:solidFill>
                <a:schemeClr val="bg1"/>
              </a:solidFill>
              <a:latin typeface="Segoe UI" panose="020B0502040204020203" pitchFamily="34" charset="0"/>
            </a:rPr>
            <a:t>Open the PowerPoint presentation</a:t>
          </a:r>
          <a:endParaRPr lang="en-GB" dirty="0">
            <a:solidFill>
              <a:schemeClr val="bg1"/>
            </a:solidFill>
            <a:latin typeface="Segoe UI" panose="020B0502040204020203" pitchFamily="34" charset="0"/>
          </a:endParaRPr>
        </a:p>
      </dgm:t>
    </dgm:pt>
    <dgm:pt modelId="{B0393A9F-350D-4C59-8514-335CE4496FD0}" type="parTrans" cxnId="{742EC4AF-332E-4F63-B167-5494FC4B1810}">
      <dgm:prSet/>
      <dgm:spPr/>
      <dgm:t>
        <a:bodyPr/>
        <a:lstStyle/>
        <a:p>
          <a:endParaRPr lang="en-GB"/>
        </a:p>
      </dgm:t>
    </dgm:pt>
    <dgm:pt modelId="{4D196B33-A261-477E-98E9-2131CA8B5871}" type="sibTrans" cxnId="{742EC4AF-332E-4F63-B167-5494FC4B1810}">
      <dgm:prSet/>
      <dgm:spPr/>
      <dgm:t>
        <a:bodyPr/>
        <a:lstStyle/>
        <a:p>
          <a:endParaRPr lang="en-GB"/>
        </a:p>
      </dgm:t>
    </dgm:pt>
    <dgm:pt modelId="{336E8E15-7861-4003-AF46-2B443A757025}">
      <dgm:prSet/>
      <dgm:spPr/>
      <dgm:t>
        <a:bodyPr/>
        <a:lstStyle/>
        <a:p>
          <a:r>
            <a:rPr lang="en-GB">
              <a:solidFill>
                <a:schemeClr val="bg1"/>
              </a:solidFill>
              <a:latin typeface="Segoe UI" panose="020B0502040204020203" pitchFamily="34" charset="0"/>
            </a:rPr>
            <a:t>Select the </a:t>
          </a:r>
          <a:r>
            <a:rPr lang="en-GB" b="1">
              <a:solidFill>
                <a:schemeClr val="bg1"/>
              </a:solidFill>
              <a:latin typeface="Segoe UI" panose="020B0502040204020203" pitchFamily="34" charset="0"/>
            </a:rPr>
            <a:t>Review</a:t>
          </a:r>
          <a:r>
            <a:rPr lang="en-GB">
              <a:solidFill>
                <a:schemeClr val="bg1"/>
              </a:solidFill>
              <a:latin typeface="Segoe UI" panose="020B0502040204020203" pitchFamily="34" charset="0"/>
            </a:rPr>
            <a:t> tab</a:t>
          </a:r>
          <a:endParaRPr lang="en-GB" dirty="0">
            <a:solidFill>
              <a:schemeClr val="bg1"/>
            </a:solidFill>
            <a:latin typeface="Segoe UI" panose="020B0502040204020203" pitchFamily="34" charset="0"/>
          </a:endParaRPr>
        </a:p>
      </dgm:t>
    </dgm:pt>
    <dgm:pt modelId="{3F53A418-A21F-4876-96C7-B92E8211981B}" type="parTrans" cxnId="{5E28D0D9-E7DA-4BC8-B98B-845652C4B5F2}">
      <dgm:prSet/>
      <dgm:spPr/>
      <dgm:t>
        <a:bodyPr/>
        <a:lstStyle/>
        <a:p>
          <a:endParaRPr lang="en-GB"/>
        </a:p>
      </dgm:t>
    </dgm:pt>
    <dgm:pt modelId="{951AB8A4-48F7-422F-95AB-F9D037287380}" type="sibTrans" cxnId="{5E28D0D9-E7DA-4BC8-B98B-845652C4B5F2}">
      <dgm:prSet/>
      <dgm:spPr/>
      <dgm:t>
        <a:bodyPr/>
        <a:lstStyle/>
        <a:p>
          <a:endParaRPr lang="en-GB"/>
        </a:p>
      </dgm:t>
    </dgm:pt>
    <dgm:pt modelId="{48A66989-C9C3-41F6-A3D1-2355C91F4FD3}">
      <dgm:prSet/>
      <dgm:spPr/>
      <dgm:t>
        <a:bodyPr/>
        <a:lstStyle/>
        <a:p>
          <a:r>
            <a:rPr lang="en-GB" dirty="0">
              <a:solidFill>
                <a:schemeClr val="bg1"/>
              </a:solidFill>
              <a:latin typeface="Segoe UI" panose="020B0502040204020203" pitchFamily="34" charset="0"/>
            </a:rPr>
            <a:t>Choose </a:t>
          </a:r>
          <a:r>
            <a:rPr lang="en-GB" b="1" dirty="0">
              <a:solidFill>
                <a:schemeClr val="bg1"/>
              </a:solidFill>
              <a:latin typeface="Segoe UI" panose="020B0502040204020203" pitchFamily="34" charset="0"/>
            </a:rPr>
            <a:t>Translate</a:t>
          </a:r>
          <a:r>
            <a:rPr lang="en-GB" dirty="0">
              <a:solidFill>
                <a:schemeClr val="bg1"/>
              </a:solidFill>
              <a:latin typeface="Segoe UI" panose="020B0502040204020203" pitchFamily="34" charset="0"/>
            </a:rPr>
            <a:t> and translate the slide text into the required language.</a:t>
          </a:r>
        </a:p>
      </dgm:t>
    </dgm:pt>
    <dgm:pt modelId="{FBE91209-69B5-44FB-BFC0-7936BB03DA7D}" type="parTrans" cxnId="{6270EC8D-9F00-4184-9FC8-84AE61EAD7BC}">
      <dgm:prSet/>
      <dgm:spPr/>
      <dgm:t>
        <a:bodyPr/>
        <a:lstStyle/>
        <a:p>
          <a:endParaRPr lang="en-GB"/>
        </a:p>
      </dgm:t>
    </dgm:pt>
    <dgm:pt modelId="{06A8FC45-1816-42C6-B69C-1911D95559EE}" type="sibTrans" cxnId="{6270EC8D-9F00-4184-9FC8-84AE61EAD7BC}">
      <dgm:prSet/>
      <dgm:spPr/>
      <dgm:t>
        <a:bodyPr/>
        <a:lstStyle/>
        <a:p>
          <a:endParaRPr lang="en-GB"/>
        </a:p>
      </dgm:t>
    </dgm:pt>
    <dgm:pt modelId="{9B9875EC-A36B-4994-A20D-71F1C9BE8B20}" type="pres">
      <dgm:prSet presAssocID="{335B300F-B9A7-46F1-8020-5DCF57F13221}" presName="diagram" presStyleCnt="0">
        <dgm:presLayoutVars>
          <dgm:dir/>
          <dgm:resizeHandles val="exact"/>
        </dgm:presLayoutVars>
      </dgm:prSet>
      <dgm:spPr/>
    </dgm:pt>
    <dgm:pt modelId="{DF27D34C-C62B-4D1D-B3A3-E756D2A0E962}" type="pres">
      <dgm:prSet presAssocID="{CEA4C6E5-AC3D-4A82-BEFC-358551A6E1CA}" presName="node" presStyleLbl="node1" presStyleIdx="0" presStyleCnt="4">
        <dgm:presLayoutVars>
          <dgm:bulletEnabled val="1"/>
        </dgm:presLayoutVars>
      </dgm:prSet>
      <dgm:spPr/>
    </dgm:pt>
    <dgm:pt modelId="{AF9D06CF-E91C-4E5C-B8E7-25BB7B7AE138}" type="pres">
      <dgm:prSet presAssocID="{F98F7888-6F57-4D49-8E21-27B6124D7407}" presName="sibTrans" presStyleCnt="0"/>
      <dgm:spPr/>
    </dgm:pt>
    <dgm:pt modelId="{220EAEF1-825B-4CA3-B1E8-FB4F238C4FB6}" type="pres">
      <dgm:prSet presAssocID="{59B59A6C-1C2D-4551-9A53-CC0C58EFAB02}" presName="node" presStyleLbl="node1" presStyleIdx="1" presStyleCnt="4">
        <dgm:presLayoutVars>
          <dgm:bulletEnabled val="1"/>
        </dgm:presLayoutVars>
      </dgm:prSet>
      <dgm:spPr/>
    </dgm:pt>
    <dgm:pt modelId="{7D803386-FF75-4C81-B9BC-1BDC77DC7EA8}" type="pres">
      <dgm:prSet presAssocID="{4D196B33-A261-477E-98E9-2131CA8B5871}" presName="sibTrans" presStyleCnt="0"/>
      <dgm:spPr/>
    </dgm:pt>
    <dgm:pt modelId="{E37CE51C-49D9-42C4-86F1-A9552BE72726}" type="pres">
      <dgm:prSet presAssocID="{336E8E15-7861-4003-AF46-2B443A757025}" presName="node" presStyleLbl="node1" presStyleIdx="2" presStyleCnt="4">
        <dgm:presLayoutVars>
          <dgm:bulletEnabled val="1"/>
        </dgm:presLayoutVars>
      </dgm:prSet>
      <dgm:spPr/>
    </dgm:pt>
    <dgm:pt modelId="{4609843D-9989-4DC2-8753-8A3EA51BEABA}" type="pres">
      <dgm:prSet presAssocID="{951AB8A4-48F7-422F-95AB-F9D037287380}" presName="sibTrans" presStyleCnt="0"/>
      <dgm:spPr/>
    </dgm:pt>
    <dgm:pt modelId="{39C24D47-5C95-44AB-A80F-E41BDE4DAA7A}" type="pres">
      <dgm:prSet presAssocID="{48A66989-C9C3-41F6-A3D1-2355C91F4FD3}" presName="node" presStyleLbl="node1" presStyleIdx="3" presStyleCnt="4">
        <dgm:presLayoutVars>
          <dgm:bulletEnabled val="1"/>
        </dgm:presLayoutVars>
      </dgm:prSet>
      <dgm:spPr/>
    </dgm:pt>
  </dgm:ptLst>
  <dgm:cxnLst>
    <dgm:cxn modelId="{EBAE7910-F051-4D36-8FD7-A8E86F244258}" type="presOf" srcId="{335B300F-B9A7-46F1-8020-5DCF57F13221}" destId="{9B9875EC-A36B-4994-A20D-71F1C9BE8B20}" srcOrd="0" destOrd="0" presId="urn:microsoft.com/office/officeart/2005/8/layout/default"/>
    <dgm:cxn modelId="{4E2FF12C-AC70-4D68-9B6D-83CC95B33DB4}" type="presOf" srcId="{59B59A6C-1C2D-4551-9A53-CC0C58EFAB02}" destId="{220EAEF1-825B-4CA3-B1E8-FB4F238C4FB6}" srcOrd="0" destOrd="0" presId="urn:microsoft.com/office/officeart/2005/8/layout/default"/>
    <dgm:cxn modelId="{BEE3945B-6813-4AEC-AB8A-D82426CB558E}" type="presOf" srcId="{CEA4C6E5-AC3D-4A82-BEFC-358551A6E1CA}" destId="{DF27D34C-C62B-4D1D-B3A3-E756D2A0E962}" srcOrd="0" destOrd="0" presId="urn:microsoft.com/office/officeart/2005/8/layout/default"/>
    <dgm:cxn modelId="{8A1B0C45-00F8-4EE9-9EF9-8C8DE4B7D942}" type="presOf" srcId="{48A66989-C9C3-41F6-A3D1-2355C91F4FD3}" destId="{39C24D47-5C95-44AB-A80F-E41BDE4DAA7A}" srcOrd="0" destOrd="0" presId="urn:microsoft.com/office/officeart/2005/8/layout/default"/>
    <dgm:cxn modelId="{5640438D-D972-444C-9759-BE01637FDDCA}" type="presOf" srcId="{336E8E15-7861-4003-AF46-2B443A757025}" destId="{E37CE51C-49D9-42C4-86F1-A9552BE72726}" srcOrd="0" destOrd="0" presId="urn:microsoft.com/office/officeart/2005/8/layout/default"/>
    <dgm:cxn modelId="{6270EC8D-9F00-4184-9FC8-84AE61EAD7BC}" srcId="{335B300F-B9A7-46F1-8020-5DCF57F13221}" destId="{48A66989-C9C3-41F6-A3D1-2355C91F4FD3}" srcOrd="3" destOrd="0" parTransId="{FBE91209-69B5-44FB-BFC0-7936BB03DA7D}" sibTransId="{06A8FC45-1816-42C6-B69C-1911D95559EE}"/>
    <dgm:cxn modelId="{742EC4AF-332E-4F63-B167-5494FC4B1810}" srcId="{335B300F-B9A7-46F1-8020-5DCF57F13221}" destId="{59B59A6C-1C2D-4551-9A53-CC0C58EFAB02}" srcOrd="1" destOrd="0" parTransId="{B0393A9F-350D-4C59-8514-335CE4496FD0}" sibTransId="{4D196B33-A261-477E-98E9-2131CA8B5871}"/>
    <dgm:cxn modelId="{5E28D0D9-E7DA-4BC8-B98B-845652C4B5F2}" srcId="{335B300F-B9A7-46F1-8020-5DCF57F13221}" destId="{336E8E15-7861-4003-AF46-2B443A757025}" srcOrd="2" destOrd="0" parTransId="{3F53A418-A21F-4876-96C7-B92E8211981B}" sibTransId="{951AB8A4-48F7-422F-95AB-F9D037287380}"/>
    <dgm:cxn modelId="{7F5824E4-A907-4830-BDBB-A7014FBC4570}" srcId="{335B300F-B9A7-46F1-8020-5DCF57F13221}" destId="{CEA4C6E5-AC3D-4A82-BEFC-358551A6E1CA}" srcOrd="0" destOrd="0" parTransId="{FCFD1901-560A-4139-9714-DF70380BD149}" sibTransId="{F98F7888-6F57-4D49-8E21-27B6124D7407}"/>
    <dgm:cxn modelId="{2741A2BB-4E76-4F82-B083-EAFDB1B5AE8E}" type="presParOf" srcId="{9B9875EC-A36B-4994-A20D-71F1C9BE8B20}" destId="{DF27D34C-C62B-4D1D-B3A3-E756D2A0E962}" srcOrd="0" destOrd="0" presId="urn:microsoft.com/office/officeart/2005/8/layout/default"/>
    <dgm:cxn modelId="{201A14D5-F389-491D-8571-61558BDF417A}" type="presParOf" srcId="{9B9875EC-A36B-4994-A20D-71F1C9BE8B20}" destId="{AF9D06CF-E91C-4E5C-B8E7-25BB7B7AE138}" srcOrd="1" destOrd="0" presId="urn:microsoft.com/office/officeart/2005/8/layout/default"/>
    <dgm:cxn modelId="{0EF6A2E2-46B1-49C5-8B5F-8A470206F39F}" type="presParOf" srcId="{9B9875EC-A36B-4994-A20D-71F1C9BE8B20}" destId="{220EAEF1-825B-4CA3-B1E8-FB4F238C4FB6}" srcOrd="2" destOrd="0" presId="urn:microsoft.com/office/officeart/2005/8/layout/default"/>
    <dgm:cxn modelId="{4470CC05-441E-4464-A7AA-D82DFC707F81}" type="presParOf" srcId="{9B9875EC-A36B-4994-A20D-71F1C9BE8B20}" destId="{7D803386-FF75-4C81-B9BC-1BDC77DC7EA8}" srcOrd="3" destOrd="0" presId="urn:microsoft.com/office/officeart/2005/8/layout/default"/>
    <dgm:cxn modelId="{A4487A64-A084-46C7-A813-AECAB479C12F}" type="presParOf" srcId="{9B9875EC-A36B-4994-A20D-71F1C9BE8B20}" destId="{E37CE51C-49D9-42C4-86F1-A9552BE72726}" srcOrd="4" destOrd="0" presId="urn:microsoft.com/office/officeart/2005/8/layout/default"/>
    <dgm:cxn modelId="{3CA0EBBD-821D-4398-84BF-32495371D8F8}" type="presParOf" srcId="{9B9875EC-A36B-4994-A20D-71F1C9BE8B20}" destId="{4609843D-9989-4DC2-8753-8A3EA51BEABA}" srcOrd="5" destOrd="0" presId="urn:microsoft.com/office/officeart/2005/8/layout/default"/>
    <dgm:cxn modelId="{02F98563-71A7-4E78-B817-43AB7FC1C429}" type="presParOf" srcId="{9B9875EC-A36B-4994-A20D-71F1C9BE8B20}" destId="{39C24D47-5C95-44AB-A80F-E41BDE4DAA7A}" srcOrd="6"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D37BF06-6841-42AC-8BD4-1913F64628FE}" type="doc">
      <dgm:prSet loTypeId="urn:microsoft.com/office/officeart/2005/8/layout/vList2" loCatId="list" qsTypeId="urn:microsoft.com/office/officeart/2005/8/quickstyle/simple1#2" qsCatId="simple" csTypeId="urn:microsoft.com/office/officeart/2005/8/colors/accent1_2#2" csCatId="accent1" phldr="1"/>
      <dgm:spPr/>
      <dgm:t>
        <a:bodyPr/>
        <a:lstStyle/>
        <a:p>
          <a:endParaRPr lang="en-US"/>
        </a:p>
      </dgm:t>
    </dgm:pt>
    <dgm:pt modelId="{2CE5AB10-3179-47CE-A25E-BB6E8644D5F9}">
      <dgm:prSet custT="1"/>
      <dgm:spPr/>
      <dgm:t>
        <a:bodyPr/>
        <a:lstStyle/>
        <a:p>
          <a:r>
            <a:rPr lang="en-GB" sz="2400" b="0" dirty="0">
              <a:solidFill>
                <a:schemeClr val="bg1"/>
              </a:solidFill>
            </a:rPr>
            <a:t>Realistic about work ethic / ability </a:t>
          </a:r>
          <a:endParaRPr lang="en-US" sz="2400" b="0" dirty="0">
            <a:solidFill>
              <a:schemeClr val="bg1"/>
            </a:solidFill>
          </a:endParaRPr>
        </a:p>
      </dgm:t>
    </dgm:pt>
    <dgm:pt modelId="{21B9D3AE-C9CF-44CB-8B7B-68F008EF94ED}" type="parTrans" cxnId="{82DD9B13-7444-4034-A9B6-6D011BC3FA31}">
      <dgm:prSet/>
      <dgm:spPr/>
      <dgm:t>
        <a:bodyPr/>
        <a:lstStyle/>
        <a:p>
          <a:endParaRPr lang="en-US"/>
        </a:p>
      </dgm:t>
    </dgm:pt>
    <dgm:pt modelId="{7D242A2B-5714-460C-B760-BB8BEC534E39}" type="sibTrans" cxnId="{82DD9B13-7444-4034-A9B6-6D011BC3FA31}">
      <dgm:prSet/>
      <dgm:spPr/>
      <dgm:t>
        <a:bodyPr/>
        <a:lstStyle/>
        <a:p>
          <a:endParaRPr lang="en-US"/>
        </a:p>
      </dgm:t>
    </dgm:pt>
    <dgm:pt modelId="{2181E042-307C-42E4-84F9-607185C6F3B9}">
      <dgm:prSet custT="1"/>
      <dgm:spPr/>
      <dgm:t>
        <a:bodyPr/>
        <a:lstStyle/>
        <a:p>
          <a:r>
            <a:rPr lang="en-GB" sz="2400" b="0" dirty="0">
              <a:solidFill>
                <a:schemeClr val="bg1"/>
              </a:solidFill>
            </a:rPr>
            <a:t>Thoroughly research of what they wish to study/work as when they leave school</a:t>
          </a:r>
          <a:endParaRPr lang="en-US" sz="2400" b="0" dirty="0">
            <a:solidFill>
              <a:schemeClr val="bg1"/>
            </a:solidFill>
          </a:endParaRPr>
        </a:p>
      </dgm:t>
    </dgm:pt>
    <dgm:pt modelId="{B3C6D3A0-8E75-427D-ABB3-21DEF261C078}" type="parTrans" cxnId="{18B090F7-0174-4024-B4FE-FA09753AD271}">
      <dgm:prSet/>
      <dgm:spPr/>
      <dgm:t>
        <a:bodyPr/>
        <a:lstStyle/>
        <a:p>
          <a:endParaRPr lang="en-US"/>
        </a:p>
      </dgm:t>
    </dgm:pt>
    <dgm:pt modelId="{3272C243-114D-40AF-9CA5-0F20AE8CEEB8}" type="sibTrans" cxnId="{18B090F7-0174-4024-B4FE-FA09753AD271}">
      <dgm:prSet/>
      <dgm:spPr/>
      <dgm:t>
        <a:bodyPr/>
        <a:lstStyle/>
        <a:p>
          <a:endParaRPr lang="en-US"/>
        </a:p>
      </dgm:t>
    </dgm:pt>
    <dgm:pt modelId="{9A348266-D931-48CC-A984-14B7F0E47FBF}">
      <dgm:prSet custT="1"/>
      <dgm:spPr/>
      <dgm:t>
        <a:bodyPr/>
        <a:lstStyle/>
        <a:p>
          <a:r>
            <a:rPr lang="en-GB" sz="2400" b="0" dirty="0">
              <a:solidFill>
                <a:schemeClr val="bg1"/>
              </a:solidFill>
            </a:rPr>
            <a:t>Listen to advice from teachers/SDS/DYW regarding pathways</a:t>
          </a:r>
          <a:endParaRPr lang="en-US" sz="2400" b="0" dirty="0">
            <a:solidFill>
              <a:schemeClr val="bg1"/>
            </a:solidFill>
          </a:endParaRPr>
        </a:p>
      </dgm:t>
    </dgm:pt>
    <dgm:pt modelId="{E3A9AB6C-63BA-4BD1-9F7D-34E9E9432F1E}" type="parTrans" cxnId="{9E1D2CE8-2490-49FD-BD8E-524C2D605AA5}">
      <dgm:prSet/>
      <dgm:spPr/>
      <dgm:t>
        <a:bodyPr/>
        <a:lstStyle/>
        <a:p>
          <a:endParaRPr lang="en-US"/>
        </a:p>
      </dgm:t>
    </dgm:pt>
    <dgm:pt modelId="{DA4DFCFD-953F-4298-ADF2-04B722F3F8CF}" type="sibTrans" cxnId="{9E1D2CE8-2490-49FD-BD8E-524C2D605AA5}">
      <dgm:prSet/>
      <dgm:spPr/>
      <dgm:t>
        <a:bodyPr/>
        <a:lstStyle/>
        <a:p>
          <a:endParaRPr lang="en-US"/>
        </a:p>
      </dgm:t>
    </dgm:pt>
    <dgm:pt modelId="{1E9D3F1D-CE31-411B-A833-C13DE5BBBF75}" type="pres">
      <dgm:prSet presAssocID="{7D37BF06-6841-42AC-8BD4-1913F64628FE}" presName="linear" presStyleCnt="0">
        <dgm:presLayoutVars>
          <dgm:animLvl val="lvl"/>
          <dgm:resizeHandles val="exact"/>
        </dgm:presLayoutVars>
      </dgm:prSet>
      <dgm:spPr/>
    </dgm:pt>
    <dgm:pt modelId="{9E4492A3-46DB-44CB-89FD-0446A502A695}" type="pres">
      <dgm:prSet presAssocID="{2CE5AB10-3179-47CE-A25E-BB6E8644D5F9}" presName="parentText" presStyleLbl="node1" presStyleIdx="0" presStyleCnt="3" custLinFactY="15318" custLinFactNeighborY="100000">
        <dgm:presLayoutVars>
          <dgm:chMax val="0"/>
          <dgm:bulletEnabled val="1"/>
        </dgm:presLayoutVars>
      </dgm:prSet>
      <dgm:spPr/>
    </dgm:pt>
    <dgm:pt modelId="{23DE8E6C-4CB7-4432-AABA-E084FD4D7963}" type="pres">
      <dgm:prSet presAssocID="{7D242A2B-5714-460C-B760-BB8BEC534E39}" presName="spacer" presStyleCnt="0"/>
      <dgm:spPr/>
    </dgm:pt>
    <dgm:pt modelId="{A18EF86B-21EB-467C-A0A0-DB4428A51E7E}" type="pres">
      <dgm:prSet presAssocID="{2181E042-307C-42E4-84F9-607185C6F3B9}" presName="parentText" presStyleLbl="node1" presStyleIdx="1" presStyleCnt="3" custLinFactY="3238" custLinFactNeighborX="521" custLinFactNeighborY="100000">
        <dgm:presLayoutVars>
          <dgm:chMax val="0"/>
          <dgm:bulletEnabled val="1"/>
        </dgm:presLayoutVars>
      </dgm:prSet>
      <dgm:spPr/>
    </dgm:pt>
    <dgm:pt modelId="{414D63D3-039C-4825-B926-332BAAA73832}" type="pres">
      <dgm:prSet presAssocID="{3272C243-114D-40AF-9CA5-0F20AE8CEEB8}" presName="spacer" presStyleCnt="0"/>
      <dgm:spPr/>
    </dgm:pt>
    <dgm:pt modelId="{D6A39A4A-B415-4DBC-9C0C-76DDA515AFF7}" type="pres">
      <dgm:prSet presAssocID="{9A348266-D931-48CC-A984-14B7F0E47FBF}" presName="parentText" presStyleLbl="node1" presStyleIdx="2" presStyleCnt="3" custLinFactY="21406" custLinFactNeighborX="66" custLinFactNeighborY="100000">
        <dgm:presLayoutVars>
          <dgm:chMax val="0"/>
          <dgm:bulletEnabled val="1"/>
        </dgm:presLayoutVars>
      </dgm:prSet>
      <dgm:spPr/>
    </dgm:pt>
  </dgm:ptLst>
  <dgm:cxnLst>
    <dgm:cxn modelId="{82DD9B13-7444-4034-A9B6-6D011BC3FA31}" srcId="{7D37BF06-6841-42AC-8BD4-1913F64628FE}" destId="{2CE5AB10-3179-47CE-A25E-BB6E8644D5F9}" srcOrd="0" destOrd="0" parTransId="{21B9D3AE-C9CF-44CB-8B7B-68F008EF94ED}" sibTransId="{7D242A2B-5714-460C-B760-BB8BEC534E39}"/>
    <dgm:cxn modelId="{1AB58371-203F-4317-B627-B380A5C30480}" type="presOf" srcId="{9A348266-D931-48CC-A984-14B7F0E47FBF}" destId="{D6A39A4A-B415-4DBC-9C0C-76DDA515AFF7}" srcOrd="0" destOrd="0" presId="urn:microsoft.com/office/officeart/2005/8/layout/vList2"/>
    <dgm:cxn modelId="{8F4A5CAF-C7AE-46E3-8914-8C6EB293111A}" type="presOf" srcId="{2CE5AB10-3179-47CE-A25E-BB6E8644D5F9}" destId="{9E4492A3-46DB-44CB-89FD-0446A502A695}" srcOrd="0" destOrd="0" presId="urn:microsoft.com/office/officeart/2005/8/layout/vList2"/>
    <dgm:cxn modelId="{94B23EE7-7266-4EFE-9874-A7362A3B8C00}" type="presOf" srcId="{2181E042-307C-42E4-84F9-607185C6F3B9}" destId="{A18EF86B-21EB-467C-A0A0-DB4428A51E7E}" srcOrd="0" destOrd="0" presId="urn:microsoft.com/office/officeart/2005/8/layout/vList2"/>
    <dgm:cxn modelId="{9E1D2CE8-2490-49FD-BD8E-524C2D605AA5}" srcId="{7D37BF06-6841-42AC-8BD4-1913F64628FE}" destId="{9A348266-D931-48CC-A984-14B7F0E47FBF}" srcOrd="2" destOrd="0" parTransId="{E3A9AB6C-63BA-4BD1-9F7D-34E9E9432F1E}" sibTransId="{DA4DFCFD-953F-4298-ADF2-04B722F3F8CF}"/>
    <dgm:cxn modelId="{C8EFC0EB-2F26-45E6-B283-10EA5D2B093C}" type="presOf" srcId="{7D37BF06-6841-42AC-8BD4-1913F64628FE}" destId="{1E9D3F1D-CE31-411B-A833-C13DE5BBBF75}" srcOrd="0" destOrd="0" presId="urn:microsoft.com/office/officeart/2005/8/layout/vList2"/>
    <dgm:cxn modelId="{18B090F7-0174-4024-B4FE-FA09753AD271}" srcId="{7D37BF06-6841-42AC-8BD4-1913F64628FE}" destId="{2181E042-307C-42E4-84F9-607185C6F3B9}" srcOrd="1" destOrd="0" parTransId="{B3C6D3A0-8E75-427D-ABB3-21DEF261C078}" sibTransId="{3272C243-114D-40AF-9CA5-0F20AE8CEEB8}"/>
    <dgm:cxn modelId="{C2C56EAF-BB76-4B32-ADF0-A7F3C560DFE4}" type="presParOf" srcId="{1E9D3F1D-CE31-411B-A833-C13DE5BBBF75}" destId="{9E4492A3-46DB-44CB-89FD-0446A502A695}" srcOrd="0" destOrd="0" presId="urn:microsoft.com/office/officeart/2005/8/layout/vList2"/>
    <dgm:cxn modelId="{119E1BAD-1C26-46A7-A68B-9F289959F910}" type="presParOf" srcId="{1E9D3F1D-CE31-411B-A833-C13DE5BBBF75}" destId="{23DE8E6C-4CB7-4432-AABA-E084FD4D7963}" srcOrd="1" destOrd="0" presId="urn:microsoft.com/office/officeart/2005/8/layout/vList2"/>
    <dgm:cxn modelId="{A987A03D-0FDC-46A5-B91E-1B0B14EAEF8F}" type="presParOf" srcId="{1E9D3F1D-CE31-411B-A833-C13DE5BBBF75}" destId="{A18EF86B-21EB-467C-A0A0-DB4428A51E7E}" srcOrd="2" destOrd="0" presId="urn:microsoft.com/office/officeart/2005/8/layout/vList2"/>
    <dgm:cxn modelId="{5D6CC25C-DD1A-4FE6-82A3-7B016A773B6F}" type="presParOf" srcId="{1E9D3F1D-CE31-411B-A833-C13DE5BBBF75}" destId="{414D63D3-039C-4825-B926-332BAAA73832}" srcOrd="3" destOrd="0" presId="urn:microsoft.com/office/officeart/2005/8/layout/vList2"/>
    <dgm:cxn modelId="{CBF53BF6-41E3-4809-9ECC-53F99507A458}" type="presParOf" srcId="{1E9D3F1D-CE31-411B-A833-C13DE5BBBF75}" destId="{D6A39A4A-B415-4DBC-9C0C-76DDA515AFF7}" srcOrd="4"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B8613EB-A8B0-4DF3-9C1F-09429C28A94C}" type="doc">
      <dgm:prSet loTypeId="urn:microsoft.com/office/officeart/2005/8/layout/default" loCatId="list" qsTypeId="urn:microsoft.com/office/officeart/2005/8/quickstyle/simple1#3" qsCatId="simple" csTypeId="urn:microsoft.com/office/officeart/2005/8/colors/accent1_2#3" csCatId="accent1" phldr="1"/>
      <dgm:spPr/>
      <dgm:t>
        <a:bodyPr/>
        <a:lstStyle/>
        <a:p>
          <a:endParaRPr lang="en-GB"/>
        </a:p>
      </dgm:t>
    </dgm:pt>
    <dgm:pt modelId="{85808832-0256-4C13-BD47-EEBBFFC3883C}">
      <dgm:prSet phldrT="[Text]"/>
      <dgm:spPr/>
      <dgm:t>
        <a:bodyPr/>
        <a:lstStyle/>
        <a:p>
          <a:pPr>
            <a:buNone/>
          </a:pPr>
          <a:r>
            <a:rPr lang="en-GB" dirty="0">
              <a:solidFill>
                <a:schemeClr val="bg1"/>
              </a:solidFill>
              <a:latin typeface="Calibri" panose="020F0502020204030204" pitchFamily="34" charset="0"/>
              <a:cs typeface="Calibri" panose="020F0502020204030204" pitchFamily="34" charset="0"/>
            </a:rPr>
            <a:t>SCQF Level 5</a:t>
          </a:r>
          <a:endParaRPr lang="en-GB" dirty="0"/>
        </a:p>
      </dgm:t>
    </dgm:pt>
    <dgm:pt modelId="{E9DF74B7-E547-4218-A846-52194FCB3D77}" type="parTrans" cxnId="{D8B5F8E0-7F69-4C6D-9DA0-6F57C4A98CDC}">
      <dgm:prSet/>
      <dgm:spPr/>
      <dgm:t>
        <a:bodyPr/>
        <a:lstStyle/>
        <a:p>
          <a:endParaRPr lang="en-GB"/>
        </a:p>
      </dgm:t>
    </dgm:pt>
    <dgm:pt modelId="{E4C5BD2F-1320-48A9-9FF2-3F278D3FFC6F}" type="sibTrans" cxnId="{D8B5F8E0-7F69-4C6D-9DA0-6F57C4A98CDC}">
      <dgm:prSet/>
      <dgm:spPr/>
      <dgm:t>
        <a:bodyPr/>
        <a:lstStyle/>
        <a:p>
          <a:endParaRPr lang="en-GB"/>
        </a:p>
      </dgm:t>
    </dgm:pt>
    <dgm:pt modelId="{F67D2B77-630B-47E6-8C9B-DEBD031CD39C}">
      <dgm:prSet/>
      <dgm:spPr/>
      <dgm:t>
        <a:bodyPr/>
        <a:lstStyle/>
        <a:p>
          <a:r>
            <a:rPr lang="en-GB" dirty="0">
              <a:solidFill>
                <a:schemeClr val="bg1"/>
              </a:solidFill>
              <a:latin typeface="Calibri" panose="020F0502020204030204" pitchFamily="34" charset="0"/>
              <a:cs typeface="Calibri" panose="020F0502020204030204" pitchFamily="34" charset="0"/>
            </a:rPr>
            <a:t>No External Exam</a:t>
          </a:r>
        </a:p>
      </dgm:t>
    </dgm:pt>
    <dgm:pt modelId="{CE8528C3-5897-4F36-88E9-280F3E6E02D3}" type="parTrans" cxnId="{3E7C7823-951E-43EA-9059-64776BF7BC0B}">
      <dgm:prSet/>
      <dgm:spPr/>
      <dgm:t>
        <a:bodyPr/>
        <a:lstStyle/>
        <a:p>
          <a:endParaRPr lang="en-GB"/>
        </a:p>
      </dgm:t>
    </dgm:pt>
    <dgm:pt modelId="{66520CC3-B110-4BAC-BAAC-F659DFD52B27}" type="sibTrans" cxnId="{3E7C7823-951E-43EA-9059-64776BF7BC0B}">
      <dgm:prSet/>
      <dgm:spPr/>
      <dgm:t>
        <a:bodyPr/>
        <a:lstStyle/>
        <a:p>
          <a:endParaRPr lang="en-GB"/>
        </a:p>
      </dgm:t>
    </dgm:pt>
    <dgm:pt modelId="{00EBDF5B-445F-4841-9E96-ECCC6B1E9832}">
      <dgm:prSet/>
      <dgm:spPr/>
      <dgm:t>
        <a:bodyPr/>
        <a:lstStyle/>
        <a:p>
          <a:r>
            <a:rPr lang="en-GB">
              <a:solidFill>
                <a:schemeClr val="bg1"/>
              </a:solidFill>
              <a:latin typeface="Calibri" panose="020F0502020204030204" pitchFamily="34" charset="0"/>
              <a:cs typeface="Calibri" panose="020F0502020204030204" pitchFamily="34" charset="0"/>
            </a:rPr>
            <a:t>Pass or Fail </a:t>
          </a:r>
          <a:endParaRPr lang="en-GB" dirty="0">
            <a:solidFill>
              <a:schemeClr val="bg1"/>
            </a:solidFill>
            <a:latin typeface="Calibri" panose="020F0502020204030204" pitchFamily="34" charset="0"/>
            <a:cs typeface="Calibri" panose="020F0502020204030204" pitchFamily="34" charset="0"/>
          </a:endParaRPr>
        </a:p>
      </dgm:t>
    </dgm:pt>
    <dgm:pt modelId="{198053CC-AA95-4FE8-876D-72E93996AB0F}" type="parTrans" cxnId="{ACEA021E-1EEA-481A-8A86-66912252A5A7}">
      <dgm:prSet/>
      <dgm:spPr/>
      <dgm:t>
        <a:bodyPr/>
        <a:lstStyle/>
        <a:p>
          <a:endParaRPr lang="en-GB"/>
        </a:p>
      </dgm:t>
    </dgm:pt>
    <dgm:pt modelId="{362A5659-8F70-4A1D-A009-48108C037121}" type="sibTrans" cxnId="{ACEA021E-1EEA-481A-8A86-66912252A5A7}">
      <dgm:prSet/>
      <dgm:spPr/>
      <dgm:t>
        <a:bodyPr/>
        <a:lstStyle/>
        <a:p>
          <a:endParaRPr lang="en-GB"/>
        </a:p>
      </dgm:t>
    </dgm:pt>
    <dgm:pt modelId="{89B3EFE0-5E1A-4FEA-B04C-DC5A8B0BE5A6}">
      <dgm:prSet/>
      <dgm:spPr/>
      <dgm:t>
        <a:bodyPr/>
        <a:lstStyle/>
        <a:p>
          <a:r>
            <a:rPr lang="en-GB" dirty="0">
              <a:solidFill>
                <a:schemeClr val="bg1"/>
              </a:solidFill>
              <a:latin typeface="Calibri" panose="020F0502020204030204" pitchFamily="34" charset="0"/>
              <a:cs typeface="Calibri" panose="020F0502020204030204" pitchFamily="34" charset="0"/>
            </a:rPr>
            <a:t>Progression to Level 6 or Higher </a:t>
          </a:r>
        </a:p>
      </dgm:t>
    </dgm:pt>
    <dgm:pt modelId="{E68AFC89-8C18-4459-B950-68837CB07DE5}" type="parTrans" cxnId="{AC213F95-77DC-4F6A-8F6B-6712924C0D8E}">
      <dgm:prSet/>
      <dgm:spPr/>
      <dgm:t>
        <a:bodyPr/>
        <a:lstStyle/>
        <a:p>
          <a:endParaRPr lang="en-GB"/>
        </a:p>
      </dgm:t>
    </dgm:pt>
    <dgm:pt modelId="{597EEF34-A6FB-48FE-8F32-0E297080AE48}" type="sibTrans" cxnId="{AC213F95-77DC-4F6A-8F6B-6712924C0D8E}">
      <dgm:prSet/>
      <dgm:spPr/>
      <dgm:t>
        <a:bodyPr/>
        <a:lstStyle/>
        <a:p>
          <a:endParaRPr lang="en-GB"/>
        </a:p>
      </dgm:t>
    </dgm:pt>
    <dgm:pt modelId="{445EFA08-9605-45D2-92E9-05ECC14C4882}" type="pres">
      <dgm:prSet presAssocID="{3B8613EB-A8B0-4DF3-9C1F-09429C28A94C}" presName="diagram" presStyleCnt="0">
        <dgm:presLayoutVars>
          <dgm:dir/>
          <dgm:resizeHandles val="exact"/>
        </dgm:presLayoutVars>
      </dgm:prSet>
      <dgm:spPr/>
    </dgm:pt>
    <dgm:pt modelId="{A3A3ADAD-B56F-4D3D-9CE8-C5C9330D659E}" type="pres">
      <dgm:prSet presAssocID="{85808832-0256-4C13-BD47-EEBBFFC3883C}" presName="node" presStyleLbl="node1" presStyleIdx="0" presStyleCnt="4">
        <dgm:presLayoutVars>
          <dgm:bulletEnabled val="1"/>
        </dgm:presLayoutVars>
      </dgm:prSet>
      <dgm:spPr/>
    </dgm:pt>
    <dgm:pt modelId="{DA45CCDA-7320-4F3F-85F6-CFCFA0CFAB31}" type="pres">
      <dgm:prSet presAssocID="{E4C5BD2F-1320-48A9-9FF2-3F278D3FFC6F}" presName="sibTrans" presStyleCnt="0"/>
      <dgm:spPr/>
    </dgm:pt>
    <dgm:pt modelId="{097C187C-132D-4DA1-8B9C-F49C3EF3A001}" type="pres">
      <dgm:prSet presAssocID="{F67D2B77-630B-47E6-8C9B-DEBD031CD39C}" presName="node" presStyleLbl="node1" presStyleIdx="1" presStyleCnt="4">
        <dgm:presLayoutVars>
          <dgm:bulletEnabled val="1"/>
        </dgm:presLayoutVars>
      </dgm:prSet>
      <dgm:spPr/>
    </dgm:pt>
    <dgm:pt modelId="{B21ADD2E-A1E1-4E97-940D-D61B5C18D3AC}" type="pres">
      <dgm:prSet presAssocID="{66520CC3-B110-4BAC-BAAC-F659DFD52B27}" presName="sibTrans" presStyleCnt="0"/>
      <dgm:spPr/>
    </dgm:pt>
    <dgm:pt modelId="{1CEB901D-B30E-4839-AA04-2B77E9F3DE3C}" type="pres">
      <dgm:prSet presAssocID="{00EBDF5B-445F-4841-9E96-ECCC6B1E9832}" presName="node" presStyleLbl="node1" presStyleIdx="2" presStyleCnt="4">
        <dgm:presLayoutVars>
          <dgm:bulletEnabled val="1"/>
        </dgm:presLayoutVars>
      </dgm:prSet>
      <dgm:spPr/>
    </dgm:pt>
    <dgm:pt modelId="{4C9B8205-2096-439C-9072-4436F6DD40B8}" type="pres">
      <dgm:prSet presAssocID="{362A5659-8F70-4A1D-A009-48108C037121}" presName="sibTrans" presStyleCnt="0"/>
      <dgm:spPr/>
    </dgm:pt>
    <dgm:pt modelId="{B239BA85-D965-4970-9AC6-337947D6A78C}" type="pres">
      <dgm:prSet presAssocID="{89B3EFE0-5E1A-4FEA-B04C-DC5A8B0BE5A6}" presName="node" presStyleLbl="node1" presStyleIdx="3" presStyleCnt="4">
        <dgm:presLayoutVars>
          <dgm:bulletEnabled val="1"/>
        </dgm:presLayoutVars>
      </dgm:prSet>
      <dgm:spPr/>
    </dgm:pt>
  </dgm:ptLst>
  <dgm:cxnLst>
    <dgm:cxn modelId="{ACEA021E-1EEA-481A-8A86-66912252A5A7}" srcId="{3B8613EB-A8B0-4DF3-9C1F-09429C28A94C}" destId="{00EBDF5B-445F-4841-9E96-ECCC6B1E9832}" srcOrd="2" destOrd="0" parTransId="{198053CC-AA95-4FE8-876D-72E93996AB0F}" sibTransId="{362A5659-8F70-4A1D-A009-48108C037121}"/>
    <dgm:cxn modelId="{3E7C7823-951E-43EA-9059-64776BF7BC0B}" srcId="{3B8613EB-A8B0-4DF3-9C1F-09429C28A94C}" destId="{F67D2B77-630B-47E6-8C9B-DEBD031CD39C}" srcOrd="1" destOrd="0" parTransId="{CE8528C3-5897-4F36-88E9-280F3E6E02D3}" sibTransId="{66520CC3-B110-4BAC-BAAC-F659DFD52B27}"/>
    <dgm:cxn modelId="{0789DE3E-8331-4C9C-AD3B-77863B9677DF}" type="presOf" srcId="{3B8613EB-A8B0-4DF3-9C1F-09429C28A94C}" destId="{445EFA08-9605-45D2-92E9-05ECC14C4882}" srcOrd="0" destOrd="0" presId="urn:microsoft.com/office/officeart/2005/8/layout/default"/>
    <dgm:cxn modelId="{6EEA0064-A031-490B-A25D-8F05401D2774}" type="presOf" srcId="{89B3EFE0-5E1A-4FEA-B04C-DC5A8B0BE5A6}" destId="{B239BA85-D965-4970-9AC6-337947D6A78C}" srcOrd="0" destOrd="0" presId="urn:microsoft.com/office/officeart/2005/8/layout/default"/>
    <dgm:cxn modelId="{E7B8C44F-1231-4697-AC5F-1EDE56130FF1}" type="presOf" srcId="{00EBDF5B-445F-4841-9E96-ECCC6B1E9832}" destId="{1CEB901D-B30E-4839-AA04-2B77E9F3DE3C}" srcOrd="0" destOrd="0" presId="urn:microsoft.com/office/officeart/2005/8/layout/default"/>
    <dgm:cxn modelId="{C7566456-C709-4165-A746-FACE0832A5FC}" type="presOf" srcId="{85808832-0256-4C13-BD47-EEBBFFC3883C}" destId="{A3A3ADAD-B56F-4D3D-9CE8-C5C9330D659E}" srcOrd="0" destOrd="0" presId="urn:microsoft.com/office/officeart/2005/8/layout/default"/>
    <dgm:cxn modelId="{AC213F95-77DC-4F6A-8F6B-6712924C0D8E}" srcId="{3B8613EB-A8B0-4DF3-9C1F-09429C28A94C}" destId="{89B3EFE0-5E1A-4FEA-B04C-DC5A8B0BE5A6}" srcOrd="3" destOrd="0" parTransId="{E68AFC89-8C18-4459-B950-68837CB07DE5}" sibTransId="{597EEF34-A6FB-48FE-8F32-0E297080AE48}"/>
    <dgm:cxn modelId="{4900FCD8-4E5B-4A35-A57B-C8996C74B07E}" type="presOf" srcId="{F67D2B77-630B-47E6-8C9B-DEBD031CD39C}" destId="{097C187C-132D-4DA1-8B9C-F49C3EF3A001}" srcOrd="0" destOrd="0" presId="urn:microsoft.com/office/officeart/2005/8/layout/default"/>
    <dgm:cxn modelId="{D8B5F8E0-7F69-4C6D-9DA0-6F57C4A98CDC}" srcId="{3B8613EB-A8B0-4DF3-9C1F-09429C28A94C}" destId="{85808832-0256-4C13-BD47-EEBBFFC3883C}" srcOrd="0" destOrd="0" parTransId="{E9DF74B7-E547-4218-A846-52194FCB3D77}" sibTransId="{E4C5BD2F-1320-48A9-9FF2-3F278D3FFC6F}"/>
    <dgm:cxn modelId="{E5FCE45F-5DAA-4245-BCDE-FA3E98265D70}" type="presParOf" srcId="{445EFA08-9605-45D2-92E9-05ECC14C4882}" destId="{A3A3ADAD-B56F-4D3D-9CE8-C5C9330D659E}" srcOrd="0" destOrd="0" presId="urn:microsoft.com/office/officeart/2005/8/layout/default"/>
    <dgm:cxn modelId="{F11A1DCC-BB7C-4F70-83FB-BAF000772413}" type="presParOf" srcId="{445EFA08-9605-45D2-92E9-05ECC14C4882}" destId="{DA45CCDA-7320-4F3F-85F6-CFCFA0CFAB31}" srcOrd="1" destOrd="0" presId="urn:microsoft.com/office/officeart/2005/8/layout/default"/>
    <dgm:cxn modelId="{31061A19-427A-4D28-9DD3-18F8CD52B4C3}" type="presParOf" srcId="{445EFA08-9605-45D2-92E9-05ECC14C4882}" destId="{097C187C-132D-4DA1-8B9C-F49C3EF3A001}" srcOrd="2" destOrd="0" presId="urn:microsoft.com/office/officeart/2005/8/layout/default"/>
    <dgm:cxn modelId="{C1BE5AD3-4587-4DE8-AB5B-DF2908DBB428}" type="presParOf" srcId="{445EFA08-9605-45D2-92E9-05ECC14C4882}" destId="{B21ADD2E-A1E1-4E97-940D-D61B5C18D3AC}" srcOrd="3" destOrd="0" presId="urn:microsoft.com/office/officeart/2005/8/layout/default"/>
    <dgm:cxn modelId="{09E638F3-0735-4E81-8A6E-E144EB7DB565}" type="presParOf" srcId="{445EFA08-9605-45D2-92E9-05ECC14C4882}" destId="{1CEB901D-B30E-4839-AA04-2B77E9F3DE3C}" srcOrd="4" destOrd="0" presId="urn:microsoft.com/office/officeart/2005/8/layout/default"/>
    <dgm:cxn modelId="{AFEF1488-3DE3-4E4C-AE2F-CFF39512EE5D}" type="presParOf" srcId="{445EFA08-9605-45D2-92E9-05ECC14C4882}" destId="{4C9B8205-2096-439C-9072-4436F6DD40B8}" srcOrd="5" destOrd="0" presId="urn:microsoft.com/office/officeart/2005/8/layout/default"/>
    <dgm:cxn modelId="{0B750794-52A3-4DE3-88D2-6726E948D71C}" type="presParOf" srcId="{445EFA08-9605-45D2-92E9-05ECC14C4882}" destId="{B239BA85-D965-4970-9AC6-337947D6A78C}" srcOrd="6"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3825430-632B-43F6-BEAB-AB0A55BB0739}" type="doc">
      <dgm:prSet loTypeId="urn:microsoft.com/office/officeart/2005/8/layout/default" loCatId="list" qsTypeId="urn:microsoft.com/office/officeart/2005/8/quickstyle/simple1#4" qsCatId="simple" csTypeId="urn:microsoft.com/office/officeart/2005/8/colors/accent1_2#4" csCatId="accent1" phldr="1"/>
      <dgm:spPr/>
      <dgm:t>
        <a:bodyPr/>
        <a:lstStyle/>
        <a:p>
          <a:endParaRPr lang="en-GB"/>
        </a:p>
      </dgm:t>
    </dgm:pt>
    <dgm:pt modelId="{36C5F17D-37B2-4803-A232-11D35DEDE095}">
      <dgm:prSet phldrT="[Text]"/>
      <dgm:spPr/>
      <dgm:t>
        <a:bodyPr/>
        <a:lstStyle/>
        <a:p>
          <a:pPr>
            <a:buFont typeface="Wingdings" panose="05000000000000000000" pitchFamily="2" charset="2"/>
            <a:buChar char="Ø"/>
          </a:pPr>
          <a:r>
            <a:rPr lang="en-GB" dirty="0">
              <a:solidFill>
                <a:schemeClr val="bg1"/>
              </a:solidFill>
              <a:latin typeface="Calibri" panose="020F0502020204030204" pitchFamily="34" charset="0"/>
              <a:cs typeface="Calibri" panose="020F0502020204030204" pitchFamily="34" charset="0"/>
            </a:rPr>
            <a:t>National 5</a:t>
          </a:r>
          <a:endParaRPr lang="en-GB" dirty="0"/>
        </a:p>
      </dgm:t>
    </dgm:pt>
    <dgm:pt modelId="{11BE8653-F8C0-4281-B0D6-EBE89C8A4882}" type="parTrans" cxnId="{5A6688BA-27AC-4837-9DEA-5409FB4F94DB}">
      <dgm:prSet/>
      <dgm:spPr/>
      <dgm:t>
        <a:bodyPr/>
        <a:lstStyle/>
        <a:p>
          <a:endParaRPr lang="en-GB"/>
        </a:p>
      </dgm:t>
    </dgm:pt>
    <dgm:pt modelId="{5A6A884E-3FA3-42F3-9D14-D0F25F5DB760}" type="sibTrans" cxnId="{5A6688BA-27AC-4837-9DEA-5409FB4F94DB}">
      <dgm:prSet/>
      <dgm:spPr/>
      <dgm:t>
        <a:bodyPr/>
        <a:lstStyle/>
        <a:p>
          <a:endParaRPr lang="en-GB"/>
        </a:p>
      </dgm:t>
    </dgm:pt>
    <dgm:pt modelId="{7042A96E-8FC6-480D-8E67-D895743561DD}">
      <dgm:prSet/>
      <dgm:spPr/>
      <dgm:t>
        <a:bodyPr/>
        <a:lstStyle/>
        <a:p>
          <a:r>
            <a:rPr lang="en-GB" dirty="0">
              <a:solidFill>
                <a:schemeClr val="bg1"/>
              </a:solidFill>
              <a:latin typeface="Calibri" panose="020F0502020204030204" pitchFamily="34" charset="0"/>
              <a:cs typeface="Calibri" panose="020F0502020204030204" pitchFamily="34" charset="0"/>
            </a:rPr>
            <a:t>External Exam</a:t>
          </a:r>
        </a:p>
      </dgm:t>
    </dgm:pt>
    <dgm:pt modelId="{0F7C3497-30EA-4815-9630-EF26C1B5C871}" type="parTrans" cxnId="{0FE31616-79AC-46A6-BB42-6CF5638540E8}">
      <dgm:prSet/>
      <dgm:spPr/>
      <dgm:t>
        <a:bodyPr/>
        <a:lstStyle/>
        <a:p>
          <a:endParaRPr lang="en-GB"/>
        </a:p>
      </dgm:t>
    </dgm:pt>
    <dgm:pt modelId="{C788FC11-3B19-42E3-A9AF-CA9294AE057A}" type="sibTrans" cxnId="{0FE31616-79AC-46A6-BB42-6CF5638540E8}">
      <dgm:prSet/>
      <dgm:spPr/>
      <dgm:t>
        <a:bodyPr/>
        <a:lstStyle/>
        <a:p>
          <a:endParaRPr lang="en-GB"/>
        </a:p>
      </dgm:t>
    </dgm:pt>
    <dgm:pt modelId="{77BB4EDA-C39C-45D7-B2B7-D444EE24DAD0}">
      <dgm:prSet/>
      <dgm:spPr/>
      <dgm:t>
        <a:bodyPr/>
        <a:lstStyle/>
        <a:p>
          <a:r>
            <a:rPr lang="en-GB" dirty="0">
              <a:solidFill>
                <a:schemeClr val="bg1"/>
              </a:solidFill>
              <a:latin typeface="Calibri" panose="020F0502020204030204" pitchFamily="34" charset="0"/>
              <a:cs typeface="Calibri" panose="020F0502020204030204" pitchFamily="34" charset="0"/>
            </a:rPr>
            <a:t>Graded A-D</a:t>
          </a:r>
        </a:p>
      </dgm:t>
    </dgm:pt>
    <dgm:pt modelId="{43C36EBE-3DA6-479D-AB26-7283676626DC}" type="parTrans" cxnId="{AEE08526-BE88-4FC8-AB2A-3A591405D845}">
      <dgm:prSet/>
      <dgm:spPr/>
      <dgm:t>
        <a:bodyPr/>
        <a:lstStyle/>
        <a:p>
          <a:endParaRPr lang="en-GB"/>
        </a:p>
      </dgm:t>
    </dgm:pt>
    <dgm:pt modelId="{BF451649-037A-4580-B888-2B82A292ADAF}" type="sibTrans" cxnId="{AEE08526-BE88-4FC8-AB2A-3A591405D845}">
      <dgm:prSet/>
      <dgm:spPr/>
      <dgm:t>
        <a:bodyPr/>
        <a:lstStyle/>
        <a:p>
          <a:endParaRPr lang="en-GB"/>
        </a:p>
      </dgm:t>
    </dgm:pt>
    <dgm:pt modelId="{A932A9EC-3988-46A0-BA3D-4FCCD8E976FD}">
      <dgm:prSet/>
      <dgm:spPr/>
      <dgm:t>
        <a:bodyPr/>
        <a:lstStyle/>
        <a:p>
          <a:r>
            <a:rPr lang="en-GB">
              <a:solidFill>
                <a:schemeClr val="bg1"/>
              </a:solidFill>
              <a:latin typeface="Calibri" panose="020F0502020204030204" pitchFamily="34" charset="0"/>
              <a:cs typeface="Calibri" panose="020F0502020204030204" pitchFamily="34" charset="0"/>
            </a:rPr>
            <a:t>Progression to Higher</a:t>
          </a:r>
          <a:endParaRPr lang="en-GB" dirty="0">
            <a:solidFill>
              <a:schemeClr val="bg1"/>
            </a:solidFill>
            <a:latin typeface="Calibri" panose="020F0502020204030204" pitchFamily="34" charset="0"/>
            <a:cs typeface="Calibri" panose="020F0502020204030204" pitchFamily="34" charset="0"/>
          </a:endParaRPr>
        </a:p>
      </dgm:t>
    </dgm:pt>
    <dgm:pt modelId="{C8AFB38E-C0DD-49E9-95D1-0DB1372B93F0}" type="parTrans" cxnId="{7E4F3444-C697-4191-8E36-6BEDF833555C}">
      <dgm:prSet/>
      <dgm:spPr/>
      <dgm:t>
        <a:bodyPr/>
        <a:lstStyle/>
        <a:p>
          <a:endParaRPr lang="en-GB"/>
        </a:p>
      </dgm:t>
    </dgm:pt>
    <dgm:pt modelId="{1556E7C1-5738-44E4-80D5-0C7625BBE033}" type="sibTrans" cxnId="{7E4F3444-C697-4191-8E36-6BEDF833555C}">
      <dgm:prSet/>
      <dgm:spPr/>
      <dgm:t>
        <a:bodyPr/>
        <a:lstStyle/>
        <a:p>
          <a:endParaRPr lang="en-GB"/>
        </a:p>
      </dgm:t>
    </dgm:pt>
    <dgm:pt modelId="{0E7C5EE3-8908-4B69-A13E-58EF879CAD10}" type="pres">
      <dgm:prSet presAssocID="{23825430-632B-43F6-BEAB-AB0A55BB0739}" presName="diagram" presStyleCnt="0">
        <dgm:presLayoutVars>
          <dgm:dir/>
          <dgm:resizeHandles val="exact"/>
        </dgm:presLayoutVars>
      </dgm:prSet>
      <dgm:spPr/>
    </dgm:pt>
    <dgm:pt modelId="{AC83FD7E-FDF3-47B6-A3E2-3249BE0EA1CE}" type="pres">
      <dgm:prSet presAssocID="{36C5F17D-37B2-4803-A232-11D35DEDE095}" presName="node" presStyleLbl="node1" presStyleIdx="0" presStyleCnt="4">
        <dgm:presLayoutVars>
          <dgm:bulletEnabled val="1"/>
        </dgm:presLayoutVars>
      </dgm:prSet>
      <dgm:spPr/>
    </dgm:pt>
    <dgm:pt modelId="{C1EC03B6-1784-4E41-99BF-B64F41C96903}" type="pres">
      <dgm:prSet presAssocID="{5A6A884E-3FA3-42F3-9D14-D0F25F5DB760}" presName="sibTrans" presStyleCnt="0"/>
      <dgm:spPr/>
    </dgm:pt>
    <dgm:pt modelId="{A45B94C3-9467-457B-A87E-53DC2AB28AD4}" type="pres">
      <dgm:prSet presAssocID="{7042A96E-8FC6-480D-8E67-D895743561DD}" presName="node" presStyleLbl="node1" presStyleIdx="1" presStyleCnt="4">
        <dgm:presLayoutVars>
          <dgm:bulletEnabled val="1"/>
        </dgm:presLayoutVars>
      </dgm:prSet>
      <dgm:spPr/>
    </dgm:pt>
    <dgm:pt modelId="{33FA96F2-1220-4858-87F7-EDAAEDF37851}" type="pres">
      <dgm:prSet presAssocID="{C788FC11-3B19-42E3-A9AF-CA9294AE057A}" presName="sibTrans" presStyleCnt="0"/>
      <dgm:spPr/>
    </dgm:pt>
    <dgm:pt modelId="{B2DA1C5C-6FFE-45BE-BD88-A0CC2A1733BF}" type="pres">
      <dgm:prSet presAssocID="{77BB4EDA-C39C-45D7-B2B7-D444EE24DAD0}" presName="node" presStyleLbl="node1" presStyleIdx="2" presStyleCnt="4">
        <dgm:presLayoutVars>
          <dgm:bulletEnabled val="1"/>
        </dgm:presLayoutVars>
      </dgm:prSet>
      <dgm:spPr/>
    </dgm:pt>
    <dgm:pt modelId="{0111D2F9-F59E-4AB1-A2DB-DADE897E218E}" type="pres">
      <dgm:prSet presAssocID="{BF451649-037A-4580-B888-2B82A292ADAF}" presName="sibTrans" presStyleCnt="0"/>
      <dgm:spPr/>
    </dgm:pt>
    <dgm:pt modelId="{FAC4872A-0C60-43E3-960D-558393E6900E}" type="pres">
      <dgm:prSet presAssocID="{A932A9EC-3988-46A0-BA3D-4FCCD8E976FD}" presName="node" presStyleLbl="node1" presStyleIdx="3" presStyleCnt="4">
        <dgm:presLayoutVars>
          <dgm:bulletEnabled val="1"/>
        </dgm:presLayoutVars>
      </dgm:prSet>
      <dgm:spPr/>
    </dgm:pt>
  </dgm:ptLst>
  <dgm:cxnLst>
    <dgm:cxn modelId="{CE295501-440C-40F1-9797-0E4C0F8FCE43}" type="presOf" srcId="{7042A96E-8FC6-480D-8E67-D895743561DD}" destId="{A45B94C3-9467-457B-A87E-53DC2AB28AD4}" srcOrd="0" destOrd="0" presId="urn:microsoft.com/office/officeart/2005/8/layout/default"/>
    <dgm:cxn modelId="{1E45C20A-6BDE-4467-B8A5-0450D8901B23}" type="presOf" srcId="{36C5F17D-37B2-4803-A232-11D35DEDE095}" destId="{AC83FD7E-FDF3-47B6-A3E2-3249BE0EA1CE}" srcOrd="0" destOrd="0" presId="urn:microsoft.com/office/officeart/2005/8/layout/default"/>
    <dgm:cxn modelId="{0FE31616-79AC-46A6-BB42-6CF5638540E8}" srcId="{23825430-632B-43F6-BEAB-AB0A55BB0739}" destId="{7042A96E-8FC6-480D-8E67-D895743561DD}" srcOrd="1" destOrd="0" parTransId="{0F7C3497-30EA-4815-9630-EF26C1B5C871}" sibTransId="{C788FC11-3B19-42E3-A9AF-CA9294AE057A}"/>
    <dgm:cxn modelId="{AEE08526-BE88-4FC8-AB2A-3A591405D845}" srcId="{23825430-632B-43F6-BEAB-AB0A55BB0739}" destId="{77BB4EDA-C39C-45D7-B2B7-D444EE24DAD0}" srcOrd="2" destOrd="0" parTransId="{43C36EBE-3DA6-479D-AB26-7283676626DC}" sibTransId="{BF451649-037A-4580-B888-2B82A292ADAF}"/>
    <dgm:cxn modelId="{EFA2C63F-FD3C-4AD3-8C60-0460A1EF5450}" type="presOf" srcId="{77BB4EDA-C39C-45D7-B2B7-D444EE24DAD0}" destId="{B2DA1C5C-6FFE-45BE-BD88-A0CC2A1733BF}" srcOrd="0" destOrd="0" presId="urn:microsoft.com/office/officeart/2005/8/layout/default"/>
    <dgm:cxn modelId="{7E4F3444-C697-4191-8E36-6BEDF833555C}" srcId="{23825430-632B-43F6-BEAB-AB0A55BB0739}" destId="{A932A9EC-3988-46A0-BA3D-4FCCD8E976FD}" srcOrd="3" destOrd="0" parTransId="{C8AFB38E-C0DD-49E9-95D1-0DB1372B93F0}" sibTransId="{1556E7C1-5738-44E4-80D5-0C7625BBE033}"/>
    <dgm:cxn modelId="{8CC3C276-D6FB-4E89-BE43-A903F82B9996}" type="presOf" srcId="{23825430-632B-43F6-BEAB-AB0A55BB0739}" destId="{0E7C5EE3-8908-4B69-A13E-58EF879CAD10}" srcOrd="0" destOrd="0" presId="urn:microsoft.com/office/officeart/2005/8/layout/default"/>
    <dgm:cxn modelId="{A2C22C89-46D9-4D4E-B804-D081730586F1}" type="presOf" srcId="{A932A9EC-3988-46A0-BA3D-4FCCD8E976FD}" destId="{FAC4872A-0C60-43E3-960D-558393E6900E}" srcOrd="0" destOrd="0" presId="urn:microsoft.com/office/officeart/2005/8/layout/default"/>
    <dgm:cxn modelId="{5A6688BA-27AC-4837-9DEA-5409FB4F94DB}" srcId="{23825430-632B-43F6-BEAB-AB0A55BB0739}" destId="{36C5F17D-37B2-4803-A232-11D35DEDE095}" srcOrd="0" destOrd="0" parTransId="{11BE8653-F8C0-4281-B0D6-EBE89C8A4882}" sibTransId="{5A6A884E-3FA3-42F3-9D14-D0F25F5DB760}"/>
    <dgm:cxn modelId="{F07D21FE-C1CA-4760-8385-8B2659B1FBFE}" type="presParOf" srcId="{0E7C5EE3-8908-4B69-A13E-58EF879CAD10}" destId="{AC83FD7E-FDF3-47B6-A3E2-3249BE0EA1CE}" srcOrd="0" destOrd="0" presId="urn:microsoft.com/office/officeart/2005/8/layout/default"/>
    <dgm:cxn modelId="{CDE67A51-6044-446E-9B9C-43E04AAA68BC}" type="presParOf" srcId="{0E7C5EE3-8908-4B69-A13E-58EF879CAD10}" destId="{C1EC03B6-1784-4E41-99BF-B64F41C96903}" srcOrd="1" destOrd="0" presId="urn:microsoft.com/office/officeart/2005/8/layout/default"/>
    <dgm:cxn modelId="{9E088121-16F6-48CC-A591-FCC4E000BCB1}" type="presParOf" srcId="{0E7C5EE3-8908-4B69-A13E-58EF879CAD10}" destId="{A45B94C3-9467-457B-A87E-53DC2AB28AD4}" srcOrd="2" destOrd="0" presId="urn:microsoft.com/office/officeart/2005/8/layout/default"/>
    <dgm:cxn modelId="{F473108B-A9A0-4351-971A-3B77C457E965}" type="presParOf" srcId="{0E7C5EE3-8908-4B69-A13E-58EF879CAD10}" destId="{33FA96F2-1220-4858-87F7-EDAAEDF37851}" srcOrd="3" destOrd="0" presId="urn:microsoft.com/office/officeart/2005/8/layout/default"/>
    <dgm:cxn modelId="{8AD9601C-4551-4CE6-AE8A-D50FD6ED19A4}" type="presParOf" srcId="{0E7C5EE3-8908-4B69-A13E-58EF879CAD10}" destId="{B2DA1C5C-6FFE-45BE-BD88-A0CC2A1733BF}" srcOrd="4" destOrd="0" presId="urn:microsoft.com/office/officeart/2005/8/layout/default"/>
    <dgm:cxn modelId="{9BD022BF-EF61-44B0-9980-F5AC0183EACE}" type="presParOf" srcId="{0E7C5EE3-8908-4B69-A13E-58EF879CAD10}" destId="{0111D2F9-F59E-4AB1-A2DB-DADE897E218E}" srcOrd="5" destOrd="0" presId="urn:microsoft.com/office/officeart/2005/8/layout/default"/>
    <dgm:cxn modelId="{CC5BFBB1-330C-48A8-94D4-26904F7D47B7}" type="presParOf" srcId="{0E7C5EE3-8908-4B69-A13E-58EF879CAD10}" destId="{FAC4872A-0C60-43E3-960D-558393E6900E}" srcOrd="6" destOrd="0" presId="urn:microsoft.com/office/officeart/2005/8/layout/default"/>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B8613EB-A8B0-4DF3-9C1F-09429C28A94C}" type="doc">
      <dgm:prSet loTypeId="urn:microsoft.com/office/officeart/2005/8/layout/default" loCatId="list" qsTypeId="urn:microsoft.com/office/officeart/2005/8/quickstyle/simple1#5" qsCatId="simple" csTypeId="urn:microsoft.com/office/officeart/2005/8/colors/accent1_2#5" csCatId="accent1" phldr="1"/>
      <dgm:spPr/>
      <dgm:t>
        <a:bodyPr/>
        <a:lstStyle/>
        <a:p>
          <a:endParaRPr lang="en-GB"/>
        </a:p>
      </dgm:t>
    </dgm:pt>
    <dgm:pt modelId="{85808832-0256-4C13-BD47-EEBBFFC3883C}">
      <dgm:prSet phldrT="[Text]"/>
      <dgm:spPr/>
      <dgm:t>
        <a:bodyPr/>
        <a:lstStyle/>
        <a:p>
          <a:pPr>
            <a:buNone/>
          </a:pPr>
          <a:r>
            <a:rPr lang="en-GB">
              <a:solidFill>
                <a:schemeClr val="bg1"/>
              </a:solidFill>
              <a:latin typeface="Calibri" panose="020F0502020204030204" pitchFamily="34" charset="0"/>
              <a:cs typeface="Calibri" panose="020F0502020204030204" pitchFamily="34" charset="0"/>
            </a:rPr>
            <a:t>SCQF Level 6</a:t>
          </a:r>
          <a:endParaRPr lang="en-GB" dirty="0"/>
        </a:p>
      </dgm:t>
    </dgm:pt>
    <dgm:pt modelId="{E9DF74B7-E547-4218-A846-52194FCB3D77}" type="parTrans" cxnId="{D8B5F8E0-7F69-4C6D-9DA0-6F57C4A98CDC}">
      <dgm:prSet/>
      <dgm:spPr/>
      <dgm:t>
        <a:bodyPr/>
        <a:lstStyle/>
        <a:p>
          <a:endParaRPr lang="en-GB"/>
        </a:p>
      </dgm:t>
    </dgm:pt>
    <dgm:pt modelId="{E4C5BD2F-1320-48A9-9FF2-3F278D3FFC6F}" type="sibTrans" cxnId="{D8B5F8E0-7F69-4C6D-9DA0-6F57C4A98CDC}">
      <dgm:prSet/>
      <dgm:spPr/>
      <dgm:t>
        <a:bodyPr/>
        <a:lstStyle/>
        <a:p>
          <a:endParaRPr lang="en-GB"/>
        </a:p>
      </dgm:t>
    </dgm:pt>
    <dgm:pt modelId="{157CC0EE-B7D1-4D42-8507-A5C85BF53FF6}">
      <dgm:prSet/>
      <dgm:spPr/>
      <dgm:t>
        <a:bodyPr/>
        <a:lstStyle/>
        <a:p>
          <a:r>
            <a:rPr lang="en-GB" dirty="0">
              <a:solidFill>
                <a:schemeClr val="bg1"/>
              </a:solidFill>
              <a:latin typeface="Calibri" panose="020F0502020204030204" pitchFamily="34" charset="0"/>
              <a:cs typeface="Calibri" panose="020F0502020204030204" pitchFamily="34" charset="0"/>
            </a:rPr>
            <a:t>No External Exam</a:t>
          </a:r>
        </a:p>
      </dgm:t>
    </dgm:pt>
    <dgm:pt modelId="{57E38FD0-37E0-4195-8C1C-F55F93326877}" type="parTrans" cxnId="{9D74B392-F039-45F9-A727-3F835316A900}">
      <dgm:prSet/>
      <dgm:spPr/>
      <dgm:t>
        <a:bodyPr/>
        <a:lstStyle/>
        <a:p>
          <a:endParaRPr lang="en-GB"/>
        </a:p>
      </dgm:t>
    </dgm:pt>
    <dgm:pt modelId="{6EB3C083-34BD-4D6D-A2BD-FD3572B3645C}" type="sibTrans" cxnId="{9D74B392-F039-45F9-A727-3F835316A900}">
      <dgm:prSet/>
      <dgm:spPr/>
      <dgm:t>
        <a:bodyPr/>
        <a:lstStyle/>
        <a:p>
          <a:endParaRPr lang="en-GB"/>
        </a:p>
      </dgm:t>
    </dgm:pt>
    <dgm:pt modelId="{36BE39BF-673A-4098-A224-28CB2BA569FC}">
      <dgm:prSet/>
      <dgm:spPr/>
      <dgm:t>
        <a:bodyPr/>
        <a:lstStyle/>
        <a:p>
          <a:r>
            <a:rPr lang="en-GB">
              <a:solidFill>
                <a:schemeClr val="bg1"/>
              </a:solidFill>
              <a:latin typeface="Calibri" panose="020F0502020204030204" pitchFamily="34" charset="0"/>
              <a:cs typeface="Calibri" panose="020F0502020204030204" pitchFamily="34" charset="0"/>
            </a:rPr>
            <a:t>Pass or Fail </a:t>
          </a:r>
          <a:endParaRPr lang="en-GB" dirty="0">
            <a:solidFill>
              <a:schemeClr val="bg1"/>
            </a:solidFill>
            <a:latin typeface="Calibri" panose="020F0502020204030204" pitchFamily="34" charset="0"/>
            <a:cs typeface="Calibri" panose="020F0502020204030204" pitchFamily="34" charset="0"/>
          </a:endParaRPr>
        </a:p>
      </dgm:t>
    </dgm:pt>
    <dgm:pt modelId="{7ABB68A1-791B-4173-8037-AE0B0D61198B}" type="parTrans" cxnId="{6ABD1AA7-E4EB-44BF-9829-1E0DCCF2C00B}">
      <dgm:prSet/>
      <dgm:spPr/>
      <dgm:t>
        <a:bodyPr/>
        <a:lstStyle/>
        <a:p>
          <a:endParaRPr lang="en-GB"/>
        </a:p>
      </dgm:t>
    </dgm:pt>
    <dgm:pt modelId="{615CACDC-C865-419A-8ACD-7D1A26731A55}" type="sibTrans" cxnId="{6ABD1AA7-E4EB-44BF-9829-1E0DCCF2C00B}">
      <dgm:prSet/>
      <dgm:spPr/>
      <dgm:t>
        <a:bodyPr/>
        <a:lstStyle/>
        <a:p>
          <a:endParaRPr lang="en-GB"/>
        </a:p>
      </dgm:t>
    </dgm:pt>
    <dgm:pt modelId="{A5F1BA6B-E3D7-4AE0-8A0A-9C69354CC33B}">
      <dgm:prSet/>
      <dgm:spPr/>
      <dgm:t>
        <a:bodyPr/>
        <a:lstStyle/>
        <a:p>
          <a:r>
            <a:rPr lang="en-GB" dirty="0">
              <a:solidFill>
                <a:schemeClr val="bg1"/>
              </a:solidFill>
              <a:latin typeface="Calibri" panose="020F0502020204030204" pitchFamily="34" charset="0"/>
              <a:cs typeface="Calibri" panose="020F0502020204030204" pitchFamily="34" charset="0"/>
            </a:rPr>
            <a:t>Progression to Level 7</a:t>
          </a:r>
        </a:p>
      </dgm:t>
    </dgm:pt>
    <dgm:pt modelId="{D4443C3C-377A-491B-81B0-28BA23414F3F}" type="parTrans" cxnId="{A8C06B0E-B2D7-44F4-9EC2-239512BAF40B}">
      <dgm:prSet/>
      <dgm:spPr/>
      <dgm:t>
        <a:bodyPr/>
        <a:lstStyle/>
        <a:p>
          <a:endParaRPr lang="en-GB"/>
        </a:p>
      </dgm:t>
    </dgm:pt>
    <dgm:pt modelId="{07E7FC55-7CE7-45A3-8830-33CD0FAEE919}" type="sibTrans" cxnId="{A8C06B0E-B2D7-44F4-9EC2-239512BAF40B}">
      <dgm:prSet/>
      <dgm:spPr/>
      <dgm:t>
        <a:bodyPr/>
        <a:lstStyle/>
        <a:p>
          <a:endParaRPr lang="en-GB"/>
        </a:p>
      </dgm:t>
    </dgm:pt>
    <dgm:pt modelId="{445EFA08-9605-45D2-92E9-05ECC14C4882}" type="pres">
      <dgm:prSet presAssocID="{3B8613EB-A8B0-4DF3-9C1F-09429C28A94C}" presName="diagram" presStyleCnt="0">
        <dgm:presLayoutVars>
          <dgm:dir/>
          <dgm:resizeHandles val="exact"/>
        </dgm:presLayoutVars>
      </dgm:prSet>
      <dgm:spPr/>
    </dgm:pt>
    <dgm:pt modelId="{A3A3ADAD-B56F-4D3D-9CE8-C5C9330D659E}" type="pres">
      <dgm:prSet presAssocID="{85808832-0256-4C13-BD47-EEBBFFC3883C}" presName="node" presStyleLbl="node1" presStyleIdx="0" presStyleCnt="4">
        <dgm:presLayoutVars>
          <dgm:bulletEnabled val="1"/>
        </dgm:presLayoutVars>
      </dgm:prSet>
      <dgm:spPr/>
    </dgm:pt>
    <dgm:pt modelId="{DA45CCDA-7320-4F3F-85F6-CFCFA0CFAB31}" type="pres">
      <dgm:prSet presAssocID="{E4C5BD2F-1320-48A9-9FF2-3F278D3FFC6F}" presName="sibTrans" presStyleCnt="0"/>
      <dgm:spPr/>
    </dgm:pt>
    <dgm:pt modelId="{0F5AB73C-20BC-404A-8FB2-9F975B637CFD}" type="pres">
      <dgm:prSet presAssocID="{157CC0EE-B7D1-4D42-8507-A5C85BF53FF6}" presName="node" presStyleLbl="node1" presStyleIdx="1" presStyleCnt="4">
        <dgm:presLayoutVars>
          <dgm:bulletEnabled val="1"/>
        </dgm:presLayoutVars>
      </dgm:prSet>
      <dgm:spPr/>
    </dgm:pt>
    <dgm:pt modelId="{6E5016B7-0410-4E3F-8083-23598B306003}" type="pres">
      <dgm:prSet presAssocID="{6EB3C083-34BD-4D6D-A2BD-FD3572B3645C}" presName="sibTrans" presStyleCnt="0"/>
      <dgm:spPr/>
    </dgm:pt>
    <dgm:pt modelId="{BD53D16C-2011-4593-B024-4A2D9A4E4428}" type="pres">
      <dgm:prSet presAssocID="{36BE39BF-673A-4098-A224-28CB2BA569FC}" presName="node" presStyleLbl="node1" presStyleIdx="2" presStyleCnt="4">
        <dgm:presLayoutVars>
          <dgm:bulletEnabled val="1"/>
        </dgm:presLayoutVars>
      </dgm:prSet>
      <dgm:spPr/>
    </dgm:pt>
    <dgm:pt modelId="{050B10BC-8759-4B86-84A5-4DF617CB59CB}" type="pres">
      <dgm:prSet presAssocID="{615CACDC-C865-419A-8ACD-7D1A26731A55}" presName="sibTrans" presStyleCnt="0"/>
      <dgm:spPr/>
    </dgm:pt>
    <dgm:pt modelId="{69F7B253-5A10-46A7-A267-69CB8749478D}" type="pres">
      <dgm:prSet presAssocID="{A5F1BA6B-E3D7-4AE0-8A0A-9C69354CC33B}" presName="node" presStyleLbl="node1" presStyleIdx="3" presStyleCnt="4">
        <dgm:presLayoutVars>
          <dgm:bulletEnabled val="1"/>
        </dgm:presLayoutVars>
      </dgm:prSet>
      <dgm:spPr/>
    </dgm:pt>
  </dgm:ptLst>
  <dgm:cxnLst>
    <dgm:cxn modelId="{359A6804-334F-49DE-AD16-7C0B68440824}" type="presOf" srcId="{157CC0EE-B7D1-4D42-8507-A5C85BF53FF6}" destId="{0F5AB73C-20BC-404A-8FB2-9F975B637CFD}" srcOrd="0" destOrd="0" presId="urn:microsoft.com/office/officeart/2005/8/layout/default"/>
    <dgm:cxn modelId="{A8C06B0E-B2D7-44F4-9EC2-239512BAF40B}" srcId="{3B8613EB-A8B0-4DF3-9C1F-09429C28A94C}" destId="{A5F1BA6B-E3D7-4AE0-8A0A-9C69354CC33B}" srcOrd="3" destOrd="0" parTransId="{D4443C3C-377A-491B-81B0-28BA23414F3F}" sibTransId="{07E7FC55-7CE7-45A3-8830-33CD0FAEE919}"/>
    <dgm:cxn modelId="{2FA3053E-A87C-4D00-81F1-0102D856E471}" type="presOf" srcId="{36BE39BF-673A-4098-A224-28CB2BA569FC}" destId="{BD53D16C-2011-4593-B024-4A2D9A4E4428}" srcOrd="0" destOrd="0" presId="urn:microsoft.com/office/officeart/2005/8/layout/default"/>
    <dgm:cxn modelId="{0789DE3E-8331-4C9C-AD3B-77863B9677DF}" type="presOf" srcId="{3B8613EB-A8B0-4DF3-9C1F-09429C28A94C}" destId="{445EFA08-9605-45D2-92E9-05ECC14C4882}" srcOrd="0" destOrd="0" presId="urn:microsoft.com/office/officeart/2005/8/layout/default"/>
    <dgm:cxn modelId="{C7566456-C709-4165-A746-FACE0832A5FC}" type="presOf" srcId="{85808832-0256-4C13-BD47-EEBBFFC3883C}" destId="{A3A3ADAD-B56F-4D3D-9CE8-C5C9330D659E}" srcOrd="0" destOrd="0" presId="urn:microsoft.com/office/officeart/2005/8/layout/default"/>
    <dgm:cxn modelId="{9D74B392-F039-45F9-A727-3F835316A900}" srcId="{3B8613EB-A8B0-4DF3-9C1F-09429C28A94C}" destId="{157CC0EE-B7D1-4D42-8507-A5C85BF53FF6}" srcOrd="1" destOrd="0" parTransId="{57E38FD0-37E0-4195-8C1C-F55F93326877}" sibTransId="{6EB3C083-34BD-4D6D-A2BD-FD3572B3645C}"/>
    <dgm:cxn modelId="{6ABD1AA7-E4EB-44BF-9829-1E0DCCF2C00B}" srcId="{3B8613EB-A8B0-4DF3-9C1F-09429C28A94C}" destId="{36BE39BF-673A-4098-A224-28CB2BA569FC}" srcOrd="2" destOrd="0" parTransId="{7ABB68A1-791B-4173-8037-AE0B0D61198B}" sibTransId="{615CACDC-C865-419A-8ACD-7D1A26731A55}"/>
    <dgm:cxn modelId="{D8B5F8E0-7F69-4C6D-9DA0-6F57C4A98CDC}" srcId="{3B8613EB-A8B0-4DF3-9C1F-09429C28A94C}" destId="{85808832-0256-4C13-BD47-EEBBFFC3883C}" srcOrd="0" destOrd="0" parTransId="{E9DF74B7-E547-4218-A846-52194FCB3D77}" sibTransId="{E4C5BD2F-1320-48A9-9FF2-3F278D3FFC6F}"/>
    <dgm:cxn modelId="{AC9735FB-6434-40F0-B7CD-C1BA182DC0D0}" type="presOf" srcId="{A5F1BA6B-E3D7-4AE0-8A0A-9C69354CC33B}" destId="{69F7B253-5A10-46A7-A267-69CB8749478D}" srcOrd="0" destOrd="0" presId="urn:microsoft.com/office/officeart/2005/8/layout/default"/>
    <dgm:cxn modelId="{E5FCE45F-5DAA-4245-BCDE-FA3E98265D70}" type="presParOf" srcId="{445EFA08-9605-45D2-92E9-05ECC14C4882}" destId="{A3A3ADAD-B56F-4D3D-9CE8-C5C9330D659E}" srcOrd="0" destOrd="0" presId="urn:microsoft.com/office/officeart/2005/8/layout/default"/>
    <dgm:cxn modelId="{F11A1DCC-BB7C-4F70-83FB-BAF000772413}" type="presParOf" srcId="{445EFA08-9605-45D2-92E9-05ECC14C4882}" destId="{DA45CCDA-7320-4F3F-85F6-CFCFA0CFAB31}" srcOrd="1" destOrd="0" presId="urn:microsoft.com/office/officeart/2005/8/layout/default"/>
    <dgm:cxn modelId="{45ABB43C-45C2-4947-AB8A-D46459C32E3C}" type="presParOf" srcId="{445EFA08-9605-45D2-92E9-05ECC14C4882}" destId="{0F5AB73C-20BC-404A-8FB2-9F975B637CFD}" srcOrd="2" destOrd="0" presId="urn:microsoft.com/office/officeart/2005/8/layout/default"/>
    <dgm:cxn modelId="{47B4E2B7-1738-4428-BD3B-63DBF3407349}" type="presParOf" srcId="{445EFA08-9605-45D2-92E9-05ECC14C4882}" destId="{6E5016B7-0410-4E3F-8083-23598B306003}" srcOrd="3" destOrd="0" presId="urn:microsoft.com/office/officeart/2005/8/layout/default"/>
    <dgm:cxn modelId="{A54FCD22-05A0-47AD-991F-E96E779E2AC1}" type="presParOf" srcId="{445EFA08-9605-45D2-92E9-05ECC14C4882}" destId="{BD53D16C-2011-4593-B024-4A2D9A4E4428}" srcOrd="4" destOrd="0" presId="urn:microsoft.com/office/officeart/2005/8/layout/default"/>
    <dgm:cxn modelId="{0A26AA54-EB2E-4F23-A88A-2B448952BA51}" type="presParOf" srcId="{445EFA08-9605-45D2-92E9-05ECC14C4882}" destId="{050B10BC-8759-4B86-84A5-4DF617CB59CB}" srcOrd="5" destOrd="0" presId="urn:microsoft.com/office/officeart/2005/8/layout/default"/>
    <dgm:cxn modelId="{79E1E97F-BBF7-43BE-9766-419DE3586F75}" type="presParOf" srcId="{445EFA08-9605-45D2-92E9-05ECC14C4882}" destId="{69F7B253-5A10-46A7-A267-69CB8749478D}" srcOrd="6"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3825430-632B-43F6-BEAB-AB0A55BB0739}" type="doc">
      <dgm:prSet loTypeId="urn:microsoft.com/office/officeart/2005/8/layout/default" loCatId="list" qsTypeId="urn:microsoft.com/office/officeart/2005/8/quickstyle/simple1#6" qsCatId="simple" csTypeId="urn:microsoft.com/office/officeart/2005/8/colors/accent1_2#6" csCatId="accent1" phldr="1"/>
      <dgm:spPr/>
      <dgm:t>
        <a:bodyPr/>
        <a:lstStyle/>
        <a:p>
          <a:endParaRPr lang="en-GB"/>
        </a:p>
      </dgm:t>
    </dgm:pt>
    <dgm:pt modelId="{36C5F17D-37B2-4803-A232-11D35DEDE095}">
      <dgm:prSet phldrT="[Text]"/>
      <dgm:spPr/>
      <dgm:t>
        <a:bodyPr/>
        <a:lstStyle/>
        <a:p>
          <a:pPr>
            <a:buFont typeface="Wingdings" panose="05000000000000000000" pitchFamily="2" charset="2"/>
            <a:buChar char="Ø"/>
          </a:pPr>
          <a:r>
            <a:rPr lang="en-GB" dirty="0">
              <a:solidFill>
                <a:schemeClr val="bg1"/>
              </a:solidFill>
              <a:latin typeface="Calibri" panose="020F0502020204030204" pitchFamily="34" charset="0"/>
              <a:cs typeface="Calibri" panose="020F0502020204030204" pitchFamily="34" charset="0"/>
            </a:rPr>
            <a:t>Higher</a:t>
          </a:r>
          <a:endParaRPr lang="en-GB" dirty="0"/>
        </a:p>
      </dgm:t>
    </dgm:pt>
    <dgm:pt modelId="{11BE8653-F8C0-4281-B0D6-EBE89C8A4882}" type="parTrans" cxnId="{5A6688BA-27AC-4837-9DEA-5409FB4F94DB}">
      <dgm:prSet/>
      <dgm:spPr/>
      <dgm:t>
        <a:bodyPr/>
        <a:lstStyle/>
        <a:p>
          <a:endParaRPr lang="en-GB"/>
        </a:p>
      </dgm:t>
    </dgm:pt>
    <dgm:pt modelId="{5A6A884E-3FA3-42F3-9D14-D0F25F5DB760}" type="sibTrans" cxnId="{5A6688BA-27AC-4837-9DEA-5409FB4F94DB}">
      <dgm:prSet/>
      <dgm:spPr/>
      <dgm:t>
        <a:bodyPr/>
        <a:lstStyle/>
        <a:p>
          <a:endParaRPr lang="en-GB"/>
        </a:p>
      </dgm:t>
    </dgm:pt>
    <dgm:pt modelId="{7042A96E-8FC6-480D-8E67-D895743561DD}">
      <dgm:prSet/>
      <dgm:spPr/>
      <dgm:t>
        <a:bodyPr/>
        <a:lstStyle/>
        <a:p>
          <a:r>
            <a:rPr lang="en-GB" dirty="0">
              <a:solidFill>
                <a:schemeClr val="bg1"/>
              </a:solidFill>
              <a:latin typeface="Calibri" panose="020F0502020204030204" pitchFamily="34" charset="0"/>
              <a:cs typeface="Calibri" panose="020F0502020204030204" pitchFamily="34" charset="0"/>
            </a:rPr>
            <a:t>SCQF Level 6</a:t>
          </a:r>
        </a:p>
      </dgm:t>
    </dgm:pt>
    <dgm:pt modelId="{0F7C3497-30EA-4815-9630-EF26C1B5C871}" type="parTrans" cxnId="{0FE31616-79AC-46A6-BB42-6CF5638540E8}">
      <dgm:prSet/>
      <dgm:spPr/>
      <dgm:t>
        <a:bodyPr/>
        <a:lstStyle/>
        <a:p>
          <a:endParaRPr lang="en-GB"/>
        </a:p>
      </dgm:t>
    </dgm:pt>
    <dgm:pt modelId="{C788FC11-3B19-42E3-A9AF-CA9294AE057A}" type="sibTrans" cxnId="{0FE31616-79AC-46A6-BB42-6CF5638540E8}">
      <dgm:prSet/>
      <dgm:spPr/>
      <dgm:t>
        <a:bodyPr/>
        <a:lstStyle/>
        <a:p>
          <a:endParaRPr lang="en-GB"/>
        </a:p>
      </dgm:t>
    </dgm:pt>
    <dgm:pt modelId="{A255AA2D-E144-4586-8EDE-44E7B3F82307}">
      <dgm:prSet/>
      <dgm:spPr/>
      <dgm:t>
        <a:bodyPr/>
        <a:lstStyle/>
        <a:p>
          <a:r>
            <a:rPr lang="en-GB">
              <a:solidFill>
                <a:schemeClr val="bg1"/>
              </a:solidFill>
              <a:latin typeface="Calibri" panose="020F0502020204030204" pitchFamily="34" charset="0"/>
              <a:cs typeface="Calibri" panose="020F0502020204030204" pitchFamily="34" charset="0"/>
            </a:rPr>
            <a:t>External Exam</a:t>
          </a:r>
          <a:endParaRPr lang="en-GB" dirty="0">
            <a:solidFill>
              <a:schemeClr val="bg1"/>
            </a:solidFill>
            <a:latin typeface="Calibri" panose="020F0502020204030204" pitchFamily="34" charset="0"/>
            <a:cs typeface="Calibri" panose="020F0502020204030204" pitchFamily="34" charset="0"/>
          </a:endParaRPr>
        </a:p>
      </dgm:t>
    </dgm:pt>
    <dgm:pt modelId="{F363E52E-2BCF-467A-A700-A07E91B48483}" type="parTrans" cxnId="{800F6572-E710-45A8-8D06-64182086C90A}">
      <dgm:prSet/>
      <dgm:spPr/>
      <dgm:t>
        <a:bodyPr/>
        <a:lstStyle/>
        <a:p>
          <a:endParaRPr lang="en-GB"/>
        </a:p>
      </dgm:t>
    </dgm:pt>
    <dgm:pt modelId="{3EBAADB2-D977-4487-9FDC-FB9D3317FAB7}" type="sibTrans" cxnId="{800F6572-E710-45A8-8D06-64182086C90A}">
      <dgm:prSet/>
      <dgm:spPr/>
      <dgm:t>
        <a:bodyPr/>
        <a:lstStyle/>
        <a:p>
          <a:endParaRPr lang="en-GB"/>
        </a:p>
      </dgm:t>
    </dgm:pt>
    <dgm:pt modelId="{4DB82C6C-E6C6-4564-9F22-749AEFEC16C0}">
      <dgm:prSet/>
      <dgm:spPr/>
      <dgm:t>
        <a:bodyPr/>
        <a:lstStyle/>
        <a:p>
          <a:r>
            <a:rPr lang="en-GB">
              <a:solidFill>
                <a:schemeClr val="bg1"/>
              </a:solidFill>
              <a:latin typeface="Calibri" panose="020F0502020204030204" pitchFamily="34" charset="0"/>
              <a:cs typeface="Calibri" panose="020F0502020204030204" pitchFamily="34" charset="0"/>
            </a:rPr>
            <a:t>Graded A-D</a:t>
          </a:r>
          <a:endParaRPr lang="en-GB" dirty="0">
            <a:solidFill>
              <a:schemeClr val="bg1"/>
            </a:solidFill>
            <a:latin typeface="Calibri" panose="020F0502020204030204" pitchFamily="34" charset="0"/>
            <a:cs typeface="Calibri" panose="020F0502020204030204" pitchFamily="34" charset="0"/>
          </a:endParaRPr>
        </a:p>
      </dgm:t>
    </dgm:pt>
    <dgm:pt modelId="{B288D43D-DFC8-4493-97AC-3196D2B96B5B}" type="parTrans" cxnId="{75182630-FA04-4E04-B400-7F1E6DB94815}">
      <dgm:prSet/>
      <dgm:spPr/>
      <dgm:t>
        <a:bodyPr/>
        <a:lstStyle/>
        <a:p>
          <a:endParaRPr lang="en-GB"/>
        </a:p>
      </dgm:t>
    </dgm:pt>
    <dgm:pt modelId="{70BFFF6F-C5F3-4668-8CD3-B281793B63F6}" type="sibTrans" cxnId="{75182630-FA04-4E04-B400-7F1E6DB94815}">
      <dgm:prSet/>
      <dgm:spPr/>
      <dgm:t>
        <a:bodyPr/>
        <a:lstStyle/>
        <a:p>
          <a:endParaRPr lang="en-GB"/>
        </a:p>
      </dgm:t>
    </dgm:pt>
    <dgm:pt modelId="{31BF5FA5-3043-48B0-9134-6BA64E2C4B24}">
      <dgm:prSet/>
      <dgm:spPr/>
      <dgm:t>
        <a:bodyPr/>
        <a:lstStyle/>
        <a:p>
          <a:r>
            <a:rPr lang="en-GB" dirty="0">
              <a:solidFill>
                <a:schemeClr val="bg1"/>
              </a:solidFill>
              <a:latin typeface="Calibri" panose="020F0502020204030204" pitchFamily="34" charset="0"/>
              <a:cs typeface="Calibri" panose="020F0502020204030204" pitchFamily="34" charset="0"/>
            </a:rPr>
            <a:t>Progression to Advanced Higher</a:t>
          </a:r>
        </a:p>
      </dgm:t>
    </dgm:pt>
    <dgm:pt modelId="{F43ED0D6-05D8-4161-88E6-4B59A0C92D28}" type="parTrans" cxnId="{61ED24B2-E501-485C-886A-BA17370B29DF}">
      <dgm:prSet/>
      <dgm:spPr/>
      <dgm:t>
        <a:bodyPr/>
        <a:lstStyle/>
        <a:p>
          <a:endParaRPr lang="en-GB"/>
        </a:p>
      </dgm:t>
    </dgm:pt>
    <dgm:pt modelId="{176F7045-C5BC-474D-92C4-9CF3DEF6691B}" type="sibTrans" cxnId="{61ED24B2-E501-485C-886A-BA17370B29DF}">
      <dgm:prSet/>
      <dgm:spPr/>
      <dgm:t>
        <a:bodyPr/>
        <a:lstStyle/>
        <a:p>
          <a:endParaRPr lang="en-GB"/>
        </a:p>
      </dgm:t>
    </dgm:pt>
    <dgm:pt modelId="{0E7C5EE3-8908-4B69-A13E-58EF879CAD10}" type="pres">
      <dgm:prSet presAssocID="{23825430-632B-43F6-BEAB-AB0A55BB0739}" presName="diagram" presStyleCnt="0">
        <dgm:presLayoutVars>
          <dgm:dir/>
          <dgm:resizeHandles val="exact"/>
        </dgm:presLayoutVars>
      </dgm:prSet>
      <dgm:spPr/>
    </dgm:pt>
    <dgm:pt modelId="{AC83FD7E-FDF3-47B6-A3E2-3249BE0EA1CE}" type="pres">
      <dgm:prSet presAssocID="{36C5F17D-37B2-4803-A232-11D35DEDE095}" presName="node" presStyleLbl="node1" presStyleIdx="0" presStyleCnt="5">
        <dgm:presLayoutVars>
          <dgm:bulletEnabled val="1"/>
        </dgm:presLayoutVars>
      </dgm:prSet>
      <dgm:spPr/>
    </dgm:pt>
    <dgm:pt modelId="{C1EC03B6-1784-4E41-99BF-B64F41C96903}" type="pres">
      <dgm:prSet presAssocID="{5A6A884E-3FA3-42F3-9D14-D0F25F5DB760}" presName="sibTrans" presStyleCnt="0"/>
      <dgm:spPr/>
    </dgm:pt>
    <dgm:pt modelId="{A45B94C3-9467-457B-A87E-53DC2AB28AD4}" type="pres">
      <dgm:prSet presAssocID="{7042A96E-8FC6-480D-8E67-D895743561DD}" presName="node" presStyleLbl="node1" presStyleIdx="1" presStyleCnt="5">
        <dgm:presLayoutVars>
          <dgm:bulletEnabled val="1"/>
        </dgm:presLayoutVars>
      </dgm:prSet>
      <dgm:spPr/>
    </dgm:pt>
    <dgm:pt modelId="{33FA96F2-1220-4858-87F7-EDAAEDF37851}" type="pres">
      <dgm:prSet presAssocID="{C788FC11-3B19-42E3-A9AF-CA9294AE057A}" presName="sibTrans" presStyleCnt="0"/>
      <dgm:spPr/>
    </dgm:pt>
    <dgm:pt modelId="{FFD9391B-B965-4C6C-9899-38AC1F7B5AEF}" type="pres">
      <dgm:prSet presAssocID="{A255AA2D-E144-4586-8EDE-44E7B3F82307}" presName="node" presStyleLbl="node1" presStyleIdx="2" presStyleCnt="5">
        <dgm:presLayoutVars>
          <dgm:bulletEnabled val="1"/>
        </dgm:presLayoutVars>
      </dgm:prSet>
      <dgm:spPr/>
    </dgm:pt>
    <dgm:pt modelId="{116BB224-E281-491C-820D-5B3CD1261C8C}" type="pres">
      <dgm:prSet presAssocID="{3EBAADB2-D977-4487-9FDC-FB9D3317FAB7}" presName="sibTrans" presStyleCnt="0"/>
      <dgm:spPr/>
    </dgm:pt>
    <dgm:pt modelId="{22CB79AA-8306-44A0-9AEA-3E80A8C11C94}" type="pres">
      <dgm:prSet presAssocID="{4DB82C6C-E6C6-4564-9F22-749AEFEC16C0}" presName="node" presStyleLbl="node1" presStyleIdx="3" presStyleCnt="5">
        <dgm:presLayoutVars>
          <dgm:bulletEnabled val="1"/>
        </dgm:presLayoutVars>
      </dgm:prSet>
      <dgm:spPr/>
    </dgm:pt>
    <dgm:pt modelId="{9E6707BE-93F5-4AB6-A394-F37E1E9B3A1C}" type="pres">
      <dgm:prSet presAssocID="{70BFFF6F-C5F3-4668-8CD3-B281793B63F6}" presName="sibTrans" presStyleCnt="0"/>
      <dgm:spPr/>
    </dgm:pt>
    <dgm:pt modelId="{7914451D-5FE9-4306-86BD-F9BE7F770846}" type="pres">
      <dgm:prSet presAssocID="{31BF5FA5-3043-48B0-9134-6BA64E2C4B24}" presName="node" presStyleLbl="node1" presStyleIdx="4" presStyleCnt="5">
        <dgm:presLayoutVars>
          <dgm:bulletEnabled val="1"/>
        </dgm:presLayoutVars>
      </dgm:prSet>
      <dgm:spPr/>
    </dgm:pt>
  </dgm:ptLst>
  <dgm:cxnLst>
    <dgm:cxn modelId="{CE295501-440C-40F1-9797-0E4C0F8FCE43}" type="presOf" srcId="{7042A96E-8FC6-480D-8E67-D895743561DD}" destId="{A45B94C3-9467-457B-A87E-53DC2AB28AD4}" srcOrd="0" destOrd="0" presId="urn:microsoft.com/office/officeart/2005/8/layout/default"/>
    <dgm:cxn modelId="{1E45C20A-6BDE-4467-B8A5-0450D8901B23}" type="presOf" srcId="{36C5F17D-37B2-4803-A232-11D35DEDE095}" destId="{AC83FD7E-FDF3-47B6-A3E2-3249BE0EA1CE}" srcOrd="0" destOrd="0" presId="urn:microsoft.com/office/officeart/2005/8/layout/default"/>
    <dgm:cxn modelId="{0FE31616-79AC-46A6-BB42-6CF5638540E8}" srcId="{23825430-632B-43F6-BEAB-AB0A55BB0739}" destId="{7042A96E-8FC6-480D-8E67-D895743561DD}" srcOrd="1" destOrd="0" parTransId="{0F7C3497-30EA-4815-9630-EF26C1B5C871}" sibTransId="{C788FC11-3B19-42E3-A9AF-CA9294AE057A}"/>
    <dgm:cxn modelId="{75182630-FA04-4E04-B400-7F1E6DB94815}" srcId="{23825430-632B-43F6-BEAB-AB0A55BB0739}" destId="{4DB82C6C-E6C6-4564-9F22-749AEFEC16C0}" srcOrd="3" destOrd="0" parTransId="{B288D43D-DFC8-4493-97AC-3196D2B96B5B}" sibTransId="{70BFFF6F-C5F3-4668-8CD3-B281793B63F6}"/>
    <dgm:cxn modelId="{14A97550-1217-4E27-82EC-8BA32B831CBA}" type="presOf" srcId="{A255AA2D-E144-4586-8EDE-44E7B3F82307}" destId="{FFD9391B-B965-4C6C-9899-38AC1F7B5AEF}" srcOrd="0" destOrd="0" presId="urn:microsoft.com/office/officeart/2005/8/layout/default"/>
    <dgm:cxn modelId="{800F6572-E710-45A8-8D06-64182086C90A}" srcId="{23825430-632B-43F6-BEAB-AB0A55BB0739}" destId="{A255AA2D-E144-4586-8EDE-44E7B3F82307}" srcOrd="2" destOrd="0" parTransId="{F363E52E-2BCF-467A-A700-A07E91B48483}" sibTransId="{3EBAADB2-D977-4487-9FDC-FB9D3317FAB7}"/>
    <dgm:cxn modelId="{65714C55-AABF-42DA-9547-9ABAC9A2E8CE}" type="presOf" srcId="{4DB82C6C-E6C6-4564-9F22-749AEFEC16C0}" destId="{22CB79AA-8306-44A0-9AEA-3E80A8C11C94}" srcOrd="0" destOrd="0" presId="urn:microsoft.com/office/officeart/2005/8/layout/default"/>
    <dgm:cxn modelId="{8CC3C276-D6FB-4E89-BE43-A903F82B9996}" type="presOf" srcId="{23825430-632B-43F6-BEAB-AB0A55BB0739}" destId="{0E7C5EE3-8908-4B69-A13E-58EF879CAD10}" srcOrd="0" destOrd="0" presId="urn:microsoft.com/office/officeart/2005/8/layout/default"/>
    <dgm:cxn modelId="{C829F59A-C5B1-44FE-93BC-7841C2F05BC4}" type="presOf" srcId="{31BF5FA5-3043-48B0-9134-6BA64E2C4B24}" destId="{7914451D-5FE9-4306-86BD-F9BE7F770846}" srcOrd="0" destOrd="0" presId="urn:microsoft.com/office/officeart/2005/8/layout/default"/>
    <dgm:cxn modelId="{61ED24B2-E501-485C-886A-BA17370B29DF}" srcId="{23825430-632B-43F6-BEAB-AB0A55BB0739}" destId="{31BF5FA5-3043-48B0-9134-6BA64E2C4B24}" srcOrd="4" destOrd="0" parTransId="{F43ED0D6-05D8-4161-88E6-4B59A0C92D28}" sibTransId="{176F7045-C5BC-474D-92C4-9CF3DEF6691B}"/>
    <dgm:cxn modelId="{5A6688BA-27AC-4837-9DEA-5409FB4F94DB}" srcId="{23825430-632B-43F6-BEAB-AB0A55BB0739}" destId="{36C5F17D-37B2-4803-A232-11D35DEDE095}" srcOrd="0" destOrd="0" parTransId="{11BE8653-F8C0-4281-B0D6-EBE89C8A4882}" sibTransId="{5A6A884E-3FA3-42F3-9D14-D0F25F5DB760}"/>
    <dgm:cxn modelId="{F07D21FE-C1CA-4760-8385-8B2659B1FBFE}" type="presParOf" srcId="{0E7C5EE3-8908-4B69-A13E-58EF879CAD10}" destId="{AC83FD7E-FDF3-47B6-A3E2-3249BE0EA1CE}" srcOrd="0" destOrd="0" presId="urn:microsoft.com/office/officeart/2005/8/layout/default"/>
    <dgm:cxn modelId="{CDE67A51-6044-446E-9B9C-43E04AAA68BC}" type="presParOf" srcId="{0E7C5EE3-8908-4B69-A13E-58EF879CAD10}" destId="{C1EC03B6-1784-4E41-99BF-B64F41C96903}" srcOrd="1" destOrd="0" presId="urn:microsoft.com/office/officeart/2005/8/layout/default"/>
    <dgm:cxn modelId="{9E088121-16F6-48CC-A591-FCC4E000BCB1}" type="presParOf" srcId="{0E7C5EE3-8908-4B69-A13E-58EF879CAD10}" destId="{A45B94C3-9467-457B-A87E-53DC2AB28AD4}" srcOrd="2" destOrd="0" presId="urn:microsoft.com/office/officeart/2005/8/layout/default"/>
    <dgm:cxn modelId="{F473108B-A9A0-4351-971A-3B77C457E965}" type="presParOf" srcId="{0E7C5EE3-8908-4B69-A13E-58EF879CAD10}" destId="{33FA96F2-1220-4858-87F7-EDAAEDF37851}" srcOrd="3" destOrd="0" presId="urn:microsoft.com/office/officeart/2005/8/layout/default"/>
    <dgm:cxn modelId="{856CD06A-3B40-4340-BCA2-D1E65D39B5CA}" type="presParOf" srcId="{0E7C5EE3-8908-4B69-A13E-58EF879CAD10}" destId="{FFD9391B-B965-4C6C-9899-38AC1F7B5AEF}" srcOrd="4" destOrd="0" presId="urn:microsoft.com/office/officeart/2005/8/layout/default"/>
    <dgm:cxn modelId="{635FE9A5-2704-4159-8EA9-12C15CD7B876}" type="presParOf" srcId="{0E7C5EE3-8908-4B69-A13E-58EF879CAD10}" destId="{116BB224-E281-491C-820D-5B3CD1261C8C}" srcOrd="5" destOrd="0" presId="urn:microsoft.com/office/officeart/2005/8/layout/default"/>
    <dgm:cxn modelId="{3B072D14-F488-420E-9531-CEC277AC115A}" type="presParOf" srcId="{0E7C5EE3-8908-4B69-A13E-58EF879CAD10}" destId="{22CB79AA-8306-44A0-9AEA-3E80A8C11C94}" srcOrd="6" destOrd="0" presId="urn:microsoft.com/office/officeart/2005/8/layout/default"/>
    <dgm:cxn modelId="{184AB2C2-2664-4380-AD20-3084D789FC10}" type="presParOf" srcId="{0E7C5EE3-8908-4B69-A13E-58EF879CAD10}" destId="{9E6707BE-93F5-4AB6-A394-F37E1E9B3A1C}" srcOrd="7" destOrd="0" presId="urn:microsoft.com/office/officeart/2005/8/layout/default"/>
    <dgm:cxn modelId="{ABB83B67-CE5B-43E7-BFAF-C9668274B716}" type="presParOf" srcId="{0E7C5EE3-8908-4B69-A13E-58EF879CAD10}" destId="{7914451D-5FE9-4306-86BD-F9BE7F770846}" srcOrd="8" destOrd="0" presId="urn:microsoft.com/office/officeart/2005/8/layout/default"/>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6B8E130-EE9B-4056-9F5E-6C0C2426F055}" type="doc">
      <dgm:prSet loTypeId="urn:microsoft.com/office/officeart/2005/8/layout/vList2" loCatId="list" qsTypeId="urn:microsoft.com/office/officeart/2005/8/quickstyle/simple1#7" qsCatId="simple" csTypeId="urn:microsoft.com/office/officeart/2005/8/colors/accent1_2#7" csCatId="accent1" phldr="1"/>
      <dgm:spPr/>
      <dgm:t>
        <a:bodyPr/>
        <a:lstStyle/>
        <a:p>
          <a:endParaRPr lang="en-GB"/>
        </a:p>
      </dgm:t>
    </dgm:pt>
    <dgm:pt modelId="{31CBC91D-C9CE-4F50-B1DD-6D50AF85C9FF}">
      <dgm:prSet phldrT="[Text]"/>
      <dgm:spPr/>
      <dgm:t>
        <a:bodyPr/>
        <a:lstStyle/>
        <a:p>
          <a:pPr>
            <a:buFont typeface="Wingdings" panose="05000000000000000000" pitchFamily="2" charset="2"/>
            <a:buChar char="è"/>
          </a:pPr>
          <a:r>
            <a:rPr lang="en-GB" dirty="0">
              <a:solidFill>
                <a:schemeClr val="bg1"/>
              </a:solidFill>
              <a:ea typeface="+mn-lt"/>
              <a:cs typeface="+mn-lt"/>
            </a:rPr>
            <a:t>We are keen to work closely with you as partners</a:t>
          </a:r>
          <a:endParaRPr lang="en-GB" dirty="0"/>
        </a:p>
      </dgm:t>
    </dgm:pt>
    <dgm:pt modelId="{475B8289-203B-4B61-A74C-5C6A465A3049}" type="parTrans" cxnId="{F2787E75-7AAB-45BB-BCA9-98EDFD825993}">
      <dgm:prSet/>
      <dgm:spPr/>
      <dgm:t>
        <a:bodyPr/>
        <a:lstStyle/>
        <a:p>
          <a:endParaRPr lang="en-GB"/>
        </a:p>
      </dgm:t>
    </dgm:pt>
    <dgm:pt modelId="{8A3DA0DB-904D-4A80-987D-A296E96BFDEF}" type="sibTrans" cxnId="{F2787E75-7AAB-45BB-BCA9-98EDFD825993}">
      <dgm:prSet/>
      <dgm:spPr/>
      <dgm:t>
        <a:bodyPr/>
        <a:lstStyle/>
        <a:p>
          <a:endParaRPr lang="en-GB"/>
        </a:p>
      </dgm:t>
    </dgm:pt>
    <dgm:pt modelId="{5C6DAFE0-B2FD-4CEC-BE55-72F036E5174D}">
      <dgm:prSet/>
      <dgm:spPr/>
      <dgm:t>
        <a:bodyPr/>
        <a:lstStyle/>
        <a:p>
          <a:r>
            <a:rPr lang="en-GB">
              <a:solidFill>
                <a:schemeClr val="bg1"/>
              </a:solidFill>
              <a:ea typeface="+mn-lt"/>
              <a:cs typeface="+mn-lt"/>
            </a:rPr>
            <a:t>Your young person </a:t>
          </a:r>
          <a:r>
            <a:rPr lang="en-GB" b="1" u="sng">
              <a:solidFill>
                <a:schemeClr val="bg1"/>
              </a:solidFill>
              <a:ea typeface="+mn-lt"/>
              <a:cs typeface="+mn-lt"/>
            </a:rPr>
            <a:t>will</a:t>
          </a:r>
          <a:r>
            <a:rPr lang="en-GB">
              <a:solidFill>
                <a:schemeClr val="bg1"/>
              </a:solidFill>
              <a:ea typeface="+mn-lt"/>
              <a:cs typeface="+mn-lt"/>
            </a:rPr>
            <a:t> find this session challenging</a:t>
          </a:r>
          <a:endParaRPr lang="en-US" dirty="0">
            <a:solidFill>
              <a:schemeClr val="bg1"/>
            </a:solidFill>
            <a:ea typeface="+mn-lt"/>
            <a:cs typeface="+mn-lt"/>
          </a:endParaRPr>
        </a:p>
      </dgm:t>
    </dgm:pt>
    <dgm:pt modelId="{7C806F7D-D7DB-417A-B5E6-A779DCA9A41A}" type="parTrans" cxnId="{5F38109A-D7FD-4FCA-8D0C-F7993537B3C1}">
      <dgm:prSet/>
      <dgm:spPr/>
      <dgm:t>
        <a:bodyPr/>
        <a:lstStyle/>
        <a:p>
          <a:endParaRPr lang="en-GB"/>
        </a:p>
      </dgm:t>
    </dgm:pt>
    <dgm:pt modelId="{A050EF89-0278-4F34-AC00-F53F6629D931}" type="sibTrans" cxnId="{5F38109A-D7FD-4FCA-8D0C-F7993537B3C1}">
      <dgm:prSet/>
      <dgm:spPr/>
      <dgm:t>
        <a:bodyPr/>
        <a:lstStyle/>
        <a:p>
          <a:endParaRPr lang="en-GB"/>
        </a:p>
      </dgm:t>
    </dgm:pt>
    <dgm:pt modelId="{C6937B6A-5661-4574-A0CB-01A9565797B9}">
      <dgm:prSet/>
      <dgm:spPr/>
      <dgm:t>
        <a:bodyPr/>
        <a:lstStyle/>
        <a:p>
          <a:r>
            <a:rPr lang="en-GB">
              <a:solidFill>
                <a:schemeClr val="bg1"/>
              </a:solidFill>
              <a:ea typeface="+mn-lt"/>
              <a:cs typeface="+mn-lt"/>
            </a:rPr>
            <a:t>They may struggle with their workload</a:t>
          </a:r>
          <a:endParaRPr lang="en-US" dirty="0">
            <a:solidFill>
              <a:schemeClr val="bg1"/>
            </a:solidFill>
            <a:ea typeface="+mn-lt"/>
            <a:cs typeface="+mn-lt"/>
          </a:endParaRPr>
        </a:p>
      </dgm:t>
    </dgm:pt>
    <dgm:pt modelId="{1AEDD4A4-C4A9-4A84-A67F-04B2B487CFE2}" type="parTrans" cxnId="{6A8E2BAA-08AD-47E0-A985-55E2470362DE}">
      <dgm:prSet/>
      <dgm:spPr/>
      <dgm:t>
        <a:bodyPr/>
        <a:lstStyle/>
        <a:p>
          <a:endParaRPr lang="en-GB"/>
        </a:p>
      </dgm:t>
    </dgm:pt>
    <dgm:pt modelId="{DE6F62B0-A56E-4D71-8709-F23EC39A5DBF}" type="sibTrans" cxnId="{6A8E2BAA-08AD-47E0-A985-55E2470362DE}">
      <dgm:prSet/>
      <dgm:spPr/>
      <dgm:t>
        <a:bodyPr/>
        <a:lstStyle/>
        <a:p>
          <a:endParaRPr lang="en-GB"/>
        </a:p>
      </dgm:t>
    </dgm:pt>
    <dgm:pt modelId="{7E316846-58A8-488B-8968-3E34849BAA1E}">
      <dgm:prSet/>
      <dgm:spPr/>
      <dgm:t>
        <a:bodyPr/>
        <a:lstStyle/>
        <a:p>
          <a:r>
            <a:rPr lang="en-GB">
              <a:solidFill>
                <a:schemeClr val="bg1"/>
              </a:solidFill>
              <a:ea typeface="+mn-lt"/>
              <a:cs typeface="+mn-lt"/>
            </a:rPr>
            <a:t>Your support </a:t>
          </a:r>
          <a:r>
            <a:rPr lang="en-GB" b="1" u="sng">
              <a:solidFill>
                <a:schemeClr val="bg1"/>
              </a:solidFill>
              <a:ea typeface="+mn-lt"/>
              <a:cs typeface="+mn-lt"/>
            </a:rPr>
            <a:t>will</a:t>
          </a:r>
          <a:r>
            <a:rPr lang="en-GB">
              <a:solidFill>
                <a:schemeClr val="bg1"/>
              </a:solidFill>
              <a:ea typeface="+mn-lt"/>
              <a:cs typeface="+mn-lt"/>
            </a:rPr>
            <a:t> make the difference</a:t>
          </a:r>
          <a:endParaRPr lang="en-GB" dirty="0">
            <a:solidFill>
              <a:schemeClr val="bg1"/>
            </a:solidFill>
          </a:endParaRPr>
        </a:p>
      </dgm:t>
    </dgm:pt>
    <dgm:pt modelId="{9C678EFD-6597-4B96-A6DD-4BBF1AC374B7}" type="parTrans" cxnId="{9F8C2C6D-58B6-40BA-A870-96821B37208A}">
      <dgm:prSet/>
      <dgm:spPr/>
      <dgm:t>
        <a:bodyPr/>
        <a:lstStyle/>
        <a:p>
          <a:endParaRPr lang="en-GB"/>
        </a:p>
      </dgm:t>
    </dgm:pt>
    <dgm:pt modelId="{81AF0979-9FA2-489C-A950-8284B5E85C50}" type="sibTrans" cxnId="{9F8C2C6D-58B6-40BA-A870-96821B37208A}">
      <dgm:prSet/>
      <dgm:spPr/>
      <dgm:t>
        <a:bodyPr/>
        <a:lstStyle/>
        <a:p>
          <a:endParaRPr lang="en-GB"/>
        </a:p>
      </dgm:t>
    </dgm:pt>
    <dgm:pt modelId="{EFEC89F8-AEAA-4407-A5F9-61E18ADB9891}" type="pres">
      <dgm:prSet presAssocID="{16B8E130-EE9B-4056-9F5E-6C0C2426F055}" presName="linear" presStyleCnt="0">
        <dgm:presLayoutVars>
          <dgm:animLvl val="lvl"/>
          <dgm:resizeHandles val="exact"/>
        </dgm:presLayoutVars>
      </dgm:prSet>
      <dgm:spPr/>
    </dgm:pt>
    <dgm:pt modelId="{49B6EBB7-4BEF-4A25-A165-6DA2B1C5FD58}" type="pres">
      <dgm:prSet presAssocID="{31CBC91D-C9CE-4F50-B1DD-6D50AF85C9FF}" presName="parentText" presStyleLbl="node1" presStyleIdx="0" presStyleCnt="4">
        <dgm:presLayoutVars>
          <dgm:chMax val="0"/>
          <dgm:bulletEnabled val="1"/>
        </dgm:presLayoutVars>
      </dgm:prSet>
      <dgm:spPr/>
    </dgm:pt>
    <dgm:pt modelId="{ED9A421D-649C-4AB2-B0FA-4D6EEB3D9100}" type="pres">
      <dgm:prSet presAssocID="{8A3DA0DB-904D-4A80-987D-A296E96BFDEF}" presName="spacer" presStyleCnt="0"/>
      <dgm:spPr/>
    </dgm:pt>
    <dgm:pt modelId="{3C6E86BC-4A0A-429F-9375-8F9CD0E8E7EC}" type="pres">
      <dgm:prSet presAssocID="{5C6DAFE0-B2FD-4CEC-BE55-72F036E5174D}" presName="parentText" presStyleLbl="node1" presStyleIdx="1" presStyleCnt="4">
        <dgm:presLayoutVars>
          <dgm:chMax val="0"/>
          <dgm:bulletEnabled val="1"/>
        </dgm:presLayoutVars>
      </dgm:prSet>
      <dgm:spPr/>
    </dgm:pt>
    <dgm:pt modelId="{BF5DEB86-22E7-45E4-9076-CBBD2787E780}" type="pres">
      <dgm:prSet presAssocID="{A050EF89-0278-4F34-AC00-F53F6629D931}" presName="spacer" presStyleCnt="0"/>
      <dgm:spPr/>
    </dgm:pt>
    <dgm:pt modelId="{41464C23-3EFB-412D-9D32-3A4F1E2205C3}" type="pres">
      <dgm:prSet presAssocID="{C6937B6A-5661-4574-A0CB-01A9565797B9}" presName="parentText" presStyleLbl="node1" presStyleIdx="2" presStyleCnt="4">
        <dgm:presLayoutVars>
          <dgm:chMax val="0"/>
          <dgm:bulletEnabled val="1"/>
        </dgm:presLayoutVars>
      </dgm:prSet>
      <dgm:spPr/>
    </dgm:pt>
    <dgm:pt modelId="{5FA9916C-EFD4-4391-A395-5F086615FE22}" type="pres">
      <dgm:prSet presAssocID="{DE6F62B0-A56E-4D71-8709-F23EC39A5DBF}" presName="spacer" presStyleCnt="0"/>
      <dgm:spPr/>
    </dgm:pt>
    <dgm:pt modelId="{EEA5E9A8-34FC-4F12-9CD3-C6FB94C80BB2}" type="pres">
      <dgm:prSet presAssocID="{7E316846-58A8-488B-8968-3E34849BAA1E}" presName="parentText" presStyleLbl="node1" presStyleIdx="3" presStyleCnt="4">
        <dgm:presLayoutVars>
          <dgm:chMax val="0"/>
          <dgm:bulletEnabled val="1"/>
        </dgm:presLayoutVars>
      </dgm:prSet>
      <dgm:spPr/>
    </dgm:pt>
  </dgm:ptLst>
  <dgm:cxnLst>
    <dgm:cxn modelId="{257ED801-A8A4-490F-9E17-F05DE8E8071D}" type="presOf" srcId="{5C6DAFE0-B2FD-4CEC-BE55-72F036E5174D}" destId="{3C6E86BC-4A0A-429F-9375-8F9CD0E8E7EC}" srcOrd="0" destOrd="0" presId="urn:microsoft.com/office/officeart/2005/8/layout/vList2"/>
    <dgm:cxn modelId="{CEEE6802-DB6D-465E-93D2-CE9DF802462D}" type="presOf" srcId="{C6937B6A-5661-4574-A0CB-01A9565797B9}" destId="{41464C23-3EFB-412D-9D32-3A4F1E2205C3}" srcOrd="0" destOrd="0" presId="urn:microsoft.com/office/officeart/2005/8/layout/vList2"/>
    <dgm:cxn modelId="{6B943705-00E0-48A9-A2F3-21D8386F1D1D}" type="presOf" srcId="{31CBC91D-C9CE-4F50-B1DD-6D50AF85C9FF}" destId="{49B6EBB7-4BEF-4A25-A165-6DA2B1C5FD58}" srcOrd="0" destOrd="0" presId="urn:microsoft.com/office/officeart/2005/8/layout/vList2"/>
    <dgm:cxn modelId="{9F8C2C6D-58B6-40BA-A870-96821B37208A}" srcId="{16B8E130-EE9B-4056-9F5E-6C0C2426F055}" destId="{7E316846-58A8-488B-8968-3E34849BAA1E}" srcOrd="3" destOrd="0" parTransId="{9C678EFD-6597-4B96-A6DD-4BBF1AC374B7}" sibTransId="{81AF0979-9FA2-489C-A950-8284B5E85C50}"/>
    <dgm:cxn modelId="{F2787E75-7AAB-45BB-BCA9-98EDFD825993}" srcId="{16B8E130-EE9B-4056-9F5E-6C0C2426F055}" destId="{31CBC91D-C9CE-4F50-B1DD-6D50AF85C9FF}" srcOrd="0" destOrd="0" parTransId="{475B8289-203B-4B61-A74C-5C6A465A3049}" sibTransId="{8A3DA0DB-904D-4A80-987D-A296E96BFDEF}"/>
    <dgm:cxn modelId="{5F38109A-D7FD-4FCA-8D0C-F7993537B3C1}" srcId="{16B8E130-EE9B-4056-9F5E-6C0C2426F055}" destId="{5C6DAFE0-B2FD-4CEC-BE55-72F036E5174D}" srcOrd="1" destOrd="0" parTransId="{7C806F7D-D7DB-417A-B5E6-A779DCA9A41A}" sibTransId="{A050EF89-0278-4F34-AC00-F53F6629D931}"/>
    <dgm:cxn modelId="{6A8E2BAA-08AD-47E0-A985-55E2470362DE}" srcId="{16B8E130-EE9B-4056-9F5E-6C0C2426F055}" destId="{C6937B6A-5661-4574-A0CB-01A9565797B9}" srcOrd="2" destOrd="0" parTransId="{1AEDD4A4-C4A9-4A84-A67F-04B2B487CFE2}" sibTransId="{DE6F62B0-A56E-4D71-8709-F23EC39A5DBF}"/>
    <dgm:cxn modelId="{BB6F50D7-2C26-43D7-B884-D49C4C9CAE99}" type="presOf" srcId="{16B8E130-EE9B-4056-9F5E-6C0C2426F055}" destId="{EFEC89F8-AEAA-4407-A5F9-61E18ADB9891}" srcOrd="0" destOrd="0" presId="urn:microsoft.com/office/officeart/2005/8/layout/vList2"/>
    <dgm:cxn modelId="{4D9D12E6-1E62-4C36-A5E7-04C3AB14AE1F}" type="presOf" srcId="{7E316846-58A8-488B-8968-3E34849BAA1E}" destId="{EEA5E9A8-34FC-4F12-9CD3-C6FB94C80BB2}" srcOrd="0" destOrd="0" presId="urn:microsoft.com/office/officeart/2005/8/layout/vList2"/>
    <dgm:cxn modelId="{8AD41249-711C-41B7-870A-E7FCDAEC3439}" type="presParOf" srcId="{EFEC89F8-AEAA-4407-A5F9-61E18ADB9891}" destId="{49B6EBB7-4BEF-4A25-A165-6DA2B1C5FD58}" srcOrd="0" destOrd="0" presId="urn:microsoft.com/office/officeart/2005/8/layout/vList2"/>
    <dgm:cxn modelId="{C7871DD1-4CE6-482A-91AD-0D8E4DCF34B1}" type="presParOf" srcId="{EFEC89F8-AEAA-4407-A5F9-61E18ADB9891}" destId="{ED9A421D-649C-4AB2-B0FA-4D6EEB3D9100}" srcOrd="1" destOrd="0" presId="urn:microsoft.com/office/officeart/2005/8/layout/vList2"/>
    <dgm:cxn modelId="{353EAA45-2192-4AEC-A0BB-EAEC793A8CA8}" type="presParOf" srcId="{EFEC89F8-AEAA-4407-A5F9-61E18ADB9891}" destId="{3C6E86BC-4A0A-429F-9375-8F9CD0E8E7EC}" srcOrd="2" destOrd="0" presId="urn:microsoft.com/office/officeart/2005/8/layout/vList2"/>
    <dgm:cxn modelId="{949924C8-2739-47B7-A195-304F6876468A}" type="presParOf" srcId="{EFEC89F8-AEAA-4407-A5F9-61E18ADB9891}" destId="{BF5DEB86-22E7-45E4-9076-CBBD2787E780}" srcOrd="3" destOrd="0" presId="urn:microsoft.com/office/officeart/2005/8/layout/vList2"/>
    <dgm:cxn modelId="{CB665BBD-6F8F-47EF-A5C2-4709D34082B4}" type="presParOf" srcId="{EFEC89F8-AEAA-4407-A5F9-61E18ADB9891}" destId="{41464C23-3EFB-412D-9D32-3A4F1E2205C3}" srcOrd="4" destOrd="0" presId="urn:microsoft.com/office/officeart/2005/8/layout/vList2"/>
    <dgm:cxn modelId="{3F0DC052-1209-4FB9-A45F-57F481D0FDF7}" type="presParOf" srcId="{EFEC89F8-AEAA-4407-A5F9-61E18ADB9891}" destId="{5FA9916C-EFD4-4391-A395-5F086615FE22}" srcOrd="5" destOrd="0" presId="urn:microsoft.com/office/officeart/2005/8/layout/vList2"/>
    <dgm:cxn modelId="{00BE8310-A631-4884-94BD-A37DD8D50EC3}" type="presParOf" srcId="{EFEC89F8-AEAA-4407-A5F9-61E18ADB9891}" destId="{EEA5E9A8-34FC-4F12-9CD3-C6FB94C80BB2}" srcOrd="6"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498D2AE-327B-44C6-8EA9-A6F1BF1FA8FC}" type="doc">
      <dgm:prSet loTypeId="urn:microsoft.com/office/officeart/2008/layout/LinedList" loCatId="list" qsTypeId="urn:microsoft.com/office/officeart/2005/8/quickstyle/simple1#8" qsCatId="simple" csTypeId="urn:microsoft.com/office/officeart/2005/8/colors/accent1_2#8" csCatId="accent1"/>
      <dgm:spPr/>
      <dgm:t>
        <a:bodyPr/>
        <a:lstStyle/>
        <a:p>
          <a:endParaRPr lang="en-US"/>
        </a:p>
      </dgm:t>
    </dgm:pt>
    <dgm:pt modelId="{118202EC-CE14-439B-8738-9E6BB2632C2B}">
      <dgm:prSet/>
      <dgm:spPr/>
      <dgm:t>
        <a:bodyPr/>
        <a:lstStyle/>
        <a:p>
          <a:r>
            <a:rPr lang="en-GB" dirty="0">
              <a:solidFill>
                <a:schemeClr val="bg1"/>
              </a:solidFill>
            </a:rPr>
            <a:t>Supporting STA’s High Standards and Expectations</a:t>
          </a:r>
          <a:r>
            <a:rPr lang="en-US" dirty="0">
              <a:solidFill>
                <a:schemeClr val="bg1"/>
              </a:solidFill>
            </a:rPr>
            <a:t>​</a:t>
          </a:r>
        </a:p>
      </dgm:t>
    </dgm:pt>
    <dgm:pt modelId="{E49FA200-B478-4ACA-BF77-828CBD060CC0}" type="parTrans" cxnId="{16558895-09F7-47D3-8E77-B9FEABA7B543}">
      <dgm:prSet/>
      <dgm:spPr/>
      <dgm:t>
        <a:bodyPr/>
        <a:lstStyle/>
        <a:p>
          <a:endParaRPr lang="en-US"/>
        </a:p>
      </dgm:t>
    </dgm:pt>
    <dgm:pt modelId="{D148AF1E-6E7E-4BC7-A3F9-A017093B1F2A}" type="sibTrans" cxnId="{16558895-09F7-47D3-8E77-B9FEABA7B543}">
      <dgm:prSet/>
      <dgm:spPr/>
      <dgm:t>
        <a:bodyPr/>
        <a:lstStyle/>
        <a:p>
          <a:endParaRPr lang="en-US"/>
        </a:p>
      </dgm:t>
    </dgm:pt>
    <dgm:pt modelId="{165FE59D-F434-4817-9A60-8CB741B68A2B}">
      <dgm:prSet/>
      <dgm:spPr/>
      <dgm:t>
        <a:bodyPr/>
        <a:lstStyle/>
        <a:p>
          <a:r>
            <a:rPr lang="en-US" dirty="0">
              <a:solidFill>
                <a:schemeClr val="bg1"/>
              </a:solidFill>
            </a:rPr>
            <a:t>Maintaining communication</a:t>
          </a:r>
        </a:p>
      </dgm:t>
    </dgm:pt>
    <dgm:pt modelId="{E3E6C98F-AC72-4180-8883-5EAF71F44534}" type="parTrans" cxnId="{CAD5BFB6-4834-4B1F-82AA-0C72EECFCC1D}">
      <dgm:prSet/>
      <dgm:spPr/>
      <dgm:t>
        <a:bodyPr/>
        <a:lstStyle/>
        <a:p>
          <a:endParaRPr lang="en-US"/>
        </a:p>
      </dgm:t>
    </dgm:pt>
    <dgm:pt modelId="{07D11CC8-D319-4C48-A3B4-9E39650C3E72}" type="sibTrans" cxnId="{CAD5BFB6-4834-4B1F-82AA-0C72EECFCC1D}">
      <dgm:prSet/>
      <dgm:spPr/>
      <dgm:t>
        <a:bodyPr/>
        <a:lstStyle/>
        <a:p>
          <a:endParaRPr lang="en-US"/>
        </a:p>
      </dgm:t>
    </dgm:pt>
    <dgm:pt modelId="{20F8C09D-D7EE-4216-A780-0186B2A0B139}">
      <dgm:prSet/>
      <dgm:spPr/>
      <dgm:t>
        <a:bodyPr/>
        <a:lstStyle/>
        <a:p>
          <a:r>
            <a:rPr lang="en-US">
              <a:solidFill>
                <a:schemeClr val="bg1"/>
              </a:solidFill>
            </a:rPr>
            <a:t>Monitoring homework diaries, coursework and assessments and deadlines</a:t>
          </a:r>
        </a:p>
      </dgm:t>
    </dgm:pt>
    <dgm:pt modelId="{A50DFBDD-909E-4653-B570-D41F0024FDDE}" type="parTrans" cxnId="{44BD6484-F5FF-48A9-B61E-FDAE9DCF0831}">
      <dgm:prSet/>
      <dgm:spPr/>
      <dgm:t>
        <a:bodyPr/>
        <a:lstStyle/>
        <a:p>
          <a:endParaRPr lang="en-US"/>
        </a:p>
      </dgm:t>
    </dgm:pt>
    <dgm:pt modelId="{E993D755-DF1E-4C5C-8F8A-5FD45E95F06B}" type="sibTrans" cxnId="{44BD6484-F5FF-48A9-B61E-FDAE9DCF0831}">
      <dgm:prSet/>
      <dgm:spPr/>
      <dgm:t>
        <a:bodyPr/>
        <a:lstStyle/>
        <a:p>
          <a:endParaRPr lang="en-US"/>
        </a:p>
      </dgm:t>
    </dgm:pt>
    <dgm:pt modelId="{5FE5AC98-B78D-4DEA-9CA2-BBDB0BFCF457}">
      <dgm:prSet/>
      <dgm:spPr/>
      <dgm:t>
        <a:bodyPr/>
        <a:lstStyle/>
        <a:p>
          <a:r>
            <a:rPr lang="en-GB" dirty="0">
              <a:solidFill>
                <a:schemeClr val="bg1"/>
              </a:solidFill>
            </a:rPr>
            <a:t>Study environment (space, materials and distractions)</a:t>
          </a:r>
          <a:endParaRPr lang="en-US" dirty="0">
            <a:solidFill>
              <a:schemeClr val="bg1"/>
            </a:solidFill>
          </a:endParaRPr>
        </a:p>
      </dgm:t>
    </dgm:pt>
    <dgm:pt modelId="{27D1AA6C-6453-45D3-B9D3-729890C0FEE1}" type="parTrans" cxnId="{FD23005A-AC27-4CC7-882B-313D04EC8226}">
      <dgm:prSet/>
      <dgm:spPr/>
      <dgm:t>
        <a:bodyPr/>
        <a:lstStyle/>
        <a:p>
          <a:endParaRPr lang="en-US"/>
        </a:p>
      </dgm:t>
    </dgm:pt>
    <dgm:pt modelId="{FD4B2729-AAB2-4FE7-B773-80459982335D}" type="sibTrans" cxnId="{FD23005A-AC27-4CC7-882B-313D04EC8226}">
      <dgm:prSet/>
      <dgm:spPr/>
      <dgm:t>
        <a:bodyPr/>
        <a:lstStyle/>
        <a:p>
          <a:endParaRPr lang="en-US"/>
        </a:p>
      </dgm:t>
    </dgm:pt>
    <dgm:pt modelId="{164014BC-1939-4238-A95E-0ABE795607EB}">
      <dgm:prSet/>
      <dgm:spPr/>
      <dgm:t>
        <a:bodyPr/>
        <a:lstStyle/>
        <a:p>
          <a:r>
            <a:rPr lang="en-GB">
              <a:solidFill>
                <a:schemeClr val="bg1"/>
              </a:solidFill>
            </a:rPr>
            <a:t>Time Management </a:t>
          </a:r>
          <a:endParaRPr lang="en-US">
            <a:solidFill>
              <a:schemeClr val="bg1"/>
            </a:solidFill>
          </a:endParaRPr>
        </a:p>
      </dgm:t>
    </dgm:pt>
    <dgm:pt modelId="{FC7F3211-88B2-4165-876D-A89EB78B9EB0}" type="parTrans" cxnId="{38EFB195-C8D5-46D3-AF29-FFC15B815618}">
      <dgm:prSet/>
      <dgm:spPr/>
      <dgm:t>
        <a:bodyPr/>
        <a:lstStyle/>
        <a:p>
          <a:endParaRPr lang="en-US"/>
        </a:p>
      </dgm:t>
    </dgm:pt>
    <dgm:pt modelId="{B47028A9-1FCF-4068-B7E6-22C6804A99D0}" type="sibTrans" cxnId="{38EFB195-C8D5-46D3-AF29-FFC15B815618}">
      <dgm:prSet/>
      <dgm:spPr/>
      <dgm:t>
        <a:bodyPr/>
        <a:lstStyle/>
        <a:p>
          <a:endParaRPr lang="en-US"/>
        </a:p>
      </dgm:t>
    </dgm:pt>
    <dgm:pt modelId="{64EA3EF3-575E-4562-92FD-D51CD307CB3C}">
      <dgm:prSet/>
      <dgm:spPr/>
      <dgm:t>
        <a:bodyPr/>
        <a:lstStyle/>
        <a:p>
          <a:r>
            <a:rPr lang="en-GB">
              <a:solidFill>
                <a:schemeClr val="bg1"/>
              </a:solidFill>
            </a:rPr>
            <a:t>Study Planning</a:t>
          </a:r>
          <a:endParaRPr lang="en-US">
            <a:solidFill>
              <a:schemeClr val="bg1"/>
            </a:solidFill>
          </a:endParaRPr>
        </a:p>
      </dgm:t>
    </dgm:pt>
    <dgm:pt modelId="{223727FD-654A-41C2-BEC0-9904B1374E53}" type="parTrans" cxnId="{2651ED09-AEE1-447E-B07C-6448C230FF87}">
      <dgm:prSet/>
      <dgm:spPr/>
      <dgm:t>
        <a:bodyPr/>
        <a:lstStyle/>
        <a:p>
          <a:endParaRPr lang="en-US"/>
        </a:p>
      </dgm:t>
    </dgm:pt>
    <dgm:pt modelId="{9B574214-4FBF-485A-9412-6C831E48C1A0}" type="sibTrans" cxnId="{2651ED09-AEE1-447E-B07C-6448C230FF87}">
      <dgm:prSet/>
      <dgm:spPr/>
      <dgm:t>
        <a:bodyPr/>
        <a:lstStyle/>
        <a:p>
          <a:endParaRPr lang="en-US"/>
        </a:p>
      </dgm:t>
    </dgm:pt>
    <dgm:pt modelId="{839E8183-73C3-422C-871F-5352687D0B24}">
      <dgm:prSet/>
      <dgm:spPr/>
      <dgm:t>
        <a:bodyPr/>
        <a:lstStyle/>
        <a:p>
          <a:r>
            <a:rPr lang="en-US">
              <a:solidFill>
                <a:schemeClr val="bg1"/>
              </a:solidFill>
            </a:rPr>
            <a:t>Phones</a:t>
          </a:r>
        </a:p>
      </dgm:t>
    </dgm:pt>
    <dgm:pt modelId="{F42A3BB8-0781-4B05-BECF-A46248579863}" type="parTrans" cxnId="{7E57AC80-3EDD-46EB-B9F0-5A01B6A0A953}">
      <dgm:prSet/>
      <dgm:spPr/>
      <dgm:t>
        <a:bodyPr/>
        <a:lstStyle/>
        <a:p>
          <a:endParaRPr lang="en-US"/>
        </a:p>
      </dgm:t>
    </dgm:pt>
    <dgm:pt modelId="{05A60FD4-6AB6-4837-A1AC-4414C2D89412}" type="sibTrans" cxnId="{7E57AC80-3EDD-46EB-B9F0-5A01B6A0A953}">
      <dgm:prSet/>
      <dgm:spPr/>
      <dgm:t>
        <a:bodyPr/>
        <a:lstStyle/>
        <a:p>
          <a:endParaRPr lang="en-US"/>
        </a:p>
      </dgm:t>
    </dgm:pt>
    <dgm:pt modelId="{63987860-97C5-4C52-9BB4-B7E9E089B482}">
      <dgm:prSet/>
      <dgm:spPr/>
      <dgm:t>
        <a:bodyPr/>
        <a:lstStyle/>
        <a:p>
          <a:r>
            <a:rPr lang="en-GB" dirty="0">
              <a:solidFill>
                <a:schemeClr val="bg1"/>
              </a:solidFill>
            </a:rPr>
            <a:t>Routine</a:t>
          </a:r>
          <a:endParaRPr lang="en-US" dirty="0">
            <a:solidFill>
              <a:schemeClr val="bg1"/>
            </a:solidFill>
          </a:endParaRPr>
        </a:p>
      </dgm:t>
    </dgm:pt>
    <dgm:pt modelId="{BA86A476-6306-4CCA-BE43-1CF674E9424F}" type="parTrans" cxnId="{47505BE0-DF04-4C47-A4D6-A1A609F12045}">
      <dgm:prSet/>
      <dgm:spPr/>
      <dgm:t>
        <a:bodyPr/>
        <a:lstStyle/>
        <a:p>
          <a:endParaRPr lang="en-US"/>
        </a:p>
      </dgm:t>
    </dgm:pt>
    <dgm:pt modelId="{27CE214C-6E79-4CFF-9D36-EEB8924BBFBC}" type="sibTrans" cxnId="{47505BE0-DF04-4C47-A4D6-A1A609F12045}">
      <dgm:prSet/>
      <dgm:spPr/>
      <dgm:t>
        <a:bodyPr/>
        <a:lstStyle/>
        <a:p>
          <a:endParaRPr lang="en-US"/>
        </a:p>
      </dgm:t>
    </dgm:pt>
    <dgm:pt modelId="{B97EB650-A711-43FA-9C52-091112CBBE6A}">
      <dgm:prSet/>
      <dgm:spPr/>
      <dgm:t>
        <a:bodyPr/>
        <a:lstStyle/>
        <a:p>
          <a:r>
            <a:rPr lang="en-GB">
              <a:solidFill>
                <a:schemeClr val="bg1"/>
              </a:solidFill>
            </a:rPr>
            <a:t>Resilience</a:t>
          </a:r>
          <a:endParaRPr lang="en-US">
            <a:solidFill>
              <a:schemeClr val="bg1"/>
            </a:solidFill>
          </a:endParaRPr>
        </a:p>
      </dgm:t>
    </dgm:pt>
    <dgm:pt modelId="{FAD4EDA8-FE39-4BEF-A5F0-9FDF747589EC}" type="parTrans" cxnId="{BC85122A-1708-4F7B-AB2B-5C2326623886}">
      <dgm:prSet/>
      <dgm:spPr/>
      <dgm:t>
        <a:bodyPr/>
        <a:lstStyle/>
        <a:p>
          <a:endParaRPr lang="en-US"/>
        </a:p>
      </dgm:t>
    </dgm:pt>
    <dgm:pt modelId="{17372224-26CF-4445-9CC1-16AA4B9EFDE1}" type="sibTrans" cxnId="{BC85122A-1708-4F7B-AB2B-5C2326623886}">
      <dgm:prSet/>
      <dgm:spPr/>
      <dgm:t>
        <a:bodyPr/>
        <a:lstStyle/>
        <a:p>
          <a:endParaRPr lang="en-US"/>
        </a:p>
      </dgm:t>
    </dgm:pt>
    <dgm:pt modelId="{4B41DAAD-D7A8-471C-B1FE-F5C0402FA814}">
      <dgm:prSet/>
      <dgm:spPr/>
      <dgm:t>
        <a:bodyPr/>
        <a:lstStyle/>
        <a:p>
          <a:r>
            <a:rPr lang="en-US" dirty="0">
              <a:solidFill>
                <a:schemeClr val="bg1"/>
              </a:solidFill>
            </a:rPr>
            <a:t>Health &amp; well-being</a:t>
          </a:r>
        </a:p>
      </dgm:t>
    </dgm:pt>
    <dgm:pt modelId="{7D2DD78E-E7AD-409F-A326-E3E2F6D07048}" type="parTrans" cxnId="{9EBECC2E-AF3D-448E-8EE5-241C951DB423}">
      <dgm:prSet/>
      <dgm:spPr/>
      <dgm:t>
        <a:bodyPr/>
        <a:lstStyle/>
        <a:p>
          <a:endParaRPr lang="en-US"/>
        </a:p>
      </dgm:t>
    </dgm:pt>
    <dgm:pt modelId="{75525D12-4C38-4F73-A369-256386C2FA9F}" type="sibTrans" cxnId="{9EBECC2E-AF3D-448E-8EE5-241C951DB423}">
      <dgm:prSet/>
      <dgm:spPr/>
      <dgm:t>
        <a:bodyPr/>
        <a:lstStyle/>
        <a:p>
          <a:endParaRPr lang="en-US"/>
        </a:p>
      </dgm:t>
    </dgm:pt>
    <dgm:pt modelId="{444CA5AF-0A50-4DB6-ACA8-8CBBAF9F638D}" type="pres">
      <dgm:prSet presAssocID="{5498D2AE-327B-44C6-8EA9-A6F1BF1FA8FC}" presName="vert0" presStyleCnt="0">
        <dgm:presLayoutVars>
          <dgm:dir/>
          <dgm:animOne val="branch"/>
          <dgm:animLvl val="lvl"/>
        </dgm:presLayoutVars>
      </dgm:prSet>
      <dgm:spPr/>
    </dgm:pt>
    <dgm:pt modelId="{6AB4DC44-58CA-4211-925E-258A983BC14E}" type="pres">
      <dgm:prSet presAssocID="{118202EC-CE14-439B-8738-9E6BB2632C2B}" presName="thickLine" presStyleLbl="alignNode1" presStyleIdx="0" presStyleCnt="10"/>
      <dgm:spPr/>
    </dgm:pt>
    <dgm:pt modelId="{E7BA3ABF-BA40-4CD1-BF69-8650C417B248}" type="pres">
      <dgm:prSet presAssocID="{118202EC-CE14-439B-8738-9E6BB2632C2B}" presName="horz1" presStyleCnt="0"/>
      <dgm:spPr/>
    </dgm:pt>
    <dgm:pt modelId="{1FA4AD76-CA8C-4167-8C5C-C0C39A16E510}" type="pres">
      <dgm:prSet presAssocID="{118202EC-CE14-439B-8738-9E6BB2632C2B}" presName="tx1" presStyleLbl="revTx" presStyleIdx="0" presStyleCnt="10"/>
      <dgm:spPr/>
    </dgm:pt>
    <dgm:pt modelId="{3759A24D-AB33-4D6F-95A3-A1E5BA6DF8F6}" type="pres">
      <dgm:prSet presAssocID="{118202EC-CE14-439B-8738-9E6BB2632C2B}" presName="vert1" presStyleCnt="0"/>
      <dgm:spPr/>
    </dgm:pt>
    <dgm:pt modelId="{B558B979-0F58-4AF2-A46D-843C05E9B680}" type="pres">
      <dgm:prSet presAssocID="{165FE59D-F434-4817-9A60-8CB741B68A2B}" presName="thickLine" presStyleLbl="alignNode1" presStyleIdx="1" presStyleCnt="10"/>
      <dgm:spPr/>
    </dgm:pt>
    <dgm:pt modelId="{2A08775F-23EF-4AA8-B7E4-2A3273839EB9}" type="pres">
      <dgm:prSet presAssocID="{165FE59D-F434-4817-9A60-8CB741B68A2B}" presName="horz1" presStyleCnt="0"/>
      <dgm:spPr/>
    </dgm:pt>
    <dgm:pt modelId="{8CEE1F7E-0D8E-44C5-AD63-48C2EB865053}" type="pres">
      <dgm:prSet presAssocID="{165FE59D-F434-4817-9A60-8CB741B68A2B}" presName="tx1" presStyleLbl="revTx" presStyleIdx="1" presStyleCnt="10"/>
      <dgm:spPr/>
    </dgm:pt>
    <dgm:pt modelId="{41EE3721-5E4E-4164-AAFD-3C99C05B706F}" type="pres">
      <dgm:prSet presAssocID="{165FE59D-F434-4817-9A60-8CB741B68A2B}" presName="vert1" presStyleCnt="0"/>
      <dgm:spPr/>
    </dgm:pt>
    <dgm:pt modelId="{05437C08-0A44-4538-BB73-C67635509573}" type="pres">
      <dgm:prSet presAssocID="{20F8C09D-D7EE-4216-A780-0186B2A0B139}" presName="thickLine" presStyleLbl="alignNode1" presStyleIdx="2" presStyleCnt="10"/>
      <dgm:spPr/>
    </dgm:pt>
    <dgm:pt modelId="{812188EC-A3C9-4879-99E0-0923C15BA19C}" type="pres">
      <dgm:prSet presAssocID="{20F8C09D-D7EE-4216-A780-0186B2A0B139}" presName="horz1" presStyleCnt="0"/>
      <dgm:spPr/>
    </dgm:pt>
    <dgm:pt modelId="{4EEB9541-A0E6-4E89-83F5-660D7E2D40C5}" type="pres">
      <dgm:prSet presAssocID="{20F8C09D-D7EE-4216-A780-0186B2A0B139}" presName="tx1" presStyleLbl="revTx" presStyleIdx="2" presStyleCnt="10"/>
      <dgm:spPr/>
    </dgm:pt>
    <dgm:pt modelId="{6DD80687-9C93-49EB-B665-5F58A1F1E299}" type="pres">
      <dgm:prSet presAssocID="{20F8C09D-D7EE-4216-A780-0186B2A0B139}" presName="vert1" presStyleCnt="0"/>
      <dgm:spPr/>
    </dgm:pt>
    <dgm:pt modelId="{278FACDF-15F7-4252-96EC-32A09C9549B0}" type="pres">
      <dgm:prSet presAssocID="{5FE5AC98-B78D-4DEA-9CA2-BBDB0BFCF457}" presName="thickLine" presStyleLbl="alignNode1" presStyleIdx="3" presStyleCnt="10"/>
      <dgm:spPr/>
    </dgm:pt>
    <dgm:pt modelId="{1BFAA9E6-DB46-4932-B604-03B982692D82}" type="pres">
      <dgm:prSet presAssocID="{5FE5AC98-B78D-4DEA-9CA2-BBDB0BFCF457}" presName="horz1" presStyleCnt="0"/>
      <dgm:spPr/>
    </dgm:pt>
    <dgm:pt modelId="{EF1E7B73-C14E-42B3-AE82-147CAF9CC864}" type="pres">
      <dgm:prSet presAssocID="{5FE5AC98-B78D-4DEA-9CA2-BBDB0BFCF457}" presName="tx1" presStyleLbl="revTx" presStyleIdx="3" presStyleCnt="10"/>
      <dgm:spPr/>
    </dgm:pt>
    <dgm:pt modelId="{4F2471D7-0D75-4FA1-8677-35DD83F9E230}" type="pres">
      <dgm:prSet presAssocID="{5FE5AC98-B78D-4DEA-9CA2-BBDB0BFCF457}" presName="vert1" presStyleCnt="0"/>
      <dgm:spPr/>
    </dgm:pt>
    <dgm:pt modelId="{005FC383-B686-4E06-8F0F-160E68D4AE1B}" type="pres">
      <dgm:prSet presAssocID="{164014BC-1939-4238-A95E-0ABE795607EB}" presName="thickLine" presStyleLbl="alignNode1" presStyleIdx="4" presStyleCnt="10"/>
      <dgm:spPr/>
    </dgm:pt>
    <dgm:pt modelId="{C7355F4A-733C-4445-BC55-420A68CD69B5}" type="pres">
      <dgm:prSet presAssocID="{164014BC-1939-4238-A95E-0ABE795607EB}" presName="horz1" presStyleCnt="0"/>
      <dgm:spPr/>
    </dgm:pt>
    <dgm:pt modelId="{C90E3B8F-AC08-47E1-8584-CF87E6B53D2E}" type="pres">
      <dgm:prSet presAssocID="{164014BC-1939-4238-A95E-0ABE795607EB}" presName="tx1" presStyleLbl="revTx" presStyleIdx="4" presStyleCnt="10"/>
      <dgm:spPr/>
    </dgm:pt>
    <dgm:pt modelId="{2EA3AACA-8474-4BDB-8BD3-3D2D97D29C02}" type="pres">
      <dgm:prSet presAssocID="{164014BC-1939-4238-A95E-0ABE795607EB}" presName="vert1" presStyleCnt="0"/>
      <dgm:spPr/>
    </dgm:pt>
    <dgm:pt modelId="{ADCA0624-1C61-498F-B59B-F8306224B2DF}" type="pres">
      <dgm:prSet presAssocID="{64EA3EF3-575E-4562-92FD-D51CD307CB3C}" presName="thickLine" presStyleLbl="alignNode1" presStyleIdx="5" presStyleCnt="10"/>
      <dgm:spPr/>
    </dgm:pt>
    <dgm:pt modelId="{B0F72677-993C-4903-9808-78567AA7795C}" type="pres">
      <dgm:prSet presAssocID="{64EA3EF3-575E-4562-92FD-D51CD307CB3C}" presName="horz1" presStyleCnt="0"/>
      <dgm:spPr/>
    </dgm:pt>
    <dgm:pt modelId="{B6C05E60-64C0-48FF-B018-4DE83902FA31}" type="pres">
      <dgm:prSet presAssocID="{64EA3EF3-575E-4562-92FD-D51CD307CB3C}" presName="tx1" presStyleLbl="revTx" presStyleIdx="5" presStyleCnt="10"/>
      <dgm:spPr/>
    </dgm:pt>
    <dgm:pt modelId="{FE141472-5630-46FF-9E60-9C775D72A578}" type="pres">
      <dgm:prSet presAssocID="{64EA3EF3-575E-4562-92FD-D51CD307CB3C}" presName="vert1" presStyleCnt="0"/>
      <dgm:spPr/>
    </dgm:pt>
    <dgm:pt modelId="{34CD1793-6FA4-4BA9-93B3-A7B1A6896BEB}" type="pres">
      <dgm:prSet presAssocID="{839E8183-73C3-422C-871F-5352687D0B24}" presName="thickLine" presStyleLbl="alignNode1" presStyleIdx="6" presStyleCnt="10"/>
      <dgm:spPr/>
    </dgm:pt>
    <dgm:pt modelId="{1AD42FA3-0474-49B1-8F85-896495418AC6}" type="pres">
      <dgm:prSet presAssocID="{839E8183-73C3-422C-871F-5352687D0B24}" presName="horz1" presStyleCnt="0"/>
      <dgm:spPr/>
    </dgm:pt>
    <dgm:pt modelId="{3E57E333-6766-4170-9468-D8532B562197}" type="pres">
      <dgm:prSet presAssocID="{839E8183-73C3-422C-871F-5352687D0B24}" presName="tx1" presStyleLbl="revTx" presStyleIdx="6" presStyleCnt="10"/>
      <dgm:spPr/>
    </dgm:pt>
    <dgm:pt modelId="{798049BA-AAA7-4848-8572-80A281491F3E}" type="pres">
      <dgm:prSet presAssocID="{839E8183-73C3-422C-871F-5352687D0B24}" presName="vert1" presStyleCnt="0"/>
      <dgm:spPr/>
    </dgm:pt>
    <dgm:pt modelId="{BC7DCD9A-72A7-4D40-B993-AC3CB6042776}" type="pres">
      <dgm:prSet presAssocID="{63987860-97C5-4C52-9BB4-B7E9E089B482}" presName="thickLine" presStyleLbl="alignNode1" presStyleIdx="7" presStyleCnt="10"/>
      <dgm:spPr/>
    </dgm:pt>
    <dgm:pt modelId="{1BB82BCE-6512-46AA-9D96-34DAAEB4CEE5}" type="pres">
      <dgm:prSet presAssocID="{63987860-97C5-4C52-9BB4-B7E9E089B482}" presName="horz1" presStyleCnt="0"/>
      <dgm:spPr/>
    </dgm:pt>
    <dgm:pt modelId="{DD789097-52C6-480A-8637-EFE87047A064}" type="pres">
      <dgm:prSet presAssocID="{63987860-97C5-4C52-9BB4-B7E9E089B482}" presName="tx1" presStyleLbl="revTx" presStyleIdx="7" presStyleCnt="10"/>
      <dgm:spPr/>
    </dgm:pt>
    <dgm:pt modelId="{C02D3DB7-3576-4EE5-A77A-749548A12E56}" type="pres">
      <dgm:prSet presAssocID="{63987860-97C5-4C52-9BB4-B7E9E089B482}" presName="vert1" presStyleCnt="0"/>
      <dgm:spPr/>
    </dgm:pt>
    <dgm:pt modelId="{C7F40319-3710-4FED-B043-2BA428BF7A42}" type="pres">
      <dgm:prSet presAssocID="{B97EB650-A711-43FA-9C52-091112CBBE6A}" presName="thickLine" presStyleLbl="alignNode1" presStyleIdx="8" presStyleCnt="10"/>
      <dgm:spPr/>
    </dgm:pt>
    <dgm:pt modelId="{F7C905C9-05DD-4CAF-9DD8-961C98393757}" type="pres">
      <dgm:prSet presAssocID="{B97EB650-A711-43FA-9C52-091112CBBE6A}" presName="horz1" presStyleCnt="0"/>
      <dgm:spPr/>
    </dgm:pt>
    <dgm:pt modelId="{675A84D3-6518-410B-B4B5-97E91BA653A5}" type="pres">
      <dgm:prSet presAssocID="{B97EB650-A711-43FA-9C52-091112CBBE6A}" presName="tx1" presStyleLbl="revTx" presStyleIdx="8" presStyleCnt="10"/>
      <dgm:spPr/>
    </dgm:pt>
    <dgm:pt modelId="{3D05CC2B-31AF-418A-BF58-B7519B23896A}" type="pres">
      <dgm:prSet presAssocID="{B97EB650-A711-43FA-9C52-091112CBBE6A}" presName="vert1" presStyleCnt="0"/>
      <dgm:spPr/>
    </dgm:pt>
    <dgm:pt modelId="{B2A5BB44-54B1-4719-87F1-B6298D3C29CF}" type="pres">
      <dgm:prSet presAssocID="{4B41DAAD-D7A8-471C-B1FE-F5C0402FA814}" presName="thickLine" presStyleLbl="alignNode1" presStyleIdx="9" presStyleCnt="10"/>
      <dgm:spPr/>
    </dgm:pt>
    <dgm:pt modelId="{A3A9E79D-6AD8-44C9-AF46-034CF1FA5949}" type="pres">
      <dgm:prSet presAssocID="{4B41DAAD-D7A8-471C-B1FE-F5C0402FA814}" presName="horz1" presStyleCnt="0"/>
      <dgm:spPr/>
    </dgm:pt>
    <dgm:pt modelId="{1FB6390D-0E4D-4DF5-9D4C-C37C0053D457}" type="pres">
      <dgm:prSet presAssocID="{4B41DAAD-D7A8-471C-B1FE-F5C0402FA814}" presName="tx1" presStyleLbl="revTx" presStyleIdx="9" presStyleCnt="10"/>
      <dgm:spPr/>
    </dgm:pt>
    <dgm:pt modelId="{3902D2C5-CB6D-4981-83C1-73759C8B3310}" type="pres">
      <dgm:prSet presAssocID="{4B41DAAD-D7A8-471C-B1FE-F5C0402FA814}" presName="vert1" presStyleCnt="0"/>
      <dgm:spPr/>
    </dgm:pt>
  </dgm:ptLst>
  <dgm:cxnLst>
    <dgm:cxn modelId="{6A280002-F820-4A7C-92E3-A256CE45BE19}" type="presOf" srcId="{5FE5AC98-B78D-4DEA-9CA2-BBDB0BFCF457}" destId="{EF1E7B73-C14E-42B3-AE82-147CAF9CC864}" srcOrd="0" destOrd="0" presId="urn:microsoft.com/office/officeart/2008/layout/LinedList"/>
    <dgm:cxn modelId="{2651ED09-AEE1-447E-B07C-6448C230FF87}" srcId="{5498D2AE-327B-44C6-8EA9-A6F1BF1FA8FC}" destId="{64EA3EF3-575E-4562-92FD-D51CD307CB3C}" srcOrd="5" destOrd="0" parTransId="{223727FD-654A-41C2-BEC0-9904B1374E53}" sibTransId="{9B574214-4FBF-485A-9412-6C831E48C1A0}"/>
    <dgm:cxn modelId="{04CD5A1D-5F15-4EB1-9E7F-2E4F580ADDB2}" type="presOf" srcId="{164014BC-1939-4238-A95E-0ABE795607EB}" destId="{C90E3B8F-AC08-47E1-8584-CF87E6B53D2E}" srcOrd="0" destOrd="0" presId="urn:microsoft.com/office/officeart/2008/layout/LinedList"/>
    <dgm:cxn modelId="{588B4421-50CA-44E7-9120-405F11BF2E3E}" type="presOf" srcId="{63987860-97C5-4C52-9BB4-B7E9E089B482}" destId="{DD789097-52C6-480A-8637-EFE87047A064}" srcOrd="0" destOrd="0" presId="urn:microsoft.com/office/officeart/2008/layout/LinedList"/>
    <dgm:cxn modelId="{BC85122A-1708-4F7B-AB2B-5C2326623886}" srcId="{5498D2AE-327B-44C6-8EA9-A6F1BF1FA8FC}" destId="{B97EB650-A711-43FA-9C52-091112CBBE6A}" srcOrd="8" destOrd="0" parTransId="{FAD4EDA8-FE39-4BEF-A5F0-9FDF747589EC}" sibTransId="{17372224-26CF-4445-9CC1-16AA4B9EFDE1}"/>
    <dgm:cxn modelId="{9EBECC2E-AF3D-448E-8EE5-241C951DB423}" srcId="{5498D2AE-327B-44C6-8EA9-A6F1BF1FA8FC}" destId="{4B41DAAD-D7A8-471C-B1FE-F5C0402FA814}" srcOrd="9" destOrd="0" parTransId="{7D2DD78E-E7AD-409F-A326-E3E2F6D07048}" sibTransId="{75525D12-4C38-4F73-A369-256386C2FA9F}"/>
    <dgm:cxn modelId="{5A67FA51-CBE0-4D72-9DCB-60A9ABE34109}" type="presOf" srcId="{20F8C09D-D7EE-4216-A780-0186B2A0B139}" destId="{4EEB9541-A0E6-4E89-83F5-660D7E2D40C5}" srcOrd="0" destOrd="0" presId="urn:microsoft.com/office/officeart/2008/layout/LinedList"/>
    <dgm:cxn modelId="{FD23005A-AC27-4CC7-882B-313D04EC8226}" srcId="{5498D2AE-327B-44C6-8EA9-A6F1BF1FA8FC}" destId="{5FE5AC98-B78D-4DEA-9CA2-BBDB0BFCF457}" srcOrd="3" destOrd="0" parTransId="{27D1AA6C-6453-45D3-B9D3-729890C0FEE1}" sibTransId="{FD4B2729-AAB2-4FE7-B773-80459982335D}"/>
    <dgm:cxn modelId="{7E57AC80-3EDD-46EB-B9F0-5A01B6A0A953}" srcId="{5498D2AE-327B-44C6-8EA9-A6F1BF1FA8FC}" destId="{839E8183-73C3-422C-871F-5352687D0B24}" srcOrd="6" destOrd="0" parTransId="{F42A3BB8-0781-4B05-BECF-A46248579863}" sibTransId="{05A60FD4-6AB6-4837-A1AC-4414C2D89412}"/>
    <dgm:cxn modelId="{44BD6484-F5FF-48A9-B61E-FDAE9DCF0831}" srcId="{5498D2AE-327B-44C6-8EA9-A6F1BF1FA8FC}" destId="{20F8C09D-D7EE-4216-A780-0186B2A0B139}" srcOrd="2" destOrd="0" parTransId="{A50DFBDD-909E-4653-B570-D41F0024FDDE}" sibTransId="{E993D755-DF1E-4C5C-8F8A-5FD45E95F06B}"/>
    <dgm:cxn modelId="{16558895-09F7-47D3-8E77-B9FEABA7B543}" srcId="{5498D2AE-327B-44C6-8EA9-A6F1BF1FA8FC}" destId="{118202EC-CE14-439B-8738-9E6BB2632C2B}" srcOrd="0" destOrd="0" parTransId="{E49FA200-B478-4ACA-BF77-828CBD060CC0}" sibTransId="{D148AF1E-6E7E-4BC7-A3F9-A017093B1F2A}"/>
    <dgm:cxn modelId="{38EFB195-C8D5-46D3-AF29-FFC15B815618}" srcId="{5498D2AE-327B-44C6-8EA9-A6F1BF1FA8FC}" destId="{164014BC-1939-4238-A95E-0ABE795607EB}" srcOrd="4" destOrd="0" parTransId="{FC7F3211-88B2-4165-876D-A89EB78B9EB0}" sibTransId="{B47028A9-1FCF-4068-B7E6-22C6804A99D0}"/>
    <dgm:cxn modelId="{2B60BDAA-69EE-454E-A57A-157763A8AACF}" type="presOf" srcId="{B97EB650-A711-43FA-9C52-091112CBBE6A}" destId="{675A84D3-6518-410B-B4B5-97E91BA653A5}" srcOrd="0" destOrd="0" presId="urn:microsoft.com/office/officeart/2008/layout/LinedList"/>
    <dgm:cxn modelId="{9AEE5BB3-289F-417F-815B-94FADE4DD362}" type="presOf" srcId="{5498D2AE-327B-44C6-8EA9-A6F1BF1FA8FC}" destId="{444CA5AF-0A50-4DB6-ACA8-8CBBAF9F638D}" srcOrd="0" destOrd="0" presId="urn:microsoft.com/office/officeart/2008/layout/LinedList"/>
    <dgm:cxn modelId="{CAD5BFB6-4834-4B1F-82AA-0C72EECFCC1D}" srcId="{5498D2AE-327B-44C6-8EA9-A6F1BF1FA8FC}" destId="{165FE59D-F434-4817-9A60-8CB741B68A2B}" srcOrd="1" destOrd="0" parTransId="{E3E6C98F-AC72-4180-8883-5EAF71F44534}" sibTransId="{07D11CC8-D319-4C48-A3B4-9E39650C3E72}"/>
    <dgm:cxn modelId="{F4773AB7-B557-4ACC-8FC9-69BB6ED05B0E}" type="presOf" srcId="{64EA3EF3-575E-4562-92FD-D51CD307CB3C}" destId="{B6C05E60-64C0-48FF-B018-4DE83902FA31}" srcOrd="0" destOrd="0" presId="urn:microsoft.com/office/officeart/2008/layout/LinedList"/>
    <dgm:cxn modelId="{7A73F0BF-5ADB-4A53-BF4D-81017FB05CA7}" type="presOf" srcId="{165FE59D-F434-4817-9A60-8CB741B68A2B}" destId="{8CEE1F7E-0D8E-44C5-AD63-48C2EB865053}" srcOrd="0" destOrd="0" presId="urn:microsoft.com/office/officeart/2008/layout/LinedList"/>
    <dgm:cxn modelId="{12C005C0-346D-4136-ADC8-BE3B3561E469}" type="presOf" srcId="{4B41DAAD-D7A8-471C-B1FE-F5C0402FA814}" destId="{1FB6390D-0E4D-4DF5-9D4C-C37C0053D457}" srcOrd="0" destOrd="0" presId="urn:microsoft.com/office/officeart/2008/layout/LinedList"/>
    <dgm:cxn modelId="{47505BE0-DF04-4C47-A4D6-A1A609F12045}" srcId="{5498D2AE-327B-44C6-8EA9-A6F1BF1FA8FC}" destId="{63987860-97C5-4C52-9BB4-B7E9E089B482}" srcOrd="7" destOrd="0" parTransId="{BA86A476-6306-4CCA-BE43-1CF674E9424F}" sibTransId="{27CE214C-6E79-4CFF-9D36-EEB8924BBFBC}"/>
    <dgm:cxn modelId="{91C7ECE7-9A7E-4F6A-A744-6D7B1E5BDC8D}" type="presOf" srcId="{118202EC-CE14-439B-8738-9E6BB2632C2B}" destId="{1FA4AD76-CA8C-4167-8C5C-C0C39A16E510}" srcOrd="0" destOrd="0" presId="urn:microsoft.com/office/officeart/2008/layout/LinedList"/>
    <dgm:cxn modelId="{DC012DFE-B12A-4987-9E3D-A4AFB3CC01F6}" type="presOf" srcId="{839E8183-73C3-422C-871F-5352687D0B24}" destId="{3E57E333-6766-4170-9468-D8532B562197}" srcOrd="0" destOrd="0" presId="urn:microsoft.com/office/officeart/2008/layout/LinedList"/>
    <dgm:cxn modelId="{320688EF-E0FE-4D8A-B799-53C5F3715565}" type="presParOf" srcId="{444CA5AF-0A50-4DB6-ACA8-8CBBAF9F638D}" destId="{6AB4DC44-58CA-4211-925E-258A983BC14E}" srcOrd="0" destOrd="0" presId="urn:microsoft.com/office/officeart/2008/layout/LinedList"/>
    <dgm:cxn modelId="{F254A072-C2C1-4B81-AEED-FAAA8CB3CC23}" type="presParOf" srcId="{444CA5AF-0A50-4DB6-ACA8-8CBBAF9F638D}" destId="{E7BA3ABF-BA40-4CD1-BF69-8650C417B248}" srcOrd="1" destOrd="0" presId="urn:microsoft.com/office/officeart/2008/layout/LinedList"/>
    <dgm:cxn modelId="{E81C50A5-A666-458F-8F15-791C79D77A12}" type="presParOf" srcId="{E7BA3ABF-BA40-4CD1-BF69-8650C417B248}" destId="{1FA4AD76-CA8C-4167-8C5C-C0C39A16E510}" srcOrd="0" destOrd="0" presId="urn:microsoft.com/office/officeart/2008/layout/LinedList"/>
    <dgm:cxn modelId="{2CF50997-F1F8-4C1C-B439-C4EB957F0ED9}" type="presParOf" srcId="{E7BA3ABF-BA40-4CD1-BF69-8650C417B248}" destId="{3759A24D-AB33-4D6F-95A3-A1E5BA6DF8F6}" srcOrd="1" destOrd="0" presId="urn:microsoft.com/office/officeart/2008/layout/LinedList"/>
    <dgm:cxn modelId="{717C7C85-27C5-46E0-9985-3DFF8D10B588}" type="presParOf" srcId="{444CA5AF-0A50-4DB6-ACA8-8CBBAF9F638D}" destId="{B558B979-0F58-4AF2-A46D-843C05E9B680}" srcOrd="2" destOrd="0" presId="urn:microsoft.com/office/officeart/2008/layout/LinedList"/>
    <dgm:cxn modelId="{F0A0A192-3F56-4BBF-B62C-E856A2297816}" type="presParOf" srcId="{444CA5AF-0A50-4DB6-ACA8-8CBBAF9F638D}" destId="{2A08775F-23EF-4AA8-B7E4-2A3273839EB9}" srcOrd="3" destOrd="0" presId="urn:microsoft.com/office/officeart/2008/layout/LinedList"/>
    <dgm:cxn modelId="{3F838054-3729-4868-875F-11B78739F49F}" type="presParOf" srcId="{2A08775F-23EF-4AA8-B7E4-2A3273839EB9}" destId="{8CEE1F7E-0D8E-44C5-AD63-48C2EB865053}" srcOrd="0" destOrd="0" presId="urn:microsoft.com/office/officeart/2008/layout/LinedList"/>
    <dgm:cxn modelId="{1DDF8693-47ED-4A08-9022-1763C2A36D17}" type="presParOf" srcId="{2A08775F-23EF-4AA8-B7E4-2A3273839EB9}" destId="{41EE3721-5E4E-4164-AAFD-3C99C05B706F}" srcOrd="1" destOrd="0" presId="urn:microsoft.com/office/officeart/2008/layout/LinedList"/>
    <dgm:cxn modelId="{ACCF7173-7E6B-42F7-8E00-B6A3CCFE0F96}" type="presParOf" srcId="{444CA5AF-0A50-4DB6-ACA8-8CBBAF9F638D}" destId="{05437C08-0A44-4538-BB73-C67635509573}" srcOrd="4" destOrd="0" presId="urn:microsoft.com/office/officeart/2008/layout/LinedList"/>
    <dgm:cxn modelId="{971E43F5-07A7-4ED2-920D-67E559520102}" type="presParOf" srcId="{444CA5AF-0A50-4DB6-ACA8-8CBBAF9F638D}" destId="{812188EC-A3C9-4879-99E0-0923C15BA19C}" srcOrd="5" destOrd="0" presId="urn:microsoft.com/office/officeart/2008/layout/LinedList"/>
    <dgm:cxn modelId="{9FDC02B5-9471-40D2-8B98-51C8E961E9FD}" type="presParOf" srcId="{812188EC-A3C9-4879-99E0-0923C15BA19C}" destId="{4EEB9541-A0E6-4E89-83F5-660D7E2D40C5}" srcOrd="0" destOrd="0" presId="urn:microsoft.com/office/officeart/2008/layout/LinedList"/>
    <dgm:cxn modelId="{428F439D-0F70-496A-9D2E-E2FBCF466025}" type="presParOf" srcId="{812188EC-A3C9-4879-99E0-0923C15BA19C}" destId="{6DD80687-9C93-49EB-B665-5F58A1F1E299}" srcOrd="1" destOrd="0" presId="urn:microsoft.com/office/officeart/2008/layout/LinedList"/>
    <dgm:cxn modelId="{5F0628C2-AAD2-47AC-9E13-112ED8CF286E}" type="presParOf" srcId="{444CA5AF-0A50-4DB6-ACA8-8CBBAF9F638D}" destId="{278FACDF-15F7-4252-96EC-32A09C9549B0}" srcOrd="6" destOrd="0" presId="urn:microsoft.com/office/officeart/2008/layout/LinedList"/>
    <dgm:cxn modelId="{0DC9ABAA-E20B-47A3-8A0C-E99ACCCDE8B4}" type="presParOf" srcId="{444CA5AF-0A50-4DB6-ACA8-8CBBAF9F638D}" destId="{1BFAA9E6-DB46-4932-B604-03B982692D82}" srcOrd="7" destOrd="0" presId="urn:microsoft.com/office/officeart/2008/layout/LinedList"/>
    <dgm:cxn modelId="{321207B3-71E8-42A2-B044-E99FA3455A1B}" type="presParOf" srcId="{1BFAA9E6-DB46-4932-B604-03B982692D82}" destId="{EF1E7B73-C14E-42B3-AE82-147CAF9CC864}" srcOrd="0" destOrd="0" presId="urn:microsoft.com/office/officeart/2008/layout/LinedList"/>
    <dgm:cxn modelId="{5BA3AC2B-4F96-4290-A9C1-208D0762CCB8}" type="presParOf" srcId="{1BFAA9E6-DB46-4932-B604-03B982692D82}" destId="{4F2471D7-0D75-4FA1-8677-35DD83F9E230}" srcOrd="1" destOrd="0" presId="urn:microsoft.com/office/officeart/2008/layout/LinedList"/>
    <dgm:cxn modelId="{69C7870A-B39C-4F86-A241-254DD88D7206}" type="presParOf" srcId="{444CA5AF-0A50-4DB6-ACA8-8CBBAF9F638D}" destId="{005FC383-B686-4E06-8F0F-160E68D4AE1B}" srcOrd="8" destOrd="0" presId="urn:microsoft.com/office/officeart/2008/layout/LinedList"/>
    <dgm:cxn modelId="{437A6D41-1434-40FD-9321-1EB6A6D24676}" type="presParOf" srcId="{444CA5AF-0A50-4DB6-ACA8-8CBBAF9F638D}" destId="{C7355F4A-733C-4445-BC55-420A68CD69B5}" srcOrd="9" destOrd="0" presId="urn:microsoft.com/office/officeart/2008/layout/LinedList"/>
    <dgm:cxn modelId="{AEA9F775-A61F-4630-95B4-08664DBCD86C}" type="presParOf" srcId="{C7355F4A-733C-4445-BC55-420A68CD69B5}" destId="{C90E3B8F-AC08-47E1-8584-CF87E6B53D2E}" srcOrd="0" destOrd="0" presId="urn:microsoft.com/office/officeart/2008/layout/LinedList"/>
    <dgm:cxn modelId="{570361D2-D9EE-4A07-8D5A-4889D9201EF6}" type="presParOf" srcId="{C7355F4A-733C-4445-BC55-420A68CD69B5}" destId="{2EA3AACA-8474-4BDB-8BD3-3D2D97D29C02}" srcOrd="1" destOrd="0" presId="urn:microsoft.com/office/officeart/2008/layout/LinedList"/>
    <dgm:cxn modelId="{5D16FBD3-4E6D-4E97-80CB-9525FCF2F3C5}" type="presParOf" srcId="{444CA5AF-0A50-4DB6-ACA8-8CBBAF9F638D}" destId="{ADCA0624-1C61-498F-B59B-F8306224B2DF}" srcOrd="10" destOrd="0" presId="urn:microsoft.com/office/officeart/2008/layout/LinedList"/>
    <dgm:cxn modelId="{2EB6B6BA-052F-4C9D-8FF4-C59FB95AE7A8}" type="presParOf" srcId="{444CA5AF-0A50-4DB6-ACA8-8CBBAF9F638D}" destId="{B0F72677-993C-4903-9808-78567AA7795C}" srcOrd="11" destOrd="0" presId="urn:microsoft.com/office/officeart/2008/layout/LinedList"/>
    <dgm:cxn modelId="{D13E5B67-C087-4E12-B1DA-29C638F2FBED}" type="presParOf" srcId="{B0F72677-993C-4903-9808-78567AA7795C}" destId="{B6C05E60-64C0-48FF-B018-4DE83902FA31}" srcOrd="0" destOrd="0" presId="urn:microsoft.com/office/officeart/2008/layout/LinedList"/>
    <dgm:cxn modelId="{B3A0D724-7578-4F55-BF4F-A79CAC64FCEE}" type="presParOf" srcId="{B0F72677-993C-4903-9808-78567AA7795C}" destId="{FE141472-5630-46FF-9E60-9C775D72A578}" srcOrd="1" destOrd="0" presId="urn:microsoft.com/office/officeart/2008/layout/LinedList"/>
    <dgm:cxn modelId="{3BD8C268-9CE9-4211-9B96-050CEE977379}" type="presParOf" srcId="{444CA5AF-0A50-4DB6-ACA8-8CBBAF9F638D}" destId="{34CD1793-6FA4-4BA9-93B3-A7B1A6896BEB}" srcOrd="12" destOrd="0" presId="urn:microsoft.com/office/officeart/2008/layout/LinedList"/>
    <dgm:cxn modelId="{E3ACF4E1-D6B7-4C81-8B45-061034A92E54}" type="presParOf" srcId="{444CA5AF-0A50-4DB6-ACA8-8CBBAF9F638D}" destId="{1AD42FA3-0474-49B1-8F85-896495418AC6}" srcOrd="13" destOrd="0" presId="urn:microsoft.com/office/officeart/2008/layout/LinedList"/>
    <dgm:cxn modelId="{2B5524A9-2A8D-4428-9388-59CC1BA3F07F}" type="presParOf" srcId="{1AD42FA3-0474-49B1-8F85-896495418AC6}" destId="{3E57E333-6766-4170-9468-D8532B562197}" srcOrd="0" destOrd="0" presId="urn:microsoft.com/office/officeart/2008/layout/LinedList"/>
    <dgm:cxn modelId="{6DA6F76C-5C3E-4178-9D75-E9808ECD4DB4}" type="presParOf" srcId="{1AD42FA3-0474-49B1-8F85-896495418AC6}" destId="{798049BA-AAA7-4848-8572-80A281491F3E}" srcOrd="1" destOrd="0" presId="urn:microsoft.com/office/officeart/2008/layout/LinedList"/>
    <dgm:cxn modelId="{83127FC8-006C-4125-8872-FA3ACF322541}" type="presParOf" srcId="{444CA5AF-0A50-4DB6-ACA8-8CBBAF9F638D}" destId="{BC7DCD9A-72A7-4D40-B993-AC3CB6042776}" srcOrd="14" destOrd="0" presId="urn:microsoft.com/office/officeart/2008/layout/LinedList"/>
    <dgm:cxn modelId="{D4BA59A6-6514-4BF0-B206-90859BDFBB39}" type="presParOf" srcId="{444CA5AF-0A50-4DB6-ACA8-8CBBAF9F638D}" destId="{1BB82BCE-6512-46AA-9D96-34DAAEB4CEE5}" srcOrd="15" destOrd="0" presId="urn:microsoft.com/office/officeart/2008/layout/LinedList"/>
    <dgm:cxn modelId="{1CA8A1E8-6065-415D-A7C7-2340D9417B51}" type="presParOf" srcId="{1BB82BCE-6512-46AA-9D96-34DAAEB4CEE5}" destId="{DD789097-52C6-480A-8637-EFE87047A064}" srcOrd="0" destOrd="0" presId="urn:microsoft.com/office/officeart/2008/layout/LinedList"/>
    <dgm:cxn modelId="{22987530-A326-4860-B38D-9B61D8AF51C6}" type="presParOf" srcId="{1BB82BCE-6512-46AA-9D96-34DAAEB4CEE5}" destId="{C02D3DB7-3576-4EE5-A77A-749548A12E56}" srcOrd="1" destOrd="0" presId="urn:microsoft.com/office/officeart/2008/layout/LinedList"/>
    <dgm:cxn modelId="{9CC7D0EA-1981-4EA9-8521-F807F00B0994}" type="presParOf" srcId="{444CA5AF-0A50-4DB6-ACA8-8CBBAF9F638D}" destId="{C7F40319-3710-4FED-B043-2BA428BF7A42}" srcOrd="16" destOrd="0" presId="urn:microsoft.com/office/officeart/2008/layout/LinedList"/>
    <dgm:cxn modelId="{0A944FC1-45F2-49F5-9239-554D0228769A}" type="presParOf" srcId="{444CA5AF-0A50-4DB6-ACA8-8CBBAF9F638D}" destId="{F7C905C9-05DD-4CAF-9DD8-961C98393757}" srcOrd="17" destOrd="0" presId="urn:microsoft.com/office/officeart/2008/layout/LinedList"/>
    <dgm:cxn modelId="{93873A5C-2688-49B0-8A20-A20C8D7B6C05}" type="presParOf" srcId="{F7C905C9-05DD-4CAF-9DD8-961C98393757}" destId="{675A84D3-6518-410B-B4B5-97E91BA653A5}" srcOrd="0" destOrd="0" presId="urn:microsoft.com/office/officeart/2008/layout/LinedList"/>
    <dgm:cxn modelId="{69448D7C-9ED9-4A4C-A7A3-423B2958D07B}" type="presParOf" srcId="{F7C905C9-05DD-4CAF-9DD8-961C98393757}" destId="{3D05CC2B-31AF-418A-BF58-B7519B23896A}" srcOrd="1" destOrd="0" presId="urn:microsoft.com/office/officeart/2008/layout/LinedList"/>
    <dgm:cxn modelId="{40737559-2D30-47B0-8CD7-E5558A021802}" type="presParOf" srcId="{444CA5AF-0A50-4DB6-ACA8-8CBBAF9F638D}" destId="{B2A5BB44-54B1-4719-87F1-B6298D3C29CF}" srcOrd="18" destOrd="0" presId="urn:microsoft.com/office/officeart/2008/layout/LinedList"/>
    <dgm:cxn modelId="{D6D00C4F-CEF0-458B-B27D-48E3400FFA0A}" type="presParOf" srcId="{444CA5AF-0A50-4DB6-ACA8-8CBBAF9F638D}" destId="{A3A9E79D-6AD8-44C9-AF46-034CF1FA5949}" srcOrd="19" destOrd="0" presId="urn:microsoft.com/office/officeart/2008/layout/LinedList"/>
    <dgm:cxn modelId="{B606D8CB-288A-40CE-9E64-4DA419CAD810}" type="presParOf" srcId="{A3A9E79D-6AD8-44C9-AF46-034CF1FA5949}" destId="{1FB6390D-0E4D-4DF5-9D4C-C37C0053D457}" srcOrd="0" destOrd="0" presId="urn:microsoft.com/office/officeart/2008/layout/LinedList"/>
    <dgm:cxn modelId="{75295156-C0DF-4285-8497-37E09F71F6AB}" type="presParOf" srcId="{A3A9E79D-6AD8-44C9-AF46-034CF1FA5949}" destId="{3902D2C5-CB6D-4981-83C1-73759C8B3310}" srcOrd="1" destOrd="0" presId="urn:microsoft.com/office/officeart/2008/layout/Lin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27D34C-C62B-4D1D-B3A3-E756D2A0E962}">
      <dsp:nvSpPr>
        <dsp:cNvPr id="0" name=""/>
        <dsp:cNvSpPr/>
      </dsp:nvSpPr>
      <dsp:spPr>
        <a:xfrm>
          <a:off x="744" y="145603"/>
          <a:ext cx="2902148" cy="174128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solidFill>
                <a:schemeClr val="bg1"/>
              </a:solidFill>
            </a:rPr>
            <a:t>To translate the slides: </a:t>
          </a:r>
          <a:endParaRPr lang="en-GB" sz="2500" kern="1200" dirty="0"/>
        </a:p>
      </dsp:txBody>
      <dsp:txXfrm>
        <a:off x="744" y="145603"/>
        <a:ext cx="2902148" cy="1741289"/>
      </dsp:txXfrm>
    </dsp:sp>
    <dsp:sp modelId="{220EAEF1-825B-4CA3-B1E8-FB4F238C4FB6}">
      <dsp:nvSpPr>
        <dsp:cNvPr id="0" name=""/>
        <dsp:cNvSpPr/>
      </dsp:nvSpPr>
      <dsp:spPr>
        <a:xfrm>
          <a:off x="3193107" y="145603"/>
          <a:ext cx="2902148" cy="174128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a:solidFill>
                <a:schemeClr val="bg1"/>
              </a:solidFill>
              <a:latin typeface="Segoe UI" panose="020B0502040204020203" pitchFamily="34" charset="0"/>
            </a:rPr>
            <a:t>Open the PowerPoint presentation</a:t>
          </a:r>
          <a:endParaRPr lang="en-GB" sz="2500" kern="1200" dirty="0">
            <a:solidFill>
              <a:schemeClr val="bg1"/>
            </a:solidFill>
            <a:latin typeface="Segoe UI" panose="020B0502040204020203" pitchFamily="34" charset="0"/>
          </a:endParaRPr>
        </a:p>
      </dsp:txBody>
      <dsp:txXfrm>
        <a:off x="3193107" y="145603"/>
        <a:ext cx="2902148" cy="1741289"/>
      </dsp:txXfrm>
    </dsp:sp>
    <dsp:sp modelId="{E37CE51C-49D9-42C4-86F1-A9552BE72726}">
      <dsp:nvSpPr>
        <dsp:cNvPr id="0" name=""/>
        <dsp:cNvSpPr/>
      </dsp:nvSpPr>
      <dsp:spPr>
        <a:xfrm>
          <a:off x="744" y="2177107"/>
          <a:ext cx="2902148" cy="174128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a:solidFill>
                <a:schemeClr val="bg1"/>
              </a:solidFill>
              <a:latin typeface="Segoe UI" panose="020B0502040204020203" pitchFamily="34" charset="0"/>
            </a:rPr>
            <a:t>Select the </a:t>
          </a:r>
          <a:r>
            <a:rPr lang="en-GB" sz="2500" b="1" kern="1200">
              <a:solidFill>
                <a:schemeClr val="bg1"/>
              </a:solidFill>
              <a:latin typeface="Segoe UI" panose="020B0502040204020203" pitchFamily="34" charset="0"/>
            </a:rPr>
            <a:t>Review</a:t>
          </a:r>
          <a:r>
            <a:rPr lang="en-GB" sz="2500" kern="1200">
              <a:solidFill>
                <a:schemeClr val="bg1"/>
              </a:solidFill>
              <a:latin typeface="Segoe UI" panose="020B0502040204020203" pitchFamily="34" charset="0"/>
            </a:rPr>
            <a:t> tab</a:t>
          </a:r>
          <a:endParaRPr lang="en-GB" sz="2500" kern="1200" dirty="0">
            <a:solidFill>
              <a:schemeClr val="bg1"/>
            </a:solidFill>
            <a:latin typeface="Segoe UI" panose="020B0502040204020203" pitchFamily="34" charset="0"/>
          </a:endParaRPr>
        </a:p>
      </dsp:txBody>
      <dsp:txXfrm>
        <a:off x="744" y="2177107"/>
        <a:ext cx="2902148" cy="1741289"/>
      </dsp:txXfrm>
    </dsp:sp>
    <dsp:sp modelId="{39C24D47-5C95-44AB-A80F-E41BDE4DAA7A}">
      <dsp:nvSpPr>
        <dsp:cNvPr id="0" name=""/>
        <dsp:cNvSpPr/>
      </dsp:nvSpPr>
      <dsp:spPr>
        <a:xfrm>
          <a:off x="3193107" y="2177107"/>
          <a:ext cx="2902148" cy="174128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solidFill>
                <a:schemeClr val="bg1"/>
              </a:solidFill>
              <a:latin typeface="Segoe UI" panose="020B0502040204020203" pitchFamily="34" charset="0"/>
            </a:rPr>
            <a:t>Choose </a:t>
          </a:r>
          <a:r>
            <a:rPr lang="en-GB" sz="2500" b="1" kern="1200" dirty="0">
              <a:solidFill>
                <a:schemeClr val="bg1"/>
              </a:solidFill>
              <a:latin typeface="Segoe UI" panose="020B0502040204020203" pitchFamily="34" charset="0"/>
            </a:rPr>
            <a:t>Translate</a:t>
          </a:r>
          <a:r>
            <a:rPr lang="en-GB" sz="2500" kern="1200" dirty="0">
              <a:solidFill>
                <a:schemeClr val="bg1"/>
              </a:solidFill>
              <a:latin typeface="Segoe UI" panose="020B0502040204020203" pitchFamily="34" charset="0"/>
            </a:rPr>
            <a:t> and translate the slide text into the required language.</a:t>
          </a:r>
        </a:p>
      </dsp:txBody>
      <dsp:txXfrm>
        <a:off x="3193107" y="2177107"/>
        <a:ext cx="2902148" cy="17412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4492A3-46DB-44CB-89FD-0446A502A695}">
      <dsp:nvSpPr>
        <dsp:cNvPr id="0" name=""/>
        <dsp:cNvSpPr/>
      </dsp:nvSpPr>
      <dsp:spPr>
        <a:xfrm>
          <a:off x="0" y="370253"/>
          <a:ext cx="6519981" cy="1141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b="0" kern="1200" dirty="0">
              <a:solidFill>
                <a:schemeClr val="bg1"/>
              </a:solidFill>
            </a:rPr>
            <a:t>Realistic about work ethic / ability </a:t>
          </a:r>
          <a:endParaRPr lang="en-US" sz="2400" b="0" kern="1200" dirty="0">
            <a:solidFill>
              <a:schemeClr val="bg1"/>
            </a:solidFill>
          </a:endParaRPr>
        </a:p>
      </dsp:txBody>
      <dsp:txXfrm>
        <a:off x="55744" y="425997"/>
        <a:ext cx="6408493" cy="1030432"/>
      </dsp:txXfrm>
    </dsp:sp>
    <dsp:sp modelId="{A18EF86B-21EB-467C-A0A0-DB4428A51E7E}">
      <dsp:nvSpPr>
        <dsp:cNvPr id="0" name=""/>
        <dsp:cNvSpPr/>
      </dsp:nvSpPr>
      <dsp:spPr>
        <a:xfrm>
          <a:off x="0" y="1549909"/>
          <a:ext cx="6519981" cy="1141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b="0" kern="1200" dirty="0">
              <a:solidFill>
                <a:schemeClr val="bg1"/>
              </a:solidFill>
            </a:rPr>
            <a:t>Thoroughly research of what they wish to study/work as when they leave school</a:t>
          </a:r>
          <a:endParaRPr lang="en-US" sz="2400" b="0" kern="1200" dirty="0">
            <a:solidFill>
              <a:schemeClr val="bg1"/>
            </a:solidFill>
          </a:endParaRPr>
        </a:p>
      </dsp:txBody>
      <dsp:txXfrm>
        <a:off x="55744" y="1605653"/>
        <a:ext cx="6408493" cy="1030432"/>
      </dsp:txXfrm>
    </dsp:sp>
    <dsp:sp modelId="{D6A39A4A-B415-4DBC-9C0C-76DDA515AFF7}">
      <dsp:nvSpPr>
        <dsp:cNvPr id="0" name=""/>
        <dsp:cNvSpPr/>
      </dsp:nvSpPr>
      <dsp:spPr>
        <a:xfrm>
          <a:off x="0" y="2674509"/>
          <a:ext cx="6519981" cy="1141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b="0" kern="1200" dirty="0">
              <a:solidFill>
                <a:schemeClr val="bg1"/>
              </a:solidFill>
            </a:rPr>
            <a:t>Listen to advice from teachers/SDS/DYW regarding pathways</a:t>
          </a:r>
          <a:endParaRPr lang="en-US" sz="2400" b="0" kern="1200" dirty="0">
            <a:solidFill>
              <a:schemeClr val="bg1"/>
            </a:solidFill>
          </a:endParaRPr>
        </a:p>
      </dsp:txBody>
      <dsp:txXfrm>
        <a:off x="55744" y="2730253"/>
        <a:ext cx="6408493" cy="103043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A3ADAD-B56F-4D3D-9CE8-C5C9330D659E}">
      <dsp:nvSpPr>
        <dsp:cNvPr id="0" name=""/>
        <dsp:cNvSpPr/>
      </dsp:nvSpPr>
      <dsp:spPr>
        <a:xfrm>
          <a:off x="563524" y="2854"/>
          <a:ext cx="1687825" cy="101269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solidFill>
                <a:schemeClr val="bg1"/>
              </a:solidFill>
              <a:latin typeface="Calibri" panose="020F0502020204030204" pitchFamily="34" charset="0"/>
              <a:cs typeface="Calibri" panose="020F0502020204030204" pitchFamily="34" charset="0"/>
            </a:rPr>
            <a:t>SCQF Level 5</a:t>
          </a:r>
          <a:endParaRPr lang="en-GB" sz="2000" kern="1200" dirty="0"/>
        </a:p>
      </dsp:txBody>
      <dsp:txXfrm>
        <a:off x="563524" y="2854"/>
        <a:ext cx="1687825" cy="1012695"/>
      </dsp:txXfrm>
    </dsp:sp>
    <dsp:sp modelId="{097C187C-132D-4DA1-8B9C-F49C3EF3A001}">
      <dsp:nvSpPr>
        <dsp:cNvPr id="0" name=""/>
        <dsp:cNvSpPr/>
      </dsp:nvSpPr>
      <dsp:spPr>
        <a:xfrm>
          <a:off x="563524" y="1184332"/>
          <a:ext cx="1687825" cy="101269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solidFill>
                <a:schemeClr val="bg1"/>
              </a:solidFill>
              <a:latin typeface="Calibri" panose="020F0502020204030204" pitchFamily="34" charset="0"/>
              <a:cs typeface="Calibri" panose="020F0502020204030204" pitchFamily="34" charset="0"/>
            </a:rPr>
            <a:t>No External Exam</a:t>
          </a:r>
        </a:p>
      </dsp:txBody>
      <dsp:txXfrm>
        <a:off x="563524" y="1184332"/>
        <a:ext cx="1687825" cy="1012695"/>
      </dsp:txXfrm>
    </dsp:sp>
    <dsp:sp modelId="{1CEB901D-B30E-4839-AA04-2B77E9F3DE3C}">
      <dsp:nvSpPr>
        <dsp:cNvPr id="0" name=""/>
        <dsp:cNvSpPr/>
      </dsp:nvSpPr>
      <dsp:spPr>
        <a:xfrm>
          <a:off x="563524" y="2365810"/>
          <a:ext cx="1687825" cy="101269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solidFill>
                <a:schemeClr val="bg1"/>
              </a:solidFill>
              <a:latin typeface="Calibri" panose="020F0502020204030204" pitchFamily="34" charset="0"/>
              <a:cs typeface="Calibri" panose="020F0502020204030204" pitchFamily="34" charset="0"/>
            </a:rPr>
            <a:t>Pass or Fail </a:t>
          </a:r>
          <a:endParaRPr lang="en-GB" sz="2000" kern="1200" dirty="0">
            <a:solidFill>
              <a:schemeClr val="bg1"/>
            </a:solidFill>
            <a:latin typeface="Calibri" panose="020F0502020204030204" pitchFamily="34" charset="0"/>
            <a:cs typeface="Calibri" panose="020F0502020204030204" pitchFamily="34" charset="0"/>
          </a:endParaRPr>
        </a:p>
      </dsp:txBody>
      <dsp:txXfrm>
        <a:off x="563524" y="2365810"/>
        <a:ext cx="1687825" cy="1012695"/>
      </dsp:txXfrm>
    </dsp:sp>
    <dsp:sp modelId="{B239BA85-D965-4970-9AC6-337947D6A78C}">
      <dsp:nvSpPr>
        <dsp:cNvPr id="0" name=""/>
        <dsp:cNvSpPr/>
      </dsp:nvSpPr>
      <dsp:spPr>
        <a:xfrm>
          <a:off x="563524" y="3547288"/>
          <a:ext cx="1687825" cy="101269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solidFill>
                <a:schemeClr val="bg1"/>
              </a:solidFill>
              <a:latin typeface="Calibri" panose="020F0502020204030204" pitchFamily="34" charset="0"/>
              <a:cs typeface="Calibri" panose="020F0502020204030204" pitchFamily="34" charset="0"/>
            </a:rPr>
            <a:t>Progression to Level 6 or Higher </a:t>
          </a:r>
        </a:p>
      </dsp:txBody>
      <dsp:txXfrm>
        <a:off x="563524" y="3547288"/>
        <a:ext cx="1687825" cy="101269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83FD7E-FDF3-47B6-A3E2-3249BE0EA1CE}">
      <dsp:nvSpPr>
        <dsp:cNvPr id="0" name=""/>
        <dsp:cNvSpPr/>
      </dsp:nvSpPr>
      <dsp:spPr>
        <a:xfrm>
          <a:off x="702425" y="1481"/>
          <a:ext cx="1688842" cy="101330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Wingdings" panose="05000000000000000000" pitchFamily="2" charset="2"/>
            <a:buNone/>
          </a:pPr>
          <a:r>
            <a:rPr lang="en-GB" sz="2400" kern="1200" dirty="0">
              <a:solidFill>
                <a:schemeClr val="bg1"/>
              </a:solidFill>
              <a:latin typeface="Calibri" panose="020F0502020204030204" pitchFamily="34" charset="0"/>
              <a:cs typeface="Calibri" panose="020F0502020204030204" pitchFamily="34" charset="0"/>
            </a:rPr>
            <a:t>National 5</a:t>
          </a:r>
          <a:endParaRPr lang="en-GB" sz="2400" kern="1200" dirty="0"/>
        </a:p>
      </dsp:txBody>
      <dsp:txXfrm>
        <a:off x="702425" y="1481"/>
        <a:ext cx="1688842" cy="1013305"/>
      </dsp:txXfrm>
    </dsp:sp>
    <dsp:sp modelId="{A45B94C3-9467-457B-A87E-53DC2AB28AD4}">
      <dsp:nvSpPr>
        <dsp:cNvPr id="0" name=""/>
        <dsp:cNvSpPr/>
      </dsp:nvSpPr>
      <dsp:spPr>
        <a:xfrm>
          <a:off x="702425" y="1183671"/>
          <a:ext cx="1688842" cy="101330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solidFill>
                <a:schemeClr val="bg1"/>
              </a:solidFill>
              <a:latin typeface="Calibri" panose="020F0502020204030204" pitchFamily="34" charset="0"/>
              <a:cs typeface="Calibri" panose="020F0502020204030204" pitchFamily="34" charset="0"/>
            </a:rPr>
            <a:t>External Exam</a:t>
          </a:r>
        </a:p>
      </dsp:txBody>
      <dsp:txXfrm>
        <a:off x="702425" y="1183671"/>
        <a:ext cx="1688842" cy="1013305"/>
      </dsp:txXfrm>
    </dsp:sp>
    <dsp:sp modelId="{B2DA1C5C-6FFE-45BE-BD88-A0CC2A1733BF}">
      <dsp:nvSpPr>
        <dsp:cNvPr id="0" name=""/>
        <dsp:cNvSpPr/>
      </dsp:nvSpPr>
      <dsp:spPr>
        <a:xfrm>
          <a:off x="702425" y="2365861"/>
          <a:ext cx="1688842" cy="101330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solidFill>
                <a:schemeClr val="bg1"/>
              </a:solidFill>
              <a:latin typeface="Calibri" panose="020F0502020204030204" pitchFamily="34" charset="0"/>
              <a:cs typeface="Calibri" panose="020F0502020204030204" pitchFamily="34" charset="0"/>
            </a:rPr>
            <a:t>Graded A-D</a:t>
          </a:r>
        </a:p>
      </dsp:txBody>
      <dsp:txXfrm>
        <a:off x="702425" y="2365861"/>
        <a:ext cx="1688842" cy="1013305"/>
      </dsp:txXfrm>
    </dsp:sp>
    <dsp:sp modelId="{FAC4872A-0C60-43E3-960D-558393E6900E}">
      <dsp:nvSpPr>
        <dsp:cNvPr id="0" name=""/>
        <dsp:cNvSpPr/>
      </dsp:nvSpPr>
      <dsp:spPr>
        <a:xfrm>
          <a:off x="702425" y="3548051"/>
          <a:ext cx="1688842" cy="101330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solidFill>
                <a:schemeClr val="bg1"/>
              </a:solidFill>
              <a:latin typeface="Calibri" panose="020F0502020204030204" pitchFamily="34" charset="0"/>
              <a:cs typeface="Calibri" panose="020F0502020204030204" pitchFamily="34" charset="0"/>
            </a:rPr>
            <a:t>Progression to Higher</a:t>
          </a:r>
          <a:endParaRPr lang="en-GB" sz="2400" kern="1200" dirty="0">
            <a:solidFill>
              <a:schemeClr val="bg1"/>
            </a:solidFill>
            <a:latin typeface="Calibri" panose="020F0502020204030204" pitchFamily="34" charset="0"/>
            <a:cs typeface="Calibri" panose="020F0502020204030204" pitchFamily="34" charset="0"/>
          </a:endParaRPr>
        </a:p>
      </dsp:txBody>
      <dsp:txXfrm>
        <a:off x="702425" y="3548051"/>
        <a:ext cx="1688842" cy="101330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A3ADAD-B56F-4D3D-9CE8-C5C9330D659E}">
      <dsp:nvSpPr>
        <dsp:cNvPr id="0" name=""/>
        <dsp:cNvSpPr/>
      </dsp:nvSpPr>
      <dsp:spPr>
        <a:xfrm>
          <a:off x="563524" y="2854"/>
          <a:ext cx="1687825" cy="101269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solidFill>
                <a:schemeClr val="bg1"/>
              </a:solidFill>
              <a:latin typeface="Calibri" panose="020F0502020204030204" pitchFamily="34" charset="0"/>
              <a:cs typeface="Calibri" panose="020F0502020204030204" pitchFamily="34" charset="0"/>
            </a:rPr>
            <a:t>SCQF Level 6</a:t>
          </a:r>
          <a:endParaRPr lang="en-GB" sz="2400" kern="1200" dirty="0"/>
        </a:p>
      </dsp:txBody>
      <dsp:txXfrm>
        <a:off x="563524" y="2854"/>
        <a:ext cx="1687825" cy="1012695"/>
      </dsp:txXfrm>
    </dsp:sp>
    <dsp:sp modelId="{0F5AB73C-20BC-404A-8FB2-9F975B637CFD}">
      <dsp:nvSpPr>
        <dsp:cNvPr id="0" name=""/>
        <dsp:cNvSpPr/>
      </dsp:nvSpPr>
      <dsp:spPr>
        <a:xfrm>
          <a:off x="563524" y="1184332"/>
          <a:ext cx="1687825" cy="101269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solidFill>
                <a:schemeClr val="bg1"/>
              </a:solidFill>
              <a:latin typeface="Calibri" panose="020F0502020204030204" pitchFamily="34" charset="0"/>
              <a:cs typeface="Calibri" panose="020F0502020204030204" pitchFamily="34" charset="0"/>
            </a:rPr>
            <a:t>No External Exam</a:t>
          </a:r>
        </a:p>
      </dsp:txBody>
      <dsp:txXfrm>
        <a:off x="563524" y="1184332"/>
        <a:ext cx="1687825" cy="1012695"/>
      </dsp:txXfrm>
    </dsp:sp>
    <dsp:sp modelId="{BD53D16C-2011-4593-B024-4A2D9A4E4428}">
      <dsp:nvSpPr>
        <dsp:cNvPr id="0" name=""/>
        <dsp:cNvSpPr/>
      </dsp:nvSpPr>
      <dsp:spPr>
        <a:xfrm>
          <a:off x="563524" y="2365810"/>
          <a:ext cx="1687825" cy="101269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solidFill>
                <a:schemeClr val="bg1"/>
              </a:solidFill>
              <a:latin typeface="Calibri" panose="020F0502020204030204" pitchFamily="34" charset="0"/>
              <a:cs typeface="Calibri" panose="020F0502020204030204" pitchFamily="34" charset="0"/>
            </a:rPr>
            <a:t>Pass or Fail </a:t>
          </a:r>
          <a:endParaRPr lang="en-GB" sz="2400" kern="1200" dirty="0">
            <a:solidFill>
              <a:schemeClr val="bg1"/>
            </a:solidFill>
            <a:latin typeface="Calibri" panose="020F0502020204030204" pitchFamily="34" charset="0"/>
            <a:cs typeface="Calibri" panose="020F0502020204030204" pitchFamily="34" charset="0"/>
          </a:endParaRPr>
        </a:p>
      </dsp:txBody>
      <dsp:txXfrm>
        <a:off x="563524" y="2365810"/>
        <a:ext cx="1687825" cy="1012695"/>
      </dsp:txXfrm>
    </dsp:sp>
    <dsp:sp modelId="{69F7B253-5A10-46A7-A267-69CB8749478D}">
      <dsp:nvSpPr>
        <dsp:cNvPr id="0" name=""/>
        <dsp:cNvSpPr/>
      </dsp:nvSpPr>
      <dsp:spPr>
        <a:xfrm>
          <a:off x="563524" y="3547288"/>
          <a:ext cx="1687825" cy="101269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solidFill>
                <a:schemeClr val="bg1"/>
              </a:solidFill>
              <a:latin typeface="Calibri" panose="020F0502020204030204" pitchFamily="34" charset="0"/>
              <a:cs typeface="Calibri" panose="020F0502020204030204" pitchFamily="34" charset="0"/>
            </a:rPr>
            <a:t>Progression to Level 7</a:t>
          </a:r>
        </a:p>
      </dsp:txBody>
      <dsp:txXfrm>
        <a:off x="563524" y="3547288"/>
        <a:ext cx="1687825" cy="101269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83FD7E-FDF3-47B6-A3E2-3249BE0EA1CE}">
      <dsp:nvSpPr>
        <dsp:cNvPr id="0" name=""/>
        <dsp:cNvSpPr/>
      </dsp:nvSpPr>
      <dsp:spPr>
        <a:xfrm>
          <a:off x="504850" y="3167"/>
          <a:ext cx="1340147" cy="80408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Wingdings" panose="05000000000000000000" pitchFamily="2" charset="2"/>
            <a:buNone/>
          </a:pPr>
          <a:r>
            <a:rPr lang="en-GB" sz="1600" kern="1200" dirty="0">
              <a:solidFill>
                <a:schemeClr val="bg1"/>
              </a:solidFill>
              <a:latin typeface="Calibri" panose="020F0502020204030204" pitchFamily="34" charset="0"/>
              <a:cs typeface="Calibri" panose="020F0502020204030204" pitchFamily="34" charset="0"/>
            </a:rPr>
            <a:t>Higher</a:t>
          </a:r>
          <a:endParaRPr lang="en-GB" sz="1600" kern="1200" dirty="0"/>
        </a:p>
      </dsp:txBody>
      <dsp:txXfrm>
        <a:off x="504850" y="3167"/>
        <a:ext cx="1340147" cy="804088"/>
      </dsp:txXfrm>
    </dsp:sp>
    <dsp:sp modelId="{A45B94C3-9467-457B-A87E-53DC2AB28AD4}">
      <dsp:nvSpPr>
        <dsp:cNvPr id="0" name=""/>
        <dsp:cNvSpPr/>
      </dsp:nvSpPr>
      <dsp:spPr>
        <a:xfrm>
          <a:off x="504850" y="941271"/>
          <a:ext cx="1340147" cy="80408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solidFill>
                <a:schemeClr val="bg1"/>
              </a:solidFill>
              <a:latin typeface="Calibri" panose="020F0502020204030204" pitchFamily="34" charset="0"/>
              <a:cs typeface="Calibri" panose="020F0502020204030204" pitchFamily="34" charset="0"/>
            </a:rPr>
            <a:t>SCQF Level 6</a:t>
          </a:r>
        </a:p>
      </dsp:txBody>
      <dsp:txXfrm>
        <a:off x="504850" y="941271"/>
        <a:ext cx="1340147" cy="804088"/>
      </dsp:txXfrm>
    </dsp:sp>
    <dsp:sp modelId="{FFD9391B-B965-4C6C-9899-38AC1F7B5AEF}">
      <dsp:nvSpPr>
        <dsp:cNvPr id="0" name=""/>
        <dsp:cNvSpPr/>
      </dsp:nvSpPr>
      <dsp:spPr>
        <a:xfrm>
          <a:off x="504850" y="1879374"/>
          <a:ext cx="1340147" cy="80408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solidFill>
                <a:schemeClr val="bg1"/>
              </a:solidFill>
              <a:latin typeface="Calibri" panose="020F0502020204030204" pitchFamily="34" charset="0"/>
              <a:cs typeface="Calibri" panose="020F0502020204030204" pitchFamily="34" charset="0"/>
            </a:rPr>
            <a:t>External Exam</a:t>
          </a:r>
          <a:endParaRPr lang="en-GB" sz="1600" kern="1200" dirty="0">
            <a:solidFill>
              <a:schemeClr val="bg1"/>
            </a:solidFill>
            <a:latin typeface="Calibri" panose="020F0502020204030204" pitchFamily="34" charset="0"/>
            <a:cs typeface="Calibri" panose="020F0502020204030204" pitchFamily="34" charset="0"/>
          </a:endParaRPr>
        </a:p>
      </dsp:txBody>
      <dsp:txXfrm>
        <a:off x="504850" y="1879374"/>
        <a:ext cx="1340147" cy="804088"/>
      </dsp:txXfrm>
    </dsp:sp>
    <dsp:sp modelId="{22CB79AA-8306-44A0-9AEA-3E80A8C11C94}">
      <dsp:nvSpPr>
        <dsp:cNvPr id="0" name=""/>
        <dsp:cNvSpPr/>
      </dsp:nvSpPr>
      <dsp:spPr>
        <a:xfrm>
          <a:off x="504850" y="2817478"/>
          <a:ext cx="1340147" cy="80408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solidFill>
                <a:schemeClr val="bg1"/>
              </a:solidFill>
              <a:latin typeface="Calibri" panose="020F0502020204030204" pitchFamily="34" charset="0"/>
              <a:cs typeface="Calibri" panose="020F0502020204030204" pitchFamily="34" charset="0"/>
            </a:rPr>
            <a:t>Graded A-D</a:t>
          </a:r>
          <a:endParaRPr lang="en-GB" sz="1600" kern="1200" dirty="0">
            <a:solidFill>
              <a:schemeClr val="bg1"/>
            </a:solidFill>
            <a:latin typeface="Calibri" panose="020F0502020204030204" pitchFamily="34" charset="0"/>
            <a:cs typeface="Calibri" panose="020F0502020204030204" pitchFamily="34" charset="0"/>
          </a:endParaRPr>
        </a:p>
      </dsp:txBody>
      <dsp:txXfrm>
        <a:off x="504850" y="2817478"/>
        <a:ext cx="1340147" cy="804088"/>
      </dsp:txXfrm>
    </dsp:sp>
    <dsp:sp modelId="{7914451D-5FE9-4306-86BD-F9BE7F770846}">
      <dsp:nvSpPr>
        <dsp:cNvPr id="0" name=""/>
        <dsp:cNvSpPr/>
      </dsp:nvSpPr>
      <dsp:spPr>
        <a:xfrm>
          <a:off x="504850" y="3755581"/>
          <a:ext cx="1340147" cy="80408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solidFill>
                <a:schemeClr val="bg1"/>
              </a:solidFill>
              <a:latin typeface="Calibri" panose="020F0502020204030204" pitchFamily="34" charset="0"/>
              <a:cs typeface="Calibri" panose="020F0502020204030204" pitchFamily="34" charset="0"/>
            </a:rPr>
            <a:t>Progression to Advanced Higher</a:t>
          </a:r>
        </a:p>
      </dsp:txBody>
      <dsp:txXfrm>
        <a:off x="504850" y="3755581"/>
        <a:ext cx="1340147" cy="80408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B6EBB7-4BEF-4A25-A165-6DA2B1C5FD58}">
      <dsp:nvSpPr>
        <dsp:cNvPr id="0" name=""/>
        <dsp:cNvSpPr/>
      </dsp:nvSpPr>
      <dsp:spPr>
        <a:xfrm>
          <a:off x="0" y="23251"/>
          <a:ext cx="6648400" cy="1034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Font typeface="Wingdings" panose="05000000000000000000" pitchFamily="2" charset="2"/>
            <a:buNone/>
          </a:pPr>
          <a:r>
            <a:rPr lang="en-GB" sz="2600" kern="1200" dirty="0">
              <a:solidFill>
                <a:schemeClr val="bg1"/>
              </a:solidFill>
              <a:ea typeface="+mn-lt"/>
              <a:cs typeface="+mn-lt"/>
            </a:rPr>
            <a:t>We are keen to work closely with you as partners</a:t>
          </a:r>
          <a:endParaRPr lang="en-GB" sz="2600" kern="1200" dirty="0"/>
        </a:p>
      </dsp:txBody>
      <dsp:txXfrm>
        <a:off x="50489" y="73740"/>
        <a:ext cx="6547422" cy="933302"/>
      </dsp:txXfrm>
    </dsp:sp>
    <dsp:sp modelId="{3C6E86BC-4A0A-429F-9375-8F9CD0E8E7EC}">
      <dsp:nvSpPr>
        <dsp:cNvPr id="0" name=""/>
        <dsp:cNvSpPr/>
      </dsp:nvSpPr>
      <dsp:spPr>
        <a:xfrm>
          <a:off x="0" y="1132412"/>
          <a:ext cx="6648400" cy="1034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a:solidFill>
                <a:schemeClr val="bg1"/>
              </a:solidFill>
              <a:ea typeface="+mn-lt"/>
              <a:cs typeface="+mn-lt"/>
            </a:rPr>
            <a:t>Your young person </a:t>
          </a:r>
          <a:r>
            <a:rPr lang="en-GB" sz="2600" b="1" u="sng" kern="1200">
              <a:solidFill>
                <a:schemeClr val="bg1"/>
              </a:solidFill>
              <a:ea typeface="+mn-lt"/>
              <a:cs typeface="+mn-lt"/>
            </a:rPr>
            <a:t>will</a:t>
          </a:r>
          <a:r>
            <a:rPr lang="en-GB" sz="2600" kern="1200">
              <a:solidFill>
                <a:schemeClr val="bg1"/>
              </a:solidFill>
              <a:ea typeface="+mn-lt"/>
              <a:cs typeface="+mn-lt"/>
            </a:rPr>
            <a:t> find this session challenging</a:t>
          </a:r>
          <a:endParaRPr lang="en-US" sz="2600" kern="1200" dirty="0">
            <a:solidFill>
              <a:schemeClr val="bg1"/>
            </a:solidFill>
            <a:ea typeface="+mn-lt"/>
            <a:cs typeface="+mn-lt"/>
          </a:endParaRPr>
        </a:p>
      </dsp:txBody>
      <dsp:txXfrm>
        <a:off x="50489" y="1182901"/>
        <a:ext cx="6547422" cy="933302"/>
      </dsp:txXfrm>
    </dsp:sp>
    <dsp:sp modelId="{41464C23-3EFB-412D-9D32-3A4F1E2205C3}">
      <dsp:nvSpPr>
        <dsp:cNvPr id="0" name=""/>
        <dsp:cNvSpPr/>
      </dsp:nvSpPr>
      <dsp:spPr>
        <a:xfrm>
          <a:off x="0" y="2241572"/>
          <a:ext cx="6648400" cy="1034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a:solidFill>
                <a:schemeClr val="bg1"/>
              </a:solidFill>
              <a:ea typeface="+mn-lt"/>
              <a:cs typeface="+mn-lt"/>
            </a:rPr>
            <a:t>They may struggle with their workload</a:t>
          </a:r>
          <a:endParaRPr lang="en-US" sz="2600" kern="1200" dirty="0">
            <a:solidFill>
              <a:schemeClr val="bg1"/>
            </a:solidFill>
            <a:ea typeface="+mn-lt"/>
            <a:cs typeface="+mn-lt"/>
          </a:endParaRPr>
        </a:p>
      </dsp:txBody>
      <dsp:txXfrm>
        <a:off x="50489" y="2292061"/>
        <a:ext cx="6547422" cy="933302"/>
      </dsp:txXfrm>
    </dsp:sp>
    <dsp:sp modelId="{EEA5E9A8-34FC-4F12-9CD3-C6FB94C80BB2}">
      <dsp:nvSpPr>
        <dsp:cNvPr id="0" name=""/>
        <dsp:cNvSpPr/>
      </dsp:nvSpPr>
      <dsp:spPr>
        <a:xfrm>
          <a:off x="0" y="3350732"/>
          <a:ext cx="6648400" cy="1034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a:solidFill>
                <a:schemeClr val="bg1"/>
              </a:solidFill>
              <a:ea typeface="+mn-lt"/>
              <a:cs typeface="+mn-lt"/>
            </a:rPr>
            <a:t>Your support </a:t>
          </a:r>
          <a:r>
            <a:rPr lang="en-GB" sz="2600" b="1" u="sng" kern="1200">
              <a:solidFill>
                <a:schemeClr val="bg1"/>
              </a:solidFill>
              <a:ea typeface="+mn-lt"/>
              <a:cs typeface="+mn-lt"/>
            </a:rPr>
            <a:t>will</a:t>
          </a:r>
          <a:r>
            <a:rPr lang="en-GB" sz="2600" kern="1200">
              <a:solidFill>
                <a:schemeClr val="bg1"/>
              </a:solidFill>
              <a:ea typeface="+mn-lt"/>
              <a:cs typeface="+mn-lt"/>
            </a:rPr>
            <a:t> make the difference</a:t>
          </a:r>
          <a:endParaRPr lang="en-GB" sz="2600" kern="1200" dirty="0">
            <a:solidFill>
              <a:schemeClr val="bg1"/>
            </a:solidFill>
          </a:endParaRPr>
        </a:p>
      </dsp:txBody>
      <dsp:txXfrm>
        <a:off x="50489" y="3401221"/>
        <a:ext cx="6547422" cy="93330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B4DC44-58CA-4211-925E-258A983BC14E}">
      <dsp:nvSpPr>
        <dsp:cNvPr id="0" name=""/>
        <dsp:cNvSpPr/>
      </dsp:nvSpPr>
      <dsp:spPr>
        <a:xfrm>
          <a:off x="0" y="584"/>
          <a:ext cx="737076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A4AD76-CA8C-4167-8C5C-C0C39A16E510}">
      <dsp:nvSpPr>
        <dsp:cNvPr id="0" name=""/>
        <dsp:cNvSpPr/>
      </dsp:nvSpPr>
      <dsp:spPr>
        <a:xfrm>
          <a:off x="0" y="584"/>
          <a:ext cx="7370764" cy="478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dirty="0">
              <a:solidFill>
                <a:schemeClr val="bg1"/>
              </a:solidFill>
            </a:rPr>
            <a:t>Supporting STA’s High Standards and Expectations</a:t>
          </a:r>
          <a:r>
            <a:rPr lang="en-US" sz="1800" kern="1200" dirty="0">
              <a:solidFill>
                <a:schemeClr val="bg1"/>
              </a:solidFill>
            </a:rPr>
            <a:t>​</a:t>
          </a:r>
        </a:p>
      </dsp:txBody>
      <dsp:txXfrm>
        <a:off x="0" y="584"/>
        <a:ext cx="7370764" cy="478422"/>
      </dsp:txXfrm>
    </dsp:sp>
    <dsp:sp modelId="{B558B979-0F58-4AF2-A46D-843C05E9B680}">
      <dsp:nvSpPr>
        <dsp:cNvPr id="0" name=""/>
        <dsp:cNvSpPr/>
      </dsp:nvSpPr>
      <dsp:spPr>
        <a:xfrm>
          <a:off x="0" y="479006"/>
          <a:ext cx="737076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EE1F7E-0D8E-44C5-AD63-48C2EB865053}">
      <dsp:nvSpPr>
        <dsp:cNvPr id="0" name=""/>
        <dsp:cNvSpPr/>
      </dsp:nvSpPr>
      <dsp:spPr>
        <a:xfrm>
          <a:off x="0" y="479006"/>
          <a:ext cx="7370764" cy="478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solidFill>
                <a:schemeClr val="bg1"/>
              </a:solidFill>
            </a:rPr>
            <a:t>Maintaining communication</a:t>
          </a:r>
        </a:p>
      </dsp:txBody>
      <dsp:txXfrm>
        <a:off x="0" y="479006"/>
        <a:ext cx="7370764" cy="478422"/>
      </dsp:txXfrm>
    </dsp:sp>
    <dsp:sp modelId="{05437C08-0A44-4538-BB73-C67635509573}">
      <dsp:nvSpPr>
        <dsp:cNvPr id="0" name=""/>
        <dsp:cNvSpPr/>
      </dsp:nvSpPr>
      <dsp:spPr>
        <a:xfrm>
          <a:off x="0" y="957429"/>
          <a:ext cx="737076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EB9541-A0E6-4E89-83F5-660D7E2D40C5}">
      <dsp:nvSpPr>
        <dsp:cNvPr id="0" name=""/>
        <dsp:cNvSpPr/>
      </dsp:nvSpPr>
      <dsp:spPr>
        <a:xfrm>
          <a:off x="0" y="957429"/>
          <a:ext cx="7370764" cy="478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solidFill>
                <a:schemeClr val="bg1"/>
              </a:solidFill>
            </a:rPr>
            <a:t>Monitoring homework diaries, coursework and assessments and deadlines</a:t>
          </a:r>
        </a:p>
      </dsp:txBody>
      <dsp:txXfrm>
        <a:off x="0" y="957429"/>
        <a:ext cx="7370764" cy="478422"/>
      </dsp:txXfrm>
    </dsp:sp>
    <dsp:sp modelId="{278FACDF-15F7-4252-96EC-32A09C9549B0}">
      <dsp:nvSpPr>
        <dsp:cNvPr id="0" name=""/>
        <dsp:cNvSpPr/>
      </dsp:nvSpPr>
      <dsp:spPr>
        <a:xfrm>
          <a:off x="0" y="1435852"/>
          <a:ext cx="737076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1E7B73-C14E-42B3-AE82-147CAF9CC864}">
      <dsp:nvSpPr>
        <dsp:cNvPr id="0" name=""/>
        <dsp:cNvSpPr/>
      </dsp:nvSpPr>
      <dsp:spPr>
        <a:xfrm>
          <a:off x="0" y="1435852"/>
          <a:ext cx="7370764" cy="478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dirty="0">
              <a:solidFill>
                <a:schemeClr val="bg1"/>
              </a:solidFill>
            </a:rPr>
            <a:t>Study environment (space, materials and distractions)</a:t>
          </a:r>
          <a:endParaRPr lang="en-US" sz="1800" kern="1200" dirty="0">
            <a:solidFill>
              <a:schemeClr val="bg1"/>
            </a:solidFill>
          </a:endParaRPr>
        </a:p>
      </dsp:txBody>
      <dsp:txXfrm>
        <a:off x="0" y="1435852"/>
        <a:ext cx="7370764" cy="478422"/>
      </dsp:txXfrm>
    </dsp:sp>
    <dsp:sp modelId="{005FC383-B686-4E06-8F0F-160E68D4AE1B}">
      <dsp:nvSpPr>
        <dsp:cNvPr id="0" name=""/>
        <dsp:cNvSpPr/>
      </dsp:nvSpPr>
      <dsp:spPr>
        <a:xfrm>
          <a:off x="0" y="1914274"/>
          <a:ext cx="737076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0E3B8F-AC08-47E1-8584-CF87E6B53D2E}">
      <dsp:nvSpPr>
        <dsp:cNvPr id="0" name=""/>
        <dsp:cNvSpPr/>
      </dsp:nvSpPr>
      <dsp:spPr>
        <a:xfrm>
          <a:off x="0" y="1914274"/>
          <a:ext cx="7370764" cy="478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solidFill>
                <a:schemeClr val="bg1"/>
              </a:solidFill>
            </a:rPr>
            <a:t>Time Management </a:t>
          </a:r>
          <a:endParaRPr lang="en-US" sz="1800" kern="1200">
            <a:solidFill>
              <a:schemeClr val="bg1"/>
            </a:solidFill>
          </a:endParaRPr>
        </a:p>
      </dsp:txBody>
      <dsp:txXfrm>
        <a:off x="0" y="1914274"/>
        <a:ext cx="7370764" cy="478422"/>
      </dsp:txXfrm>
    </dsp:sp>
    <dsp:sp modelId="{ADCA0624-1C61-498F-B59B-F8306224B2DF}">
      <dsp:nvSpPr>
        <dsp:cNvPr id="0" name=""/>
        <dsp:cNvSpPr/>
      </dsp:nvSpPr>
      <dsp:spPr>
        <a:xfrm>
          <a:off x="0" y="2392697"/>
          <a:ext cx="737076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C05E60-64C0-48FF-B018-4DE83902FA31}">
      <dsp:nvSpPr>
        <dsp:cNvPr id="0" name=""/>
        <dsp:cNvSpPr/>
      </dsp:nvSpPr>
      <dsp:spPr>
        <a:xfrm>
          <a:off x="0" y="2392697"/>
          <a:ext cx="7370764" cy="478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solidFill>
                <a:schemeClr val="bg1"/>
              </a:solidFill>
            </a:rPr>
            <a:t>Study Planning</a:t>
          </a:r>
          <a:endParaRPr lang="en-US" sz="1800" kern="1200">
            <a:solidFill>
              <a:schemeClr val="bg1"/>
            </a:solidFill>
          </a:endParaRPr>
        </a:p>
      </dsp:txBody>
      <dsp:txXfrm>
        <a:off x="0" y="2392697"/>
        <a:ext cx="7370764" cy="478422"/>
      </dsp:txXfrm>
    </dsp:sp>
    <dsp:sp modelId="{34CD1793-6FA4-4BA9-93B3-A7B1A6896BEB}">
      <dsp:nvSpPr>
        <dsp:cNvPr id="0" name=""/>
        <dsp:cNvSpPr/>
      </dsp:nvSpPr>
      <dsp:spPr>
        <a:xfrm>
          <a:off x="0" y="2871120"/>
          <a:ext cx="737076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E57E333-6766-4170-9468-D8532B562197}">
      <dsp:nvSpPr>
        <dsp:cNvPr id="0" name=""/>
        <dsp:cNvSpPr/>
      </dsp:nvSpPr>
      <dsp:spPr>
        <a:xfrm>
          <a:off x="0" y="2871120"/>
          <a:ext cx="7370764" cy="478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solidFill>
                <a:schemeClr val="bg1"/>
              </a:solidFill>
            </a:rPr>
            <a:t>Phones</a:t>
          </a:r>
        </a:p>
      </dsp:txBody>
      <dsp:txXfrm>
        <a:off x="0" y="2871120"/>
        <a:ext cx="7370764" cy="478422"/>
      </dsp:txXfrm>
    </dsp:sp>
    <dsp:sp modelId="{BC7DCD9A-72A7-4D40-B993-AC3CB6042776}">
      <dsp:nvSpPr>
        <dsp:cNvPr id="0" name=""/>
        <dsp:cNvSpPr/>
      </dsp:nvSpPr>
      <dsp:spPr>
        <a:xfrm>
          <a:off x="0" y="3349542"/>
          <a:ext cx="737076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789097-52C6-480A-8637-EFE87047A064}">
      <dsp:nvSpPr>
        <dsp:cNvPr id="0" name=""/>
        <dsp:cNvSpPr/>
      </dsp:nvSpPr>
      <dsp:spPr>
        <a:xfrm>
          <a:off x="0" y="3349542"/>
          <a:ext cx="7370764" cy="478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dirty="0">
              <a:solidFill>
                <a:schemeClr val="bg1"/>
              </a:solidFill>
            </a:rPr>
            <a:t>Routine</a:t>
          </a:r>
          <a:endParaRPr lang="en-US" sz="1800" kern="1200" dirty="0">
            <a:solidFill>
              <a:schemeClr val="bg1"/>
            </a:solidFill>
          </a:endParaRPr>
        </a:p>
      </dsp:txBody>
      <dsp:txXfrm>
        <a:off x="0" y="3349542"/>
        <a:ext cx="7370764" cy="478422"/>
      </dsp:txXfrm>
    </dsp:sp>
    <dsp:sp modelId="{C7F40319-3710-4FED-B043-2BA428BF7A42}">
      <dsp:nvSpPr>
        <dsp:cNvPr id="0" name=""/>
        <dsp:cNvSpPr/>
      </dsp:nvSpPr>
      <dsp:spPr>
        <a:xfrm>
          <a:off x="0" y="3827965"/>
          <a:ext cx="737076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5A84D3-6518-410B-B4B5-97E91BA653A5}">
      <dsp:nvSpPr>
        <dsp:cNvPr id="0" name=""/>
        <dsp:cNvSpPr/>
      </dsp:nvSpPr>
      <dsp:spPr>
        <a:xfrm>
          <a:off x="0" y="3827965"/>
          <a:ext cx="7370764" cy="478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solidFill>
                <a:schemeClr val="bg1"/>
              </a:solidFill>
            </a:rPr>
            <a:t>Resilience</a:t>
          </a:r>
          <a:endParaRPr lang="en-US" sz="1800" kern="1200">
            <a:solidFill>
              <a:schemeClr val="bg1"/>
            </a:solidFill>
          </a:endParaRPr>
        </a:p>
      </dsp:txBody>
      <dsp:txXfrm>
        <a:off x="0" y="3827965"/>
        <a:ext cx="7370764" cy="478422"/>
      </dsp:txXfrm>
    </dsp:sp>
    <dsp:sp modelId="{B2A5BB44-54B1-4719-87F1-B6298D3C29CF}">
      <dsp:nvSpPr>
        <dsp:cNvPr id="0" name=""/>
        <dsp:cNvSpPr/>
      </dsp:nvSpPr>
      <dsp:spPr>
        <a:xfrm>
          <a:off x="0" y="4306388"/>
          <a:ext cx="737076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B6390D-0E4D-4DF5-9D4C-C37C0053D457}">
      <dsp:nvSpPr>
        <dsp:cNvPr id="0" name=""/>
        <dsp:cNvSpPr/>
      </dsp:nvSpPr>
      <dsp:spPr>
        <a:xfrm>
          <a:off x="0" y="4306388"/>
          <a:ext cx="7370764" cy="478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solidFill>
                <a:schemeClr val="bg1"/>
              </a:solidFill>
            </a:rPr>
            <a:t>Health &amp; well-being</a:t>
          </a:r>
        </a:p>
      </dsp:txBody>
      <dsp:txXfrm>
        <a:off x="0" y="4306388"/>
        <a:ext cx="7370764" cy="47842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890626" cy="498215"/>
          </a:xfrm>
          <a:prstGeom prst="rect">
            <a:avLst/>
          </a:prstGeom>
        </p:spPr>
        <p:txBody>
          <a:bodyPr vert="horz" lIns="92300" tIns="46150" rIns="92300" bIns="46150" rtlCol="0"/>
          <a:lstStyle>
            <a:lvl1pPr algn="l">
              <a:defRPr sz="1200"/>
            </a:lvl1pPr>
          </a:lstStyle>
          <a:p>
            <a:endParaRPr lang="en-GB"/>
          </a:p>
        </p:txBody>
      </p:sp>
      <p:sp>
        <p:nvSpPr>
          <p:cNvPr id="3" name="Date Placeholder 2"/>
          <p:cNvSpPr>
            <a:spLocks noGrp="1"/>
          </p:cNvSpPr>
          <p:nvPr>
            <p:ph type="dt" idx="1"/>
          </p:nvPr>
        </p:nvSpPr>
        <p:spPr>
          <a:xfrm>
            <a:off x="3778506" y="1"/>
            <a:ext cx="2890626" cy="498215"/>
          </a:xfrm>
          <a:prstGeom prst="rect">
            <a:avLst/>
          </a:prstGeom>
        </p:spPr>
        <p:txBody>
          <a:bodyPr vert="horz" lIns="92300" tIns="46150" rIns="92300" bIns="46150" rtlCol="0"/>
          <a:lstStyle>
            <a:lvl1pPr algn="r">
              <a:defRPr sz="1200"/>
            </a:lvl1pPr>
          </a:lstStyle>
          <a:p>
            <a:fld id="{0C80FCFB-4389-4D3E-BEE1-8832427C7DFC}" type="datetimeFigureOut">
              <a:rPr lang="en-GB" smtClean="0"/>
              <a:t>30/08/2026</a:t>
            </a:fld>
            <a:endParaRPr lang="en-GB"/>
          </a:p>
        </p:txBody>
      </p:sp>
      <p:sp>
        <p:nvSpPr>
          <p:cNvPr id="4" name="Slide Image Placeholder 3"/>
          <p:cNvSpPr>
            <a:spLocks noGrp="1" noRot="1" noChangeAspect="1"/>
          </p:cNvSpPr>
          <p:nvPr>
            <p:ph type="sldImg" idx="2"/>
          </p:nvPr>
        </p:nvSpPr>
        <p:spPr>
          <a:xfrm>
            <a:off x="1101725" y="1241425"/>
            <a:ext cx="4467225" cy="3351213"/>
          </a:xfrm>
          <a:prstGeom prst="rect">
            <a:avLst/>
          </a:prstGeom>
          <a:noFill/>
          <a:ln w="12700">
            <a:solidFill>
              <a:prstClr val="black"/>
            </a:solidFill>
          </a:ln>
        </p:spPr>
        <p:txBody>
          <a:bodyPr vert="horz" lIns="92300" tIns="46150" rIns="92300" bIns="46150" rtlCol="0" anchor="ctr"/>
          <a:lstStyle/>
          <a:p>
            <a:endParaRPr lang="en-GB"/>
          </a:p>
        </p:txBody>
      </p:sp>
      <p:sp>
        <p:nvSpPr>
          <p:cNvPr id="5" name="Notes Placeholder 4"/>
          <p:cNvSpPr>
            <a:spLocks noGrp="1"/>
          </p:cNvSpPr>
          <p:nvPr>
            <p:ph type="body" sz="quarter" idx="3"/>
          </p:nvPr>
        </p:nvSpPr>
        <p:spPr>
          <a:xfrm>
            <a:off x="667068" y="4778723"/>
            <a:ext cx="5336540" cy="3909864"/>
          </a:xfrm>
          <a:prstGeom prst="rect">
            <a:avLst/>
          </a:prstGeom>
        </p:spPr>
        <p:txBody>
          <a:bodyPr vert="horz" lIns="92300" tIns="46150" rIns="92300" bIns="4615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1600"/>
            <a:ext cx="2890626" cy="498214"/>
          </a:xfrm>
          <a:prstGeom prst="rect">
            <a:avLst/>
          </a:prstGeom>
        </p:spPr>
        <p:txBody>
          <a:bodyPr vert="horz" lIns="92300" tIns="46150" rIns="92300" bIns="46150" rtlCol="0" anchor="b"/>
          <a:lstStyle>
            <a:lvl1pPr algn="l">
              <a:defRPr sz="1200"/>
            </a:lvl1pPr>
          </a:lstStyle>
          <a:p>
            <a:endParaRPr lang="en-GB"/>
          </a:p>
        </p:txBody>
      </p:sp>
      <p:sp>
        <p:nvSpPr>
          <p:cNvPr id="7" name="Slide Number Placeholder 6"/>
          <p:cNvSpPr>
            <a:spLocks noGrp="1"/>
          </p:cNvSpPr>
          <p:nvPr>
            <p:ph type="sldNum" sz="quarter" idx="5"/>
          </p:nvPr>
        </p:nvSpPr>
        <p:spPr>
          <a:xfrm>
            <a:off x="3778506" y="9431600"/>
            <a:ext cx="2890626" cy="498214"/>
          </a:xfrm>
          <a:prstGeom prst="rect">
            <a:avLst/>
          </a:prstGeom>
        </p:spPr>
        <p:txBody>
          <a:bodyPr vert="horz" lIns="92300" tIns="46150" rIns="92300" bIns="46150" rtlCol="0" anchor="b"/>
          <a:lstStyle>
            <a:lvl1pPr algn="r">
              <a:defRPr sz="1200"/>
            </a:lvl1pPr>
          </a:lstStyle>
          <a:p>
            <a:fld id="{51556E67-F480-40C8-B73C-995C57B55968}" type="slidenum">
              <a:rPr lang="en-GB" smtClean="0"/>
              <a:t>‹#›</a:t>
            </a:fld>
            <a:endParaRPr lang="en-GB"/>
          </a:p>
        </p:txBody>
      </p:sp>
    </p:spTree>
    <p:extLst>
      <p:ext uri="{BB962C8B-B14F-4D97-AF65-F5344CB8AC3E}">
        <p14:creationId xmlns:p14="http://schemas.microsoft.com/office/powerpoint/2010/main" val="26702446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GB" dirty="0"/>
              <a:t>Before we begin, I would draw your attention to the translation guidance on screen. If English is not your first language, PowerPoint offers a translation function which allows the content of this presentation to be viewed in a range of languages. Full details of how to access this feature are outlined here.</a:t>
            </a:r>
          </a:p>
        </p:txBody>
      </p:sp>
      <p:sp>
        <p:nvSpPr>
          <p:cNvPr id="4" name="Slide Number Placeholder 3"/>
          <p:cNvSpPr>
            <a:spLocks noGrp="1"/>
          </p:cNvSpPr>
          <p:nvPr>
            <p:ph type="sldNum" sz="quarter" idx="5"/>
          </p:nvPr>
        </p:nvSpPr>
        <p:spPr/>
        <p:txBody>
          <a:bodyPr/>
          <a:lstStyle/>
          <a:p>
            <a:fld id="{51556E67-F480-40C8-B73C-995C57B55968}" type="slidenum">
              <a:rPr lang="en-GB" smtClean="0"/>
              <a:t>1</a:t>
            </a:fld>
            <a:endParaRPr lang="en-GB"/>
          </a:p>
        </p:txBody>
      </p:sp>
    </p:spTree>
    <p:extLst>
      <p:ext uri="{BB962C8B-B14F-4D97-AF65-F5344CB8AC3E}">
        <p14:creationId xmlns:p14="http://schemas.microsoft.com/office/powerpoint/2010/main" val="18021183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GB" dirty="0"/>
              <a:t>"In S6 we continue to maintain the same high standards and expectations that apply across all year groups.</a:t>
            </a:r>
          </a:p>
          <a:p>
            <a:pPr fontAlgn="t"/>
            <a:r>
              <a:rPr lang="en-GB" dirty="0"/>
              <a:t>Attendance, punctuality, effort, attitude, behaviour and active participation remain fundamental to success.</a:t>
            </a:r>
          </a:p>
          <a:p>
            <a:pPr fontAlgn="t"/>
            <a:r>
              <a:rPr lang="en-GB" dirty="0"/>
              <a:t>Attendance is particularly important during the senior phase. </a:t>
            </a:r>
          </a:p>
          <a:p>
            <a:pPr fontAlgn="t"/>
            <a:r>
              <a:rPr lang="en-GB" dirty="0"/>
              <a:t>Every lesson contributes to the development of knowledge, understanding and examination preparation.</a:t>
            </a:r>
          </a:p>
          <a:p>
            <a:pPr fontAlgn="t"/>
            <a:r>
              <a:rPr lang="en-GB" dirty="0"/>
              <a:t>We therefore ask for your support in ensuring that your child attends regularly, arrives on time and is fully prepared for learning each day."</a:t>
            </a:r>
          </a:p>
          <a:p>
            <a:pPr rtl="0" fontAlgn="base"/>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pPr defTabSz="922995">
              <a:defRPr/>
            </a:pPr>
            <a:fld id="{51556E67-F480-40C8-B73C-995C57B55968}" type="slidenum">
              <a:rPr lang="en-GB">
                <a:solidFill>
                  <a:prstClr val="black"/>
                </a:solidFill>
                <a:latin typeface="Calibri" panose="020F0502020204030204"/>
              </a:rPr>
              <a:pPr defTabSz="922995">
                <a:defRPr/>
              </a:pPr>
              <a:t>10</a:t>
            </a:fld>
            <a:endParaRPr lang="en-GB">
              <a:solidFill>
                <a:prstClr val="black"/>
              </a:solidFill>
              <a:latin typeface="Calibri" panose="020F0502020204030204"/>
            </a:endParaRPr>
          </a:p>
        </p:txBody>
      </p:sp>
    </p:spTree>
    <p:extLst>
      <p:ext uri="{BB962C8B-B14F-4D97-AF65-F5344CB8AC3E}">
        <p14:creationId xmlns:p14="http://schemas.microsoft.com/office/powerpoint/2010/main" val="28051179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GB" dirty="0"/>
              <a:t>One of the strengths of St Thomas Aquinas is the range of support available to our young people throughout the Senior Phase.</a:t>
            </a:r>
          </a:p>
          <a:p>
            <a:pPr fontAlgn="t"/>
            <a:r>
              <a:rPr lang="en-GB" dirty="0"/>
              <a:t>We know that success in S6 is about much more than attending classes and sitting exams. Young people need academic support, careers guidance, wellbeing support and trusted adults who can help them navigate what can be a very demanding year.</a:t>
            </a:r>
          </a:p>
          <a:p>
            <a:pPr fontAlgn="t"/>
            <a:r>
              <a:rPr lang="en-GB" dirty="0"/>
              <a:t>Throughout the session, departments will offer </a:t>
            </a:r>
            <a:r>
              <a:rPr lang="en-GB" b="1" dirty="0"/>
              <a:t>supported study</a:t>
            </a:r>
            <a:r>
              <a:rPr lang="en-GB" dirty="0"/>
              <a:t>, both at lunchtime and after school, giving pupils additional opportunities to consolidate learning, prepare for assessments and receive targeted support from subject specialists.</a:t>
            </a:r>
          </a:p>
          <a:p>
            <a:pPr fontAlgn="t"/>
            <a:r>
              <a:rPr lang="en-GB" dirty="0"/>
              <a:t>We also provide </a:t>
            </a:r>
            <a:r>
              <a:rPr lang="en-GB" b="1" dirty="0"/>
              <a:t>study skills and metacognition programmes</a:t>
            </a:r>
            <a:r>
              <a:rPr lang="en-GB" dirty="0"/>
              <a:t>, helping young people develop effective revision techniques, time management strategies and independent learning skills. These are often the skills that make the difference between working hard and working effectively.</a:t>
            </a:r>
          </a:p>
          <a:p>
            <a:pPr fontAlgn="t"/>
            <a:r>
              <a:rPr lang="en-GB" dirty="0"/>
              <a:t>For pupils who may be experiencing pressure, anxiety or challenges with wellbeing, we offer a range of </a:t>
            </a:r>
            <a:r>
              <a:rPr lang="en-GB" b="1" dirty="0"/>
              <a:t>targeted Health and Wellbeing supports</a:t>
            </a:r>
            <a:r>
              <a:rPr lang="en-GB" dirty="0"/>
              <a:t>, including workshops on exam stress, resilience and coping strategies. Our aim is to ensure that no young person feels they have to manage difficulties on their own.</a:t>
            </a:r>
          </a:p>
          <a:p>
            <a:pPr fontAlgn="t"/>
            <a:r>
              <a:rPr lang="en-GB" dirty="0"/>
              <a:t>Preparing for life beyond school is also a key focus in S6. Through our partnership with </a:t>
            </a:r>
            <a:r>
              <a:rPr lang="en-GB" b="1" dirty="0"/>
              <a:t>Skills Development Scotland and Developing the Young Workforce</a:t>
            </a:r>
            <a:r>
              <a:rPr lang="en-GB" dirty="0"/>
              <a:t>, pupils have access to careers advisers, apprenticeship information, CV support, university and college guidance and advice on the wide range of pathways available after school.</a:t>
            </a:r>
          </a:p>
          <a:p>
            <a:pPr fontAlgn="t"/>
            <a:r>
              <a:rPr lang="en-GB" dirty="0"/>
              <a:t>Alongside this, our </a:t>
            </a:r>
            <a:r>
              <a:rPr lang="en-GB" b="1" dirty="0"/>
              <a:t>Pastoral Care Team, Principal Teachers and Year Heads</a:t>
            </a:r>
            <a:r>
              <a:rPr lang="en-GB" dirty="0"/>
              <a:t> work closely with young people throughout the year. We monitor progress carefully, meet regularly with pupils and provide support and intervention where concerns arise around attainment, attendance, wellbeing or future planning.</a:t>
            </a:r>
          </a:p>
          <a:p>
            <a:pPr fontAlgn="t"/>
            <a:r>
              <a:rPr lang="en-GB" dirty="0"/>
              <a:t>Most importantly, we believe that the strongest outcomes are achieved when young people, families and school staff work together. Open communication allows us to identify concerns early, celebrate successes and ensure that every young person receives the right support at the right time</a:t>
            </a:r>
          </a:p>
          <a:p>
            <a:endParaRPr lang="en-GB" dirty="0"/>
          </a:p>
        </p:txBody>
      </p:sp>
      <p:sp>
        <p:nvSpPr>
          <p:cNvPr id="4" name="Slide Number Placeholder 3"/>
          <p:cNvSpPr>
            <a:spLocks noGrp="1"/>
          </p:cNvSpPr>
          <p:nvPr>
            <p:ph type="sldNum" sz="quarter" idx="5"/>
          </p:nvPr>
        </p:nvSpPr>
        <p:spPr/>
        <p:txBody>
          <a:bodyPr/>
          <a:lstStyle/>
          <a:p>
            <a:pPr defTabSz="922995">
              <a:defRPr/>
            </a:pPr>
            <a:fld id="{51556E67-F480-40C8-B73C-995C57B55968}" type="slidenum">
              <a:rPr lang="en-GB">
                <a:solidFill>
                  <a:prstClr val="black"/>
                </a:solidFill>
                <a:latin typeface="Calibri" panose="020F0502020204030204"/>
              </a:rPr>
              <a:pPr defTabSz="922995">
                <a:defRPr/>
              </a:pPr>
              <a:t>11</a:t>
            </a:fld>
            <a:endParaRPr lang="en-GB">
              <a:solidFill>
                <a:prstClr val="black"/>
              </a:solidFill>
              <a:latin typeface="Calibri" panose="020F0502020204030204"/>
            </a:endParaRPr>
          </a:p>
        </p:txBody>
      </p:sp>
    </p:spTree>
    <p:extLst>
      <p:ext uri="{BB962C8B-B14F-4D97-AF65-F5344CB8AC3E}">
        <p14:creationId xmlns:p14="http://schemas.microsoft.com/office/powerpoint/2010/main" val="20019779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GB" dirty="0"/>
          </a:p>
          <a:p>
            <a:pPr fontAlgn="t"/>
            <a:r>
              <a:rPr lang="en-GB" dirty="0"/>
              <a:t>The transition into S6 can be both exciting and challenging.</a:t>
            </a:r>
          </a:p>
          <a:p>
            <a:pPr fontAlgn="t"/>
            <a:r>
              <a:rPr lang="en-GB" dirty="0"/>
              <a:t>Young people are preparing for future destinations while balancing increasing academic demands and personal responsibilities.</a:t>
            </a:r>
          </a:p>
          <a:p>
            <a:pPr fontAlgn="t"/>
            <a:r>
              <a:rPr lang="en-GB" dirty="0"/>
              <a:t>Your support continues to be critically important.</a:t>
            </a:r>
          </a:p>
          <a:p>
            <a:pPr fontAlgn="t"/>
            <a:r>
              <a:rPr lang="en-GB" dirty="0"/>
              <a:t>By encouraging good routines, promoting resilience and reinforcing the importance of attendance, effort and organisation, parents and carers make a significant contribution to their child's success.</a:t>
            </a:r>
          </a:p>
          <a:p>
            <a:pPr fontAlgn="t"/>
            <a:r>
              <a:rPr lang="en-GB" dirty="0"/>
              <a:t>We are committed to working alongside you to ensure that every young person receives the support they need to flourish."</a:t>
            </a:r>
          </a:p>
          <a:p>
            <a:pPr rtl="0" fontAlgn="base"/>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pPr defTabSz="922995">
              <a:defRPr/>
            </a:pPr>
            <a:fld id="{51556E67-F480-40C8-B73C-995C57B55968}" type="slidenum">
              <a:rPr lang="en-GB">
                <a:solidFill>
                  <a:prstClr val="black"/>
                </a:solidFill>
                <a:latin typeface="Calibri" panose="020F0502020204030204"/>
              </a:rPr>
              <a:pPr defTabSz="922995">
                <a:defRPr/>
              </a:pPr>
              <a:t>12</a:t>
            </a:fld>
            <a:endParaRPr lang="en-GB">
              <a:solidFill>
                <a:prstClr val="black"/>
              </a:solidFill>
              <a:latin typeface="Calibri" panose="020F0502020204030204"/>
            </a:endParaRPr>
          </a:p>
        </p:txBody>
      </p:sp>
    </p:spTree>
    <p:extLst>
      <p:ext uri="{BB962C8B-B14F-4D97-AF65-F5344CB8AC3E}">
        <p14:creationId xmlns:p14="http://schemas.microsoft.com/office/powerpoint/2010/main" val="6017844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appreciate that this is a stressful year for you as well. As parents and carers you are trying to support and encourage your child during what may be a very challenging year.</a:t>
            </a:r>
          </a:p>
          <a:p>
            <a:endParaRPr lang="en-GB" dirty="0"/>
          </a:p>
          <a:p>
            <a:r>
              <a:rPr lang="en-GB" dirty="0"/>
              <a:t>So how can you help and support your child?</a:t>
            </a:r>
          </a:p>
          <a:p>
            <a:endParaRPr lang="en-GB" dirty="0"/>
          </a:p>
          <a:p>
            <a:r>
              <a:rPr lang="en-GB" dirty="0"/>
              <a:t>Ensuring your child attends school, is on time, is in full uniform and has their iPad fully charged is a brilliant start. Reinforcing our high expectations when it comes to effort, behaviour and attitude will also ensure our young people are getting a consistent message from us and from you – we all want the same thing – for our young people to do their best and to do well.</a:t>
            </a:r>
          </a:p>
          <a:p>
            <a:endParaRPr lang="en-GB" dirty="0"/>
          </a:p>
          <a:p>
            <a:r>
              <a:rPr lang="en-GB" dirty="0"/>
              <a:t>With regards to studying at home, it would be useful to keep an eye on what homework, coursework or assessments your child has coming up. Show my homework is an excellent way for you to know what your child is being asked to do. This can lead to helping them to organise and manage their time so not everything is left to the last minute and panic strikes.</a:t>
            </a:r>
          </a:p>
          <a:p>
            <a:r>
              <a:rPr lang="en-GB" dirty="0">
                <a:solidFill>
                  <a:srgbClr val="FF0000"/>
                </a:solidFill>
                <a:highlight>
                  <a:srgbClr val="FFFF00"/>
                </a:highlight>
              </a:rPr>
              <a:t>We will issue an assessment calendar which will give you approximate dates of when departments are hoping to assess their classes.</a:t>
            </a:r>
          </a:p>
          <a:p>
            <a:r>
              <a:rPr lang="en-GB" dirty="0"/>
              <a:t>As I mentioned, study skills will be taught during PSE and our PTs of Raising attainment also offer study skills sessions which our pupils have found to be very useful. </a:t>
            </a:r>
          </a:p>
          <a:p>
            <a:r>
              <a:rPr lang="en-GB" dirty="0"/>
              <a:t>A study timetable may also be a useful tool to help organise and manage your child’s time. Please encourage your child to be realistic about how much they will be able to do as it is important they get the balance between studying and relaxing</a:t>
            </a:r>
          </a:p>
          <a:p>
            <a:r>
              <a:rPr lang="en-GB" dirty="0"/>
              <a:t>It would be really useful for your child to have an allocated space where they can study- somewhere quiet which allows them to avoid distractions, including their mobile phone.</a:t>
            </a:r>
          </a:p>
          <a:p>
            <a:r>
              <a:rPr lang="en-GB" dirty="0"/>
              <a:t>Having a homework and study routine can be really helpful.</a:t>
            </a:r>
          </a:p>
          <a:p>
            <a:endParaRPr lang="en-GB" dirty="0"/>
          </a:p>
          <a:p>
            <a:r>
              <a:rPr lang="en-GB" dirty="0"/>
              <a:t>I have mentioned resilience already this evening and there will be times when your child may feel like they want to give up and perhaps even drop a subject if they are finding it too challenging. Please encourage them to persevere and to have some resilience and to keep trying their best.</a:t>
            </a:r>
          </a:p>
          <a:p>
            <a:endParaRPr lang="en-GB" dirty="0"/>
          </a:p>
          <a:p>
            <a:r>
              <a:rPr lang="en-GB" dirty="0"/>
              <a:t>If you are concerned about your child’s health and wellbeing, please let your child’s pastoral care teacher know. The last thing we want is for any of our young people to be so stressed out that they feel they aren’t coping. By communicating with us, we will do our best to support and reassure your child.</a:t>
            </a:r>
          </a:p>
          <a:p>
            <a:endParaRPr lang="en-GB" dirty="0"/>
          </a:p>
          <a:p>
            <a:pPr fontAlgn="base"/>
            <a:endParaRPr lang="en-US" dirty="0"/>
          </a:p>
          <a:p>
            <a:endParaRPr lang="en-GB" dirty="0"/>
          </a:p>
          <a:p>
            <a:endParaRPr lang="en-GB" dirty="0"/>
          </a:p>
        </p:txBody>
      </p:sp>
      <p:sp>
        <p:nvSpPr>
          <p:cNvPr id="4" name="Slide Number Placeholder 3"/>
          <p:cNvSpPr>
            <a:spLocks noGrp="1"/>
          </p:cNvSpPr>
          <p:nvPr>
            <p:ph type="sldNum" sz="quarter" idx="5"/>
          </p:nvPr>
        </p:nvSpPr>
        <p:spPr/>
        <p:txBody>
          <a:bodyPr/>
          <a:lstStyle/>
          <a:p>
            <a:pPr defTabSz="922995">
              <a:defRPr/>
            </a:pPr>
            <a:fld id="{51556E67-F480-40C8-B73C-995C57B55968}" type="slidenum">
              <a:rPr lang="en-GB">
                <a:solidFill>
                  <a:prstClr val="black"/>
                </a:solidFill>
                <a:latin typeface="Calibri" panose="020F0502020204030204"/>
              </a:rPr>
              <a:pPr defTabSz="922995">
                <a:defRPr/>
              </a:pPr>
              <a:t>13</a:t>
            </a:fld>
            <a:endParaRPr lang="en-GB">
              <a:solidFill>
                <a:prstClr val="black"/>
              </a:solidFill>
              <a:latin typeface="Calibri" panose="020F0502020204030204"/>
            </a:endParaRPr>
          </a:p>
        </p:txBody>
      </p:sp>
    </p:spTree>
    <p:extLst>
      <p:ext uri="{BB962C8B-B14F-4D97-AF65-F5344CB8AC3E}">
        <p14:creationId xmlns:p14="http://schemas.microsoft.com/office/powerpoint/2010/main" val="9808261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GB" dirty="0"/>
              <a:t>S6 represents the culmination of a young person's school journey.</a:t>
            </a:r>
          </a:p>
          <a:p>
            <a:pPr fontAlgn="t"/>
            <a:r>
              <a:rPr lang="en-GB" dirty="0"/>
              <a:t>Above all else, S6 is about achieving the strongest possible qualifications and securing a positive destination beyond school.</a:t>
            </a:r>
          </a:p>
          <a:p>
            <a:pPr fontAlgn="t"/>
            <a:r>
              <a:rPr lang="en-GB" dirty="0"/>
              <a:t>This is the final opportunity many young people will have to strengthen their attainment profile before progressing to university, college, employment, apprenticeships or training.</a:t>
            </a:r>
          </a:p>
          <a:p>
            <a:pPr fontAlgn="t"/>
            <a:r>
              <a:rPr lang="en-GB" dirty="0"/>
              <a:t>Alongside qualifications, S6 also provides significant opportunities for leadership, service and personal development.</a:t>
            </a:r>
          </a:p>
          <a:p>
            <a:pPr fontAlgn="t"/>
            <a:r>
              <a:rPr lang="en-GB" dirty="0"/>
              <a:t>Our young people make valuable contributions to the wider school community through initiatives such as school captaincy, the MVP programme, S1 buddying, Playground Pals, the Language Ambassador Programme, Caritas, the school show, sports leadership and many other activities.</a:t>
            </a:r>
          </a:p>
          <a:p>
            <a:pPr fontAlgn="t"/>
            <a:r>
              <a:rPr lang="en-GB" dirty="0"/>
              <a:t>These experiences help young people develop confidence, communication skills, teamwork and leadership qualities.</a:t>
            </a:r>
          </a:p>
          <a:p>
            <a:pPr fontAlgn="t"/>
            <a:r>
              <a:rPr lang="en-GB" dirty="0"/>
              <a:t>They make a significant contribution to the life of the school while also helping pupils prepare for their transition into adulthood and future destinations.</a:t>
            </a:r>
          </a:p>
          <a:p>
            <a:pPr fontAlgn="t"/>
            <a:r>
              <a:rPr lang="en-GB" dirty="0"/>
              <a:t>Whilst these opportunities are highly valuable, we remain clear that attainment and positive destinations must remain the priority throughout S6.</a:t>
            </a:r>
          </a:p>
          <a:p>
            <a:endParaRPr lang="en-GB" dirty="0"/>
          </a:p>
          <a:p>
            <a:endParaRPr lang="en-GB" dirty="0"/>
          </a:p>
        </p:txBody>
      </p:sp>
      <p:sp>
        <p:nvSpPr>
          <p:cNvPr id="4" name="Slide Number Placeholder 3"/>
          <p:cNvSpPr>
            <a:spLocks noGrp="1"/>
          </p:cNvSpPr>
          <p:nvPr>
            <p:ph type="sldNum" sz="quarter" idx="5"/>
          </p:nvPr>
        </p:nvSpPr>
        <p:spPr/>
        <p:txBody>
          <a:bodyPr/>
          <a:lstStyle/>
          <a:p>
            <a:pPr defTabSz="922995">
              <a:defRPr/>
            </a:pPr>
            <a:fld id="{51556E67-F480-40C8-B73C-995C57B55968}" type="slidenum">
              <a:rPr lang="en-GB">
                <a:solidFill>
                  <a:prstClr val="black"/>
                </a:solidFill>
                <a:latin typeface="Calibri" panose="020F0502020204030204"/>
              </a:rPr>
              <a:pPr defTabSz="922995">
                <a:defRPr/>
              </a:pPr>
              <a:t>14</a:t>
            </a:fld>
            <a:endParaRPr lang="en-GB">
              <a:solidFill>
                <a:prstClr val="black"/>
              </a:solidFill>
              <a:latin typeface="Calibri" panose="020F0502020204030204"/>
            </a:endParaRPr>
          </a:p>
        </p:txBody>
      </p:sp>
    </p:spTree>
    <p:extLst>
      <p:ext uri="{BB962C8B-B14F-4D97-AF65-F5344CB8AC3E}">
        <p14:creationId xmlns:p14="http://schemas.microsoft.com/office/powerpoint/2010/main" val="41253548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GB" dirty="0"/>
          </a:p>
          <a:p>
            <a:pPr fontAlgn="t"/>
            <a:r>
              <a:rPr lang="en-GB" dirty="0"/>
              <a:t>"As learners progress through S6, it is important that they remain fully committed to all agreed courses and programmes of study.</a:t>
            </a:r>
          </a:p>
          <a:p>
            <a:pPr fontAlgn="t"/>
            <a:r>
              <a:rPr lang="en-GB" dirty="0"/>
              <a:t>Offers from colleges, universities and employers are often based upon continued engagement and successful completion of qualifications.</a:t>
            </a:r>
          </a:p>
          <a:p>
            <a:pPr fontAlgn="t"/>
            <a:r>
              <a:rPr lang="en-GB" dirty="0"/>
              <a:t>References are also informed by a young person's overall commitment, conduct and attitude throughout the year.</a:t>
            </a:r>
          </a:p>
          <a:p>
            <a:pPr fontAlgn="t"/>
            <a:r>
              <a:rPr lang="en-GB" dirty="0"/>
              <a:t>We therefore encourage pupils to maintain high standards from August through to the end of the session and to ensure that they always have appropriate alternative plans when considering future destinations."</a:t>
            </a:r>
          </a:p>
          <a:p>
            <a:endParaRPr lang="en-GB" dirty="0"/>
          </a:p>
          <a:p>
            <a:endParaRPr lang="en-GB" dirty="0"/>
          </a:p>
        </p:txBody>
      </p:sp>
      <p:sp>
        <p:nvSpPr>
          <p:cNvPr id="4" name="Slide Number Placeholder 3"/>
          <p:cNvSpPr>
            <a:spLocks noGrp="1"/>
          </p:cNvSpPr>
          <p:nvPr>
            <p:ph type="sldNum" sz="quarter" idx="5"/>
          </p:nvPr>
        </p:nvSpPr>
        <p:spPr/>
        <p:txBody>
          <a:bodyPr/>
          <a:lstStyle/>
          <a:p>
            <a:pPr defTabSz="922995">
              <a:defRPr/>
            </a:pPr>
            <a:fld id="{51556E67-F480-40C8-B73C-995C57B55968}" type="slidenum">
              <a:rPr lang="en-GB">
                <a:solidFill>
                  <a:prstClr val="black"/>
                </a:solidFill>
                <a:latin typeface="Calibri" panose="020F0502020204030204"/>
              </a:rPr>
              <a:pPr defTabSz="922995">
                <a:defRPr/>
              </a:pPr>
              <a:t>15</a:t>
            </a:fld>
            <a:endParaRPr lang="en-GB">
              <a:solidFill>
                <a:prstClr val="black"/>
              </a:solidFill>
              <a:latin typeface="Calibri" panose="020F0502020204030204"/>
            </a:endParaRPr>
          </a:p>
        </p:txBody>
      </p:sp>
    </p:spTree>
    <p:extLst>
      <p:ext uri="{BB962C8B-B14F-4D97-AF65-F5344CB8AC3E}">
        <p14:creationId xmlns:p14="http://schemas.microsoft.com/office/powerpoint/2010/main" val="26461350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GB" dirty="0"/>
              <a:t>The next four slides highlight the key dates and milestones throughout the academic year.</a:t>
            </a:r>
          </a:p>
          <a:p>
            <a:pPr fontAlgn="t"/>
            <a:r>
              <a:rPr lang="en-GB" dirty="0"/>
              <a:t>These dates provide important opportunities to monitor progress, review attainment and identify any additional support that may be required as pupils move through their final year of school.</a:t>
            </a:r>
          </a:p>
          <a:p>
            <a:pPr fontAlgn="t"/>
            <a:r>
              <a:rPr lang="en-GB" dirty="0"/>
              <a:t>To help families keep track of these important events, a hard copy of the key dates and milestones will also be sent home.</a:t>
            </a:r>
          </a:p>
          <a:p>
            <a:pPr fontAlgn="t"/>
            <a:r>
              <a:rPr lang="en-GB" dirty="0"/>
              <a:t>We would encourage all parents and carers to take note of these dates and engage with the information shared throughout the year. By monitoring progress regularly and responding promptly to any concerns, we can work together to ensure that every young person remains on track to achieve their goals and realise their potential</a:t>
            </a:r>
          </a:p>
          <a:p>
            <a:r>
              <a:rPr lang="en-GB" dirty="0"/>
              <a:t> </a:t>
            </a:r>
          </a:p>
          <a:p>
            <a:endParaRPr lang="en-GB" dirty="0">
              <a:cs typeface="Calibri"/>
            </a:endParaRPr>
          </a:p>
          <a:p>
            <a:endParaRPr lang="en-GB" dirty="0"/>
          </a:p>
          <a:p>
            <a:endParaRPr lang="en-GB" dirty="0"/>
          </a:p>
        </p:txBody>
      </p:sp>
      <p:sp>
        <p:nvSpPr>
          <p:cNvPr id="4" name="Slide Number Placeholder 3"/>
          <p:cNvSpPr>
            <a:spLocks noGrp="1"/>
          </p:cNvSpPr>
          <p:nvPr>
            <p:ph type="sldNum" sz="quarter" idx="5"/>
          </p:nvPr>
        </p:nvSpPr>
        <p:spPr/>
        <p:txBody>
          <a:bodyPr/>
          <a:lstStyle/>
          <a:p>
            <a:pPr defTabSz="922995">
              <a:defRPr/>
            </a:pPr>
            <a:fld id="{51556E67-F480-40C8-B73C-995C57B55968}" type="slidenum">
              <a:rPr lang="en-GB">
                <a:solidFill>
                  <a:prstClr val="black"/>
                </a:solidFill>
                <a:latin typeface="Calibri" panose="020F0502020204030204"/>
              </a:rPr>
              <a:pPr defTabSz="922995">
                <a:defRPr/>
              </a:pPr>
              <a:t>16</a:t>
            </a:fld>
            <a:endParaRPr lang="en-GB">
              <a:solidFill>
                <a:prstClr val="black"/>
              </a:solidFill>
              <a:latin typeface="Calibri" panose="020F0502020204030204"/>
            </a:endParaRPr>
          </a:p>
        </p:txBody>
      </p:sp>
    </p:spTree>
    <p:extLst>
      <p:ext uri="{BB962C8B-B14F-4D97-AF65-F5344CB8AC3E}">
        <p14:creationId xmlns:p14="http://schemas.microsoft.com/office/powerpoint/2010/main" val="40792835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Term 2 is from October to December.</a:t>
            </a:r>
          </a:p>
          <a:p>
            <a:endParaRPr lang="en-GB" dirty="0"/>
          </a:p>
          <a:p>
            <a:r>
              <a:rPr lang="en-GB" dirty="0"/>
              <a:t>You will be able to discuss these reports and your child’s progress at our </a:t>
            </a:r>
            <a:r>
              <a:rPr lang="en-GB" dirty="0" err="1"/>
              <a:t>S4</a:t>
            </a:r>
            <a:r>
              <a:rPr lang="en-GB" dirty="0"/>
              <a:t> Progress and Achievement evening on the 13</a:t>
            </a:r>
            <a:r>
              <a:rPr lang="en-GB" baseline="30000" dirty="0"/>
              <a:t>h</a:t>
            </a:r>
            <a:r>
              <a:rPr lang="en-GB" dirty="0"/>
              <a:t> of November.</a:t>
            </a:r>
          </a:p>
          <a:p>
            <a:endParaRPr lang="en-US" dirty="0"/>
          </a:p>
          <a:p>
            <a:r>
              <a:rPr lang="en-GB" dirty="0"/>
              <a:t>Interim assessments will take place in December. This will be an opportunity for teachers to gather evidence in each subject about a pupil’s progress and to ensure each child is sitting at the right level. It also helps to identify areas of strength and areas which the pupil needs to focus on to successfully achieve the qualification.</a:t>
            </a:r>
            <a:endParaRPr lang="en-US" dirty="0"/>
          </a:p>
          <a:p>
            <a:endParaRPr lang="en-GB" dirty="0"/>
          </a:p>
        </p:txBody>
      </p:sp>
      <p:sp>
        <p:nvSpPr>
          <p:cNvPr id="4" name="Slide Number Placeholder 3"/>
          <p:cNvSpPr>
            <a:spLocks noGrp="1"/>
          </p:cNvSpPr>
          <p:nvPr>
            <p:ph type="sldNum" sz="quarter" idx="5"/>
          </p:nvPr>
        </p:nvSpPr>
        <p:spPr/>
        <p:txBody>
          <a:bodyPr/>
          <a:lstStyle/>
          <a:p>
            <a:pPr defTabSz="922995">
              <a:defRPr/>
            </a:pPr>
            <a:fld id="{51556E67-F480-40C8-B73C-995C57B55968}" type="slidenum">
              <a:rPr lang="en-GB">
                <a:solidFill>
                  <a:prstClr val="black"/>
                </a:solidFill>
                <a:latin typeface="Calibri" panose="020F0502020204030204"/>
              </a:rPr>
              <a:pPr defTabSz="922995">
                <a:defRPr/>
              </a:pPr>
              <a:t>17</a:t>
            </a:fld>
            <a:endParaRPr lang="en-GB">
              <a:solidFill>
                <a:prstClr val="black"/>
              </a:solidFill>
              <a:latin typeface="Calibri" panose="020F0502020204030204"/>
            </a:endParaRPr>
          </a:p>
        </p:txBody>
      </p:sp>
    </p:spTree>
    <p:extLst>
      <p:ext uri="{BB962C8B-B14F-4D97-AF65-F5344CB8AC3E}">
        <p14:creationId xmlns:p14="http://schemas.microsoft.com/office/powerpoint/2010/main" val="38599492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Term 3 is from January to March </a:t>
            </a:r>
            <a:endParaRPr lang="en-US" dirty="0"/>
          </a:p>
          <a:p>
            <a:r>
              <a:rPr lang="en-GB" dirty="0"/>
              <a:t>During this term, pupils will be issued with results from their December Interim Assessments. </a:t>
            </a:r>
          </a:p>
          <a:p>
            <a:endParaRPr lang="en-US" dirty="0"/>
          </a:p>
          <a:p>
            <a:pPr defTabSz="922995">
              <a:defRPr/>
            </a:pPr>
            <a:r>
              <a:rPr lang="en-GB" dirty="0"/>
              <a:t>Intervention interviews with class teachers, Principal teachers of subjects, pastoral care teachers and deputy head teachers will take place with pupils who are not on track. The purpose of these interventions is to ensure that your child receives appropriate support if they are underperforming in certain subjects.</a:t>
            </a:r>
            <a:endParaRPr lang="en-US" dirty="0"/>
          </a:p>
          <a:p>
            <a:endParaRPr lang="en-US" dirty="0"/>
          </a:p>
          <a:p>
            <a:r>
              <a:rPr lang="en-GB" dirty="0"/>
              <a:t>Presentation levels will be finalised depending on a pupil’s progress and the evidence gathered.</a:t>
            </a:r>
          </a:p>
          <a:p>
            <a:endParaRPr lang="en-GB" dirty="0"/>
          </a:p>
          <a:p>
            <a:r>
              <a:rPr lang="en-GB" dirty="0"/>
              <a:t>Meetings about Additional Assessment Arrangements requests will take place. Miss Power and Mrs Cassidy work extremely hard to ensure every child who is entitled to additional assessment arrangements gets the support they need. Further information about AAA can be found on parental information leaflets issued this evening. </a:t>
            </a:r>
          </a:p>
          <a:p>
            <a:endParaRPr lang="en-GB" dirty="0"/>
          </a:p>
          <a:p>
            <a:r>
              <a:rPr lang="en-GB" dirty="0"/>
              <a:t>It is a busy term for learners who will continue to produce evidence and complete assignments which will be submitted to </a:t>
            </a:r>
            <a:r>
              <a:rPr lang="en-GB" dirty="0" err="1"/>
              <a:t>SQA</a:t>
            </a:r>
            <a:r>
              <a:rPr lang="en-GB" dirty="0"/>
              <a:t>.</a:t>
            </a:r>
          </a:p>
          <a:p>
            <a:endParaRPr lang="en-GB" dirty="0"/>
          </a:p>
          <a:p>
            <a:r>
              <a:rPr lang="en-GB" dirty="0"/>
              <a:t>Your child will receive a final tracking letter indicating their estimate grade and final presentation level in March. </a:t>
            </a:r>
          </a:p>
          <a:p>
            <a:endParaRPr lang="en-GB" dirty="0">
              <a:cs typeface="Calibri"/>
            </a:endParaRPr>
          </a:p>
          <a:p>
            <a:endParaRPr lang="en-GB" dirty="0">
              <a:cs typeface="Calibri"/>
            </a:endParaRPr>
          </a:p>
          <a:p>
            <a:endParaRPr lang="en-GB" dirty="0"/>
          </a:p>
          <a:p>
            <a:endParaRPr lang="en-GB" dirty="0"/>
          </a:p>
        </p:txBody>
      </p:sp>
      <p:sp>
        <p:nvSpPr>
          <p:cNvPr id="4" name="Slide Number Placeholder 3"/>
          <p:cNvSpPr>
            <a:spLocks noGrp="1"/>
          </p:cNvSpPr>
          <p:nvPr>
            <p:ph type="sldNum" sz="quarter" idx="5"/>
          </p:nvPr>
        </p:nvSpPr>
        <p:spPr/>
        <p:txBody>
          <a:bodyPr/>
          <a:lstStyle/>
          <a:p>
            <a:pPr defTabSz="922995">
              <a:defRPr/>
            </a:pPr>
            <a:fld id="{51556E67-F480-40C8-B73C-995C57B55968}" type="slidenum">
              <a:rPr lang="en-GB">
                <a:solidFill>
                  <a:prstClr val="black"/>
                </a:solidFill>
                <a:latin typeface="Calibri" panose="020F0502020204030204"/>
              </a:rPr>
              <a:pPr defTabSz="922995">
                <a:defRPr/>
              </a:pPr>
              <a:t>18</a:t>
            </a:fld>
            <a:endParaRPr lang="en-GB">
              <a:solidFill>
                <a:prstClr val="black"/>
              </a:solidFill>
              <a:latin typeface="Calibri" panose="020F0502020204030204"/>
            </a:endParaRPr>
          </a:p>
        </p:txBody>
      </p:sp>
    </p:spTree>
    <p:extLst>
      <p:ext uri="{BB962C8B-B14F-4D97-AF65-F5344CB8AC3E}">
        <p14:creationId xmlns:p14="http://schemas.microsoft.com/office/powerpoint/2010/main" val="30823779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SQA exams will begin on the 22</a:t>
            </a:r>
            <a:r>
              <a:rPr lang="en-GB" baseline="30000" dirty="0"/>
              <a:t>nd</a:t>
            </a:r>
            <a:r>
              <a:rPr lang="en-GB" dirty="0"/>
              <a:t> of April 2024 and they will end on the 30</a:t>
            </a:r>
            <a:r>
              <a:rPr lang="en-GB" baseline="30000" dirty="0"/>
              <a:t>th</a:t>
            </a:r>
            <a:r>
              <a:rPr lang="en-GB" dirty="0"/>
              <a:t> of May.</a:t>
            </a:r>
          </a:p>
          <a:p>
            <a:endParaRPr lang="en-GB" dirty="0"/>
          </a:p>
          <a:p>
            <a:r>
              <a:rPr lang="en-GB" dirty="0"/>
              <a:t>For those pupils who wish to return for </a:t>
            </a:r>
            <a:r>
              <a:rPr lang="en-GB" dirty="0" err="1"/>
              <a:t>S5</a:t>
            </a:r>
            <a:r>
              <a:rPr lang="en-GB" dirty="0"/>
              <a:t>, there will be an induction day at the start of June.</a:t>
            </a:r>
          </a:p>
          <a:p>
            <a:endParaRPr lang="en-GB" dirty="0"/>
          </a:p>
          <a:p>
            <a:r>
              <a:rPr lang="en-GB" dirty="0"/>
              <a:t>The SQA results will be issued to all candidates on the 6</a:t>
            </a:r>
            <a:r>
              <a:rPr lang="en-GB" baseline="30000" dirty="0"/>
              <a:t>th</a:t>
            </a:r>
            <a:r>
              <a:rPr lang="en-GB" dirty="0"/>
              <a:t> of August 2024.</a:t>
            </a:r>
          </a:p>
          <a:p>
            <a:endParaRPr lang="en-GB" dirty="0"/>
          </a:p>
          <a:p>
            <a:r>
              <a:rPr lang="en-GB" dirty="0"/>
              <a:t>Please ensure your child signs up to MY SQA so they can receive their results by text. This also allows them to check that their information held by SQA, such as their address, is accurate so that their SQA certificate can be posted to the correct address.</a:t>
            </a:r>
          </a:p>
          <a:p>
            <a:endParaRPr lang="en-GB" dirty="0"/>
          </a:p>
          <a:p>
            <a:r>
              <a:rPr lang="en-GB" dirty="0">
                <a:cs typeface="Calibri"/>
              </a:rPr>
              <a:t>I hope that following all the hard work and effort which your child – and you – puts into the year ahead, that they will be happy and proud of those results on the … of August. </a:t>
            </a:r>
          </a:p>
          <a:p>
            <a:endParaRPr lang="en-GB" dirty="0">
              <a:cs typeface="Calibri"/>
            </a:endParaRPr>
          </a:p>
          <a:p>
            <a:endParaRPr lang="en-GB" dirty="0"/>
          </a:p>
          <a:p>
            <a:endParaRPr lang="en-GB" dirty="0"/>
          </a:p>
        </p:txBody>
      </p:sp>
      <p:sp>
        <p:nvSpPr>
          <p:cNvPr id="4" name="Slide Number Placeholder 3"/>
          <p:cNvSpPr>
            <a:spLocks noGrp="1"/>
          </p:cNvSpPr>
          <p:nvPr>
            <p:ph type="sldNum" sz="quarter" idx="5"/>
          </p:nvPr>
        </p:nvSpPr>
        <p:spPr/>
        <p:txBody>
          <a:bodyPr/>
          <a:lstStyle/>
          <a:p>
            <a:pPr defTabSz="922995">
              <a:defRPr/>
            </a:pPr>
            <a:fld id="{51556E67-F480-40C8-B73C-995C57B55968}" type="slidenum">
              <a:rPr lang="en-GB">
                <a:solidFill>
                  <a:prstClr val="black"/>
                </a:solidFill>
                <a:latin typeface="Calibri" panose="020F0502020204030204"/>
              </a:rPr>
              <a:pPr defTabSz="922995">
                <a:defRPr/>
              </a:pPr>
              <a:t>19</a:t>
            </a:fld>
            <a:endParaRPr lang="en-GB">
              <a:solidFill>
                <a:prstClr val="black"/>
              </a:solidFill>
              <a:latin typeface="Calibri" panose="020F0502020204030204"/>
            </a:endParaRPr>
          </a:p>
        </p:txBody>
      </p:sp>
    </p:spTree>
    <p:extLst>
      <p:ext uri="{BB962C8B-B14F-4D97-AF65-F5344CB8AC3E}">
        <p14:creationId xmlns:p14="http://schemas.microsoft.com/office/powerpoint/2010/main" val="8357727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GB" sz="1200" b="0" i="0" kern="1200" dirty="0">
                <a:solidFill>
                  <a:schemeClr val="tx1"/>
                </a:solidFill>
                <a:effectLst/>
                <a:latin typeface="+mn-lt"/>
                <a:ea typeface="+mn-ea"/>
                <a:cs typeface="+mn-cs"/>
              </a:rPr>
              <a:t>As we begin, I'd like to share some attainment information from last year's S5 cohort, as it helps provide useful context for parents and carers.</a:t>
            </a:r>
          </a:p>
          <a:p>
            <a:pPr fontAlgn="t"/>
            <a:r>
              <a:rPr lang="en-GB" sz="1200" b="0" i="0" kern="1200" dirty="0">
                <a:solidFill>
                  <a:schemeClr val="tx1"/>
                </a:solidFill>
                <a:effectLst/>
                <a:latin typeface="+mn-lt"/>
                <a:ea typeface="+mn-ea"/>
                <a:cs typeface="+mn-cs"/>
              </a:rPr>
              <a:t>The data on screen shows the percentage of young people achieving one, three or five awards at SCQF Level 6 by the end of S5. It is important to note that these figures relate only to Higher-level qualifications and do not include National 4 or National 5 awards, where many young people also achieved success.</a:t>
            </a:r>
          </a:p>
          <a:p>
            <a:pPr fontAlgn="t"/>
            <a:r>
              <a:rPr lang="en-GB" sz="1200" b="0" i="0" kern="1200" dirty="0">
                <a:solidFill>
                  <a:schemeClr val="tx1"/>
                </a:solidFill>
                <a:effectLst/>
                <a:latin typeface="+mn-lt"/>
                <a:ea typeface="+mn-ea"/>
                <a:cs typeface="+mn-cs"/>
              </a:rPr>
              <a:t>These figures also do not yet include all Level 6 qualifications achieved through wider senior phase pathways, including school-college partnerships.</a:t>
            </a:r>
          </a:p>
          <a:p>
            <a:pPr fontAlgn="t"/>
            <a:r>
              <a:rPr lang="en-GB" sz="1200" b="0" i="0" kern="1200" dirty="0">
                <a:solidFill>
                  <a:schemeClr val="tx1"/>
                </a:solidFill>
                <a:effectLst/>
                <a:latin typeface="+mn-lt"/>
                <a:ea typeface="+mn-ea"/>
                <a:cs typeface="+mn-cs"/>
              </a:rPr>
              <a:t>For many learners, S5 is just one stage of a two-year senior phase journey. S6 provides valuable opportunities to build on existing qualifications, gain additional awards and strengthen progression routes into university, college, employment or apprenticeships.</a:t>
            </a:r>
          </a:p>
          <a:p>
            <a:pPr fontAlgn="t"/>
            <a:r>
              <a:rPr lang="en-GB" sz="1200" b="0" i="0" kern="1200" dirty="0">
                <a:solidFill>
                  <a:schemeClr val="tx1"/>
                </a:solidFill>
                <a:effectLst/>
                <a:latin typeface="+mn-lt"/>
                <a:ea typeface="+mn-ea"/>
                <a:cs typeface="+mn-cs"/>
              </a:rPr>
              <a:t>Our focus is on supporting every young person to achieve their personal best, and we look forward to working in partnership with parents and carers to help this year's S6 cohort achieve positive and successful outcomes.</a:t>
            </a:r>
          </a:p>
          <a:p>
            <a:endParaRPr lang="en-GB" dirty="0"/>
          </a:p>
        </p:txBody>
      </p:sp>
      <p:sp>
        <p:nvSpPr>
          <p:cNvPr id="4" name="Slide Number Placeholder 3"/>
          <p:cNvSpPr>
            <a:spLocks noGrp="1"/>
          </p:cNvSpPr>
          <p:nvPr>
            <p:ph type="sldNum" sz="quarter" idx="5"/>
          </p:nvPr>
        </p:nvSpPr>
        <p:spPr/>
        <p:txBody>
          <a:bodyPr/>
          <a:lstStyle/>
          <a:p>
            <a:fld id="{51556E67-F480-40C8-B73C-995C57B55968}" type="slidenum">
              <a:rPr lang="en-GB" smtClean="0"/>
              <a:t>2</a:t>
            </a:fld>
            <a:endParaRPr lang="en-GB"/>
          </a:p>
        </p:txBody>
      </p:sp>
    </p:spTree>
    <p:extLst>
      <p:ext uri="{BB962C8B-B14F-4D97-AF65-F5344CB8AC3E}">
        <p14:creationId xmlns:p14="http://schemas.microsoft.com/office/powerpoint/2010/main" val="8091138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GB" dirty="0"/>
              <a:t>"Following this evening, all presentations and supporting resources will be made available through our usual communication channels.</a:t>
            </a:r>
          </a:p>
          <a:p>
            <a:pPr fontAlgn="t"/>
            <a:r>
              <a:rPr lang="en-GB" dirty="0"/>
              <a:t>You will also receive key information electronically to allow you to refer back to important dates and guidance throughout the year.</a:t>
            </a:r>
          </a:p>
          <a:p>
            <a:pPr fontAlgn="t"/>
            <a:r>
              <a:rPr lang="en-GB" dirty="0"/>
              <a:t>We encourage parents and carers to engage with these resources and to contact the school whenever further clarification or support is required.</a:t>
            </a:r>
          </a:p>
          <a:p>
            <a:pPr fontAlgn="t"/>
            <a:r>
              <a:rPr lang="en-GB" dirty="0"/>
              <a:t>Strong communication remains one of the most effective ways of supporting young people throughout the senior phase."</a:t>
            </a:r>
          </a:p>
          <a:p>
            <a:endParaRPr lang="en-GB" dirty="0"/>
          </a:p>
          <a:p>
            <a:endParaRPr lang="en-GB" dirty="0">
              <a:cs typeface="Calibri"/>
            </a:endParaRPr>
          </a:p>
          <a:p>
            <a:endParaRPr lang="en-GB" dirty="0">
              <a:cs typeface="Calibri"/>
            </a:endParaRPr>
          </a:p>
          <a:p>
            <a:endParaRPr lang="en-GB" dirty="0"/>
          </a:p>
          <a:p>
            <a:endParaRPr lang="en-GB" dirty="0"/>
          </a:p>
        </p:txBody>
      </p:sp>
      <p:sp>
        <p:nvSpPr>
          <p:cNvPr id="4" name="Slide Number Placeholder 3"/>
          <p:cNvSpPr>
            <a:spLocks noGrp="1"/>
          </p:cNvSpPr>
          <p:nvPr>
            <p:ph type="sldNum" sz="quarter" idx="5"/>
          </p:nvPr>
        </p:nvSpPr>
        <p:spPr/>
        <p:txBody>
          <a:bodyPr/>
          <a:lstStyle/>
          <a:p>
            <a:pPr defTabSz="922995">
              <a:defRPr/>
            </a:pPr>
            <a:fld id="{51556E67-F480-40C8-B73C-995C57B55968}" type="slidenum">
              <a:rPr lang="en-GB">
                <a:solidFill>
                  <a:prstClr val="black"/>
                </a:solidFill>
                <a:latin typeface="Calibri" panose="020F0502020204030204"/>
              </a:rPr>
              <a:pPr defTabSz="922995">
                <a:defRPr/>
              </a:pPr>
              <a:t>20</a:t>
            </a:fld>
            <a:endParaRPr lang="en-GB">
              <a:solidFill>
                <a:prstClr val="black"/>
              </a:solidFill>
              <a:latin typeface="Calibri" panose="020F0502020204030204"/>
            </a:endParaRPr>
          </a:p>
        </p:txBody>
      </p:sp>
    </p:spTree>
    <p:extLst>
      <p:ext uri="{BB962C8B-B14F-4D97-AF65-F5344CB8AC3E}">
        <p14:creationId xmlns:p14="http://schemas.microsoft.com/office/powerpoint/2010/main" val="23085166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A1521-E45B-6719-1415-F204E69C59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91A571-EF97-22E7-0942-C7E668F62F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F8237E-7ED6-A27B-B43F-226A414D9625}"/>
              </a:ext>
            </a:extLst>
          </p:cNvPr>
          <p:cNvSpPr>
            <a:spLocks noGrp="1"/>
          </p:cNvSpPr>
          <p:nvPr>
            <p:ph type="body" idx="1"/>
          </p:nvPr>
        </p:nvSpPr>
        <p:spPr/>
        <p:txBody>
          <a:bodyPr/>
          <a:lstStyle/>
          <a:p>
            <a:pPr fontAlgn="t"/>
            <a:r>
              <a:rPr lang="en-GB" dirty="0"/>
              <a:t>As we conclude this presentation, I would like to thank you once again for your ongoing support.</a:t>
            </a:r>
          </a:p>
          <a:p>
            <a:pPr fontAlgn="t"/>
            <a:r>
              <a:rPr lang="en-GB" dirty="0"/>
              <a:t>Our ambition for every S6 learner is simple: to leave St Thomas Aquinas with the strongest qualifications possible, a positive destination and the confidence, skills and experiences required for their next stage in life.</a:t>
            </a:r>
          </a:p>
          <a:p>
            <a:pPr fontAlgn="t"/>
            <a:r>
              <a:rPr lang="en-GB" dirty="0"/>
              <a:t>Achieving this requires a shared commitment from pupils, families and staff.</a:t>
            </a:r>
          </a:p>
          <a:p>
            <a:pPr fontAlgn="t"/>
            <a:r>
              <a:rPr lang="en-GB" dirty="0"/>
              <a:t>By maintaining high expectations, working in partnership and placing learning at the heart of the S6 experience, we can help every young person maximise their potential.</a:t>
            </a:r>
          </a:p>
          <a:p>
            <a:pPr fontAlgn="t"/>
            <a:r>
              <a:rPr lang="en-GB" dirty="0"/>
              <a:t>I will now hand over to our colleagues who will provide further information on qualifications, study skills, progression pathways and the additional supports available throughout the </a:t>
            </a:r>
            <a:r>
              <a:rPr lang="en-GB"/>
              <a:t>senior phase</a:t>
            </a:r>
            <a:endParaRPr lang="en-GB" dirty="0"/>
          </a:p>
        </p:txBody>
      </p:sp>
      <p:sp>
        <p:nvSpPr>
          <p:cNvPr id="4" name="Slide Number Placeholder 3">
            <a:extLst>
              <a:ext uri="{FF2B5EF4-FFF2-40B4-BE49-F238E27FC236}">
                <a16:creationId xmlns:a16="http://schemas.microsoft.com/office/drawing/2014/main" id="{C899604D-6629-67FD-F838-26D596602B1F}"/>
              </a:ext>
            </a:extLst>
          </p:cNvPr>
          <p:cNvSpPr>
            <a:spLocks noGrp="1"/>
          </p:cNvSpPr>
          <p:nvPr>
            <p:ph type="sldNum" sz="quarter" idx="5"/>
          </p:nvPr>
        </p:nvSpPr>
        <p:spPr/>
        <p:txBody>
          <a:bodyPr/>
          <a:lstStyle/>
          <a:p>
            <a:fld id="{51556E67-F480-40C8-B73C-995C57B55968}" type="slidenum">
              <a:rPr lang="en-GB" smtClean="0"/>
              <a:t>21</a:t>
            </a:fld>
            <a:endParaRPr lang="en-GB"/>
          </a:p>
        </p:txBody>
      </p:sp>
    </p:spTree>
    <p:extLst>
      <p:ext uri="{BB962C8B-B14F-4D97-AF65-F5344CB8AC3E}">
        <p14:creationId xmlns:p14="http://schemas.microsoft.com/office/powerpoint/2010/main" val="28848104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8A7F0-822A-EC29-15CE-4221DEF0A2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7A439E-7DD3-CB24-4CAE-5B0C502FBD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7BC883-E4B1-D70B-6002-35DF35060A5E}"/>
              </a:ext>
            </a:extLst>
          </p:cNvPr>
          <p:cNvSpPr>
            <a:spLocks noGrp="1"/>
          </p:cNvSpPr>
          <p:nvPr>
            <p:ph type="body" idx="1"/>
          </p:nvPr>
        </p:nvSpPr>
        <p:spPr/>
        <p:txBody>
          <a:bodyPr/>
          <a:lstStyle/>
          <a:p>
            <a:pPr fontAlgn="t"/>
            <a:r>
              <a:rPr lang="en-GB" dirty="0"/>
              <a:t>"Following this evening, all presentations and supporting resources will be made available through our usual communication channels.</a:t>
            </a:r>
          </a:p>
          <a:p>
            <a:pPr fontAlgn="t"/>
            <a:r>
              <a:rPr lang="en-GB" dirty="0"/>
              <a:t>You will also receive key information electronically to allow you to refer back to important dates and guidance throughout the year.</a:t>
            </a:r>
          </a:p>
          <a:p>
            <a:pPr fontAlgn="t"/>
            <a:r>
              <a:rPr lang="en-GB" dirty="0"/>
              <a:t>We encourage parents and carers to engage with these resources and to contact the school whenever further clarification or support is required.</a:t>
            </a:r>
          </a:p>
          <a:p>
            <a:pPr fontAlgn="t"/>
            <a:r>
              <a:rPr lang="en-GB" dirty="0"/>
              <a:t>Strong communication remains one of the most effective ways of supporting young people throughout the senior phase."</a:t>
            </a:r>
          </a:p>
          <a:p>
            <a:endParaRPr lang="en-GB" dirty="0"/>
          </a:p>
          <a:p>
            <a:endParaRPr lang="en-GB" dirty="0">
              <a:cs typeface="Calibri"/>
            </a:endParaRPr>
          </a:p>
          <a:p>
            <a:endParaRPr lang="en-GB" dirty="0">
              <a:cs typeface="Calibri"/>
            </a:endParaRPr>
          </a:p>
          <a:p>
            <a:endParaRPr lang="en-GB" dirty="0"/>
          </a:p>
          <a:p>
            <a:endParaRPr lang="en-GB" dirty="0"/>
          </a:p>
        </p:txBody>
      </p:sp>
      <p:sp>
        <p:nvSpPr>
          <p:cNvPr id="4" name="Slide Number Placeholder 3">
            <a:extLst>
              <a:ext uri="{FF2B5EF4-FFF2-40B4-BE49-F238E27FC236}">
                <a16:creationId xmlns:a16="http://schemas.microsoft.com/office/drawing/2014/main" id="{75BF5EDA-FD36-0D25-5163-B8217F2DF0DA}"/>
              </a:ext>
            </a:extLst>
          </p:cNvPr>
          <p:cNvSpPr>
            <a:spLocks noGrp="1"/>
          </p:cNvSpPr>
          <p:nvPr>
            <p:ph type="sldNum" sz="quarter" idx="5"/>
          </p:nvPr>
        </p:nvSpPr>
        <p:spPr/>
        <p:txBody>
          <a:bodyPr/>
          <a:lstStyle/>
          <a:p>
            <a:pPr defTabSz="922995">
              <a:defRPr/>
            </a:pPr>
            <a:fld id="{51556E67-F480-40C8-B73C-995C57B55968}" type="slidenum">
              <a:rPr lang="en-GB">
                <a:solidFill>
                  <a:prstClr val="black"/>
                </a:solidFill>
                <a:latin typeface="Calibri" panose="020F0502020204030204"/>
              </a:rPr>
              <a:pPr defTabSz="922995">
                <a:defRPr/>
              </a:pPr>
              <a:t>21</a:t>
            </a:fld>
            <a:endParaRPr lang="en-GB">
              <a:solidFill>
                <a:prstClr val="black"/>
              </a:solidFill>
              <a:latin typeface="Calibri" panose="020F0502020204030204"/>
            </a:endParaRPr>
          </a:p>
        </p:txBody>
      </p:sp>
    </p:spTree>
    <p:extLst>
      <p:ext uri="{BB962C8B-B14F-4D97-AF65-F5344CB8AC3E}">
        <p14:creationId xmlns:p14="http://schemas.microsoft.com/office/powerpoint/2010/main" val="42571504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GB" dirty="0"/>
              <a:t>Whilst qualifications are extremely important, our ultimate goal is that every young person moves on to a positive and sustainable destination.</a:t>
            </a:r>
          </a:p>
          <a:p>
            <a:pPr fontAlgn="t"/>
            <a:r>
              <a:rPr lang="en-GB" dirty="0"/>
              <a:t>We are proud of our positive destination figures, which remain significantly above the national average.</a:t>
            </a:r>
          </a:p>
          <a:p>
            <a:pPr fontAlgn="t"/>
            <a:r>
              <a:rPr lang="en-GB" dirty="0"/>
              <a:t>This is achieved through a strong partnership between school staff, Skills Development Scotland, Developing the Young Workforce, colleges, universities, employers and families.</a:t>
            </a:r>
          </a:p>
          <a:p>
            <a:pPr fontAlgn="t"/>
            <a:r>
              <a:rPr lang="en-GB" dirty="0"/>
              <a:t>Although many pupils will remain in school following S5, we recognise that young people pursue a variety of pathways. Some will progress to higher education, some into college, apprenticeships, training or employment.</a:t>
            </a:r>
          </a:p>
          <a:p>
            <a:pPr fontAlgn="t"/>
            <a:r>
              <a:rPr lang="en-GB" dirty="0"/>
              <a:t>Our responsibility is to ensure that every young person receives the guidance, support and opportunities they need to make informed decisions about their future</a:t>
            </a:r>
          </a:p>
          <a:p>
            <a:endParaRPr lang="en-GB" dirty="0"/>
          </a:p>
          <a:p>
            <a:endParaRPr lang="en-GB" dirty="0"/>
          </a:p>
        </p:txBody>
      </p:sp>
      <p:sp>
        <p:nvSpPr>
          <p:cNvPr id="4" name="Slide Number Placeholder 3"/>
          <p:cNvSpPr>
            <a:spLocks noGrp="1"/>
          </p:cNvSpPr>
          <p:nvPr>
            <p:ph type="sldNum" sz="quarter" idx="5"/>
          </p:nvPr>
        </p:nvSpPr>
        <p:spPr/>
        <p:txBody>
          <a:bodyPr/>
          <a:lstStyle/>
          <a:p>
            <a:fld id="{51556E67-F480-40C8-B73C-995C57B55968}" type="slidenum">
              <a:rPr lang="en-GB" smtClean="0"/>
              <a:t>3</a:t>
            </a:fld>
            <a:endParaRPr lang="en-GB"/>
          </a:p>
        </p:txBody>
      </p:sp>
    </p:spTree>
    <p:extLst>
      <p:ext uri="{BB962C8B-B14F-4D97-AF65-F5344CB8AC3E}">
        <p14:creationId xmlns:p14="http://schemas.microsoft.com/office/powerpoint/2010/main" val="5109139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AF0E3-CAFF-6791-4E64-16D830E755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4C412B-CC65-351C-07A5-D209AE4CD6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6A445D-7F65-4E94-EB3B-73878D8A0D59}"/>
              </a:ext>
            </a:extLst>
          </p:cNvPr>
          <p:cNvSpPr>
            <a:spLocks noGrp="1"/>
          </p:cNvSpPr>
          <p:nvPr>
            <p:ph type="body" idx="1"/>
          </p:nvPr>
        </p:nvSpPr>
        <p:spPr/>
        <p:txBody>
          <a:bodyPr/>
          <a:lstStyle/>
          <a:p>
            <a:pPr fontAlgn="t"/>
            <a:r>
              <a:rPr lang="en-GB" dirty="0"/>
              <a:t>S6 brings greater independence and greater responsibility.</a:t>
            </a:r>
          </a:p>
          <a:p>
            <a:pPr fontAlgn="t"/>
            <a:r>
              <a:rPr lang="en-GB" dirty="0"/>
              <a:t>The young people who achieve the strongest outcomes are often those who approach the year with a clear sense of purpose and a willingness to seek support when required.</a:t>
            </a:r>
          </a:p>
          <a:p>
            <a:pPr fontAlgn="t"/>
            <a:r>
              <a:rPr lang="en-GB" dirty="0"/>
              <a:t>We encourage all pupils to think carefully about their future aspirations, research progression pathways thoroughly and make informed decisions based on advice from teachers, careers advisers and families.</a:t>
            </a:r>
          </a:p>
          <a:p>
            <a:pPr fontAlgn="t"/>
            <a:r>
              <a:rPr lang="en-GB" dirty="0"/>
              <a:t>Success in S6 requires commitment, consistency and resilience. Small actions, repeated throughout the year, often have the greatest impact on final outcomes."</a:t>
            </a:r>
          </a:p>
          <a:p>
            <a:pPr rtl="0" fontAlgn="base"/>
            <a:endParaRPr lang="en-GB" dirty="0"/>
          </a:p>
          <a:p>
            <a:endParaRPr lang="en-GB" dirty="0"/>
          </a:p>
        </p:txBody>
      </p:sp>
      <p:sp>
        <p:nvSpPr>
          <p:cNvPr id="4" name="Slide Number Placeholder 3">
            <a:extLst>
              <a:ext uri="{FF2B5EF4-FFF2-40B4-BE49-F238E27FC236}">
                <a16:creationId xmlns:a16="http://schemas.microsoft.com/office/drawing/2014/main" id="{A1BB4856-9617-ABB5-4C51-DFD92C152FD2}"/>
              </a:ext>
            </a:extLst>
          </p:cNvPr>
          <p:cNvSpPr>
            <a:spLocks noGrp="1"/>
          </p:cNvSpPr>
          <p:nvPr>
            <p:ph type="sldNum" sz="quarter" idx="5"/>
          </p:nvPr>
        </p:nvSpPr>
        <p:spPr/>
        <p:txBody>
          <a:bodyPr/>
          <a:lstStyle/>
          <a:p>
            <a:pPr defTabSz="922995">
              <a:defRPr/>
            </a:pPr>
            <a:fld id="{51556E67-F480-40C8-B73C-995C57B55968}" type="slidenum">
              <a:rPr lang="en-GB">
                <a:solidFill>
                  <a:prstClr val="black"/>
                </a:solidFill>
                <a:latin typeface="Calibri" panose="020F0502020204030204"/>
              </a:rPr>
              <a:pPr defTabSz="922995">
                <a:defRPr/>
              </a:pPr>
              <a:t>4</a:t>
            </a:fld>
            <a:endParaRPr lang="en-GB">
              <a:solidFill>
                <a:prstClr val="black"/>
              </a:solidFill>
              <a:latin typeface="Calibri" panose="020F0502020204030204"/>
            </a:endParaRPr>
          </a:p>
        </p:txBody>
      </p:sp>
    </p:spTree>
    <p:extLst>
      <p:ext uri="{BB962C8B-B14F-4D97-AF65-F5344CB8AC3E}">
        <p14:creationId xmlns:p14="http://schemas.microsoft.com/office/powerpoint/2010/main" val="1201323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GB" dirty="0"/>
              <a:t>Presentation levels are determined using evidence gathered throughout the academic session rather than being based on any single assessment or examination.</a:t>
            </a:r>
          </a:p>
          <a:p>
            <a:pPr fontAlgn="t"/>
            <a:r>
              <a:rPr lang="en-GB" dirty="0"/>
              <a:t>Teachers consider a range of information including class assessments, coursework, assignments, homework, attendance, engagement in learning and overall performance.</a:t>
            </a:r>
          </a:p>
          <a:p>
            <a:pPr fontAlgn="t"/>
            <a:r>
              <a:rPr lang="en-GB" dirty="0"/>
              <a:t>Through this process, staff are able to make professional judgements about the most appropriate presentation level for each learner.</a:t>
            </a:r>
          </a:p>
          <a:p>
            <a:pPr fontAlgn="t"/>
            <a:r>
              <a:rPr lang="en-GB" dirty="0"/>
              <a:t>This highlights the importance of regular attendance, meeting deadlines, completing coursework and maintaining a consistent approach to learning throughout the year.</a:t>
            </a:r>
          </a:p>
          <a:p>
            <a:endParaRPr lang="en-GB" dirty="0"/>
          </a:p>
        </p:txBody>
      </p:sp>
      <p:sp>
        <p:nvSpPr>
          <p:cNvPr id="4" name="Slide Number Placeholder 3"/>
          <p:cNvSpPr>
            <a:spLocks noGrp="1"/>
          </p:cNvSpPr>
          <p:nvPr>
            <p:ph type="sldNum" sz="quarter" idx="5"/>
          </p:nvPr>
        </p:nvSpPr>
        <p:spPr/>
        <p:txBody>
          <a:bodyPr/>
          <a:lstStyle/>
          <a:p>
            <a:pPr defTabSz="922995">
              <a:defRPr/>
            </a:pPr>
            <a:fld id="{51556E67-F480-40C8-B73C-995C57B55968}" type="slidenum">
              <a:rPr lang="en-GB">
                <a:solidFill>
                  <a:prstClr val="black"/>
                </a:solidFill>
                <a:latin typeface="Calibri" panose="020F0502020204030204"/>
              </a:rPr>
              <a:pPr defTabSz="922995">
                <a:defRPr/>
              </a:pPr>
              <a:t>5</a:t>
            </a:fld>
            <a:endParaRPr lang="en-GB">
              <a:solidFill>
                <a:prstClr val="black"/>
              </a:solidFill>
              <a:latin typeface="Calibri" panose="020F0502020204030204"/>
            </a:endParaRPr>
          </a:p>
        </p:txBody>
      </p:sp>
    </p:spTree>
    <p:extLst>
      <p:ext uri="{BB962C8B-B14F-4D97-AF65-F5344CB8AC3E}">
        <p14:creationId xmlns:p14="http://schemas.microsoft.com/office/powerpoint/2010/main" val="14461417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GB" dirty="0"/>
              <a:t>On this slide, I'd like to explain the difference between a </a:t>
            </a:r>
            <a:r>
              <a:rPr lang="en-GB" b="1" dirty="0"/>
              <a:t>National 5 qualification</a:t>
            </a:r>
            <a:r>
              <a:rPr lang="en-GB" dirty="0"/>
              <a:t> and an </a:t>
            </a:r>
            <a:r>
              <a:rPr lang="en-GB" b="1" dirty="0"/>
              <a:t>SCQF Level 5 qualification</a:t>
            </a:r>
            <a:r>
              <a:rPr lang="en-GB" dirty="0"/>
              <a:t>, as both may form part of your young person's attainment profile in S6.</a:t>
            </a:r>
          </a:p>
          <a:p>
            <a:pPr fontAlgn="t"/>
            <a:r>
              <a:rPr lang="en-GB" dirty="0"/>
              <a:t>A </a:t>
            </a:r>
            <a:r>
              <a:rPr lang="en-GB" b="1" dirty="0"/>
              <a:t>National 5</a:t>
            </a:r>
            <a:r>
              <a:rPr lang="en-GB" dirty="0"/>
              <a:t> is a specific qualification offered by Qualifications Scotland. It is assessed through an </a:t>
            </a:r>
            <a:r>
              <a:rPr lang="en-GB" b="1" dirty="0"/>
              <a:t>external examination</a:t>
            </a:r>
            <a:r>
              <a:rPr lang="en-GB" dirty="0"/>
              <a:t> and, in many subjects, an assignment, practical activity, performance or coursework component. National 5 qualifications are </a:t>
            </a:r>
            <a:r>
              <a:rPr lang="en-GB" b="1" dirty="0"/>
              <a:t>graded A to D</a:t>
            </a:r>
            <a:r>
              <a:rPr lang="en-GB" dirty="0"/>
              <a:t>, with A representing the highest level of attainment.</a:t>
            </a:r>
          </a:p>
          <a:p>
            <a:pPr fontAlgn="t"/>
            <a:r>
              <a:rPr lang="en-GB" dirty="0"/>
              <a:t>An </a:t>
            </a:r>
            <a:r>
              <a:rPr lang="en-GB" b="1" dirty="0"/>
              <a:t>SCQF Level 5 qualification</a:t>
            </a:r>
            <a:r>
              <a:rPr lang="en-GB" dirty="0"/>
              <a:t> refers to the level of challenge of a qualification rather than the qualification itself. Young people may achieve Level 5 qualifications through National 5 courses, but also through vocational qualifications, Skills for Work courses, college programmes and some apprenticeship-related awards. Many of these qualifications are assessed through practical work, portfolios or continuous assessment and are often awarded on a </a:t>
            </a:r>
            <a:r>
              <a:rPr lang="en-GB" b="1" dirty="0"/>
              <a:t>pass basis rather than a grade</a:t>
            </a:r>
            <a:r>
              <a:rPr lang="en-GB" dirty="0"/>
              <a:t>.</a:t>
            </a:r>
          </a:p>
          <a:p>
            <a:pPr fontAlgn="t"/>
            <a:r>
              <a:rPr lang="en-GB" dirty="0"/>
              <a:t>Both National 5 qualifications and other Level 5 qualifications are valuable and can support a wide range of progression pathways after school.</a:t>
            </a:r>
          </a:p>
          <a:p>
            <a:pPr fontAlgn="t"/>
            <a:r>
              <a:rPr lang="en-GB" dirty="0"/>
              <a:t>For our S6 pupils, Level 5 qualifications can help meet entry requirements for </a:t>
            </a:r>
            <a:r>
              <a:rPr lang="en-GB" b="1" dirty="0"/>
              <a:t>college courses, Foundation and Modern Apprenticeships, training programmes and employment opportunities</a:t>
            </a:r>
            <a:r>
              <a:rPr lang="en-GB" dirty="0"/>
              <a:t>. National 5 qualifications can also support progression to </a:t>
            </a:r>
            <a:r>
              <a:rPr lang="en-GB" b="1" dirty="0"/>
              <a:t>Higher qualifications</a:t>
            </a:r>
            <a:r>
              <a:rPr lang="en-GB" dirty="0"/>
              <a:t> for learners who intend to continue studying.</a:t>
            </a:r>
          </a:p>
        </p:txBody>
      </p:sp>
      <p:sp>
        <p:nvSpPr>
          <p:cNvPr id="4" name="Slide Number Placeholder 3"/>
          <p:cNvSpPr>
            <a:spLocks noGrp="1"/>
          </p:cNvSpPr>
          <p:nvPr>
            <p:ph type="sldNum" sz="quarter" idx="5"/>
          </p:nvPr>
        </p:nvSpPr>
        <p:spPr/>
        <p:txBody>
          <a:bodyPr/>
          <a:lstStyle/>
          <a:p>
            <a:pPr defTabSz="922995">
              <a:defRPr/>
            </a:pPr>
            <a:fld id="{51556E67-F480-40C8-B73C-995C57B55968}" type="slidenum">
              <a:rPr lang="en-GB">
                <a:solidFill>
                  <a:prstClr val="black"/>
                </a:solidFill>
                <a:latin typeface="Calibri" panose="020F0502020204030204"/>
              </a:rPr>
              <a:pPr defTabSz="922995">
                <a:defRPr/>
              </a:pPr>
              <a:t>6</a:t>
            </a:fld>
            <a:endParaRPr lang="en-GB">
              <a:solidFill>
                <a:prstClr val="black"/>
              </a:solidFill>
              <a:latin typeface="Calibri" panose="020F0502020204030204"/>
            </a:endParaRPr>
          </a:p>
        </p:txBody>
      </p:sp>
    </p:spTree>
    <p:extLst>
      <p:ext uri="{BB962C8B-B14F-4D97-AF65-F5344CB8AC3E}">
        <p14:creationId xmlns:p14="http://schemas.microsoft.com/office/powerpoint/2010/main" val="6647140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12826-A0B7-F7A4-5218-81A454125C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C4FAB5-4698-6016-6B40-283D99DB97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9FC909-5DCD-DF96-F843-3CB56AB58A3F}"/>
              </a:ext>
            </a:extLst>
          </p:cNvPr>
          <p:cNvSpPr>
            <a:spLocks noGrp="1"/>
          </p:cNvSpPr>
          <p:nvPr>
            <p:ph type="body" idx="1"/>
          </p:nvPr>
        </p:nvSpPr>
        <p:spPr/>
        <p:txBody>
          <a:bodyPr/>
          <a:lstStyle/>
          <a:p>
            <a:pPr fontAlgn="t"/>
            <a:r>
              <a:rPr lang="en-GB" dirty="0"/>
              <a:t>Many of our S6 pupils will be studying qualifications at </a:t>
            </a:r>
            <a:r>
              <a:rPr lang="en-GB" b="1" dirty="0"/>
              <a:t>SCQF Level 6</a:t>
            </a:r>
            <a:r>
              <a:rPr lang="en-GB" dirty="0"/>
              <a:t>, either through </a:t>
            </a:r>
            <a:r>
              <a:rPr lang="en-GB" b="1" dirty="0"/>
              <a:t>Higher courses</a:t>
            </a:r>
            <a:r>
              <a:rPr lang="en-GB" dirty="0"/>
              <a:t> or other Level 6 qualifications.</a:t>
            </a:r>
          </a:p>
          <a:p>
            <a:pPr fontAlgn="t"/>
            <a:r>
              <a:rPr lang="en-GB" dirty="0"/>
              <a:t>A </a:t>
            </a:r>
            <a:r>
              <a:rPr lang="en-GB" b="1" dirty="0"/>
              <a:t>Higher</a:t>
            </a:r>
            <a:r>
              <a:rPr lang="en-GB" dirty="0"/>
              <a:t> is a nationally recognised qualification and is the qualification most commonly used for entry to university. Highers are assessed through an </a:t>
            </a:r>
            <a:r>
              <a:rPr lang="en-GB" b="1" dirty="0"/>
              <a:t>external examination</a:t>
            </a:r>
            <a:r>
              <a:rPr lang="en-GB" dirty="0"/>
              <a:t> and, in many subjects, an assignment, project, practical activity, performance or coursework component. Higher qualifications are </a:t>
            </a:r>
            <a:r>
              <a:rPr lang="en-GB" b="1" dirty="0"/>
              <a:t>graded A to D</a:t>
            </a:r>
            <a:r>
              <a:rPr lang="en-GB" dirty="0"/>
              <a:t>, with A representing the highest level of attainment.</a:t>
            </a:r>
          </a:p>
          <a:p>
            <a:pPr fontAlgn="t"/>
            <a:r>
              <a:rPr lang="en-GB" dirty="0"/>
              <a:t>An </a:t>
            </a:r>
            <a:r>
              <a:rPr lang="en-GB" b="1" dirty="0"/>
              <a:t>SCQF Level 6 qualification</a:t>
            </a:r>
            <a:r>
              <a:rPr lang="en-GB" dirty="0"/>
              <a:t> refers to the level of challenge rather than the qualification itself. In addition to Highers, pupils may achieve other Level 6 qualifications through vocational courses, Skills for Work programmes, Foundation Apprenticeships or college partnerships. These qualifications are often assessed through practical tasks, portfolios of evidence or continuous assessment and may be awarded on a pass basis rather than by grade.</a:t>
            </a:r>
          </a:p>
          <a:p>
            <a:pPr fontAlgn="t"/>
            <a:r>
              <a:rPr lang="en-GB" dirty="0"/>
              <a:t>Both Highers and other Level 6 qualifications are highly valued and can support progression to a wide range of destinations after school.</a:t>
            </a:r>
          </a:p>
          <a:p>
            <a:pPr fontAlgn="t"/>
            <a:r>
              <a:rPr lang="en-GB" dirty="0"/>
              <a:t>For many young people, Higher qualifications form the basis of applications to </a:t>
            </a:r>
            <a:r>
              <a:rPr lang="en-GB" b="1" dirty="0"/>
              <a:t>university</a:t>
            </a:r>
            <a:r>
              <a:rPr lang="en-GB" dirty="0"/>
              <a:t>, with specific grades often required for entry to particular courses. Level 6 qualifications can also support progression to </a:t>
            </a:r>
            <a:r>
              <a:rPr lang="en-GB" b="1" dirty="0"/>
              <a:t>college, apprenticeships, employment and further training</a:t>
            </a:r>
            <a:r>
              <a:rPr lang="en-GB" dirty="0"/>
              <a:t>, depending on the pathway a young person wishes to pursue.</a:t>
            </a:r>
          </a:p>
          <a:p>
            <a:pPr fontAlgn="t"/>
            <a:r>
              <a:rPr lang="en-GB" dirty="0"/>
              <a:t>As a school, we recognise that success looks different for every learner. For some pupils, that may mean achieving the grades required for a university offer. For others, it may mean gaining the Level 6 qualifications needed to secure a college place, an apprenticeship or employment opportunity.</a:t>
            </a:r>
          </a:p>
          <a:p>
            <a:pPr fontAlgn="t"/>
            <a:r>
              <a:rPr lang="en-GB" dirty="0"/>
              <a:t>Our aim is to ensure that every young person leaves S6 with the strongest possible qualification profile and a clear pathway to their chosen destination."</a:t>
            </a:r>
          </a:p>
        </p:txBody>
      </p:sp>
      <p:sp>
        <p:nvSpPr>
          <p:cNvPr id="4" name="Slide Number Placeholder 3">
            <a:extLst>
              <a:ext uri="{FF2B5EF4-FFF2-40B4-BE49-F238E27FC236}">
                <a16:creationId xmlns:a16="http://schemas.microsoft.com/office/drawing/2014/main" id="{37F14134-7FD8-50DB-4DCD-2F6CC5A0591B}"/>
              </a:ext>
            </a:extLst>
          </p:cNvPr>
          <p:cNvSpPr>
            <a:spLocks noGrp="1"/>
          </p:cNvSpPr>
          <p:nvPr>
            <p:ph type="sldNum" sz="quarter" idx="5"/>
          </p:nvPr>
        </p:nvSpPr>
        <p:spPr/>
        <p:txBody>
          <a:bodyPr/>
          <a:lstStyle/>
          <a:p>
            <a:pPr defTabSz="922995">
              <a:defRPr/>
            </a:pPr>
            <a:fld id="{51556E67-F480-40C8-B73C-995C57B55968}" type="slidenum">
              <a:rPr lang="en-GB">
                <a:solidFill>
                  <a:prstClr val="black"/>
                </a:solidFill>
                <a:latin typeface="Calibri" panose="020F0502020204030204"/>
              </a:rPr>
              <a:pPr defTabSz="922995">
                <a:defRPr/>
              </a:pPr>
              <a:t>7</a:t>
            </a:fld>
            <a:endParaRPr lang="en-GB">
              <a:solidFill>
                <a:prstClr val="black"/>
              </a:solidFill>
              <a:latin typeface="Calibri" panose="020F0502020204030204"/>
            </a:endParaRPr>
          </a:p>
        </p:txBody>
      </p:sp>
    </p:spTree>
    <p:extLst>
      <p:ext uri="{BB962C8B-B14F-4D97-AF65-F5344CB8AC3E}">
        <p14:creationId xmlns:p14="http://schemas.microsoft.com/office/powerpoint/2010/main" val="21079666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CDAFB-D397-B7C5-E75B-3275631CD9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71832F-3D75-DD7F-DE5A-9391346F5A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E46351-ECA4-7DB1-7698-C66174D0857D}"/>
              </a:ext>
            </a:extLst>
          </p:cNvPr>
          <p:cNvSpPr>
            <a:spLocks noGrp="1"/>
          </p:cNvSpPr>
          <p:nvPr>
            <p:ph type="body" idx="1"/>
          </p:nvPr>
        </p:nvSpPr>
        <p:spPr/>
        <p:txBody>
          <a:bodyPr/>
          <a:lstStyle/>
          <a:p>
            <a:pPr fontAlgn="t"/>
            <a:r>
              <a:rPr lang="en-GB" b="1" dirty="0"/>
              <a:t>Artificial Intelligence is becoming an increasingly common part of young people's learning, and when used appropriately it can be a very useful tool for revision, research and developing understanding.</a:t>
            </a:r>
            <a:endParaRPr lang="en-GB" dirty="0"/>
          </a:p>
          <a:p>
            <a:pPr fontAlgn="t"/>
            <a:r>
              <a:rPr lang="en-GB" dirty="0"/>
              <a:t>However, Qualifications Scotland is clear that any work submitted for assessment must be the learner's own. Using AI to generate coursework, portfolios, assignments or assessment evidence and then submitting it as their own work is considered malpractice and can result in marks being lost, evidence being rejected or qualifications being affected. </a:t>
            </a:r>
          </a:p>
          <a:p>
            <a:pPr fontAlgn="t"/>
            <a:r>
              <a:rPr lang="en-GB" dirty="0"/>
              <a:t>Many pupils across Scotland were identified last session for inappropriate use of AI in coursework and portfolio work. Schools and awarding bodies can identify concerns through authentication checks, discussions with learners, comparison with classwork, and where submitted work does not reflect a young person's demonstrated knowledge and skills. [</a:t>
            </a:r>
          </a:p>
          <a:p>
            <a:pPr fontAlgn="t"/>
            <a:r>
              <a:rPr lang="en-GB" dirty="0"/>
              <a:t>As parents and carers, you can support your young person by encouraging them to use AI as a learning aid rather than a shortcut. </a:t>
            </a:r>
          </a:p>
          <a:p>
            <a:pPr fontAlgn="t"/>
            <a:r>
              <a:rPr lang="en-GB" dirty="0"/>
              <a:t>Asking AI to explain a concept, create revision questions or provide feedback is appropriate. Asking AI to complete assessed work for them is not. </a:t>
            </a:r>
          </a:p>
          <a:p>
            <a:pPr fontAlgn="t"/>
            <a:r>
              <a:rPr lang="en-GB" dirty="0"/>
              <a:t>Further guidance can be found on the Qualifications Scotland website under </a:t>
            </a:r>
            <a:r>
              <a:rPr lang="en-GB" b="1" dirty="0"/>
              <a:t>Generative AI in Assessments</a:t>
            </a:r>
            <a:r>
              <a:rPr lang="en-GB" dirty="0"/>
              <a:t>.</a:t>
            </a:r>
          </a:p>
          <a:p>
            <a:pPr rtl="0" fontAlgn="base"/>
            <a:endParaRPr lang="en-GB" dirty="0"/>
          </a:p>
          <a:p>
            <a:pPr rtl="0" fontAlgn="base"/>
            <a:endParaRPr lang="en-GB" dirty="0"/>
          </a:p>
          <a:p>
            <a:endParaRPr lang="en-GB" dirty="0"/>
          </a:p>
        </p:txBody>
      </p:sp>
      <p:sp>
        <p:nvSpPr>
          <p:cNvPr id="4" name="Slide Number Placeholder 3">
            <a:extLst>
              <a:ext uri="{FF2B5EF4-FFF2-40B4-BE49-F238E27FC236}">
                <a16:creationId xmlns:a16="http://schemas.microsoft.com/office/drawing/2014/main" id="{B52278CE-3EF8-6C07-337F-77012B211C61}"/>
              </a:ext>
            </a:extLst>
          </p:cNvPr>
          <p:cNvSpPr>
            <a:spLocks noGrp="1"/>
          </p:cNvSpPr>
          <p:nvPr>
            <p:ph type="sldNum" sz="quarter" idx="5"/>
          </p:nvPr>
        </p:nvSpPr>
        <p:spPr/>
        <p:txBody>
          <a:bodyPr/>
          <a:lstStyle/>
          <a:p>
            <a:pPr defTabSz="922995">
              <a:defRPr/>
            </a:pPr>
            <a:fld id="{51556E67-F480-40C8-B73C-995C57B55968}" type="slidenum">
              <a:rPr lang="en-GB">
                <a:solidFill>
                  <a:prstClr val="black"/>
                </a:solidFill>
                <a:latin typeface="Calibri" panose="020F0502020204030204"/>
              </a:rPr>
              <a:pPr defTabSz="922995">
                <a:defRPr/>
              </a:pPr>
              <a:t>8</a:t>
            </a:fld>
            <a:endParaRPr lang="en-GB">
              <a:solidFill>
                <a:prstClr val="black"/>
              </a:solidFill>
              <a:latin typeface="Calibri" panose="020F0502020204030204"/>
            </a:endParaRPr>
          </a:p>
        </p:txBody>
      </p:sp>
    </p:spTree>
    <p:extLst>
      <p:ext uri="{BB962C8B-B14F-4D97-AF65-F5344CB8AC3E}">
        <p14:creationId xmlns:p14="http://schemas.microsoft.com/office/powerpoint/2010/main" val="37967589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GB" dirty="0"/>
              <a:t>High attainment is rarely the result of a single factor.</a:t>
            </a:r>
          </a:p>
          <a:p>
            <a:pPr fontAlgn="t"/>
            <a:r>
              <a:rPr lang="en-GB" dirty="0"/>
              <a:t>Strong outcomes are achieved through a combination of high expectations, effective learning and teaching, careful monitoring of progress, targeted support and positive relationships between school and home.</a:t>
            </a:r>
          </a:p>
          <a:p>
            <a:pPr fontAlgn="t"/>
            <a:r>
              <a:rPr lang="en-GB" dirty="0"/>
              <a:t>Throughout the year we will continue to track progress carefully, provide appropriate interventions where required and maintain high expectations for all learners.</a:t>
            </a:r>
          </a:p>
          <a:p>
            <a:pPr fontAlgn="t"/>
            <a:r>
              <a:rPr lang="en-GB" dirty="0"/>
              <a:t>Our experience shows that young people achieve most when school staff, parents and carers work together towards a shared goal."</a:t>
            </a:r>
          </a:p>
          <a:p>
            <a:endParaRPr lang="en-GB" sz="1100" dirty="0"/>
          </a:p>
          <a:p>
            <a:endParaRPr lang="en-GB" dirty="0"/>
          </a:p>
          <a:p>
            <a:endParaRPr lang="en-GB" dirty="0"/>
          </a:p>
        </p:txBody>
      </p:sp>
      <p:sp>
        <p:nvSpPr>
          <p:cNvPr id="4" name="Slide Number Placeholder 3"/>
          <p:cNvSpPr>
            <a:spLocks noGrp="1"/>
          </p:cNvSpPr>
          <p:nvPr>
            <p:ph type="sldNum" sz="quarter" idx="5"/>
          </p:nvPr>
        </p:nvSpPr>
        <p:spPr/>
        <p:txBody>
          <a:bodyPr/>
          <a:lstStyle/>
          <a:p>
            <a:pPr defTabSz="922995">
              <a:defRPr/>
            </a:pPr>
            <a:fld id="{51556E67-F480-40C8-B73C-995C57B55968}" type="slidenum">
              <a:rPr lang="en-GB">
                <a:solidFill>
                  <a:prstClr val="black"/>
                </a:solidFill>
                <a:latin typeface="Calibri" panose="020F0502020204030204"/>
              </a:rPr>
              <a:pPr defTabSz="922995">
                <a:defRPr/>
              </a:pPr>
              <a:t>9</a:t>
            </a:fld>
            <a:endParaRPr lang="en-GB">
              <a:solidFill>
                <a:prstClr val="black"/>
              </a:solidFill>
              <a:latin typeface="Calibri" panose="020F0502020204030204"/>
            </a:endParaRPr>
          </a:p>
        </p:txBody>
      </p:sp>
    </p:spTree>
    <p:extLst>
      <p:ext uri="{BB962C8B-B14F-4D97-AF65-F5344CB8AC3E}">
        <p14:creationId xmlns:p14="http://schemas.microsoft.com/office/powerpoint/2010/main" val="28153226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ACBE4A8-0271-46BB-A481-F5262E8740BE}" type="datetimeFigureOut">
              <a:rPr lang="en-GB" smtClean="0"/>
              <a:t>30/08/2026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E8B5A7-1CB1-483A-A618-BE38FD648369}" type="slidenum">
              <a:rPr lang="en-GB" smtClean="0"/>
              <a:t>‹#›</a:t>
            </a:fld>
            <a:endParaRPr lang="en-GB"/>
          </a:p>
        </p:txBody>
      </p:sp>
    </p:spTree>
    <p:extLst>
      <p:ext uri="{BB962C8B-B14F-4D97-AF65-F5344CB8AC3E}">
        <p14:creationId xmlns:p14="http://schemas.microsoft.com/office/powerpoint/2010/main" val="2161695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ACBE4A8-0271-46BB-A481-F5262E8740BE}" type="datetimeFigureOut">
              <a:rPr lang="en-GB" smtClean="0"/>
              <a:t>30/08/2026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E8B5A7-1CB1-483A-A618-BE38FD648369}" type="slidenum">
              <a:rPr lang="en-GB" smtClean="0"/>
              <a:t>‹#›</a:t>
            </a:fld>
            <a:endParaRPr lang="en-GB"/>
          </a:p>
        </p:txBody>
      </p:sp>
    </p:spTree>
    <p:extLst>
      <p:ext uri="{BB962C8B-B14F-4D97-AF65-F5344CB8AC3E}">
        <p14:creationId xmlns:p14="http://schemas.microsoft.com/office/powerpoint/2010/main" val="2624055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ACBE4A8-0271-46BB-A481-F5262E8740BE}" type="datetimeFigureOut">
              <a:rPr lang="en-GB" smtClean="0"/>
              <a:t>30/08/2026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E8B5A7-1CB1-483A-A618-BE38FD648369}" type="slidenum">
              <a:rPr lang="en-GB" smtClean="0"/>
              <a:t>‹#›</a:t>
            </a:fld>
            <a:endParaRPr lang="en-GB"/>
          </a:p>
        </p:txBody>
      </p:sp>
    </p:spTree>
    <p:extLst>
      <p:ext uri="{BB962C8B-B14F-4D97-AF65-F5344CB8AC3E}">
        <p14:creationId xmlns:p14="http://schemas.microsoft.com/office/powerpoint/2010/main" val="3646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ACBE4A8-0271-46BB-A481-F5262E8740BE}" type="datetimeFigureOut">
              <a:rPr lang="en-GB" smtClean="0"/>
              <a:t>30/08/2026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E8B5A7-1CB1-483A-A618-BE38FD648369}" type="slidenum">
              <a:rPr lang="en-GB" smtClean="0"/>
              <a:t>‹#›</a:t>
            </a:fld>
            <a:endParaRPr lang="en-GB"/>
          </a:p>
        </p:txBody>
      </p:sp>
    </p:spTree>
    <p:extLst>
      <p:ext uri="{BB962C8B-B14F-4D97-AF65-F5344CB8AC3E}">
        <p14:creationId xmlns:p14="http://schemas.microsoft.com/office/powerpoint/2010/main" val="4128675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CBE4A8-0271-46BB-A481-F5262E8740BE}" type="datetimeFigureOut">
              <a:rPr lang="en-GB" smtClean="0"/>
              <a:t>30/08/2026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E8B5A7-1CB1-483A-A618-BE38FD648369}" type="slidenum">
              <a:rPr lang="en-GB" smtClean="0"/>
              <a:t>‹#›</a:t>
            </a:fld>
            <a:endParaRPr lang="en-GB"/>
          </a:p>
        </p:txBody>
      </p:sp>
    </p:spTree>
    <p:extLst>
      <p:ext uri="{BB962C8B-B14F-4D97-AF65-F5344CB8AC3E}">
        <p14:creationId xmlns:p14="http://schemas.microsoft.com/office/powerpoint/2010/main" val="186666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ACBE4A8-0271-46BB-A481-F5262E8740BE}" type="datetimeFigureOut">
              <a:rPr lang="en-GB" smtClean="0"/>
              <a:t>30/08/2026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1E8B5A7-1CB1-483A-A618-BE38FD648369}" type="slidenum">
              <a:rPr lang="en-GB" smtClean="0"/>
              <a:t>‹#›</a:t>
            </a:fld>
            <a:endParaRPr lang="en-GB"/>
          </a:p>
        </p:txBody>
      </p:sp>
    </p:spTree>
    <p:extLst>
      <p:ext uri="{BB962C8B-B14F-4D97-AF65-F5344CB8AC3E}">
        <p14:creationId xmlns:p14="http://schemas.microsoft.com/office/powerpoint/2010/main" val="1418549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ACBE4A8-0271-46BB-A481-F5262E8740BE}" type="datetimeFigureOut">
              <a:rPr lang="en-GB" smtClean="0"/>
              <a:t>30/08/2026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1E8B5A7-1CB1-483A-A618-BE38FD648369}" type="slidenum">
              <a:rPr lang="en-GB" smtClean="0"/>
              <a:t>‹#›</a:t>
            </a:fld>
            <a:endParaRPr lang="en-GB"/>
          </a:p>
        </p:txBody>
      </p:sp>
    </p:spTree>
    <p:extLst>
      <p:ext uri="{BB962C8B-B14F-4D97-AF65-F5344CB8AC3E}">
        <p14:creationId xmlns:p14="http://schemas.microsoft.com/office/powerpoint/2010/main" val="39163079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ACBE4A8-0271-46BB-A481-F5262E8740BE}" type="datetimeFigureOut">
              <a:rPr lang="en-GB" smtClean="0"/>
              <a:t>30/08/2026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1E8B5A7-1CB1-483A-A618-BE38FD648369}" type="slidenum">
              <a:rPr lang="en-GB" smtClean="0"/>
              <a:t>‹#›</a:t>
            </a:fld>
            <a:endParaRPr lang="en-GB"/>
          </a:p>
        </p:txBody>
      </p:sp>
    </p:spTree>
    <p:extLst>
      <p:ext uri="{BB962C8B-B14F-4D97-AF65-F5344CB8AC3E}">
        <p14:creationId xmlns:p14="http://schemas.microsoft.com/office/powerpoint/2010/main" val="4189424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CBE4A8-0271-46BB-A481-F5262E8740BE}" type="datetimeFigureOut">
              <a:rPr lang="en-GB" smtClean="0"/>
              <a:t>30/08/2026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1E8B5A7-1CB1-483A-A618-BE38FD648369}" type="slidenum">
              <a:rPr lang="en-GB" smtClean="0"/>
              <a:t>‹#›</a:t>
            </a:fld>
            <a:endParaRPr lang="en-GB"/>
          </a:p>
        </p:txBody>
      </p:sp>
    </p:spTree>
    <p:extLst>
      <p:ext uri="{BB962C8B-B14F-4D97-AF65-F5344CB8AC3E}">
        <p14:creationId xmlns:p14="http://schemas.microsoft.com/office/powerpoint/2010/main" val="2923705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CBE4A8-0271-46BB-A481-F5262E8740BE}" type="datetimeFigureOut">
              <a:rPr lang="en-GB" smtClean="0"/>
              <a:t>30/08/2026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1E8B5A7-1CB1-483A-A618-BE38FD648369}" type="slidenum">
              <a:rPr lang="en-GB" smtClean="0"/>
              <a:t>‹#›</a:t>
            </a:fld>
            <a:endParaRPr lang="en-GB"/>
          </a:p>
        </p:txBody>
      </p:sp>
    </p:spTree>
    <p:extLst>
      <p:ext uri="{BB962C8B-B14F-4D97-AF65-F5344CB8AC3E}">
        <p14:creationId xmlns:p14="http://schemas.microsoft.com/office/powerpoint/2010/main" val="143885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CBE4A8-0271-46BB-A481-F5262E8740BE}" type="datetimeFigureOut">
              <a:rPr lang="en-GB" smtClean="0"/>
              <a:t>30/08/2026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1E8B5A7-1CB1-483A-A618-BE38FD648369}" type="slidenum">
              <a:rPr lang="en-GB" smtClean="0"/>
              <a:t>‹#›</a:t>
            </a:fld>
            <a:endParaRPr lang="en-GB"/>
          </a:p>
        </p:txBody>
      </p:sp>
    </p:spTree>
    <p:extLst>
      <p:ext uri="{BB962C8B-B14F-4D97-AF65-F5344CB8AC3E}">
        <p14:creationId xmlns:p14="http://schemas.microsoft.com/office/powerpoint/2010/main" val="2146177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CBE4A8-0271-46BB-A481-F5262E8740BE}" type="datetimeFigureOut">
              <a:rPr lang="en-GB" smtClean="0"/>
              <a:t>30/08/2026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E8B5A7-1CB1-483A-A618-BE38FD648369}" type="slidenum">
              <a:rPr lang="en-GB" smtClean="0"/>
              <a:t>‹#›</a:t>
            </a:fld>
            <a:endParaRPr lang="en-GB"/>
          </a:p>
        </p:txBody>
      </p:sp>
    </p:spTree>
    <p:extLst>
      <p:ext uri="{BB962C8B-B14F-4D97-AF65-F5344CB8AC3E}">
        <p14:creationId xmlns:p14="http://schemas.microsoft.com/office/powerpoint/2010/main" val="3042067668"/>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diagramLayout" Target="../diagrams/layout1.xml"/><Relationship Id="rId11" Type="http://schemas.openxmlformats.org/officeDocument/2006/relationships/image" Target="../media/image2.png"/><Relationship Id="rId5" Type="http://schemas.openxmlformats.org/officeDocument/2006/relationships/diagramData" Target="../diagrams/data1.xml"/><Relationship Id="rId10" Type="http://schemas.openxmlformats.org/officeDocument/2006/relationships/image" Target="../media/image1.png"/><Relationship Id="rId4" Type="http://schemas.openxmlformats.org/officeDocument/2006/relationships/notesSlide" Target="../notesSlides/notesSlide1.xml"/><Relationship Id="rId9" Type="http://schemas.microsoft.com/office/2007/relationships/diagramDrawing" Target="../diagrams/drawing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7.jpeg"/><Relationship Id="rId5" Type="http://schemas.openxmlformats.org/officeDocument/2006/relationships/image" Target="../media/image4.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8.jpeg"/><Relationship Id="rId5" Type="http://schemas.openxmlformats.org/officeDocument/2006/relationships/image" Target="../media/image4.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diagramQuickStyle" Target="../diagrams/quickStyle7.xml"/><Relationship Id="rId3" Type="http://schemas.openxmlformats.org/officeDocument/2006/relationships/slideLayout" Target="../slideLayouts/slideLayout2.xml"/><Relationship Id="rId7" Type="http://schemas.openxmlformats.org/officeDocument/2006/relationships/diagramLayout" Target="../diagrams/layout7.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diagramData" Target="../diagrams/data7.xml"/><Relationship Id="rId11" Type="http://schemas.openxmlformats.org/officeDocument/2006/relationships/image" Target="../media/image2.png"/><Relationship Id="rId5" Type="http://schemas.openxmlformats.org/officeDocument/2006/relationships/image" Target="../media/image4.jpeg"/><Relationship Id="rId10" Type="http://schemas.microsoft.com/office/2007/relationships/diagramDrawing" Target="../diagrams/drawing7.xml"/><Relationship Id="rId4" Type="http://schemas.openxmlformats.org/officeDocument/2006/relationships/notesSlide" Target="../notesSlides/notesSlide12.xml"/><Relationship Id="rId9" Type="http://schemas.openxmlformats.org/officeDocument/2006/relationships/diagramColors" Target="../diagrams/colors7.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slideLayout" Target="../slideLayouts/slideLayout2.xml"/><Relationship Id="rId7" Type="http://schemas.openxmlformats.org/officeDocument/2006/relationships/diagramData" Target="../diagrams/data8.xml"/><Relationship Id="rId12" Type="http://schemas.openxmlformats.org/officeDocument/2006/relationships/image" Target="../media/image2.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png"/><Relationship Id="rId11" Type="http://schemas.microsoft.com/office/2007/relationships/diagramDrawing" Target="../diagrams/drawing8.xml"/><Relationship Id="rId5" Type="http://schemas.openxmlformats.org/officeDocument/2006/relationships/image" Target="../media/image4.jpeg"/><Relationship Id="rId10" Type="http://schemas.openxmlformats.org/officeDocument/2006/relationships/diagramColors" Target="../diagrams/colors8.xml"/><Relationship Id="rId4" Type="http://schemas.openxmlformats.org/officeDocument/2006/relationships/notesSlide" Target="../notesSlides/notesSlide13.xml"/><Relationship Id="rId9"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0.jpeg"/><Relationship Id="rId5" Type="http://schemas.openxmlformats.org/officeDocument/2006/relationships/image" Target="../media/image4.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12.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11.png"/><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4.jpeg"/><Relationship Id="rId5" Type="http://schemas.openxmlformats.org/officeDocument/2006/relationships/image" Target="../media/image1.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2.xml"/><Relationship Id="rId13"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diagramLayout" Target="../diagrams/layout2.xml"/><Relationship Id="rId12" Type="http://schemas.openxmlformats.org/officeDocument/2006/relationships/image" Target="../media/image3.jpe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diagramData" Target="../diagrams/data2.xml"/><Relationship Id="rId11" Type="http://schemas.openxmlformats.org/officeDocument/2006/relationships/image" Target="../media/image5.png"/><Relationship Id="rId5" Type="http://schemas.openxmlformats.org/officeDocument/2006/relationships/image" Target="../media/image4.jpeg"/><Relationship Id="rId10" Type="http://schemas.microsoft.com/office/2007/relationships/diagramDrawing" Target="../diagrams/drawing2.xml"/><Relationship Id="rId4" Type="http://schemas.openxmlformats.org/officeDocument/2006/relationships/notesSlide" Target="../notesSlides/notesSlide4.xml"/><Relationship Id="rId9" Type="http://schemas.openxmlformats.org/officeDocument/2006/relationships/diagramColors" Target="../diagrams/colors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3.xml"/><Relationship Id="rId13" Type="http://schemas.openxmlformats.org/officeDocument/2006/relationships/diagramQuickStyle" Target="../diagrams/quickStyle4.xml"/><Relationship Id="rId3" Type="http://schemas.openxmlformats.org/officeDocument/2006/relationships/slideLayout" Target="../slideLayouts/slideLayout4.xml"/><Relationship Id="rId7" Type="http://schemas.openxmlformats.org/officeDocument/2006/relationships/diagramLayout" Target="../diagrams/layout3.xml"/><Relationship Id="rId12" Type="http://schemas.openxmlformats.org/officeDocument/2006/relationships/diagramLayout" Target="../diagrams/layout4.xml"/><Relationship Id="rId2" Type="http://schemas.openxmlformats.org/officeDocument/2006/relationships/audio" Target="../media/media6.m4a"/><Relationship Id="rId16" Type="http://schemas.openxmlformats.org/officeDocument/2006/relationships/image" Target="../media/image2.png"/><Relationship Id="rId1" Type="http://schemas.microsoft.com/office/2007/relationships/media" Target="../media/media6.m4a"/><Relationship Id="rId6" Type="http://schemas.openxmlformats.org/officeDocument/2006/relationships/diagramData" Target="../diagrams/data3.xml"/><Relationship Id="rId11" Type="http://schemas.openxmlformats.org/officeDocument/2006/relationships/diagramData" Target="../diagrams/data4.xml"/><Relationship Id="rId5" Type="http://schemas.openxmlformats.org/officeDocument/2006/relationships/image" Target="../media/image4.jpeg"/><Relationship Id="rId15" Type="http://schemas.microsoft.com/office/2007/relationships/diagramDrawing" Target="../diagrams/drawing4.xml"/><Relationship Id="rId10" Type="http://schemas.microsoft.com/office/2007/relationships/diagramDrawing" Target="../diagrams/drawing3.xml"/><Relationship Id="rId4" Type="http://schemas.openxmlformats.org/officeDocument/2006/relationships/notesSlide" Target="../notesSlides/notesSlide6.xml"/><Relationship Id="rId9" Type="http://schemas.openxmlformats.org/officeDocument/2006/relationships/diagramColors" Target="../diagrams/colors3.xml"/><Relationship Id="rId14" Type="http://schemas.openxmlformats.org/officeDocument/2006/relationships/diagramColors" Target="../diagrams/colors4.xml"/></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5.xml"/><Relationship Id="rId13" Type="http://schemas.openxmlformats.org/officeDocument/2006/relationships/diagramQuickStyle" Target="../diagrams/quickStyle6.xml"/><Relationship Id="rId3" Type="http://schemas.openxmlformats.org/officeDocument/2006/relationships/slideLayout" Target="../slideLayouts/slideLayout4.xml"/><Relationship Id="rId7" Type="http://schemas.openxmlformats.org/officeDocument/2006/relationships/diagramLayout" Target="../diagrams/layout5.xml"/><Relationship Id="rId12" Type="http://schemas.openxmlformats.org/officeDocument/2006/relationships/diagramLayout" Target="../diagrams/layout6.xml"/><Relationship Id="rId2" Type="http://schemas.openxmlformats.org/officeDocument/2006/relationships/audio" Target="../media/media7.m4a"/><Relationship Id="rId16" Type="http://schemas.openxmlformats.org/officeDocument/2006/relationships/image" Target="../media/image2.png"/><Relationship Id="rId1" Type="http://schemas.microsoft.com/office/2007/relationships/media" Target="../media/media7.m4a"/><Relationship Id="rId6" Type="http://schemas.openxmlformats.org/officeDocument/2006/relationships/diagramData" Target="../diagrams/data5.xml"/><Relationship Id="rId11" Type="http://schemas.openxmlformats.org/officeDocument/2006/relationships/diagramData" Target="../diagrams/data6.xml"/><Relationship Id="rId5" Type="http://schemas.openxmlformats.org/officeDocument/2006/relationships/image" Target="../media/image4.jpeg"/><Relationship Id="rId15" Type="http://schemas.microsoft.com/office/2007/relationships/diagramDrawing" Target="../diagrams/drawing6.xml"/><Relationship Id="rId10" Type="http://schemas.microsoft.com/office/2007/relationships/diagramDrawing" Target="../diagrams/drawing5.xml"/><Relationship Id="rId4" Type="http://schemas.openxmlformats.org/officeDocument/2006/relationships/notesSlide" Target="../notesSlides/notesSlide7.xml"/><Relationship Id="rId9" Type="http://schemas.openxmlformats.org/officeDocument/2006/relationships/diagramColors" Target="../diagrams/colors5.xml"/><Relationship Id="rId14" Type="http://schemas.openxmlformats.org/officeDocument/2006/relationships/diagramColors" Target="../diagrams/colors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6.jpeg"/><Relationship Id="rId5" Type="http://schemas.openxmlformats.org/officeDocument/2006/relationships/image" Target="../media/image4.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B875A-66AC-346B-E129-9F2B9680DAEF}"/>
              </a:ext>
            </a:extLst>
          </p:cNvPr>
          <p:cNvSpPr>
            <a:spLocks noGrp="1"/>
          </p:cNvSpPr>
          <p:nvPr>
            <p:ph type="title"/>
          </p:nvPr>
        </p:nvSpPr>
        <p:spPr>
          <a:solidFill>
            <a:schemeClr val="tx1"/>
          </a:solidFill>
        </p:spPr>
        <p:txBody>
          <a:bodyPr/>
          <a:lstStyle/>
          <a:p>
            <a:r>
              <a:rPr lang="en-GB" dirty="0">
                <a:solidFill>
                  <a:schemeClr val="bg1"/>
                </a:solidFill>
              </a:rPr>
              <a:t>Translation Guidance  </a:t>
            </a:r>
          </a:p>
        </p:txBody>
      </p:sp>
      <p:sp>
        <p:nvSpPr>
          <p:cNvPr id="9" name="Content Placeholder 8">
            <a:extLst>
              <a:ext uri="{FF2B5EF4-FFF2-40B4-BE49-F238E27FC236}">
                <a16:creationId xmlns:a16="http://schemas.microsoft.com/office/drawing/2014/main" id="{8D398CFA-171D-E404-B9D5-5FED89D4CCB0}"/>
              </a:ext>
            </a:extLst>
          </p:cNvPr>
          <p:cNvSpPr>
            <a:spLocks noGrp="1"/>
          </p:cNvSpPr>
          <p:nvPr>
            <p:ph idx="1"/>
          </p:nvPr>
        </p:nvSpPr>
        <p:spPr>
          <a:xfrm>
            <a:off x="457200" y="1628800"/>
            <a:ext cx="8229600" cy="4525963"/>
          </a:xfrm>
        </p:spPr>
        <p:txBody>
          <a:bodyPr/>
          <a:lstStyle/>
          <a:p>
            <a:pPr marL="0" indent="0">
              <a:buNone/>
            </a:pPr>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p>
        </p:txBody>
      </p:sp>
      <p:graphicFrame>
        <p:nvGraphicFramePr>
          <p:cNvPr id="11" name="Diagram 10">
            <a:extLst>
              <a:ext uri="{FF2B5EF4-FFF2-40B4-BE49-F238E27FC236}">
                <a16:creationId xmlns:a16="http://schemas.microsoft.com/office/drawing/2014/main" id="{18B9B402-A00F-2DBD-1286-127083B4818D}"/>
              </a:ext>
            </a:extLst>
          </p:cNvPr>
          <p:cNvGraphicFramePr/>
          <p:nvPr>
            <p:extLst>
              <p:ext uri="{D42A27DB-BD31-4B8C-83A1-F6EECF244321}">
                <p14:modId xmlns:p14="http://schemas.microsoft.com/office/powerpoint/2010/main" val="3249802496"/>
              </p:ext>
            </p:extLst>
          </p:nvPr>
        </p:nvGraphicFramePr>
        <p:xfrm>
          <a:off x="1524000" y="1674838"/>
          <a:ext cx="6096000"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3" name="Picture 3" descr="A picture containing text, clipart&#10;&#10;Description automatically generated">
            <a:extLst>
              <a:ext uri="{FF2B5EF4-FFF2-40B4-BE49-F238E27FC236}">
                <a16:creationId xmlns:a16="http://schemas.microsoft.com/office/drawing/2014/main" id="{9DC4C05E-9557-C05B-FAFD-DA3C62542824}"/>
              </a:ext>
            </a:extLst>
          </p:cNvPr>
          <p:cNvPicPr>
            <a:picLocks noChangeAspect="1"/>
          </p:cNvPicPr>
          <p:nvPr/>
        </p:nvPicPr>
        <p:blipFill>
          <a:blip r:embed="rId10"/>
          <a:stretch>
            <a:fillRect/>
          </a:stretch>
        </p:blipFill>
        <p:spPr>
          <a:xfrm>
            <a:off x="7716144" y="5517231"/>
            <a:ext cx="1248343" cy="1273477"/>
          </a:xfrm>
          <a:prstGeom prst="rect">
            <a:avLst/>
          </a:prstGeom>
        </p:spPr>
      </p:pic>
      <p:pic>
        <p:nvPicPr>
          <p:cNvPr id="5" name="Audio 4">
            <a:hlinkClick r:id="" action="ppaction://media"/>
            <a:extLst>
              <a:ext uri="{FF2B5EF4-FFF2-40B4-BE49-F238E27FC236}">
                <a16:creationId xmlns:a16="http://schemas.microsoft.com/office/drawing/2014/main" id="{CCF8A9D7-5B29-10A9-556F-F702A94CDF35}"/>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01960655"/>
      </p:ext>
    </p:extLst>
  </p:cSld>
  <p:clrMapOvr>
    <a:masterClrMapping/>
  </p:clrMapOvr>
  <mc:AlternateContent xmlns:mc="http://schemas.openxmlformats.org/markup-compatibility/2006" xmlns:p14="http://schemas.microsoft.com/office/powerpoint/2010/main">
    <mc:Choice Requires="p14">
      <p:transition spd="slow" p14:dur="2000" advTm="19210"/>
    </mc:Choice>
    <mc:Fallback xmlns="">
      <p:transition spd="slow" advTm="192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253119" y="93687"/>
            <a:ext cx="7848872"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rPr>
              <a:t>S6 </a:t>
            </a:r>
            <a:r>
              <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rPr>
              <a:t>STANDARDS AND EXPECTATIONS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2" panose="05020102010507070707" pitchFamily="18" charset="2"/>
              <a:buChar char="¢"/>
              <a:tabLst/>
              <a:defRPr/>
            </a:pPr>
            <a:endParaRPr kumimoji="0" lang="en-GB"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lumMod val="95000"/>
                  <a:lumOff val="5000"/>
                </a:prstClr>
              </a:solidFill>
              <a:effectLst/>
              <a:uLnTx/>
              <a:uFillTx/>
              <a:latin typeface="Calibri"/>
              <a:ea typeface="+mn-ea"/>
              <a:cs typeface="+mn-cs"/>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C000"/>
                </a:solidFill>
                <a:effectLst/>
                <a:uLnTx/>
                <a:uFillTx/>
                <a:latin typeface="Impact" pitchFamily="34" charset="0"/>
                <a:ea typeface="+mn-ea"/>
                <a:cs typeface="Arial" pitchFamily="34" charset="0"/>
              </a:rPr>
              <a:t>ST THOMAS AQUINAS SECONDARY SCHOOL</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0000"/>
                </a:solidFill>
                <a:effectLst/>
                <a:uLnTx/>
                <a:uFillTx/>
                <a:latin typeface="Impact" pitchFamily="34" charset="0"/>
                <a:ea typeface="+mn-ea"/>
                <a:cs typeface="Arial" pitchFamily="34" charset="0"/>
              </a:rPr>
              <a:t>#beCLEAR</a:t>
            </a:r>
            <a:r>
              <a:rPr kumimoji="0" lang="en-GB" sz="2800" b="0" i="0" u="none" strike="noStrike" kern="1200" cap="none" spc="0" normalizeH="0" baseline="0" noProof="0" dirty="0">
                <a:ln>
                  <a:noFill/>
                </a:ln>
                <a:solidFill>
                  <a:prstClr val="white"/>
                </a:solidFill>
                <a:effectLst/>
                <a:uLnTx/>
                <a:uFillTx/>
                <a:latin typeface="Impact" pitchFamily="34" charset="0"/>
                <a:ea typeface="+mn-ea"/>
                <a:cs typeface="Arial" pitchFamily="34" charset="0"/>
              </a:rPr>
              <a:t>			        </a:t>
            </a:r>
            <a:r>
              <a:rPr kumimoji="0" lang="en-GB" sz="2800" b="0" i="0" u="none" strike="noStrike" kern="1200" cap="none" spc="0" normalizeH="0" baseline="0" noProof="0" dirty="0">
                <a:ln>
                  <a:noFill/>
                </a:ln>
                <a:solidFill>
                  <a:srgbClr val="00B050"/>
                </a:solidFill>
                <a:effectLst/>
                <a:uLnTx/>
                <a:uFillTx/>
                <a:latin typeface="Impact" pitchFamily="34" charset="0"/>
                <a:ea typeface="+mn-ea"/>
                <a:cs typeface="Arial" pitchFamily="34" charset="0"/>
              </a:rPr>
              <a:t>#TeamS6</a:t>
            </a:r>
            <a:endParaRPr kumimoji="0" lang="en-US" sz="3200" b="0" i="0" u="none" strike="noStrike" kern="1200" cap="none" spc="0" normalizeH="0" baseline="0" noProof="0" dirty="0">
              <a:ln>
                <a:noFill/>
              </a:ln>
              <a:solidFill>
                <a:srgbClr val="00B050"/>
              </a:solidFill>
              <a:effectLst/>
              <a:uLnTx/>
              <a:uFillTx/>
              <a:latin typeface="Arial" pitchFamily="34" charset="0"/>
              <a:ea typeface="+mn-ea"/>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18" name="TextBox 17">
            <a:extLst>
              <a:ext uri="{FF2B5EF4-FFF2-40B4-BE49-F238E27FC236}">
                <a16:creationId xmlns:a16="http://schemas.microsoft.com/office/drawing/2014/main" id="{FF4E3377-B629-420F-B2C3-DB8CE161137E}"/>
              </a:ext>
            </a:extLst>
          </p:cNvPr>
          <p:cNvSpPr txBox="1"/>
          <p:nvPr/>
        </p:nvSpPr>
        <p:spPr>
          <a:xfrm>
            <a:off x="1148364" y="1807128"/>
            <a:ext cx="7848872" cy="8002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Content Placeholder 2">
            <a:extLst>
              <a:ext uri="{FF2B5EF4-FFF2-40B4-BE49-F238E27FC236}">
                <a16:creationId xmlns:a16="http://schemas.microsoft.com/office/drawing/2014/main" id="{8830DBA8-6593-481D-8C67-91ACE1027DAE}"/>
              </a:ext>
            </a:extLst>
          </p:cNvPr>
          <p:cNvSpPr>
            <a:spLocks noGrp="1"/>
          </p:cNvSpPr>
          <p:nvPr>
            <p:ph idx="1"/>
          </p:nvPr>
        </p:nvSpPr>
        <p:spPr>
          <a:xfrm>
            <a:off x="1187623" y="994130"/>
            <a:ext cx="3247819" cy="6107277"/>
          </a:xfrm>
          <a:prstGeom prst="rect">
            <a:avLst/>
          </a:prstGeom>
        </p:spPr>
        <p:txBody>
          <a:bodyPr>
            <a:normAutofit fontScale="92500"/>
          </a:bodyPr>
          <a:lstStyle/>
          <a:p>
            <a:pPr algn="ctr">
              <a:buFont typeface="Wingdings" panose="05000000000000000000" pitchFamily="2" charset="2"/>
              <a:buChar char="è"/>
            </a:pPr>
            <a:r>
              <a:rPr lang="en-GB" sz="4400" dirty="0">
                <a:solidFill>
                  <a:schemeClr val="bg1"/>
                </a:solidFill>
              </a:rPr>
              <a:t>Attendance &amp; timekeeping</a:t>
            </a:r>
          </a:p>
          <a:p>
            <a:pPr>
              <a:buFont typeface="Wingdings" panose="05000000000000000000" pitchFamily="2" charset="2"/>
              <a:buChar char="è"/>
            </a:pPr>
            <a:r>
              <a:rPr lang="en-GB" sz="4400" dirty="0">
                <a:solidFill>
                  <a:schemeClr val="bg1"/>
                </a:solidFill>
                <a:cs typeface="Calibri" panose="020F0502020204030204"/>
              </a:rPr>
              <a:t>Effort</a:t>
            </a:r>
          </a:p>
          <a:p>
            <a:pPr>
              <a:spcBef>
                <a:spcPts val="0"/>
              </a:spcBef>
              <a:buFont typeface="Wingdings" panose="05000000000000000000" pitchFamily="2" charset="2"/>
              <a:buChar char="è"/>
              <a:defRPr/>
            </a:pPr>
            <a:r>
              <a:rPr lang="en-GB" sz="4400" kern="0" dirty="0">
                <a:solidFill>
                  <a:srgbClr val="00B050"/>
                </a:solidFill>
              </a:rPr>
              <a:t>Attitude</a:t>
            </a:r>
            <a:r>
              <a:rPr lang="en-GB" sz="4400" kern="0" dirty="0">
                <a:solidFill>
                  <a:schemeClr val="bg1"/>
                </a:solidFill>
              </a:rPr>
              <a:t> </a:t>
            </a:r>
          </a:p>
          <a:p>
            <a:pPr>
              <a:spcBef>
                <a:spcPts val="0"/>
              </a:spcBef>
              <a:buFont typeface="Wingdings" panose="05000000000000000000" pitchFamily="2" charset="2"/>
              <a:buChar char="è"/>
              <a:defRPr/>
            </a:pPr>
            <a:r>
              <a:rPr lang="en-GB" sz="4400" kern="0" dirty="0">
                <a:solidFill>
                  <a:schemeClr val="bg1"/>
                </a:solidFill>
              </a:rPr>
              <a:t>Behaviour</a:t>
            </a:r>
          </a:p>
          <a:p>
            <a:pPr>
              <a:spcBef>
                <a:spcPts val="0"/>
              </a:spcBef>
              <a:buFont typeface="Wingdings" panose="05000000000000000000" pitchFamily="2" charset="2"/>
              <a:buChar char="è"/>
              <a:defRPr/>
            </a:pPr>
            <a:r>
              <a:rPr lang="en-GB" sz="4400" kern="0" dirty="0">
                <a:solidFill>
                  <a:schemeClr val="bg1"/>
                </a:solidFill>
              </a:rPr>
              <a:t>Uniform</a:t>
            </a:r>
          </a:p>
          <a:p>
            <a:pPr>
              <a:spcBef>
                <a:spcPts val="0"/>
              </a:spcBef>
              <a:buFont typeface="Wingdings" panose="05000000000000000000" pitchFamily="2" charset="2"/>
              <a:buChar char="è"/>
              <a:defRPr/>
            </a:pPr>
            <a:r>
              <a:rPr lang="en-GB" sz="4400" kern="0" dirty="0">
                <a:solidFill>
                  <a:schemeClr val="bg1"/>
                </a:solidFill>
              </a:rPr>
              <a:t>Active participation</a:t>
            </a:r>
          </a:p>
          <a:p>
            <a:pPr marL="0" indent="0" defTabSz="914400">
              <a:spcBef>
                <a:spcPts val="0"/>
              </a:spcBef>
              <a:buClrTx/>
              <a:buSzTx/>
              <a:buNone/>
              <a:defRPr/>
            </a:pPr>
            <a:endParaRPr lang="en-GB" sz="3600" kern="0" dirty="0">
              <a:solidFill>
                <a:schemeClr val="bg1"/>
              </a:solidFill>
            </a:endParaRPr>
          </a:p>
          <a:p>
            <a:pPr marL="0" indent="0" defTabSz="914400">
              <a:spcBef>
                <a:spcPts val="0"/>
              </a:spcBef>
              <a:buClrTx/>
              <a:buSzTx/>
              <a:buNone/>
              <a:defRPr/>
            </a:pPr>
            <a:endParaRPr lang="en-GB" sz="3600" kern="0" dirty="0">
              <a:solidFill>
                <a:schemeClr val="bg1"/>
              </a:solidFill>
            </a:endParaRPr>
          </a:p>
          <a:p>
            <a:pPr marL="0" indent="0" defTabSz="914400">
              <a:spcBef>
                <a:spcPts val="0"/>
              </a:spcBef>
              <a:buClrTx/>
              <a:buSzTx/>
              <a:buNone/>
              <a:defRPr/>
            </a:pPr>
            <a:endParaRPr lang="en-GB" sz="2800" kern="0" dirty="0">
              <a:solidFill>
                <a:schemeClr val="bg1"/>
              </a:solidFill>
            </a:endParaRPr>
          </a:p>
          <a:p>
            <a:pPr marL="514350" indent="-514350" defTabSz="914400">
              <a:spcBef>
                <a:spcPts val="0"/>
              </a:spcBef>
              <a:buClrTx/>
              <a:buSzTx/>
              <a:buFontTx/>
              <a:buAutoNum type="arabicPeriod"/>
              <a:defRPr/>
            </a:pPr>
            <a:endParaRPr lang="en-GB" sz="2800" kern="0" dirty="0">
              <a:solidFill>
                <a:schemeClr val="bg1"/>
              </a:solidFill>
            </a:endParaRPr>
          </a:p>
          <a:p>
            <a:pPr marL="514350" indent="-514350" defTabSz="914400">
              <a:spcBef>
                <a:spcPts val="0"/>
              </a:spcBef>
              <a:buClrTx/>
              <a:buSzTx/>
              <a:buFontTx/>
              <a:buAutoNum type="arabicPeriod"/>
              <a:defRPr/>
            </a:pPr>
            <a:endParaRPr lang="en-US" sz="2800" kern="0" dirty="0">
              <a:solidFill>
                <a:schemeClr val="bg1"/>
              </a:solidFill>
            </a:endParaRPr>
          </a:p>
        </p:txBody>
      </p:sp>
      <p:pic>
        <p:nvPicPr>
          <p:cNvPr id="3074" name="Picture 2" descr="Success stories: The iceberg illusion ...">
            <a:extLst>
              <a:ext uri="{FF2B5EF4-FFF2-40B4-BE49-F238E27FC236}">
                <a16:creationId xmlns:a16="http://schemas.microsoft.com/office/drawing/2014/main" id="{A6156D8C-6ACF-4769-A5A4-08D93801516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06911" y="836712"/>
            <a:ext cx="4468334" cy="5904656"/>
          </a:xfrm>
          <a:prstGeom prst="rect">
            <a:avLst/>
          </a:prstGeom>
          <a:noFill/>
          <a:ln w="76200">
            <a:solidFill>
              <a:srgbClr val="000000"/>
            </a:solidFill>
          </a:ln>
          <a:extLst>
            <a:ext uri="{909E8E84-426E-40DD-AFC4-6F175D3DCCD1}">
              <a14:hiddenFill xmlns:a14="http://schemas.microsoft.com/office/drawing/2010/main">
                <a:solidFill>
                  <a:srgbClr val="FFFFFF"/>
                </a:solidFill>
              </a14:hiddenFill>
            </a:ext>
          </a:extLst>
        </p:spPr>
      </p:pic>
      <p:pic>
        <p:nvPicPr>
          <p:cNvPr id="10" name="Audio 9">
            <a:hlinkClick r:id="" action="ppaction://media"/>
            <a:extLst>
              <a:ext uri="{FF2B5EF4-FFF2-40B4-BE49-F238E27FC236}">
                <a16:creationId xmlns:a16="http://schemas.microsoft.com/office/drawing/2014/main" id="{809BD99B-AD15-D4AA-DC22-4C621A7E4D85}"/>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916904099"/>
      </p:ext>
    </p:extLst>
  </p:cSld>
  <p:clrMapOvr>
    <a:masterClrMapping/>
  </p:clrMapOvr>
  <mc:AlternateContent xmlns:mc="http://schemas.openxmlformats.org/markup-compatibility/2006" xmlns:p14="http://schemas.microsoft.com/office/powerpoint/2010/main">
    <mc:Choice Requires="p14">
      <p:transition spd="slow" p14:dur="2000" advTm="37516"/>
    </mc:Choice>
    <mc:Fallback xmlns="">
      <p:transition spd="slow" advTm="375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187624" y="116632"/>
            <a:ext cx="7848872"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rPr>
              <a:t>S6 STANDARDS AND EXPECTATIONS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2" panose="05020102010507070707" pitchFamily="18" charset="2"/>
              <a:buChar char="¢"/>
              <a:tabLst/>
              <a:defRPr/>
            </a:pPr>
            <a:endParaRPr kumimoji="0" lang="en-GB"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lumMod val="95000"/>
                  <a:lumOff val="5000"/>
                </a:prstClr>
              </a:solidFill>
              <a:effectLst/>
              <a:uLnTx/>
              <a:uFillTx/>
              <a:latin typeface="Calibri"/>
              <a:ea typeface="+mn-ea"/>
              <a:cs typeface="+mn-cs"/>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C000"/>
                </a:solidFill>
                <a:effectLst/>
                <a:uLnTx/>
                <a:uFillTx/>
                <a:latin typeface="Impact" pitchFamily="34" charset="0"/>
                <a:ea typeface="+mn-ea"/>
                <a:cs typeface="Arial" pitchFamily="34" charset="0"/>
              </a:rPr>
              <a:t>ST THOMAS AQUINAS SECONDARY SCHOOL</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0000"/>
                </a:solidFill>
                <a:effectLst/>
                <a:uLnTx/>
                <a:uFillTx/>
                <a:latin typeface="Impact" pitchFamily="34" charset="0"/>
                <a:ea typeface="+mn-ea"/>
                <a:cs typeface="Arial" pitchFamily="34" charset="0"/>
              </a:rPr>
              <a:t>#beCLEAR</a:t>
            </a:r>
            <a:r>
              <a:rPr kumimoji="0" lang="en-GB" sz="2800" b="0" i="0" u="none" strike="noStrike" kern="1200" cap="none" spc="0" normalizeH="0" baseline="0" noProof="0" dirty="0">
                <a:ln>
                  <a:noFill/>
                </a:ln>
                <a:solidFill>
                  <a:prstClr val="white"/>
                </a:solidFill>
                <a:effectLst/>
                <a:uLnTx/>
                <a:uFillTx/>
                <a:latin typeface="Impact" pitchFamily="34" charset="0"/>
                <a:ea typeface="+mn-ea"/>
                <a:cs typeface="Arial" pitchFamily="34" charset="0"/>
              </a:rPr>
              <a:t>			        </a:t>
            </a:r>
            <a:r>
              <a:rPr kumimoji="0" lang="en-GB" sz="2800" b="0" i="0" u="none" strike="noStrike" kern="1200" cap="none" spc="0" normalizeH="0" baseline="0" noProof="0" dirty="0">
                <a:ln>
                  <a:noFill/>
                </a:ln>
                <a:solidFill>
                  <a:srgbClr val="00B050"/>
                </a:solidFill>
                <a:effectLst/>
                <a:uLnTx/>
                <a:uFillTx/>
                <a:latin typeface="Impact" pitchFamily="34" charset="0"/>
                <a:ea typeface="+mn-ea"/>
                <a:cs typeface="Arial" pitchFamily="34" charset="0"/>
              </a:rPr>
              <a:t>#TeamS6</a:t>
            </a:r>
            <a:endParaRPr kumimoji="0" lang="en-US" sz="3200" b="0" i="0" u="none" strike="noStrike" kern="1200" cap="none" spc="0" normalizeH="0" baseline="0" noProof="0" dirty="0">
              <a:ln>
                <a:noFill/>
              </a:ln>
              <a:solidFill>
                <a:srgbClr val="00B050"/>
              </a:solidFill>
              <a:effectLst/>
              <a:uLnTx/>
              <a:uFillTx/>
              <a:latin typeface="Arial" pitchFamily="34" charset="0"/>
              <a:ea typeface="+mn-ea"/>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18" name="TextBox 17">
            <a:extLst>
              <a:ext uri="{FF2B5EF4-FFF2-40B4-BE49-F238E27FC236}">
                <a16:creationId xmlns:a16="http://schemas.microsoft.com/office/drawing/2014/main" id="{FF4E3377-B629-420F-B2C3-DB8CE161137E}"/>
              </a:ext>
            </a:extLst>
          </p:cNvPr>
          <p:cNvSpPr txBox="1"/>
          <p:nvPr/>
        </p:nvSpPr>
        <p:spPr>
          <a:xfrm>
            <a:off x="1148364" y="1807128"/>
            <a:ext cx="7848872" cy="8002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Content Placeholder 2">
            <a:extLst>
              <a:ext uri="{FF2B5EF4-FFF2-40B4-BE49-F238E27FC236}">
                <a16:creationId xmlns:a16="http://schemas.microsoft.com/office/drawing/2014/main" id="{8830DBA8-6593-481D-8C67-91ACE1027DAE}"/>
              </a:ext>
            </a:extLst>
          </p:cNvPr>
          <p:cNvSpPr>
            <a:spLocks noGrp="1"/>
          </p:cNvSpPr>
          <p:nvPr>
            <p:ph idx="1"/>
          </p:nvPr>
        </p:nvSpPr>
        <p:spPr>
          <a:xfrm>
            <a:off x="1187623" y="1052735"/>
            <a:ext cx="7683949" cy="5657113"/>
          </a:xfrm>
          <a:prstGeom prst="rect">
            <a:avLst/>
          </a:prstGeom>
        </p:spPr>
        <p:txBody>
          <a:bodyPr>
            <a:normAutofit fontScale="92500"/>
          </a:bodyPr>
          <a:lstStyle/>
          <a:p>
            <a:pPr marL="0" indent="0">
              <a:buNone/>
            </a:pPr>
            <a:r>
              <a:rPr lang="en-GB" sz="5200" b="1" dirty="0">
                <a:solidFill>
                  <a:schemeClr val="bg1"/>
                </a:solidFill>
              </a:rPr>
              <a:t>Student Support Programme</a:t>
            </a:r>
            <a:endParaRPr lang="en-GB" sz="4300" dirty="0">
              <a:solidFill>
                <a:schemeClr val="bg1"/>
              </a:solidFill>
            </a:endParaRPr>
          </a:p>
          <a:p>
            <a:pPr>
              <a:buFont typeface="Wingdings" panose="05000000000000000000" pitchFamily="2" charset="2"/>
              <a:buChar char="è"/>
            </a:pPr>
            <a:r>
              <a:rPr lang="en-GB" sz="4000" dirty="0">
                <a:solidFill>
                  <a:schemeClr val="bg1"/>
                </a:solidFill>
                <a:cs typeface="Calibri" panose="020F0502020204030204"/>
              </a:rPr>
              <a:t>Supported Study</a:t>
            </a:r>
          </a:p>
          <a:p>
            <a:pPr>
              <a:buFont typeface="Wingdings" panose="05000000000000000000" pitchFamily="2" charset="2"/>
              <a:buChar char="è"/>
            </a:pPr>
            <a:r>
              <a:rPr lang="en-GB" sz="4000" dirty="0">
                <a:solidFill>
                  <a:schemeClr val="bg1"/>
                </a:solidFill>
                <a:cs typeface="Calibri" panose="020F0502020204030204"/>
              </a:rPr>
              <a:t>Metacognition and Study Skills</a:t>
            </a:r>
          </a:p>
          <a:p>
            <a:pPr>
              <a:buFont typeface="Wingdings" panose="05000000000000000000" pitchFamily="2" charset="2"/>
              <a:buChar char="è"/>
            </a:pPr>
            <a:r>
              <a:rPr lang="en-GB" sz="4000" kern="0" dirty="0">
                <a:solidFill>
                  <a:schemeClr val="bg1"/>
                </a:solidFill>
                <a:cs typeface="Calibri" panose="020F0502020204030204"/>
              </a:rPr>
              <a:t>Targeted HWB groups (e.g. Coping with Exam Stress Workshops)</a:t>
            </a:r>
          </a:p>
          <a:p>
            <a:pPr>
              <a:buFont typeface="Wingdings" panose="05000000000000000000" pitchFamily="2" charset="2"/>
              <a:buChar char="è"/>
            </a:pPr>
            <a:r>
              <a:rPr lang="en-GB" sz="4000" kern="0" dirty="0">
                <a:solidFill>
                  <a:schemeClr val="bg1"/>
                </a:solidFill>
                <a:cs typeface="Calibri" panose="020F0502020204030204"/>
              </a:rPr>
              <a:t>SDS / DYW </a:t>
            </a:r>
          </a:p>
          <a:p>
            <a:pPr>
              <a:buFont typeface="Wingdings" panose="05000000000000000000" pitchFamily="2" charset="2"/>
              <a:buChar char="è"/>
            </a:pPr>
            <a:r>
              <a:rPr lang="en-GB" sz="4000" kern="0" dirty="0">
                <a:solidFill>
                  <a:schemeClr val="bg1"/>
                </a:solidFill>
                <a:cs typeface="Calibri" panose="020F0502020204030204"/>
              </a:rPr>
              <a:t>Pastoral Care Support </a:t>
            </a:r>
          </a:p>
          <a:p>
            <a:pPr>
              <a:buFont typeface="Wingdings" panose="05000000000000000000" pitchFamily="2" charset="2"/>
              <a:buChar char="è"/>
            </a:pPr>
            <a:r>
              <a:rPr lang="en-GB" sz="4000" kern="0" dirty="0">
                <a:solidFill>
                  <a:schemeClr val="bg1"/>
                </a:solidFill>
                <a:cs typeface="Calibri" panose="020F0502020204030204"/>
              </a:rPr>
              <a:t>Year Head</a:t>
            </a:r>
            <a:endParaRPr lang="en-GB" sz="4000" kern="0" dirty="0">
              <a:solidFill>
                <a:schemeClr val="bg1"/>
              </a:solidFill>
            </a:endParaRPr>
          </a:p>
          <a:p>
            <a:pPr marL="0" indent="0" defTabSz="914400">
              <a:spcBef>
                <a:spcPts val="0"/>
              </a:spcBef>
              <a:buClrTx/>
              <a:buSzTx/>
              <a:buNone/>
              <a:defRPr/>
            </a:pPr>
            <a:endParaRPr lang="en-GB" sz="3600" kern="0" dirty="0">
              <a:solidFill>
                <a:schemeClr val="bg1"/>
              </a:solidFill>
            </a:endParaRPr>
          </a:p>
          <a:p>
            <a:pPr marL="0" indent="0" defTabSz="914400">
              <a:spcBef>
                <a:spcPts val="0"/>
              </a:spcBef>
              <a:buClrTx/>
              <a:buSzTx/>
              <a:buNone/>
              <a:defRPr/>
            </a:pPr>
            <a:endParaRPr lang="en-GB" sz="3600" kern="0" dirty="0">
              <a:solidFill>
                <a:schemeClr val="bg1"/>
              </a:solidFill>
            </a:endParaRPr>
          </a:p>
          <a:p>
            <a:pPr marL="0" indent="0" defTabSz="914400">
              <a:spcBef>
                <a:spcPts val="0"/>
              </a:spcBef>
              <a:buClrTx/>
              <a:buSzTx/>
              <a:buNone/>
              <a:defRPr/>
            </a:pPr>
            <a:endParaRPr lang="en-GB" sz="2800" kern="0" dirty="0">
              <a:solidFill>
                <a:schemeClr val="bg1"/>
              </a:solidFill>
            </a:endParaRPr>
          </a:p>
          <a:p>
            <a:pPr marL="514350" indent="-514350" defTabSz="914400">
              <a:spcBef>
                <a:spcPts val="0"/>
              </a:spcBef>
              <a:buClrTx/>
              <a:buSzTx/>
              <a:buFontTx/>
              <a:buAutoNum type="arabicPeriod"/>
              <a:defRPr/>
            </a:pPr>
            <a:endParaRPr lang="en-GB" sz="2800" kern="0" dirty="0">
              <a:solidFill>
                <a:schemeClr val="bg1"/>
              </a:solidFill>
            </a:endParaRPr>
          </a:p>
          <a:p>
            <a:pPr marL="514350" indent="-514350" defTabSz="914400">
              <a:spcBef>
                <a:spcPts val="0"/>
              </a:spcBef>
              <a:buClrTx/>
              <a:buSzTx/>
              <a:buFontTx/>
              <a:buAutoNum type="arabicPeriod"/>
              <a:defRPr/>
            </a:pPr>
            <a:endParaRPr lang="en-US" sz="2800" kern="0" dirty="0">
              <a:solidFill>
                <a:schemeClr val="bg1"/>
              </a:solidFill>
            </a:endParaRPr>
          </a:p>
        </p:txBody>
      </p:sp>
      <p:pic>
        <p:nvPicPr>
          <p:cNvPr id="4098" name="Picture 2" descr="Team around the Child meetings – SEND ...">
            <a:extLst>
              <a:ext uri="{FF2B5EF4-FFF2-40B4-BE49-F238E27FC236}">
                <a16:creationId xmlns:a16="http://schemas.microsoft.com/office/drawing/2014/main" id="{2164394B-D501-4DF8-8CC3-46C673E642D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5530" r="50000"/>
          <a:stretch/>
        </p:blipFill>
        <p:spPr bwMode="auto">
          <a:xfrm>
            <a:off x="6069386" y="4725143"/>
            <a:ext cx="2927850" cy="2033339"/>
          </a:xfrm>
          <a:prstGeom prst="rect">
            <a:avLst/>
          </a:prstGeom>
          <a:noFill/>
          <a:ln w="76200">
            <a:solidFill>
              <a:srgbClr val="000000"/>
            </a:solidFill>
          </a:ln>
          <a:extLst>
            <a:ext uri="{909E8E84-426E-40DD-AFC4-6F175D3DCCD1}">
              <a14:hiddenFill xmlns:a14="http://schemas.microsoft.com/office/drawing/2010/main">
                <a:solidFill>
                  <a:srgbClr val="FFFFFF"/>
                </a:solidFill>
              </a14:hiddenFill>
            </a:ext>
          </a:extLst>
        </p:spPr>
      </p:pic>
      <p:pic>
        <p:nvPicPr>
          <p:cNvPr id="10" name="Audio 9">
            <a:hlinkClick r:id="" action="ppaction://media"/>
            <a:extLst>
              <a:ext uri="{FF2B5EF4-FFF2-40B4-BE49-F238E27FC236}">
                <a16:creationId xmlns:a16="http://schemas.microsoft.com/office/drawing/2014/main" id="{169B8028-B33E-989A-5883-6760EBA94573}"/>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711790189"/>
      </p:ext>
    </p:extLst>
  </p:cSld>
  <p:clrMapOvr>
    <a:masterClrMapping/>
  </p:clrMapOvr>
  <mc:AlternateContent xmlns:mc="http://schemas.openxmlformats.org/markup-compatibility/2006" xmlns:p14="http://schemas.microsoft.com/office/powerpoint/2010/main">
    <mc:Choice Requires="p14">
      <p:transition spd="slow" p14:dur="2000" advTm="140963"/>
    </mc:Choice>
    <mc:Fallback xmlns="">
      <p:transition spd="slow" advTm="1409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187624" y="116632"/>
            <a:ext cx="7848872"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rPr>
              <a:t>WORKING WITH PARENTS AND CARERS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2" panose="05020102010507070707" pitchFamily="18" charset="2"/>
              <a:buChar char="¢"/>
              <a:tabLst/>
              <a:defRPr/>
            </a:pPr>
            <a:endParaRPr kumimoji="0" lang="en-GB"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lumMod val="95000"/>
                  <a:lumOff val="5000"/>
                </a:prstClr>
              </a:solidFill>
              <a:effectLst/>
              <a:uLnTx/>
              <a:uFillTx/>
              <a:latin typeface="Calibri"/>
              <a:ea typeface="+mn-ea"/>
              <a:cs typeface="+mn-cs"/>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C000"/>
                </a:solidFill>
                <a:effectLst/>
                <a:uLnTx/>
                <a:uFillTx/>
                <a:latin typeface="Impact" pitchFamily="34" charset="0"/>
                <a:ea typeface="+mn-ea"/>
                <a:cs typeface="Arial" pitchFamily="34" charset="0"/>
              </a:rPr>
              <a:t>ST THOMAS AQUINAS SECONDARY SCHOOL</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Impact" pitchFamily="34" charset="0"/>
                <a:ea typeface="+mn-ea"/>
                <a:cs typeface="Arial" pitchFamily="34" charset="0"/>
              </a:rPr>
              <a:t>#</a:t>
            </a:r>
            <a:r>
              <a:rPr kumimoji="0" lang="en-GB" sz="2800" b="0" i="0" u="none" strike="noStrike" kern="1200" cap="none" spc="0" normalizeH="0" baseline="0" noProof="0" dirty="0" err="1">
                <a:ln>
                  <a:noFill/>
                </a:ln>
                <a:solidFill>
                  <a:prstClr val="white"/>
                </a:solidFill>
                <a:effectLst/>
                <a:uLnTx/>
                <a:uFillTx/>
                <a:latin typeface="Impact" pitchFamily="34" charset="0"/>
                <a:ea typeface="+mn-ea"/>
                <a:cs typeface="Arial" pitchFamily="34" charset="0"/>
              </a:rPr>
              <a:t>beCLEAR</a:t>
            </a:r>
            <a:endParaRPr kumimoji="0" lang="en-US" sz="32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8" name="Content Placeholder 2">
            <a:extLst>
              <a:ext uri="{FF2B5EF4-FFF2-40B4-BE49-F238E27FC236}">
                <a16:creationId xmlns:a16="http://schemas.microsoft.com/office/drawing/2014/main" id="{8830DBA8-6593-481D-8C67-91ACE1027DAE}"/>
              </a:ext>
            </a:extLst>
          </p:cNvPr>
          <p:cNvSpPr>
            <a:spLocks noGrp="1"/>
          </p:cNvSpPr>
          <p:nvPr>
            <p:ph idx="1"/>
          </p:nvPr>
        </p:nvSpPr>
        <p:spPr>
          <a:prstGeom prst="rect">
            <a:avLst/>
          </a:prstGeom>
        </p:spPr>
        <p:txBody>
          <a:bodyPr>
            <a:normAutofit/>
          </a:bodyPr>
          <a:lstStyle/>
          <a:p>
            <a:pPr marL="0" indent="0" defTabSz="914400">
              <a:spcBef>
                <a:spcPts val="0"/>
              </a:spcBef>
              <a:buClrTx/>
              <a:buSzTx/>
              <a:buNone/>
              <a:defRPr/>
            </a:pPr>
            <a:endParaRPr lang="en-GB" sz="3600" kern="0" dirty="0">
              <a:solidFill>
                <a:schemeClr val="bg1"/>
              </a:solidFill>
            </a:endParaRPr>
          </a:p>
          <a:p>
            <a:pPr marL="0" indent="0" defTabSz="914400">
              <a:spcBef>
                <a:spcPts val="0"/>
              </a:spcBef>
              <a:buClrTx/>
              <a:buSzTx/>
              <a:buNone/>
              <a:defRPr/>
            </a:pPr>
            <a:endParaRPr lang="en-GB" sz="3600" kern="0" dirty="0">
              <a:solidFill>
                <a:schemeClr val="bg1"/>
              </a:solidFill>
            </a:endParaRPr>
          </a:p>
          <a:p>
            <a:pPr marL="0" indent="0" defTabSz="914400">
              <a:spcBef>
                <a:spcPts val="0"/>
              </a:spcBef>
              <a:buClrTx/>
              <a:buSzTx/>
              <a:buNone/>
              <a:defRPr/>
            </a:pPr>
            <a:endParaRPr lang="en-GB" sz="2800" kern="0" dirty="0">
              <a:solidFill>
                <a:schemeClr val="bg1"/>
              </a:solidFill>
            </a:endParaRPr>
          </a:p>
          <a:p>
            <a:pPr marL="514350" indent="-514350" defTabSz="914400">
              <a:spcBef>
                <a:spcPts val="0"/>
              </a:spcBef>
              <a:buClrTx/>
              <a:buSzTx/>
              <a:buFontTx/>
              <a:buAutoNum type="arabicPeriod"/>
              <a:defRPr/>
            </a:pPr>
            <a:endParaRPr lang="en-GB" sz="2800" kern="0" dirty="0">
              <a:solidFill>
                <a:schemeClr val="bg1"/>
              </a:solidFill>
            </a:endParaRPr>
          </a:p>
          <a:p>
            <a:pPr marL="514350" indent="-514350" defTabSz="914400">
              <a:spcBef>
                <a:spcPts val="0"/>
              </a:spcBef>
              <a:buClrTx/>
              <a:buSzTx/>
              <a:buFontTx/>
              <a:buAutoNum type="arabicPeriod"/>
              <a:defRPr/>
            </a:pPr>
            <a:endParaRPr lang="en-US" sz="2800" kern="0" dirty="0">
              <a:solidFill>
                <a:schemeClr val="bg1"/>
              </a:solidFill>
            </a:endParaRPr>
          </a:p>
        </p:txBody>
      </p:sp>
      <p:graphicFrame>
        <p:nvGraphicFramePr>
          <p:cNvPr id="9" name="Diagram 8">
            <a:extLst>
              <a:ext uri="{FF2B5EF4-FFF2-40B4-BE49-F238E27FC236}">
                <a16:creationId xmlns:a16="http://schemas.microsoft.com/office/drawing/2014/main" id="{62F5D337-A18D-3040-EBC8-B4756A5453C2}"/>
              </a:ext>
            </a:extLst>
          </p:cNvPr>
          <p:cNvGraphicFramePr/>
          <p:nvPr/>
        </p:nvGraphicFramePr>
        <p:xfrm>
          <a:off x="1524000" y="1397000"/>
          <a:ext cx="6648400" cy="440826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1" name="Audio 10">
            <a:hlinkClick r:id="" action="ppaction://media"/>
            <a:extLst>
              <a:ext uri="{FF2B5EF4-FFF2-40B4-BE49-F238E27FC236}">
                <a16:creationId xmlns:a16="http://schemas.microsoft.com/office/drawing/2014/main" id="{7D26B5A3-A097-8821-1C7D-18EDB01662A4}"/>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666696754"/>
      </p:ext>
    </p:extLst>
  </p:cSld>
  <p:clrMapOvr>
    <a:masterClrMapping/>
  </p:clrMapOvr>
  <mc:AlternateContent xmlns:mc="http://schemas.openxmlformats.org/markup-compatibility/2006" xmlns:p14="http://schemas.microsoft.com/office/powerpoint/2010/main">
    <mc:Choice Requires="p14">
      <p:transition spd="slow" p14:dur="2000" advTm="38413"/>
    </mc:Choice>
    <mc:Fallback xmlns="">
      <p:transition spd="slow" advTm="384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187624" y="116632"/>
            <a:ext cx="7848872"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rPr>
              <a:t>WORKING WITH PARENTS AND CARERS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2" panose="05020102010507070707" pitchFamily="18" charset="2"/>
              <a:buChar char="¢"/>
              <a:tabLst/>
              <a:defRPr/>
            </a:pPr>
            <a:endParaRPr kumimoji="0" lang="en-GB"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lumMod val="95000"/>
                  <a:lumOff val="5000"/>
                </a:prstClr>
              </a:solidFill>
              <a:effectLst/>
              <a:uLnTx/>
              <a:uFillTx/>
              <a:latin typeface="Calibri"/>
              <a:ea typeface="+mn-ea"/>
              <a:cs typeface="+mn-cs"/>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C000"/>
                </a:solidFill>
                <a:effectLst/>
                <a:uLnTx/>
                <a:uFillTx/>
                <a:latin typeface="Impact" pitchFamily="34" charset="0"/>
                <a:ea typeface="+mn-ea"/>
                <a:cs typeface="Arial" pitchFamily="34" charset="0"/>
              </a:rPr>
              <a:t>ST THOMAS AQUINAS SECONDARY SCHOOL</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Impact" pitchFamily="34" charset="0"/>
                <a:ea typeface="+mn-ea"/>
                <a:cs typeface="Arial" pitchFamily="34" charset="0"/>
              </a:rPr>
              <a:t>#</a:t>
            </a:r>
            <a:r>
              <a:rPr kumimoji="0" lang="en-GB" sz="2800" b="0" i="0" u="none" strike="noStrike" kern="1200" cap="none" spc="0" normalizeH="0" baseline="0" noProof="0" dirty="0" err="1">
                <a:ln>
                  <a:noFill/>
                </a:ln>
                <a:solidFill>
                  <a:prstClr val="white"/>
                </a:solidFill>
                <a:effectLst/>
                <a:uLnTx/>
                <a:uFillTx/>
                <a:latin typeface="Impact" pitchFamily="34" charset="0"/>
                <a:ea typeface="+mn-ea"/>
                <a:cs typeface="Arial" pitchFamily="34" charset="0"/>
              </a:rPr>
              <a:t>beCLEAR</a:t>
            </a:r>
            <a:endParaRPr kumimoji="0" lang="en-US" sz="32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18" name="TextBox 17">
            <a:extLst>
              <a:ext uri="{FF2B5EF4-FFF2-40B4-BE49-F238E27FC236}">
                <a16:creationId xmlns:a16="http://schemas.microsoft.com/office/drawing/2014/main" id="{FF4E3377-B629-420F-B2C3-DB8CE161137E}"/>
              </a:ext>
            </a:extLst>
          </p:cNvPr>
          <p:cNvSpPr txBox="1"/>
          <p:nvPr/>
        </p:nvSpPr>
        <p:spPr>
          <a:xfrm>
            <a:off x="1148364" y="1807128"/>
            <a:ext cx="7848872" cy="8002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8" name="Picture 3" descr="A picture containing text, clipart&#10;&#10;Description automatically generated">
            <a:extLst>
              <a:ext uri="{FF2B5EF4-FFF2-40B4-BE49-F238E27FC236}">
                <a16:creationId xmlns:a16="http://schemas.microsoft.com/office/drawing/2014/main" id="{97CE29F2-2768-51E9-CDC9-0AFDABA94602}"/>
              </a:ext>
            </a:extLst>
          </p:cNvPr>
          <p:cNvPicPr>
            <a:picLocks noChangeAspect="1"/>
          </p:cNvPicPr>
          <p:nvPr/>
        </p:nvPicPr>
        <p:blipFill>
          <a:blip r:embed="rId6"/>
          <a:stretch>
            <a:fillRect/>
          </a:stretch>
        </p:blipFill>
        <p:spPr>
          <a:xfrm>
            <a:off x="8031831" y="5858618"/>
            <a:ext cx="864096" cy="881494"/>
          </a:xfrm>
          <a:prstGeom prst="rect">
            <a:avLst/>
          </a:prstGeom>
        </p:spPr>
      </p:pic>
      <p:graphicFrame>
        <p:nvGraphicFramePr>
          <p:cNvPr id="20" name="Content Placeholder 9">
            <a:extLst>
              <a:ext uri="{FF2B5EF4-FFF2-40B4-BE49-F238E27FC236}">
                <a16:creationId xmlns:a16="http://schemas.microsoft.com/office/drawing/2014/main" id="{CEDAC476-BFE1-6C67-BB21-D301E87ECD4C}"/>
              </a:ext>
            </a:extLst>
          </p:cNvPr>
          <p:cNvGraphicFramePr>
            <a:graphicFrameLocks noGrp="1"/>
          </p:cNvGraphicFramePr>
          <p:nvPr>
            <p:ph idx="1"/>
          </p:nvPr>
        </p:nvGraphicFramePr>
        <p:xfrm>
          <a:off x="1316036" y="1340768"/>
          <a:ext cx="7370764" cy="47853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4" name="Audio 13">
            <a:hlinkClick r:id="" action="ppaction://media"/>
            <a:extLst>
              <a:ext uri="{FF2B5EF4-FFF2-40B4-BE49-F238E27FC236}">
                <a16:creationId xmlns:a16="http://schemas.microsoft.com/office/drawing/2014/main" id="{F00E246C-D64E-CC11-8B63-021F0024687C}"/>
              </a:ext>
            </a:extLst>
          </p:cNvPr>
          <p:cNvPicPr>
            <a:picLocks noChangeAspect="1"/>
          </p:cNvPicPr>
          <p:nvPr>
            <a:audioFile r:link="rId2"/>
            <p:extLst>
              <p:ext uri="{DAA4B4D4-6D71-4841-9C94-3DE7FCFB9230}">
                <p14:media xmlns:p14="http://schemas.microsoft.com/office/powerpoint/2010/main" r:embed="rId1"/>
              </p:ext>
            </p:extLst>
          </p:nvPr>
        </p:nvPicPr>
        <p:blipFill>
          <a:blip r:embed="rId12"/>
          <a:srcRect l="-203125" t="-203125" r="-203125" b="-203125"/>
          <a:stretch>
            <a:fillRect/>
          </a:stretch>
        </p:blipFill>
        <p:spPr>
          <a:xfrm>
            <a:off x="5595868" y="4653299"/>
            <a:ext cx="2057400" cy="2057400"/>
          </a:xfrm>
          <a:prstGeom prst="ellipse">
            <a:avLst/>
          </a:prstGeom>
        </p:spPr>
      </p:pic>
    </p:spTree>
    <p:extLst>
      <p:ext uri="{BB962C8B-B14F-4D97-AF65-F5344CB8AC3E}">
        <p14:creationId xmlns:p14="http://schemas.microsoft.com/office/powerpoint/2010/main" val="4031707356"/>
      </p:ext>
    </p:extLst>
  </p:cSld>
  <p:clrMapOvr>
    <a:masterClrMapping/>
  </p:clrMapOvr>
  <mc:AlternateContent xmlns:mc="http://schemas.openxmlformats.org/markup-compatibility/2006" xmlns:p14="http://schemas.microsoft.com/office/powerpoint/2010/main">
    <mc:Choice Requires="p14">
      <p:transition spd="slow" p14:dur="2000" advTm="141930"/>
    </mc:Choice>
    <mc:Fallback xmlns="">
      <p:transition spd="slow" advTm="1419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187624" y="116632"/>
            <a:ext cx="7848872"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rPr>
              <a:t>THE S6 EXPERIENCE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1"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2" panose="05020102010507070707" pitchFamily="18" charset="2"/>
              <a:buChar char="¢"/>
              <a:tabLst/>
              <a:defRPr/>
            </a:pPr>
            <a:endParaRPr kumimoji="0" lang="en-GB"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lumMod val="95000"/>
                  <a:lumOff val="5000"/>
                </a:prstClr>
              </a:solidFill>
              <a:effectLst/>
              <a:uLnTx/>
              <a:uFillTx/>
              <a:latin typeface="Calibri"/>
              <a:ea typeface="+mn-ea"/>
              <a:cs typeface="+mn-cs"/>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C000"/>
                </a:solidFill>
                <a:effectLst/>
                <a:uLnTx/>
                <a:uFillTx/>
                <a:latin typeface="Impact" pitchFamily="34" charset="0"/>
                <a:ea typeface="+mn-ea"/>
                <a:cs typeface="Arial" pitchFamily="34" charset="0"/>
              </a:rPr>
              <a:t>ST THOMAS AQUINAS SECONDARY SCHOOL</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0000"/>
                </a:solidFill>
                <a:effectLst/>
                <a:uLnTx/>
                <a:uFillTx/>
                <a:latin typeface="Impact" pitchFamily="34" charset="0"/>
                <a:ea typeface="+mn-ea"/>
                <a:cs typeface="Arial" pitchFamily="34" charset="0"/>
              </a:rPr>
              <a:t>#beCLEAR</a:t>
            </a:r>
            <a:r>
              <a:rPr kumimoji="0" lang="en-GB" sz="2800" b="0" i="0" u="none" strike="noStrike" kern="1200" cap="none" spc="0" normalizeH="0" baseline="0" noProof="0" dirty="0">
                <a:ln>
                  <a:noFill/>
                </a:ln>
                <a:solidFill>
                  <a:prstClr val="white"/>
                </a:solidFill>
                <a:effectLst/>
                <a:uLnTx/>
                <a:uFillTx/>
                <a:latin typeface="Impact" pitchFamily="34" charset="0"/>
                <a:ea typeface="+mn-ea"/>
                <a:cs typeface="Arial" pitchFamily="34" charset="0"/>
              </a:rPr>
              <a:t>			        </a:t>
            </a:r>
            <a:r>
              <a:rPr kumimoji="0" lang="en-GB" sz="2800" b="0" i="0" u="none" strike="noStrike" kern="1200" cap="none" spc="0" normalizeH="0" baseline="0" noProof="0" dirty="0">
                <a:ln>
                  <a:noFill/>
                </a:ln>
                <a:solidFill>
                  <a:srgbClr val="00B050"/>
                </a:solidFill>
                <a:effectLst/>
                <a:uLnTx/>
                <a:uFillTx/>
                <a:latin typeface="Impact" pitchFamily="34" charset="0"/>
                <a:ea typeface="+mn-ea"/>
                <a:cs typeface="Arial" pitchFamily="34" charset="0"/>
              </a:rPr>
              <a:t>#TeamS6</a:t>
            </a:r>
            <a:endParaRPr kumimoji="0" lang="en-US" sz="3200" b="0" i="0" u="none" strike="noStrike" kern="1200" cap="none" spc="0" normalizeH="0" baseline="0" noProof="0" dirty="0">
              <a:ln>
                <a:noFill/>
              </a:ln>
              <a:solidFill>
                <a:srgbClr val="00B050"/>
              </a:solidFill>
              <a:effectLst/>
              <a:uLnTx/>
              <a:uFillTx/>
              <a:latin typeface="Arial" pitchFamily="34" charset="0"/>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8" name="Content Placeholder 2">
            <a:extLst>
              <a:ext uri="{FF2B5EF4-FFF2-40B4-BE49-F238E27FC236}">
                <a16:creationId xmlns:a16="http://schemas.microsoft.com/office/drawing/2014/main" id="{8830DBA8-6593-481D-8C67-91ACE1027DAE}"/>
              </a:ext>
            </a:extLst>
          </p:cNvPr>
          <p:cNvSpPr>
            <a:spLocks noGrp="1"/>
          </p:cNvSpPr>
          <p:nvPr>
            <p:ph idx="1"/>
          </p:nvPr>
        </p:nvSpPr>
        <p:spPr>
          <a:xfrm>
            <a:off x="1187623" y="994131"/>
            <a:ext cx="8424937" cy="1369270"/>
          </a:xfrm>
          <a:prstGeom prst="rect">
            <a:avLst/>
          </a:prstGeom>
        </p:spPr>
        <p:txBody>
          <a:bodyPr>
            <a:normAutofit/>
          </a:bodyPr>
          <a:lstStyle/>
          <a:p>
            <a:pPr marL="0" indent="0" defTabSz="914400">
              <a:spcBef>
                <a:spcPts val="0"/>
              </a:spcBef>
              <a:buClrTx/>
              <a:buSzTx/>
              <a:buNone/>
              <a:defRPr/>
            </a:pPr>
            <a:endParaRPr lang="en-GB" sz="3600" kern="0" dirty="0">
              <a:solidFill>
                <a:schemeClr val="bg1"/>
              </a:solidFill>
            </a:endParaRPr>
          </a:p>
          <a:p>
            <a:pPr marL="0" indent="0" defTabSz="914400">
              <a:spcBef>
                <a:spcPts val="0"/>
              </a:spcBef>
              <a:buClrTx/>
              <a:buSzTx/>
              <a:buNone/>
              <a:defRPr/>
            </a:pPr>
            <a:endParaRPr lang="en-GB" sz="3600" kern="0" dirty="0">
              <a:solidFill>
                <a:schemeClr val="bg1"/>
              </a:solidFill>
            </a:endParaRPr>
          </a:p>
          <a:p>
            <a:pPr marL="0" indent="0" defTabSz="914400">
              <a:spcBef>
                <a:spcPts val="0"/>
              </a:spcBef>
              <a:buClrTx/>
              <a:buSzTx/>
              <a:buNone/>
              <a:defRPr/>
            </a:pPr>
            <a:endParaRPr lang="en-GB" sz="2800" kern="0" dirty="0">
              <a:solidFill>
                <a:schemeClr val="bg1"/>
              </a:solidFill>
            </a:endParaRPr>
          </a:p>
          <a:p>
            <a:pPr marL="514350" indent="-514350" defTabSz="914400">
              <a:spcBef>
                <a:spcPts val="0"/>
              </a:spcBef>
              <a:buClrTx/>
              <a:buSzTx/>
              <a:buFontTx/>
              <a:buAutoNum type="arabicPeriod"/>
              <a:defRPr/>
            </a:pPr>
            <a:endParaRPr lang="en-GB" sz="2800" kern="0" dirty="0">
              <a:solidFill>
                <a:schemeClr val="bg1"/>
              </a:solidFill>
            </a:endParaRPr>
          </a:p>
          <a:p>
            <a:pPr marL="514350" indent="-514350" defTabSz="914400">
              <a:spcBef>
                <a:spcPts val="0"/>
              </a:spcBef>
              <a:buClrTx/>
              <a:buSzTx/>
              <a:buFontTx/>
              <a:buAutoNum type="arabicPeriod"/>
              <a:defRPr/>
            </a:pPr>
            <a:endParaRPr lang="en-US" sz="2800" kern="0" dirty="0">
              <a:solidFill>
                <a:schemeClr val="bg1"/>
              </a:solidFill>
            </a:endParaRPr>
          </a:p>
        </p:txBody>
      </p:sp>
      <p:pic>
        <p:nvPicPr>
          <p:cNvPr id="16" name="Audio 15">
            <a:hlinkClick r:id="" action="ppaction://media"/>
            <a:extLst>
              <a:ext uri="{FF2B5EF4-FFF2-40B4-BE49-F238E27FC236}">
                <a16:creationId xmlns:a16="http://schemas.microsoft.com/office/drawing/2014/main" id="{06A9894D-471E-0925-4A3E-745CA12CB029}"/>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7004304" y="4718304"/>
            <a:ext cx="2057400" cy="2057400"/>
          </a:xfrm>
          <a:prstGeom prst="ellipse">
            <a:avLst/>
          </a:prstGeom>
        </p:spPr>
      </p:pic>
      <p:pic>
        <p:nvPicPr>
          <p:cNvPr id="5" name="Picture 4">
            <a:extLst>
              <a:ext uri="{FF2B5EF4-FFF2-40B4-BE49-F238E27FC236}">
                <a16:creationId xmlns:a16="http://schemas.microsoft.com/office/drawing/2014/main" id="{F6228A97-0002-910B-F2B7-D8DC3D08D262}"/>
              </a:ext>
            </a:extLst>
          </p:cNvPr>
          <p:cNvPicPr>
            <a:picLocks noChangeAspect="1"/>
          </p:cNvPicPr>
          <p:nvPr/>
        </p:nvPicPr>
        <p:blipFill>
          <a:blip r:embed="rId7"/>
          <a:stretch>
            <a:fillRect/>
          </a:stretch>
        </p:blipFill>
        <p:spPr>
          <a:xfrm>
            <a:off x="1722409" y="1200885"/>
            <a:ext cx="6275059" cy="4727304"/>
          </a:xfrm>
          <a:prstGeom prst="rect">
            <a:avLst/>
          </a:prstGeom>
        </p:spPr>
      </p:pic>
    </p:spTree>
    <p:extLst>
      <p:ext uri="{BB962C8B-B14F-4D97-AF65-F5344CB8AC3E}">
        <p14:creationId xmlns:p14="http://schemas.microsoft.com/office/powerpoint/2010/main" val="4130519503"/>
      </p:ext>
    </p:extLst>
  </p:cSld>
  <p:clrMapOvr>
    <a:masterClrMapping/>
  </p:clrMapOvr>
  <mc:AlternateContent xmlns:mc="http://schemas.openxmlformats.org/markup-compatibility/2006" xmlns:p14="http://schemas.microsoft.com/office/powerpoint/2010/main">
    <mc:Choice Requires="p14">
      <p:transition spd="slow" p14:dur="2000" advTm="90518"/>
    </mc:Choice>
    <mc:Fallback xmlns="">
      <p:transition spd="slow" advTm="905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187624" y="116632"/>
            <a:ext cx="7848872"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rPr>
              <a:t>THE S6 EXPERIENCE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2" panose="05020102010507070707" pitchFamily="18" charset="2"/>
              <a:buChar char="¢"/>
              <a:tabLst/>
              <a:defRPr/>
            </a:pPr>
            <a:endParaRPr kumimoji="0" lang="en-GB"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lumMod val="95000"/>
                  <a:lumOff val="5000"/>
                </a:prstClr>
              </a:solidFill>
              <a:effectLst/>
              <a:uLnTx/>
              <a:uFillTx/>
              <a:latin typeface="Calibri"/>
              <a:ea typeface="+mn-ea"/>
              <a:cs typeface="+mn-cs"/>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C000"/>
                </a:solidFill>
                <a:effectLst/>
                <a:uLnTx/>
                <a:uFillTx/>
                <a:latin typeface="Impact" pitchFamily="34" charset="0"/>
                <a:ea typeface="+mn-ea"/>
                <a:cs typeface="Arial" pitchFamily="34" charset="0"/>
              </a:rPr>
              <a:t>ST THOMAS AQUINAS SECONDARY SCHOOL</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0000"/>
                </a:solidFill>
                <a:effectLst/>
                <a:uLnTx/>
                <a:uFillTx/>
                <a:latin typeface="Impact" pitchFamily="34" charset="0"/>
                <a:ea typeface="+mn-ea"/>
                <a:cs typeface="Arial" pitchFamily="34" charset="0"/>
              </a:rPr>
              <a:t>#beCLEAR</a:t>
            </a:r>
            <a:r>
              <a:rPr kumimoji="0" lang="en-GB" sz="2800" b="0" i="0" u="none" strike="noStrike" kern="1200" cap="none" spc="0" normalizeH="0" baseline="0" noProof="0" dirty="0">
                <a:ln>
                  <a:noFill/>
                </a:ln>
                <a:solidFill>
                  <a:prstClr val="white"/>
                </a:solidFill>
                <a:effectLst/>
                <a:uLnTx/>
                <a:uFillTx/>
                <a:latin typeface="Impact" pitchFamily="34" charset="0"/>
                <a:ea typeface="+mn-ea"/>
                <a:cs typeface="Arial" pitchFamily="34" charset="0"/>
              </a:rPr>
              <a:t>			        </a:t>
            </a:r>
            <a:r>
              <a:rPr kumimoji="0" lang="en-GB" sz="2800" b="0" i="0" u="none" strike="noStrike" kern="1200" cap="none" spc="0" normalizeH="0" baseline="0" noProof="0" dirty="0">
                <a:ln>
                  <a:noFill/>
                </a:ln>
                <a:solidFill>
                  <a:srgbClr val="00B050"/>
                </a:solidFill>
                <a:effectLst/>
                <a:uLnTx/>
                <a:uFillTx/>
                <a:latin typeface="Impact" pitchFamily="34" charset="0"/>
                <a:ea typeface="+mn-ea"/>
                <a:cs typeface="Arial" pitchFamily="34" charset="0"/>
              </a:rPr>
              <a:t>#TeamS6</a:t>
            </a:r>
            <a:endParaRPr kumimoji="0" lang="en-US" sz="3200" b="0" i="0" u="none" strike="noStrike" kern="1200" cap="none" spc="0" normalizeH="0" baseline="0" noProof="0" dirty="0">
              <a:ln>
                <a:noFill/>
              </a:ln>
              <a:solidFill>
                <a:srgbClr val="00B050"/>
              </a:solidFill>
              <a:effectLst/>
              <a:uLnTx/>
              <a:uFillTx/>
              <a:latin typeface="Arial" pitchFamily="34" charset="0"/>
              <a:ea typeface="+mn-ea"/>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8" name="Content Placeholder 2">
            <a:extLst>
              <a:ext uri="{FF2B5EF4-FFF2-40B4-BE49-F238E27FC236}">
                <a16:creationId xmlns:a16="http://schemas.microsoft.com/office/drawing/2014/main" id="{8830DBA8-6593-481D-8C67-91ACE1027DAE}"/>
              </a:ext>
            </a:extLst>
          </p:cNvPr>
          <p:cNvSpPr>
            <a:spLocks noGrp="1"/>
          </p:cNvSpPr>
          <p:nvPr>
            <p:ph idx="1"/>
          </p:nvPr>
        </p:nvSpPr>
        <p:spPr>
          <a:xfrm>
            <a:off x="1187623" y="994131"/>
            <a:ext cx="8424937" cy="1369270"/>
          </a:xfrm>
          <a:prstGeom prst="rect">
            <a:avLst/>
          </a:prstGeom>
        </p:spPr>
        <p:txBody>
          <a:bodyPr>
            <a:normAutofit/>
          </a:bodyPr>
          <a:lstStyle/>
          <a:p>
            <a:pPr marL="0" indent="0" defTabSz="914400">
              <a:spcBef>
                <a:spcPts val="0"/>
              </a:spcBef>
              <a:buClrTx/>
              <a:buSzTx/>
              <a:buNone/>
              <a:defRPr/>
            </a:pPr>
            <a:endParaRPr lang="en-GB" sz="3600" kern="0" dirty="0">
              <a:solidFill>
                <a:schemeClr val="bg1"/>
              </a:solidFill>
            </a:endParaRPr>
          </a:p>
          <a:p>
            <a:pPr marL="0" indent="0" defTabSz="914400">
              <a:spcBef>
                <a:spcPts val="0"/>
              </a:spcBef>
              <a:buClrTx/>
              <a:buSzTx/>
              <a:buNone/>
              <a:defRPr/>
            </a:pPr>
            <a:endParaRPr lang="en-GB" sz="3600" kern="0" dirty="0">
              <a:solidFill>
                <a:schemeClr val="bg1"/>
              </a:solidFill>
            </a:endParaRPr>
          </a:p>
          <a:p>
            <a:pPr marL="0" indent="0" defTabSz="914400">
              <a:spcBef>
                <a:spcPts val="0"/>
              </a:spcBef>
              <a:buClrTx/>
              <a:buSzTx/>
              <a:buNone/>
              <a:defRPr/>
            </a:pPr>
            <a:endParaRPr lang="en-GB" sz="2800" kern="0" dirty="0">
              <a:solidFill>
                <a:schemeClr val="bg1"/>
              </a:solidFill>
            </a:endParaRPr>
          </a:p>
          <a:p>
            <a:pPr marL="514350" indent="-514350" defTabSz="914400">
              <a:spcBef>
                <a:spcPts val="0"/>
              </a:spcBef>
              <a:buClrTx/>
              <a:buSzTx/>
              <a:buFontTx/>
              <a:buAutoNum type="arabicPeriod"/>
              <a:defRPr/>
            </a:pPr>
            <a:endParaRPr lang="en-GB" sz="2800" kern="0" dirty="0">
              <a:solidFill>
                <a:schemeClr val="bg1"/>
              </a:solidFill>
            </a:endParaRPr>
          </a:p>
          <a:p>
            <a:pPr marL="514350" indent="-514350" defTabSz="914400">
              <a:spcBef>
                <a:spcPts val="0"/>
              </a:spcBef>
              <a:buClrTx/>
              <a:buSzTx/>
              <a:buFontTx/>
              <a:buAutoNum type="arabicPeriod"/>
              <a:defRPr/>
            </a:pPr>
            <a:endParaRPr lang="en-US" sz="2800" kern="0" dirty="0">
              <a:solidFill>
                <a:schemeClr val="bg1"/>
              </a:solidFill>
            </a:endParaRPr>
          </a:p>
        </p:txBody>
      </p:sp>
      <p:sp>
        <p:nvSpPr>
          <p:cNvPr id="3" name="Rectangle 2">
            <a:extLst>
              <a:ext uri="{FF2B5EF4-FFF2-40B4-BE49-F238E27FC236}">
                <a16:creationId xmlns:a16="http://schemas.microsoft.com/office/drawing/2014/main" id="{4C194058-26B5-423E-AB7C-17E6A8E7E15D}"/>
              </a:ext>
            </a:extLst>
          </p:cNvPr>
          <p:cNvSpPr/>
          <p:nvPr/>
        </p:nvSpPr>
        <p:spPr>
          <a:xfrm>
            <a:off x="1187622" y="890982"/>
            <a:ext cx="7539932" cy="5410712"/>
          </a:xfrm>
          <a:prstGeom prst="rect">
            <a:avLst/>
          </a:prstGeom>
        </p:spPr>
        <p:txBody>
          <a:bodyPr wrap="square">
            <a:spAutoFit/>
          </a:bodyPr>
          <a:lstStyle/>
          <a:p>
            <a:pPr marL="457200" marR="0" lvl="0" indent="-457200" algn="l" defTabSz="914400" rtl="0" eaLnBrk="1" fontAlgn="auto" latinLnBrk="0" hangingPunct="1">
              <a:lnSpc>
                <a:spcPct val="100000"/>
              </a:lnSpc>
              <a:spcBef>
                <a:spcPct val="20000"/>
              </a:spcBef>
              <a:spcAft>
                <a:spcPts val="0"/>
              </a:spcAft>
              <a:buClrTx/>
              <a:buSzTx/>
              <a:buFont typeface="Wingdings" panose="05000000000000000000" pitchFamily="2" charset="2"/>
              <a:buChar char="è"/>
              <a:tabLst/>
              <a:defRPr/>
            </a:pPr>
            <a:r>
              <a:rPr kumimoji="0" lang="en-GB" sz="3200" b="0" i="0" u="none" strike="noStrike" kern="1200" cap="none" spc="0" normalizeH="0" baseline="0" noProof="0" dirty="0">
                <a:ln>
                  <a:noFill/>
                </a:ln>
                <a:solidFill>
                  <a:prstClr val="black"/>
                </a:solidFill>
                <a:effectLst/>
                <a:uLnTx/>
                <a:uFillTx/>
                <a:latin typeface="Calibri"/>
                <a:ea typeface="Calibri"/>
                <a:cs typeface="Calibri"/>
              </a:rPr>
              <a:t>Pupils must commit to all 5 courses</a:t>
            </a:r>
          </a:p>
          <a:p>
            <a:pPr marL="457200" marR="0" lvl="0" indent="-457200" algn="l" defTabSz="914400" rtl="0" eaLnBrk="1" fontAlgn="auto" latinLnBrk="0" hangingPunct="1">
              <a:lnSpc>
                <a:spcPct val="100000"/>
              </a:lnSpc>
              <a:spcBef>
                <a:spcPct val="20000"/>
              </a:spcBef>
              <a:spcAft>
                <a:spcPts val="0"/>
              </a:spcAft>
              <a:buClrTx/>
              <a:buSzTx/>
              <a:buFont typeface="Wingdings" panose="05000000000000000000" pitchFamily="2" charset="2"/>
              <a:buChar char="è"/>
              <a:tabLst/>
              <a:defRPr/>
            </a:pPr>
            <a:r>
              <a:rPr kumimoji="0" lang="en-GB" sz="3200" b="0" i="0" u="none" strike="noStrike" kern="1200" cap="none" spc="0" normalizeH="0" baseline="0" noProof="0" dirty="0">
                <a:ln>
                  <a:noFill/>
                </a:ln>
                <a:solidFill>
                  <a:prstClr val="black"/>
                </a:solidFill>
                <a:effectLst/>
                <a:uLnTx/>
                <a:uFillTx/>
                <a:latin typeface="Calibri"/>
                <a:ea typeface="Calibri"/>
                <a:cs typeface="Calibri"/>
              </a:rPr>
              <a:t>College and UCAS offers (even if unconditional) are based on current curriculum</a:t>
            </a:r>
          </a:p>
          <a:p>
            <a:pPr marL="457200" marR="0" lvl="0" indent="-457200" algn="l" defTabSz="914400" rtl="0" eaLnBrk="1" fontAlgn="auto" latinLnBrk="0" hangingPunct="1">
              <a:lnSpc>
                <a:spcPct val="100000"/>
              </a:lnSpc>
              <a:spcBef>
                <a:spcPct val="20000"/>
              </a:spcBef>
              <a:spcAft>
                <a:spcPts val="0"/>
              </a:spcAft>
              <a:buClrTx/>
              <a:buSzTx/>
              <a:buFont typeface="Wingdings" panose="05000000000000000000" pitchFamily="2" charset="2"/>
              <a:buChar char="è"/>
              <a:tabLst/>
              <a:defRPr/>
            </a:pPr>
            <a:r>
              <a:rPr kumimoji="0" lang="en-GB" sz="3200" b="0" i="0" u="none" strike="noStrike" kern="1200" cap="none" spc="0" normalizeH="0" baseline="0" noProof="0" dirty="0">
                <a:ln>
                  <a:noFill/>
                </a:ln>
                <a:solidFill>
                  <a:prstClr val="black"/>
                </a:solidFill>
                <a:effectLst/>
                <a:uLnTx/>
                <a:uFillTx/>
                <a:latin typeface="Calibri"/>
                <a:ea typeface="Calibri"/>
                <a:cs typeface="Calibri"/>
              </a:rPr>
              <a:t>References for UCAS can be and are updated if the pupil reference from December does not reflect pupil conduct  / attainment later in the year</a:t>
            </a:r>
          </a:p>
          <a:p>
            <a:pPr marL="457200" marR="0" lvl="0" indent="-457200" algn="l" defTabSz="914400" rtl="0" eaLnBrk="1" fontAlgn="auto" latinLnBrk="0" hangingPunct="1">
              <a:lnSpc>
                <a:spcPct val="100000"/>
              </a:lnSpc>
              <a:spcBef>
                <a:spcPct val="20000"/>
              </a:spcBef>
              <a:spcAft>
                <a:spcPts val="0"/>
              </a:spcAft>
              <a:buClrTx/>
              <a:buSzTx/>
              <a:buFont typeface="Wingdings" panose="05000000000000000000" pitchFamily="2" charset="2"/>
              <a:buChar char="è"/>
              <a:tabLst/>
              <a:defRPr/>
            </a:pPr>
            <a:r>
              <a:rPr kumimoji="0" lang="en-GB" sz="3200" b="0" i="0" u="none" strike="noStrike" kern="1200" cap="none" spc="0" normalizeH="0" baseline="0" noProof="0" dirty="0">
                <a:ln>
                  <a:noFill/>
                </a:ln>
                <a:solidFill>
                  <a:prstClr val="black"/>
                </a:solidFill>
                <a:effectLst/>
                <a:uLnTx/>
                <a:uFillTx/>
                <a:latin typeface="Calibri"/>
                <a:ea typeface="Calibri"/>
                <a:cs typeface="Calibri"/>
              </a:rPr>
              <a:t>ALWAYS HAVE A BACK UP! 	</a:t>
            </a:r>
          </a:p>
          <a:p>
            <a:pPr marL="457200" marR="0" lvl="0" indent="-457200" algn="l" defTabSz="914400" rtl="0" eaLnBrk="1" fontAlgn="auto" latinLnBrk="0" hangingPunct="1">
              <a:lnSpc>
                <a:spcPct val="100000"/>
              </a:lnSpc>
              <a:spcBef>
                <a:spcPct val="20000"/>
              </a:spcBef>
              <a:spcAft>
                <a:spcPts val="0"/>
              </a:spcAft>
              <a:buClrTx/>
              <a:buSzTx/>
              <a:buFont typeface="Wingdings" panose="05000000000000000000" pitchFamily="2" charset="2"/>
              <a:buChar char="è"/>
              <a:tabLst/>
              <a:defRPr/>
            </a:pPr>
            <a:r>
              <a:rPr kumimoji="0" lang="en-GB" sz="3200" b="0" i="0" u="none" strike="noStrike" kern="1200" cap="none" spc="0" normalizeH="0" baseline="0" noProof="0" dirty="0">
                <a:ln>
                  <a:noFill/>
                </a:ln>
                <a:solidFill>
                  <a:prstClr val="black"/>
                </a:solidFill>
                <a:effectLst/>
                <a:uLnTx/>
                <a:uFillTx/>
                <a:latin typeface="Calibri"/>
                <a:ea typeface="Calibri"/>
                <a:cs typeface="Calibri"/>
              </a:rPr>
              <a:t>UCAS presentation – </a:t>
            </a:r>
            <a:r>
              <a:rPr kumimoji="0" lang="en-GB" sz="3200" b="0" i="0" u="none" strike="noStrike" kern="1200" cap="none" spc="0" normalizeH="0" baseline="0" noProof="0">
                <a:ln>
                  <a:noFill/>
                </a:ln>
                <a:solidFill>
                  <a:prstClr val="black"/>
                </a:solidFill>
                <a:effectLst/>
                <a:uLnTx/>
                <a:uFillTx/>
                <a:latin typeface="Calibri"/>
                <a:ea typeface="Calibri"/>
                <a:cs typeface="Calibri"/>
              </a:rPr>
              <a:t>link will be sent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3074" name="Picture 2" descr="High Standard Rubber Stamp Vector ...">
            <a:extLst>
              <a:ext uri="{FF2B5EF4-FFF2-40B4-BE49-F238E27FC236}">
                <a16:creationId xmlns:a16="http://schemas.microsoft.com/office/drawing/2014/main" id="{0F590C45-955E-4A77-9430-579EAD5B1E0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8019"/>
          <a:stretch/>
        </p:blipFill>
        <p:spPr bwMode="auto">
          <a:xfrm>
            <a:off x="7353167" y="2676362"/>
            <a:ext cx="1669185" cy="1656185"/>
          </a:xfrm>
          <a:prstGeom prst="rect">
            <a:avLst/>
          </a:prstGeom>
          <a:noFill/>
          <a:extLst>
            <a:ext uri="{909E8E84-426E-40DD-AFC4-6F175D3DCCD1}">
              <a14:hiddenFill xmlns:a14="http://schemas.microsoft.com/office/drawing/2010/main">
                <a:solidFill>
                  <a:srgbClr val="FFFFFF"/>
                </a:solidFill>
              </a14:hiddenFill>
            </a:ext>
          </a:extLst>
        </p:spPr>
      </p:pic>
      <p:pic>
        <p:nvPicPr>
          <p:cNvPr id="11" name="Audio 10">
            <a:hlinkClick r:id="" action="ppaction://media"/>
            <a:extLst>
              <a:ext uri="{FF2B5EF4-FFF2-40B4-BE49-F238E27FC236}">
                <a16:creationId xmlns:a16="http://schemas.microsoft.com/office/drawing/2014/main" id="{27B762DD-32AF-ED68-77E0-C042F8DEEA1E}"/>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737626090"/>
      </p:ext>
    </p:extLst>
  </p:cSld>
  <p:clrMapOvr>
    <a:masterClrMapping/>
  </p:clrMapOvr>
  <mc:AlternateContent xmlns:mc="http://schemas.openxmlformats.org/markup-compatibility/2006" xmlns:p14="http://schemas.microsoft.com/office/powerpoint/2010/main">
    <mc:Choice Requires="p14">
      <p:transition spd="slow" p14:dur="2000" advTm="38962"/>
    </mc:Choice>
    <mc:Fallback xmlns="">
      <p:transition spd="slow" advTm="389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331640" y="116631"/>
            <a:ext cx="9217024"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rPr>
              <a:t>KEY DATES TERM 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2" panose="05020102010507070707" pitchFamily="18" charset="2"/>
              <a:buChar char="¢"/>
              <a:tabLst/>
              <a:defRPr/>
            </a:pPr>
            <a:endParaRPr kumimoji="0" lang="en-GB"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lumMod val="95000"/>
                  <a:lumOff val="5000"/>
                </a:prstClr>
              </a:solidFill>
              <a:effectLst/>
              <a:uLnTx/>
              <a:uFillTx/>
              <a:latin typeface="Calibri"/>
              <a:ea typeface="+mn-ea"/>
              <a:cs typeface="+mn-cs"/>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C000"/>
                </a:solidFill>
                <a:effectLst/>
                <a:uLnTx/>
                <a:uFillTx/>
                <a:latin typeface="Impact" pitchFamily="34" charset="0"/>
                <a:ea typeface="+mn-ea"/>
                <a:cs typeface="Arial" pitchFamily="34" charset="0"/>
              </a:rPr>
              <a:t>ST THOMAS AQUINAS SECONDARY SCHOOL</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Impact" pitchFamily="34" charset="0"/>
                <a:ea typeface="+mn-ea"/>
                <a:cs typeface="Arial" pitchFamily="34" charset="0"/>
              </a:rPr>
              <a:t>#</a:t>
            </a:r>
            <a:r>
              <a:rPr kumimoji="0" lang="en-GB" sz="2800" b="0" i="0" u="none" strike="noStrike" kern="1200" cap="none" spc="0" normalizeH="0" baseline="0" noProof="0" dirty="0" err="1">
                <a:ln>
                  <a:noFill/>
                </a:ln>
                <a:solidFill>
                  <a:prstClr val="white"/>
                </a:solidFill>
                <a:effectLst/>
                <a:uLnTx/>
                <a:uFillTx/>
                <a:latin typeface="Impact" pitchFamily="34" charset="0"/>
                <a:ea typeface="+mn-ea"/>
                <a:cs typeface="Arial" pitchFamily="34" charset="0"/>
              </a:rPr>
              <a:t>beCLEAR</a:t>
            </a:r>
            <a:endParaRPr kumimoji="0" lang="en-US" sz="32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graphicFrame>
        <p:nvGraphicFramePr>
          <p:cNvPr id="5" name="Table 4">
            <a:extLst>
              <a:ext uri="{FF2B5EF4-FFF2-40B4-BE49-F238E27FC236}">
                <a16:creationId xmlns:a16="http://schemas.microsoft.com/office/drawing/2014/main" id="{13C3F598-D3CF-4714-A484-48AEE2AE3D21}"/>
              </a:ext>
            </a:extLst>
          </p:cNvPr>
          <p:cNvGraphicFramePr>
            <a:graphicFrameLocks noGrp="1"/>
          </p:cNvGraphicFramePr>
          <p:nvPr>
            <p:extLst>
              <p:ext uri="{D42A27DB-BD31-4B8C-83A1-F6EECF244321}">
                <p14:modId xmlns:p14="http://schemas.microsoft.com/office/powerpoint/2010/main" val="2258272039"/>
              </p:ext>
            </p:extLst>
          </p:nvPr>
        </p:nvGraphicFramePr>
        <p:xfrm>
          <a:off x="1020150" y="826857"/>
          <a:ext cx="7851422" cy="4754880"/>
        </p:xfrm>
        <a:graphic>
          <a:graphicData uri="http://schemas.openxmlformats.org/drawingml/2006/table">
            <a:tbl>
              <a:tblPr firstRow="1" bandRow="1">
                <a:tableStyleId>{B301B821-A1FF-4177-AEE7-76D212191A09}</a:tableStyleId>
              </a:tblPr>
              <a:tblGrid>
                <a:gridCol w="2617141">
                  <a:extLst>
                    <a:ext uri="{9D8B030D-6E8A-4147-A177-3AD203B41FA5}">
                      <a16:colId xmlns:a16="http://schemas.microsoft.com/office/drawing/2014/main" val="2474047822"/>
                    </a:ext>
                  </a:extLst>
                </a:gridCol>
                <a:gridCol w="5234281">
                  <a:extLst>
                    <a:ext uri="{9D8B030D-6E8A-4147-A177-3AD203B41FA5}">
                      <a16:colId xmlns:a16="http://schemas.microsoft.com/office/drawing/2014/main" val="924347301"/>
                    </a:ext>
                  </a:extLst>
                </a:gridCol>
              </a:tblGrid>
              <a:tr h="551063">
                <a:tc>
                  <a:txBody>
                    <a:bodyPr/>
                    <a:lstStyle/>
                    <a:p>
                      <a:r>
                        <a:rPr lang="en-GB" sz="3600" dirty="0"/>
                        <a:t>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3600" dirty="0"/>
                        <a:t>ACTIVITY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63289471"/>
                  </a:ext>
                </a:extLst>
              </a:tr>
              <a:tr h="3209129">
                <a:tc>
                  <a:txBody>
                    <a:bodyPr/>
                    <a:lstStyle/>
                    <a:p>
                      <a:pPr algn="ctr"/>
                      <a:r>
                        <a:rPr lang="en-GB" sz="4800" dirty="0"/>
                        <a:t>August </a:t>
                      </a:r>
                    </a:p>
                    <a:p>
                      <a:pPr algn="ctr"/>
                      <a:r>
                        <a:rPr lang="en-GB" sz="4800" dirty="0"/>
                        <a:t>-  October</a:t>
                      </a:r>
                      <a:endParaRPr lang="en-GB" sz="48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buFont typeface="Arial" panose="020B0604020202020204" pitchFamily="34" charset="0"/>
                        <a:buNone/>
                      </a:pPr>
                      <a:endParaRPr lang="en-GB" sz="2400" dirty="0"/>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t>School Captain appointments- W/B 7/09/26</a:t>
                      </a:r>
                    </a:p>
                    <a:p>
                      <a:pPr marL="342900" indent="-342900">
                        <a:buFont typeface="Arial" panose="020B0604020202020204" pitchFamily="34" charset="0"/>
                        <a:buChar char="•"/>
                      </a:pPr>
                      <a:r>
                        <a:rPr lang="en-GB" sz="2400" dirty="0"/>
                        <a:t>Senior Phase Awards Ceremony (10.09.26)</a:t>
                      </a:r>
                    </a:p>
                    <a:p>
                      <a:pPr marL="342900" indent="-342900">
                        <a:buFont typeface="Arial" panose="020B0604020202020204" pitchFamily="34" charset="0"/>
                        <a:buChar char="•"/>
                      </a:pPr>
                      <a:r>
                        <a:rPr lang="en-GB" sz="2400" dirty="0"/>
                        <a:t>Caritas Mass- (15.09.26)</a:t>
                      </a:r>
                      <a:endParaRPr lang="en-GB" sz="2400" dirty="0">
                        <a:solidFill>
                          <a:schemeClr val="bg1"/>
                        </a:solidFill>
                      </a:endParaRPr>
                    </a:p>
                    <a:p>
                      <a:pPr marL="342900" indent="-342900">
                        <a:buFont typeface="Arial" panose="020B0604020202020204" pitchFamily="34" charset="0"/>
                        <a:buChar char="•"/>
                      </a:pPr>
                      <a:r>
                        <a:rPr lang="en-GB" sz="2400" dirty="0">
                          <a:solidFill>
                            <a:schemeClr val="bg1"/>
                          </a:solidFill>
                        </a:rPr>
                        <a:t>Tracking Report 1 (24.09.26)</a:t>
                      </a:r>
                    </a:p>
                    <a:p>
                      <a:pPr marL="342900" indent="-342900">
                        <a:buFont typeface="Arial" panose="020B0604020202020204" pitchFamily="34" charset="0"/>
                        <a:buChar char="•"/>
                      </a:pPr>
                      <a:r>
                        <a:rPr lang="en-GB" sz="2400" dirty="0">
                          <a:solidFill>
                            <a:schemeClr val="bg1"/>
                          </a:solidFill>
                        </a:rPr>
                        <a:t>S5/6 Progress and Achievement Night –(01/10/26)</a:t>
                      </a:r>
                    </a:p>
                    <a:p>
                      <a:pPr marL="342900" indent="-342900">
                        <a:buFont typeface="Arial" panose="020B0604020202020204" pitchFamily="34" charset="0"/>
                        <a:buChar char="•"/>
                      </a:pPr>
                      <a:r>
                        <a:rPr lang="en-GB" sz="2400" dirty="0">
                          <a:solidFill>
                            <a:schemeClr val="bg1"/>
                          </a:solidFill>
                        </a:rPr>
                        <a:t>S6 Class retreats- 01.10 &amp;07.10.26</a:t>
                      </a:r>
                    </a:p>
                    <a:p>
                      <a:pPr marL="0" indent="0">
                        <a:buFont typeface="Arial" panose="020B0604020202020204" pitchFamily="34" charset="0"/>
                        <a:buNone/>
                      </a:pPr>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58732039"/>
                  </a:ext>
                </a:extLst>
              </a:tr>
            </a:tbl>
          </a:graphicData>
        </a:graphic>
      </p:graphicFrame>
      <p:pic>
        <p:nvPicPr>
          <p:cNvPr id="10" name="Audio 9">
            <a:hlinkClick r:id="" action="ppaction://media"/>
            <a:extLst>
              <a:ext uri="{FF2B5EF4-FFF2-40B4-BE49-F238E27FC236}">
                <a16:creationId xmlns:a16="http://schemas.microsoft.com/office/drawing/2014/main" id="{720E0845-B4B3-6297-337F-DE37327184E2}"/>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129674720"/>
      </p:ext>
    </p:extLst>
  </p:cSld>
  <p:clrMapOvr>
    <a:masterClrMapping/>
  </p:clrMapOvr>
  <mc:AlternateContent xmlns:mc="http://schemas.openxmlformats.org/markup-compatibility/2006" xmlns:p14="http://schemas.microsoft.com/office/powerpoint/2010/main">
    <mc:Choice Requires="p14">
      <p:transition spd="slow" p14:dur="2000" advTm="47035"/>
    </mc:Choice>
    <mc:Fallback xmlns="">
      <p:transition spd="slow" advTm="470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331640" y="116631"/>
            <a:ext cx="9217024"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rPr>
              <a:t>KEY DATES TERM 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2" panose="05020102010507070707" pitchFamily="18" charset="2"/>
              <a:buChar char="¢"/>
              <a:tabLst/>
              <a:defRPr/>
            </a:pPr>
            <a:endParaRPr kumimoji="0" lang="en-GB"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lumMod val="95000"/>
                  <a:lumOff val="5000"/>
                </a:prstClr>
              </a:solidFill>
              <a:effectLst/>
              <a:uLnTx/>
              <a:uFillTx/>
              <a:latin typeface="Calibri"/>
              <a:ea typeface="+mn-ea"/>
              <a:cs typeface="+mn-cs"/>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C000"/>
                </a:solidFill>
                <a:effectLst/>
                <a:uLnTx/>
                <a:uFillTx/>
                <a:latin typeface="Impact" pitchFamily="34" charset="0"/>
                <a:ea typeface="+mn-ea"/>
                <a:cs typeface="Arial" pitchFamily="34" charset="0"/>
              </a:rPr>
              <a:t>ST THOMAS AQUINAS SECONDARY SCHOOL</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Impact" pitchFamily="34" charset="0"/>
                <a:ea typeface="+mn-ea"/>
                <a:cs typeface="Arial" pitchFamily="34" charset="0"/>
              </a:rPr>
              <a:t>#</a:t>
            </a:r>
            <a:r>
              <a:rPr kumimoji="0" lang="en-GB" sz="2800" b="0" i="0" u="none" strike="noStrike" kern="1200" cap="none" spc="0" normalizeH="0" baseline="0" noProof="0" dirty="0" err="1">
                <a:ln>
                  <a:noFill/>
                </a:ln>
                <a:solidFill>
                  <a:prstClr val="white"/>
                </a:solidFill>
                <a:effectLst/>
                <a:uLnTx/>
                <a:uFillTx/>
                <a:latin typeface="Impact" pitchFamily="34" charset="0"/>
                <a:ea typeface="+mn-ea"/>
                <a:cs typeface="Arial" pitchFamily="34" charset="0"/>
              </a:rPr>
              <a:t>beCLEAR</a:t>
            </a:r>
            <a:endParaRPr kumimoji="0" lang="en-US" sz="32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graphicFrame>
        <p:nvGraphicFramePr>
          <p:cNvPr id="5" name="Table 4">
            <a:extLst>
              <a:ext uri="{FF2B5EF4-FFF2-40B4-BE49-F238E27FC236}">
                <a16:creationId xmlns:a16="http://schemas.microsoft.com/office/drawing/2014/main" id="{13C3F598-D3CF-4714-A484-48AEE2AE3D21}"/>
              </a:ext>
            </a:extLst>
          </p:cNvPr>
          <p:cNvGraphicFramePr>
            <a:graphicFrameLocks noGrp="1"/>
          </p:cNvGraphicFramePr>
          <p:nvPr>
            <p:extLst>
              <p:ext uri="{D42A27DB-BD31-4B8C-83A1-F6EECF244321}">
                <p14:modId xmlns:p14="http://schemas.microsoft.com/office/powerpoint/2010/main" val="3415192433"/>
              </p:ext>
            </p:extLst>
          </p:nvPr>
        </p:nvGraphicFramePr>
        <p:xfrm>
          <a:off x="1259632" y="1397000"/>
          <a:ext cx="7632848" cy="4408567"/>
        </p:xfrm>
        <a:graphic>
          <a:graphicData uri="http://schemas.openxmlformats.org/drawingml/2006/table">
            <a:tbl>
              <a:tblPr firstRow="1" bandRow="1">
                <a:tableStyleId>{B301B821-A1FF-4177-AEE7-76D212191A09}</a:tableStyleId>
              </a:tblPr>
              <a:tblGrid>
                <a:gridCol w="2952328">
                  <a:extLst>
                    <a:ext uri="{9D8B030D-6E8A-4147-A177-3AD203B41FA5}">
                      <a16:colId xmlns:a16="http://schemas.microsoft.com/office/drawing/2014/main" val="2474047822"/>
                    </a:ext>
                  </a:extLst>
                </a:gridCol>
                <a:gridCol w="4680520">
                  <a:extLst>
                    <a:ext uri="{9D8B030D-6E8A-4147-A177-3AD203B41FA5}">
                      <a16:colId xmlns:a16="http://schemas.microsoft.com/office/drawing/2014/main" val="924347301"/>
                    </a:ext>
                  </a:extLst>
                </a:gridCol>
              </a:tblGrid>
              <a:tr h="567769">
                <a:tc>
                  <a:txBody>
                    <a:bodyPr/>
                    <a:lstStyle/>
                    <a:p>
                      <a:r>
                        <a:rPr lang="en-GB" sz="3600" dirty="0"/>
                        <a:t>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3600" dirty="0"/>
                        <a:t>ACTIVITY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63289471"/>
                  </a:ext>
                </a:extLst>
              </a:tr>
              <a:tr h="3768487">
                <a:tc>
                  <a:txBody>
                    <a:bodyPr/>
                    <a:lstStyle/>
                    <a:p>
                      <a:pPr algn="ctr"/>
                      <a:r>
                        <a:rPr lang="en-GB" sz="4800" dirty="0"/>
                        <a:t>October </a:t>
                      </a:r>
                    </a:p>
                    <a:p>
                      <a:pPr algn="ctr"/>
                      <a:r>
                        <a:rPr lang="en-GB" sz="4800" dirty="0"/>
                        <a:t>- December</a:t>
                      </a:r>
                      <a:endParaRPr lang="en-GB" sz="48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indent="-342900">
                        <a:buFont typeface="Wingdings" panose="05000000000000000000" pitchFamily="2" charset="2"/>
                        <a:buChar char="è"/>
                      </a:pPr>
                      <a:endParaRPr lang="en-GB" sz="2400" dirty="0"/>
                    </a:p>
                    <a:p>
                      <a:pPr marL="342900" indent="-342900">
                        <a:buFont typeface="Wingdings" panose="05000000000000000000" pitchFamily="2" charset="2"/>
                        <a:buChar char="è"/>
                      </a:pPr>
                      <a:endParaRPr lang="en-GB" sz="2400" dirty="0"/>
                    </a:p>
                    <a:p>
                      <a:pPr marL="0" indent="0">
                        <a:buFont typeface="Wingdings" panose="05000000000000000000" pitchFamily="2" charset="2"/>
                        <a:buNone/>
                      </a:pPr>
                      <a:endParaRPr lang="en-GB" sz="2400" dirty="0"/>
                    </a:p>
                    <a:p>
                      <a:pPr marL="0" indent="0">
                        <a:buFont typeface="Wingdings" panose="05000000000000000000" pitchFamily="2" charset="2"/>
                        <a:buNone/>
                      </a:pPr>
                      <a:endParaRPr lang="en-GB" sz="2400" dirty="0"/>
                    </a:p>
                    <a:p>
                      <a:pPr marL="0" indent="0">
                        <a:buFont typeface="Wingdings" panose="05000000000000000000" pitchFamily="2" charset="2"/>
                        <a:buNone/>
                      </a:pPr>
                      <a:endParaRPr lang="en-GB" sz="2400" dirty="0"/>
                    </a:p>
                    <a:p>
                      <a:pPr marL="0" indent="0">
                        <a:buFont typeface="Wingdings" panose="05000000000000000000" pitchFamily="2" charset="2"/>
                        <a:buNone/>
                      </a:pPr>
                      <a:r>
                        <a:rPr lang="en-GB" sz="2400" dirty="0"/>
                        <a:t>Prelim Examinations – (01/12/26) </a:t>
                      </a:r>
                    </a:p>
                    <a:p>
                      <a:endParaRPr lang="en-GB"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58732039"/>
                  </a:ext>
                </a:extLst>
              </a:tr>
            </a:tbl>
          </a:graphicData>
        </a:graphic>
      </p:graphicFrame>
    </p:spTree>
    <p:extLst>
      <p:ext uri="{BB962C8B-B14F-4D97-AF65-F5344CB8AC3E}">
        <p14:creationId xmlns:p14="http://schemas.microsoft.com/office/powerpoint/2010/main" val="727266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331640" y="116631"/>
            <a:ext cx="9217024"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rPr>
              <a:t>KEY DATES TERM 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2" panose="05020102010507070707" pitchFamily="18" charset="2"/>
              <a:buChar char="¢"/>
              <a:tabLst/>
              <a:defRPr/>
            </a:pPr>
            <a:endParaRPr kumimoji="0" lang="en-GB"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lumMod val="95000"/>
                  <a:lumOff val="5000"/>
                </a:prstClr>
              </a:solidFill>
              <a:effectLst/>
              <a:uLnTx/>
              <a:uFillTx/>
              <a:latin typeface="Calibri"/>
              <a:ea typeface="+mn-ea"/>
              <a:cs typeface="+mn-cs"/>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C000"/>
                </a:solidFill>
                <a:effectLst/>
                <a:uLnTx/>
                <a:uFillTx/>
                <a:latin typeface="Impact" pitchFamily="34" charset="0"/>
                <a:ea typeface="+mn-ea"/>
                <a:cs typeface="Arial" pitchFamily="34" charset="0"/>
              </a:rPr>
              <a:t>ST THOMAS AQUINAS SECONDARY SCHOOL</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Impact" pitchFamily="34" charset="0"/>
                <a:ea typeface="+mn-ea"/>
                <a:cs typeface="Arial" pitchFamily="34" charset="0"/>
              </a:rPr>
              <a:t>#</a:t>
            </a:r>
            <a:r>
              <a:rPr kumimoji="0" lang="en-GB" sz="2800" b="0" i="0" u="none" strike="noStrike" kern="1200" cap="none" spc="0" normalizeH="0" baseline="0" noProof="0" dirty="0" err="1">
                <a:ln>
                  <a:noFill/>
                </a:ln>
                <a:solidFill>
                  <a:prstClr val="white"/>
                </a:solidFill>
                <a:effectLst/>
                <a:uLnTx/>
                <a:uFillTx/>
                <a:latin typeface="Impact" pitchFamily="34" charset="0"/>
                <a:ea typeface="+mn-ea"/>
                <a:cs typeface="Arial" pitchFamily="34" charset="0"/>
              </a:rPr>
              <a:t>beCLEAR</a:t>
            </a:r>
            <a:endParaRPr kumimoji="0" lang="en-US" sz="32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graphicFrame>
        <p:nvGraphicFramePr>
          <p:cNvPr id="5" name="Table 4">
            <a:extLst>
              <a:ext uri="{FF2B5EF4-FFF2-40B4-BE49-F238E27FC236}">
                <a16:creationId xmlns:a16="http://schemas.microsoft.com/office/drawing/2014/main" id="{13C3F598-D3CF-4714-A484-48AEE2AE3D21}"/>
              </a:ext>
            </a:extLst>
          </p:cNvPr>
          <p:cNvGraphicFramePr>
            <a:graphicFrameLocks noGrp="1"/>
          </p:cNvGraphicFramePr>
          <p:nvPr/>
        </p:nvGraphicFramePr>
        <p:xfrm>
          <a:off x="1151112" y="1267186"/>
          <a:ext cx="7560840" cy="4632960"/>
        </p:xfrm>
        <a:graphic>
          <a:graphicData uri="http://schemas.openxmlformats.org/drawingml/2006/table">
            <a:tbl>
              <a:tblPr firstRow="1" bandRow="1">
                <a:tableStyleId>{B301B821-A1FF-4177-AEE7-76D212191A09}</a:tableStyleId>
              </a:tblPr>
              <a:tblGrid>
                <a:gridCol w="2520280">
                  <a:extLst>
                    <a:ext uri="{9D8B030D-6E8A-4147-A177-3AD203B41FA5}">
                      <a16:colId xmlns:a16="http://schemas.microsoft.com/office/drawing/2014/main" val="2474047822"/>
                    </a:ext>
                  </a:extLst>
                </a:gridCol>
                <a:gridCol w="5040560">
                  <a:extLst>
                    <a:ext uri="{9D8B030D-6E8A-4147-A177-3AD203B41FA5}">
                      <a16:colId xmlns:a16="http://schemas.microsoft.com/office/drawing/2014/main" val="924347301"/>
                    </a:ext>
                  </a:extLst>
                </a:gridCol>
              </a:tblGrid>
              <a:tr h="551063">
                <a:tc>
                  <a:txBody>
                    <a:bodyPr/>
                    <a:lstStyle/>
                    <a:p>
                      <a:r>
                        <a:rPr lang="en-GB" sz="3600" dirty="0"/>
                        <a:t>MONTH</a:t>
                      </a:r>
                    </a:p>
                  </a:txBody>
                  <a:tcPr/>
                </a:tc>
                <a:tc>
                  <a:txBody>
                    <a:bodyPr/>
                    <a:lstStyle/>
                    <a:p>
                      <a:r>
                        <a:rPr lang="en-GB" sz="3600" dirty="0"/>
                        <a:t>ACTIVITY</a:t>
                      </a:r>
                    </a:p>
                  </a:txBody>
                  <a:tcPr/>
                </a:tc>
                <a:extLst>
                  <a:ext uri="{0D108BD9-81ED-4DB2-BD59-A6C34878D82A}">
                    <a16:rowId xmlns:a16="http://schemas.microsoft.com/office/drawing/2014/main" val="3163289471"/>
                  </a:ext>
                </a:extLst>
              </a:tr>
              <a:tr h="3209129">
                <a:tc>
                  <a:txBody>
                    <a:bodyPr/>
                    <a:lstStyle/>
                    <a:p>
                      <a:pPr algn="ctr"/>
                      <a:r>
                        <a:rPr lang="en-GB" sz="4800" dirty="0"/>
                        <a:t>January </a:t>
                      </a:r>
                    </a:p>
                    <a:p>
                      <a:pPr algn="ctr"/>
                      <a:r>
                        <a:rPr lang="en-GB" sz="4800" dirty="0"/>
                        <a:t>-</a:t>
                      </a:r>
                    </a:p>
                    <a:p>
                      <a:pPr algn="ctr"/>
                      <a:r>
                        <a:rPr lang="en-GB" sz="4800" dirty="0"/>
                        <a:t>March</a:t>
                      </a:r>
                      <a:endParaRPr lang="en-GB" sz="4800" dirty="0">
                        <a:solidFill>
                          <a:schemeClr val="bg1"/>
                        </a:solidFill>
                      </a:endParaRPr>
                    </a:p>
                  </a:txBody>
                  <a:tcPr anchor="ctr"/>
                </a:tc>
                <a:tc>
                  <a:txBody>
                    <a:bodyPr/>
                    <a:lstStyle/>
                    <a:p>
                      <a:pPr marL="0" indent="0">
                        <a:buFont typeface="Wingdings" panose="05000000000000000000" pitchFamily="2" charset="2"/>
                        <a:buNone/>
                      </a:pPr>
                      <a:r>
                        <a:rPr lang="en-GB" sz="2000" dirty="0"/>
                        <a:t>Class tests</a:t>
                      </a:r>
                    </a:p>
                    <a:p>
                      <a:pPr marL="0" indent="0">
                        <a:buFont typeface="Wingdings" panose="05000000000000000000" pitchFamily="2" charset="2"/>
                        <a:buNone/>
                      </a:pPr>
                      <a:r>
                        <a:rPr lang="en-GB" sz="2000" dirty="0"/>
                        <a:t>On-going assessments</a:t>
                      </a:r>
                    </a:p>
                    <a:p>
                      <a:pPr marL="0" indent="0">
                        <a:buFont typeface="Wingdings" panose="05000000000000000000" pitchFamily="2" charset="2"/>
                        <a:buNone/>
                      </a:pPr>
                      <a:r>
                        <a:rPr lang="en-GB" sz="2000" dirty="0"/>
                        <a:t>Staff Moderation of Interim Assessments</a:t>
                      </a:r>
                    </a:p>
                    <a:p>
                      <a:pPr marL="0" indent="0">
                        <a:buFont typeface="Wingdings" panose="05000000000000000000" pitchFamily="2" charset="2"/>
                        <a:buNone/>
                      </a:pPr>
                      <a:r>
                        <a:rPr lang="en-GB" sz="2000" dirty="0"/>
                        <a:t>Interim Assessment Results (25.01.27)</a:t>
                      </a:r>
                    </a:p>
                    <a:p>
                      <a:pPr marL="0" indent="0">
                        <a:buFont typeface="Wingdings" panose="05000000000000000000" pitchFamily="2" charset="2"/>
                        <a:buNone/>
                      </a:pPr>
                      <a:r>
                        <a:rPr lang="en-GB" sz="2000" dirty="0"/>
                        <a:t>Post-Interim Assessment Interventions</a:t>
                      </a:r>
                    </a:p>
                    <a:p>
                      <a:pPr marL="0" indent="0">
                        <a:buFont typeface="Wingdings" panose="05000000000000000000" pitchFamily="2" charset="2"/>
                        <a:buNone/>
                      </a:pPr>
                      <a:r>
                        <a:rPr lang="en-GB" sz="2000" dirty="0"/>
                        <a:t>Additional Assessment Arrangements</a:t>
                      </a:r>
                    </a:p>
                    <a:p>
                      <a:pPr marL="0" indent="0">
                        <a:buFont typeface="Wingdings" panose="05000000000000000000" pitchFamily="2" charset="2"/>
                        <a:buNone/>
                      </a:pPr>
                      <a:r>
                        <a:rPr lang="en-GB" sz="2000" dirty="0"/>
                        <a:t>Progress and Achievement Evening 2 (04.02.27)</a:t>
                      </a:r>
                    </a:p>
                    <a:p>
                      <a:pPr marL="0" indent="0">
                        <a:buFont typeface="Wingdings" panose="05000000000000000000" pitchFamily="2" charset="2"/>
                        <a:buNone/>
                      </a:pPr>
                      <a:endParaRPr lang="en-GB" sz="2000" dirty="0"/>
                    </a:p>
                    <a:p>
                      <a:pPr marL="0" indent="0">
                        <a:buFont typeface="Wingdings" panose="05000000000000000000" pitchFamily="2" charset="2"/>
                        <a:buNone/>
                      </a:pPr>
                      <a:r>
                        <a:rPr lang="en-GB" sz="2000" dirty="0"/>
                        <a:t>Supported Study </a:t>
                      </a:r>
                    </a:p>
                    <a:p>
                      <a:pPr marL="0" indent="0">
                        <a:buFont typeface="Wingdings" panose="05000000000000000000" pitchFamily="2" charset="2"/>
                        <a:buNone/>
                      </a:pPr>
                      <a:r>
                        <a:rPr lang="en-GB" sz="2000" dirty="0"/>
                        <a:t>Tracking Report 2 (25.03.27) </a:t>
                      </a:r>
                    </a:p>
                    <a:p>
                      <a:pPr marL="0" indent="0">
                        <a:buFont typeface="Wingdings" panose="05000000000000000000" pitchFamily="2" charset="2"/>
                        <a:buNone/>
                      </a:pPr>
                      <a:r>
                        <a:rPr lang="en-GB" sz="2000" dirty="0"/>
                        <a:t>Final QS Presentation levels and Estimates</a:t>
                      </a:r>
                    </a:p>
                    <a:p>
                      <a:endParaRPr lang="en-GB" sz="1600" dirty="0">
                        <a:solidFill>
                          <a:schemeClr val="bg1"/>
                        </a:solidFill>
                      </a:endParaRPr>
                    </a:p>
                  </a:txBody>
                  <a:tcPr/>
                </a:tc>
                <a:extLst>
                  <a:ext uri="{0D108BD9-81ED-4DB2-BD59-A6C34878D82A}">
                    <a16:rowId xmlns:a16="http://schemas.microsoft.com/office/drawing/2014/main" val="1758732039"/>
                  </a:ext>
                </a:extLst>
              </a:tr>
            </a:tbl>
          </a:graphicData>
        </a:graphic>
      </p:graphicFrame>
    </p:spTree>
    <p:extLst>
      <p:ext uri="{BB962C8B-B14F-4D97-AF65-F5344CB8AC3E}">
        <p14:creationId xmlns:p14="http://schemas.microsoft.com/office/powerpoint/2010/main" val="24258015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331640" y="116631"/>
            <a:ext cx="9217024"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rPr>
              <a:t>KEY DATES TERM 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2" panose="05020102010507070707" pitchFamily="18" charset="2"/>
              <a:buChar char="¢"/>
              <a:tabLst/>
              <a:defRPr/>
            </a:pPr>
            <a:endParaRPr kumimoji="0" lang="en-GB"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lumMod val="95000"/>
                  <a:lumOff val="5000"/>
                </a:prstClr>
              </a:solidFill>
              <a:effectLst/>
              <a:uLnTx/>
              <a:uFillTx/>
              <a:latin typeface="Calibri"/>
              <a:ea typeface="+mn-ea"/>
              <a:cs typeface="+mn-cs"/>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C000"/>
                </a:solidFill>
                <a:effectLst/>
                <a:uLnTx/>
                <a:uFillTx/>
                <a:latin typeface="Impact" pitchFamily="34" charset="0"/>
                <a:ea typeface="+mn-ea"/>
                <a:cs typeface="Arial" pitchFamily="34" charset="0"/>
              </a:rPr>
              <a:t>ST THOMAS AQUINAS SECONDARY SCHOOL</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Impact" pitchFamily="34" charset="0"/>
                <a:ea typeface="+mn-ea"/>
                <a:cs typeface="Arial" pitchFamily="34" charset="0"/>
              </a:rPr>
              <a:t>#</a:t>
            </a:r>
            <a:r>
              <a:rPr kumimoji="0" lang="en-GB" sz="2800" b="0" i="0" u="none" strike="noStrike" kern="1200" cap="none" spc="0" normalizeH="0" baseline="0" noProof="0" dirty="0" err="1">
                <a:ln>
                  <a:noFill/>
                </a:ln>
                <a:solidFill>
                  <a:prstClr val="white"/>
                </a:solidFill>
                <a:effectLst/>
                <a:uLnTx/>
                <a:uFillTx/>
                <a:latin typeface="Impact" pitchFamily="34" charset="0"/>
                <a:ea typeface="+mn-ea"/>
                <a:cs typeface="Arial" pitchFamily="34" charset="0"/>
              </a:rPr>
              <a:t>beCLEAR</a:t>
            </a:r>
            <a:endParaRPr kumimoji="0" lang="en-US" sz="32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graphicFrame>
        <p:nvGraphicFramePr>
          <p:cNvPr id="5" name="Table 4">
            <a:extLst>
              <a:ext uri="{FF2B5EF4-FFF2-40B4-BE49-F238E27FC236}">
                <a16:creationId xmlns:a16="http://schemas.microsoft.com/office/drawing/2014/main" id="{13C3F598-D3CF-4714-A484-48AEE2AE3D21}"/>
              </a:ext>
            </a:extLst>
          </p:cNvPr>
          <p:cNvGraphicFramePr>
            <a:graphicFrameLocks noGrp="1"/>
          </p:cNvGraphicFramePr>
          <p:nvPr>
            <p:extLst>
              <p:ext uri="{D42A27DB-BD31-4B8C-83A1-F6EECF244321}">
                <p14:modId xmlns:p14="http://schemas.microsoft.com/office/powerpoint/2010/main" val="4277391399"/>
              </p:ext>
            </p:extLst>
          </p:nvPr>
        </p:nvGraphicFramePr>
        <p:xfrm>
          <a:off x="1151112" y="1267186"/>
          <a:ext cx="7560840" cy="3849209"/>
        </p:xfrm>
        <a:graphic>
          <a:graphicData uri="http://schemas.openxmlformats.org/drawingml/2006/table">
            <a:tbl>
              <a:tblPr firstRow="1" bandRow="1">
                <a:tableStyleId>{B301B821-A1FF-4177-AEE7-76D212191A09}</a:tableStyleId>
              </a:tblPr>
              <a:tblGrid>
                <a:gridCol w="2520280">
                  <a:extLst>
                    <a:ext uri="{9D8B030D-6E8A-4147-A177-3AD203B41FA5}">
                      <a16:colId xmlns:a16="http://schemas.microsoft.com/office/drawing/2014/main" val="2474047822"/>
                    </a:ext>
                  </a:extLst>
                </a:gridCol>
                <a:gridCol w="5040560">
                  <a:extLst>
                    <a:ext uri="{9D8B030D-6E8A-4147-A177-3AD203B41FA5}">
                      <a16:colId xmlns:a16="http://schemas.microsoft.com/office/drawing/2014/main" val="924347301"/>
                    </a:ext>
                  </a:extLst>
                </a:gridCol>
              </a:tblGrid>
              <a:tr h="551063">
                <a:tc>
                  <a:txBody>
                    <a:bodyPr/>
                    <a:lstStyle/>
                    <a:p>
                      <a:r>
                        <a:rPr lang="en-GB" sz="3600" dirty="0"/>
                        <a:t>MONTH</a:t>
                      </a:r>
                    </a:p>
                  </a:txBody>
                  <a:tcPr/>
                </a:tc>
                <a:tc>
                  <a:txBody>
                    <a:bodyPr/>
                    <a:lstStyle/>
                    <a:p>
                      <a:r>
                        <a:rPr lang="en-GB" sz="3600" dirty="0"/>
                        <a:t>ACTIVITY</a:t>
                      </a:r>
                    </a:p>
                  </a:txBody>
                  <a:tcPr/>
                </a:tc>
                <a:extLst>
                  <a:ext uri="{0D108BD9-81ED-4DB2-BD59-A6C34878D82A}">
                    <a16:rowId xmlns:a16="http://schemas.microsoft.com/office/drawing/2014/main" val="3163289471"/>
                  </a:ext>
                </a:extLst>
              </a:tr>
              <a:tr h="3209129">
                <a:tc>
                  <a:txBody>
                    <a:bodyPr/>
                    <a:lstStyle/>
                    <a:p>
                      <a:pPr algn="ctr"/>
                      <a:r>
                        <a:rPr lang="en-GB" sz="4800" dirty="0"/>
                        <a:t>April </a:t>
                      </a:r>
                    </a:p>
                    <a:p>
                      <a:pPr algn="ctr"/>
                      <a:r>
                        <a:rPr lang="en-GB" sz="4800" dirty="0"/>
                        <a:t>-</a:t>
                      </a:r>
                    </a:p>
                    <a:p>
                      <a:pPr algn="ctr"/>
                      <a:r>
                        <a:rPr lang="en-GB" sz="4800" dirty="0"/>
                        <a:t> June</a:t>
                      </a:r>
                      <a:endParaRPr lang="en-GB" sz="4800" dirty="0">
                        <a:solidFill>
                          <a:schemeClr val="bg1"/>
                        </a:solidFill>
                      </a:endParaRPr>
                    </a:p>
                  </a:txBody>
                  <a:tcPr anchor="ctr"/>
                </a:tc>
                <a:tc>
                  <a:txBody>
                    <a:bodyPr/>
                    <a:lstStyle/>
                    <a:p>
                      <a:pPr marL="342900" indent="-342900">
                        <a:buFont typeface="Wingdings" panose="05000000000000000000" pitchFamily="2" charset="2"/>
                        <a:buChar char="è"/>
                      </a:pPr>
                      <a:endParaRPr lang="en-GB" sz="2000" dirty="0"/>
                    </a:p>
                    <a:p>
                      <a:pPr marL="0" indent="0">
                        <a:buFont typeface="Wingdings" panose="05000000000000000000" pitchFamily="2" charset="2"/>
                        <a:buNone/>
                      </a:pPr>
                      <a:endParaRPr lang="en-GB" sz="2000" dirty="0"/>
                    </a:p>
                    <a:p>
                      <a:pPr marL="0" indent="0">
                        <a:buFont typeface="Wingdings" panose="05000000000000000000" pitchFamily="2" charset="2"/>
                        <a:buNone/>
                      </a:pPr>
                      <a:r>
                        <a:rPr lang="en-GB" sz="2000" dirty="0"/>
                        <a:t>Easter School</a:t>
                      </a:r>
                    </a:p>
                    <a:p>
                      <a:pPr marL="0" indent="0">
                        <a:buFont typeface="Wingdings" panose="05000000000000000000" pitchFamily="2" charset="2"/>
                        <a:buNone/>
                      </a:pPr>
                      <a:r>
                        <a:rPr lang="en-GB" sz="2000" dirty="0"/>
                        <a:t>QS Exam Diet begins (26.04.27)</a:t>
                      </a:r>
                    </a:p>
                    <a:p>
                      <a:pPr marL="0" indent="0">
                        <a:buFont typeface="Wingdings" panose="05000000000000000000" pitchFamily="2" charset="2"/>
                        <a:buNone/>
                      </a:pPr>
                      <a:r>
                        <a:rPr lang="en-GB" sz="2000" dirty="0"/>
                        <a:t>QS Exam Diet ends (02.06.27)</a:t>
                      </a:r>
                    </a:p>
                    <a:p>
                      <a:pPr marL="0" indent="0">
                        <a:buFont typeface="Wingdings" panose="05000000000000000000" pitchFamily="2" charset="2"/>
                        <a:buNone/>
                      </a:pPr>
                      <a:endParaRPr lang="en-GB" sz="2000" dirty="0"/>
                    </a:p>
                    <a:p>
                      <a:pPr marL="0" indent="0">
                        <a:buFont typeface="Wingdings" panose="05000000000000000000" pitchFamily="2" charset="2"/>
                        <a:buNone/>
                      </a:pPr>
                      <a:r>
                        <a:rPr lang="en-GB" sz="2000" b="1" dirty="0"/>
                        <a:t>SQA Results Day  03.08.27</a:t>
                      </a:r>
                    </a:p>
                    <a:p>
                      <a:endParaRPr lang="en-GB" sz="1600" dirty="0">
                        <a:solidFill>
                          <a:schemeClr val="bg1"/>
                        </a:solidFill>
                      </a:endParaRPr>
                    </a:p>
                  </a:txBody>
                  <a:tcPr/>
                </a:tc>
                <a:extLst>
                  <a:ext uri="{0D108BD9-81ED-4DB2-BD59-A6C34878D82A}">
                    <a16:rowId xmlns:a16="http://schemas.microsoft.com/office/drawing/2014/main" val="1758732039"/>
                  </a:ext>
                </a:extLst>
              </a:tr>
            </a:tbl>
          </a:graphicData>
        </a:graphic>
      </p:graphicFrame>
    </p:spTree>
    <p:extLst>
      <p:ext uri="{BB962C8B-B14F-4D97-AF65-F5344CB8AC3E}">
        <p14:creationId xmlns:p14="http://schemas.microsoft.com/office/powerpoint/2010/main" val="961685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2379D-0B10-585C-8757-46FDB3CA61A3}"/>
              </a:ext>
            </a:extLst>
          </p:cNvPr>
          <p:cNvSpPr>
            <a:spLocks noGrp="1"/>
          </p:cNvSpPr>
          <p:nvPr>
            <p:ph type="title"/>
          </p:nvPr>
        </p:nvSpPr>
        <p:spPr>
          <a:xfrm>
            <a:off x="354779" y="349293"/>
            <a:ext cx="8229600" cy="1143000"/>
          </a:xfrm>
          <a:solidFill>
            <a:schemeClr val="accent1">
              <a:lumMod val="20000"/>
              <a:lumOff val="80000"/>
            </a:schemeClr>
          </a:solidFill>
        </p:spPr>
        <p:txBody>
          <a:bodyPr/>
          <a:lstStyle/>
          <a:p>
            <a:r>
              <a:rPr lang="en-GB" dirty="0">
                <a:solidFill>
                  <a:schemeClr val="bg1"/>
                </a:solidFill>
              </a:rPr>
              <a:t>S5 Attainment Data </a:t>
            </a:r>
          </a:p>
        </p:txBody>
      </p:sp>
      <p:graphicFrame>
        <p:nvGraphicFramePr>
          <p:cNvPr id="9" name="Table 8">
            <a:extLst>
              <a:ext uri="{FF2B5EF4-FFF2-40B4-BE49-F238E27FC236}">
                <a16:creationId xmlns:a16="http://schemas.microsoft.com/office/drawing/2014/main" id="{D67BBDDD-8E62-8658-6A23-FF8C96DF7EEA}"/>
              </a:ext>
            </a:extLst>
          </p:cNvPr>
          <p:cNvGraphicFramePr>
            <a:graphicFrameLocks noGrp="1"/>
          </p:cNvGraphicFramePr>
          <p:nvPr>
            <p:extLst>
              <p:ext uri="{D42A27DB-BD31-4B8C-83A1-F6EECF244321}">
                <p14:modId xmlns:p14="http://schemas.microsoft.com/office/powerpoint/2010/main" val="3343173101"/>
              </p:ext>
            </p:extLst>
          </p:nvPr>
        </p:nvGraphicFramePr>
        <p:xfrm>
          <a:off x="817534" y="4682523"/>
          <a:ext cx="8277505" cy="1124348"/>
        </p:xfrm>
        <a:graphic>
          <a:graphicData uri="http://schemas.openxmlformats.org/drawingml/2006/table">
            <a:tbl>
              <a:tblPr firstRow="1" bandRow="1">
                <a:tableStyleId>{5C22544A-7EE6-4342-B048-85BDC9FD1C3A}</a:tableStyleId>
              </a:tblPr>
              <a:tblGrid>
                <a:gridCol w="1226900">
                  <a:extLst>
                    <a:ext uri="{9D8B030D-6E8A-4147-A177-3AD203B41FA5}">
                      <a16:colId xmlns:a16="http://schemas.microsoft.com/office/drawing/2014/main" val="1149144720"/>
                    </a:ext>
                  </a:extLst>
                </a:gridCol>
                <a:gridCol w="842477">
                  <a:extLst>
                    <a:ext uri="{9D8B030D-6E8A-4147-A177-3AD203B41FA5}">
                      <a16:colId xmlns:a16="http://schemas.microsoft.com/office/drawing/2014/main" val="3612503884"/>
                    </a:ext>
                  </a:extLst>
                </a:gridCol>
                <a:gridCol w="1034688">
                  <a:extLst>
                    <a:ext uri="{9D8B030D-6E8A-4147-A177-3AD203B41FA5}">
                      <a16:colId xmlns:a16="http://schemas.microsoft.com/office/drawing/2014/main" val="1107525617"/>
                    </a:ext>
                  </a:extLst>
                </a:gridCol>
                <a:gridCol w="1034688">
                  <a:extLst>
                    <a:ext uri="{9D8B030D-6E8A-4147-A177-3AD203B41FA5}">
                      <a16:colId xmlns:a16="http://schemas.microsoft.com/office/drawing/2014/main" val="4045449455"/>
                    </a:ext>
                  </a:extLst>
                </a:gridCol>
                <a:gridCol w="1034688">
                  <a:extLst>
                    <a:ext uri="{9D8B030D-6E8A-4147-A177-3AD203B41FA5}">
                      <a16:colId xmlns:a16="http://schemas.microsoft.com/office/drawing/2014/main" val="2001775140"/>
                    </a:ext>
                  </a:extLst>
                </a:gridCol>
                <a:gridCol w="1034688">
                  <a:extLst>
                    <a:ext uri="{9D8B030D-6E8A-4147-A177-3AD203B41FA5}">
                      <a16:colId xmlns:a16="http://schemas.microsoft.com/office/drawing/2014/main" val="341577325"/>
                    </a:ext>
                  </a:extLst>
                </a:gridCol>
                <a:gridCol w="1034688">
                  <a:extLst>
                    <a:ext uri="{9D8B030D-6E8A-4147-A177-3AD203B41FA5}">
                      <a16:colId xmlns:a16="http://schemas.microsoft.com/office/drawing/2014/main" val="395829680"/>
                    </a:ext>
                  </a:extLst>
                </a:gridCol>
                <a:gridCol w="1034688">
                  <a:extLst>
                    <a:ext uri="{9D8B030D-6E8A-4147-A177-3AD203B41FA5}">
                      <a16:colId xmlns:a16="http://schemas.microsoft.com/office/drawing/2014/main" val="647111465"/>
                    </a:ext>
                  </a:extLst>
                </a:gridCol>
              </a:tblGrid>
              <a:tr h="571702">
                <a:tc rowSpan="2">
                  <a:txBody>
                    <a:bodyPr/>
                    <a:lstStyle/>
                    <a:p>
                      <a:r>
                        <a:rPr lang="en-GB" dirty="0">
                          <a:solidFill>
                            <a:schemeClr val="bg1"/>
                          </a:solidFill>
                        </a:rPr>
                        <a:t>5+ Awards @ SCQF Level 6</a:t>
                      </a:r>
                    </a:p>
                  </a:txBody>
                  <a:tcPr/>
                </a:tc>
                <a:tc>
                  <a:txBody>
                    <a:bodyPr/>
                    <a:lstStyle/>
                    <a:p>
                      <a:pPr lvl="0" algn="ctr">
                        <a:buNone/>
                      </a:pPr>
                      <a:r>
                        <a:rPr lang="en-GB" dirty="0">
                          <a:solidFill>
                            <a:schemeClr val="bg1"/>
                          </a:solidFill>
                        </a:rPr>
                        <a:t>19/20</a:t>
                      </a:r>
                    </a:p>
                  </a:txBody>
                  <a:tcPr/>
                </a:tc>
                <a:tc>
                  <a:txBody>
                    <a:bodyPr/>
                    <a:lstStyle/>
                    <a:p>
                      <a:pPr lvl="0" algn="ctr">
                        <a:buNone/>
                      </a:pPr>
                      <a:r>
                        <a:rPr lang="en-GB">
                          <a:solidFill>
                            <a:schemeClr val="bg1"/>
                          </a:solidFill>
                        </a:rPr>
                        <a:t>20/21</a:t>
                      </a:r>
                    </a:p>
                  </a:txBody>
                  <a:tcPr/>
                </a:tc>
                <a:tc>
                  <a:txBody>
                    <a:bodyPr/>
                    <a:lstStyle/>
                    <a:p>
                      <a:pPr lvl="0" algn="ctr">
                        <a:buNone/>
                      </a:pPr>
                      <a:r>
                        <a:rPr lang="en-GB">
                          <a:solidFill>
                            <a:schemeClr val="bg1"/>
                          </a:solidFill>
                        </a:rPr>
                        <a:t>21/22</a:t>
                      </a:r>
                    </a:p>
                  </a:txBody>
                  <a:tcPr/>
                </a:tc>
                <a:tc>
                  <a:txBody>
                    <a:bodyPr/>
                    <a:lstStyle/>
                    <a:p>
                      <a:pPr lvl="0" algn="ctr">
                        <a:buNone/>
                      </a:pPr>
                      <a:r>
                        <a:rPr lang="en-GB" sz="1800" b="1" i="0" u="none" strike="noStrike" noProof="0">
                          <a:solidFill>
                            <a:schemeClr val="bg1"/>
                          </a:solidFill>
                          <a:latin typeface="Corbel"/>
                        </a:rPr>
                        <a:t>22/23</a:t>
                      </a:r>
                      <a:endParaRPr lang="en-GB">
                        <a:solidFill>
                          <a:schemeClr val="bg1"/>
                        </a:solidFill>
                      </a:endParaRPr>
                    </a:p>
                  </a:txBody>
                  <a:tcPr/>
                </a:tc>
                <a:tc>
                  <a:txBody>
                    <a:bodyPr/>
                    <a:lstStyle/>
                    <a:p>
                      <a:pPr lvl="0" algn="ctr">
                        <a:buNone/>
                      </a:pPr>
                      <a:r>
                        <a:rPr lang="en-GB">
                          <a:solidFill>
                            <a:schemeClr val="bg1"/>
                          </a:solidFill>
                        </a:rPr>
                        <a:t>23/24</a:t>
                      </a:r>
                    </a:p>
                  </a:txBody>
                  <a:tcPr/>
                </a:tc>
                <a:tc>
                  <a:txBody>
                    <a:bodyPr/>
                    <a:lstStyle/>
                    <a:p>
                      <a:pPr lvl="0" algn="ctr">
                        <a:buNone/>
                      </a:pPr>
                      <a:r>
                        <a:rPr lang="en-GB">
                          <a:solidFill>
                            <a:schemeClr val="bg1"/>
                          </a:solidFill>
                        </a:rPr>
                        <a:t>24/25</a:t>
                      </a:r>
                    </a:p>
                  </a:txBody>
                  <a:tcPr/>
                </a:tc>
                <a:tc>
                  <a:txBody>
                    <a:bodyPr/>
                    <a:lstStyle/>
                    <a:p>
                      <a:pPr lvl="0" algn="ctr">
                        <a:buNone/>
                      </a:pPr>
                      <a:r>
                        <a:rPr lang="en-GB">
                          <a:solidFill>
                            <a:schemeClr val="bg1"/>
                          </a:solidFill>
                        </a:rPr>
                        <a:t>25/26</a:t>
                      </a:r>
                    </a:p>
                  </a:txBody>
                  <a:tcPr/>
                </a:tc>
                <a:extLst>
                  <a:ext uri="{0D108BD9-81ED-4DB2-BD59-A6C34878D82A}">
                    <a16:rowId xmlns:a16="http://schemas.microsoft.com/office/drawing/2014/main" val="2691880113"/>
                  </a:ext>
                </a:extLst>
              </a:tr>
              <a:tr h="552646">
                <a:tc vMerge="1">
                  <a:txBody>
                    <a:bodyPr/>
                    <a:lstStyle/>
                    <a:p>
                      <a:endParaRPr lang="en-GB"/>
                    </a:p>
                  </a:txBody>
                  <a:tcPr/>
                </a:tc>
                <a:tc>
                  <a:txBody>
                    <a:bodyPr/>
                    <a:lstStyle/>
                    <a:p>
                      <a:pPr algn="ctr"/>
                      <a:r>
                        <a:rPr lang="en-GB" sz="2000" b="0" dirty="0">
                          <a:solidFill>
                            <a:schemeClr val="bg1"/>
                          </a:solidFill>
                        </a:rPr>
                        <a:t>22%</a:t>
                      </a:r>
                    </a:p>
                  </a:txBody>
                  <a:tcPr/>
                </a:tc>
                <a:tc>
                  <a:txBody>
                    <a:bodyPr/>
                    <a:lstStyle/>
                    <a:p>
                      <a:pPr algn="ctr"/>
                      <a:r>
                        <a:rPr lang="en-GB" sz="2000" b="0" dirty="0">
                          <a:solidFill>
                            <a:schemeClr val="bg1"/>
                          </a:solidFill>
                        </a:rPr>
                        <a:t>19%</a:t>
                      </a:r>
                    </a:p>
                  </a:txBody>
                  <a:tcPr/>
                </a:tc>
                <a:tc>
                  <a:txBody>
                    <a:bodyPr/>
                    <a:lstStyle/>
                    <a:p>
                      <a:pPr algn="ctr"/>
                      <a:r>
                        <a:rPr lang="en-GB" sz="2000" b="0" dirty="0">
                          <a:solidFill>
                            <a:schemeClr val="bg1"/>
                          </a:solidFill>
                        </a:rPr>
                        <a:t>28%</a:t>
                      </a:r>
                    </a:p>
                  </a:txBody>
                  <a:tcPr/>
                </a:tc>
                <a:tc>
                  <a:txBody>
                    <a:bodyPr/>
                    <a:lstStyle/>
                    <a:p>
                      <a:pPr algn="ctr"/>
                      <a:r>
                        <a:rPr lang="en-GB" sz="2000" b="0" dirty="0">
                          <a:solidFill>
                            <a:schemeClr val="bg1"/>
                          </a:solidFill>
                        </a:rPr>
                        <a:t>31%</a:t>
                      </a:r>
                    </a:p>
                  </a:txBody>
                  <a:tcPr/>
                </a:tc>
                <a:tc>
                  <a:txBody>
                    <a:bodyPr/>
                    <a:lstStyle/>
                    <a:p>
                      <a:pPr algn="ctr"/>
                      <a:r>
                        <a:rPr lang="en-GB" sz="2000" b="0" dirty="0">
                          <a:solidFill>
                            <a:schemeClr val="bg1"/>
                          </a:solidFill>
                        </a:rPr>
                        <a:t>33%</a:t>
                      </a:r>
                    </a:p>
                  </a:txBody>
                  <a:tcPr/>
                </a:tc>
                <a:tc>
                  <a:txBody>
                    <a:bodyPr/>
                    <a:lstStyle/>
                    <a:p>
                      <a:pPr algn="ctr"/>
                      <a:r>
                        <a:rPr lang="en-GB" sz="2000" b="0" dirty="0">
                          <a:solidFill>
                            <a:schemeClr val="bg1"/>
                          </a:solidFill>
                        </a:rPr>
                        <a:t>25%</a:t>
                      </a:r>
                    </a:p>
                  </a:txBody>
                  <a:tcPr/>
                </a:tc>
                <a:tc>
                  <a:txBody>
                    <a:bodyPr/>
                    <a:lstStyle/>
                    <a:p>
                      <a:pPr algn="ctr"/>
                      <a:r>
                        <a:rPr lang="en-GB" b="1" dirty="0">
                          <a:solidFill>
                            <a:schemeClr val="bg1"/>
                          </a:solidFill>
                        </a:rPr>
                        <a:t>16%</a:t>
                      </a:r>
                    </a:p>
                  </a:txBody>
                  <a:tcPr/>
                </a:tc>
                <a:extLst>
                  <a:ext uri="{0D108BD9-81ED-4DB2-BD59-A6C34878D82A}">
                    <a16:rowId xmlns:a16="http://schemas.microsoft.com/office/drawing/2014/main" val="98388367"/>
                  </a:ext>
                </a:extLst>
              </a:tr>
            </a:tbl>
          </a:graphicData>
        </a:graphic>
      </p:graphicFrame>
      <p:graphicFrame>
        <p:nvGraphicFramePr>
          <p:cNvPr id="11" name="Table 10">
            <a:extLst>
              <a:ext uri="{FF2B5EF4-FFF2-40B4-BE49-F238E27FC236}">
                <a16:creationId xmlns:a16="http://schemas.microsoft.com/office/drawing/2014/main" id="{CF300718-E804-E091-A5BC-DFB447A11196}"/>
              </a:ext>
            </a:extLst>
          </p:cNvPr>
          <p:cNvGraphicFramePr>
            <a:graphicFrameLocks noGrp="1"/>
          </p:cNvGraphicFramePr>
          <p:nvPr>
            <p:extLst>
              <p:ext uri="{D42A27DB-BD31-4B8C-83A1-F6EECF244321}">
                <p14:modId xmlns:p14="http://schemas.microsoft.com/office/powerpoint/2010/main" val="1493194653"/>
              </p:ext>
            </p:extLst>
          </p:nvPr>
        </p:nvGraphicFramePr>
        <p:xfrm>
          <a:off x="828413" y="3368080"/>
          <a:ext cx="8255745" cy="1236414"/>
        </p:xfrm>
        <a:graphic>
          <a:graphicData uri="http://schemas.openxmlformats.org/drawingml/2006/table">
            <a:tbl>
              <a:tblPr firstRow="1" bandRow="1">
                <a:tableStyleId>{5C22544A-7EE6-4342-B048-85BDC9FD1C3A}</a:tableStyleId>
              </a:tblPr>
              <a:tblGrid>
                <a:gridCol w="1195652">
                  <a:extLst>
                    <a:ext uri="{9D8B030D-6E8A-4147-A177-3AD203B41FA5}">
                      <a16:colId xmlns:a16="http://schemas.microsoft.com/office/drawing/2014/main" val="1149144720"/>
                    </a:ext>
                  </a:extLst>
                </a:gridCol>
                <a:gridCol w="868285">
                  <a:extLst>
                    <a:ext uri="{9D8B030D-6E8A-4147-A177-3AD203B41FA5}">
                      <a16:colId xmlns:a16="http://schemas.microsoft.com/office/drawing/2014/main" val="3612503884"/>
                    </a:ext>
                  </a:extLst>
                </a:gridCol>
                <a:gridCol w="1031968">
                  <a:extLst>
                    <a:ext uri="{9D8B030D-6E8A-4147-A177-3AD203B41FA5}">
                      <a16:colId xmlns:a16="http://schemas.microsoft.com/office/drawing/2014/main" val="1107525617"/>
                    </a:ext>
                  </a:extLst>
                </a:gridCol>
                <a:gridCol w="1031968">
                  <a:extLst>
                    <a:ext uri="{9D8B030D-6E8A-4147-A177-3AD203B41FA5}">
                      <a16:colId xmlns:a16="http://schemas.microsoft.com/office/drawing/2014/main" val="4045449455"/>
                    </a:ext>
                  </a:extLst>
                </a:gridCol>
                <a:gridCol w="1031968">
                  <a:extLst>
                    <a:ext uri="{9D8B030D-6E8A-4147-A177-3AD203B41FA5}">
                      <a16:colId xmlns:a16="http://schemas.microsoft.com/office/drawing/2014/main" val="2001775140"/>
                    </a:ext>
                  </a:extLst>
                </a:gridCol>
                <a:gridCol w="1031968">
                  <a:extLst>
                    <a:ext uri="{9D8B030D-6E8A-4147-A177-3AD203B41FA5}">
                      <a16:colId xmlns:a16="http://schemas.microsoft.com/office/drawing/2014/main" val="1613859427"/>
                    </a:ext>
                  </a:extLst>
                </a:gridCol>
                <a:gridCol w="1031968">
                  <a:extLst>
                    <a:ext uri="{9D8B030D-6E8A-4147-A177-3AD203B41FA5}">
                      <a16:colId xmlns:a16="http://schemas.microsoft.com/office/drawing/2014/main" val="1487088463"/>
                    </a:ext>
                  </a:extLst>
                </a:gridCol>
                <a:gridCol w="1031968">
                  <a:extLst>
                    <a:ext uri="{9D8B030D-6E8A-4147-A177-3AD203B41FA5}">
                      <a16:colId xmlns:a16="http://schemas.microsoft.com/office/drawing/2014/main" val="878103415"/>
                    </a:ext>
                  </a:extLst>
                </a:gridCol>
              </a:tblGrid>
              <a:tr h="591910">
                <a:tc rowSpan="2">
                  <a:txBody>
                    <a:bodyPr/>
                    <a:lstStyle/>
                    <a:p>
                      <a:r>
                        <a:rPr lang="en-GB" dirty="0">
                          <a:solidFill>
                            <a:schemeClr val="bg1"/>
                          </a:solidFill>
                        </a:rPr>
                        <a:t>3+ Awards @ SCQF Level 6</a:t>
                      </a:r>
                    </a:p>
                  </a:txBody>
                  <a:tcPr/>
                </a:tc>
                <a:tc>
                  <a:txBody>
                    <a:bodyPr/>
                    <a:lstStyle/>
                    <a:p>
                      <a:pPr lvl="0" algn="ctr">
                        <a:buNone/>
                      </a:pPr>
                      <a:r>
                        <a:rPr lang="en-GB" dirty="0">
                          <a:solidFill>
                            <a:schemeClr val="bg1"/>
                          </a:solidFill>
                        </a:rPr>
                        <a:t>19/20</a:t>
                      </a:r>
                    </a:p>
                  </a:txBody>
                  <a:tcPr/>
                </a:tc>
                <a:tc>
                  <a:txBody>
                    <a:bodyPr/>
                    <a:lstStyle/>
                    <a:p>
                      <a:pPr lvl="0" algn="ctr">
                        <a:buNone/>
                      </a:pPr>
                      <a:r>
                        <a:rPr lang="en-GB" dirty="0">
                          <a:solidFill>
                            <a:schemeClr val="bg1"/>
                          </a:solidFill>
                        </a:rPr>
                        <a:t>20/21</a:t>
                      </a:r>
                    </a:p>
                  </a:txBody>
                  <a:tcPr/>
                </a:tc>
                <a:tc>
                  <a:txBody>
                    <a:bodyPr/>
                    <a:lstStyle/>
                    <a:p>
                      <a:pPr lvl="0" algn="ctr">
                        <a:buNone/>
                      </a:pPr>
                      <a:r>
                        <a:rPr lang="en-GB">
                          <a:solidFill>
                            <a:schemeClr val="bg1"/>
                          </a:solidFill>
                        </a:rPr>
                        <a:t>21/22</a:t>
                      </a:r>
                    </a:p>
                  </a:txBody>
                  <a:tcPr/>
                </a:tc>
                <a:tc>
                  <a:txBody>
                    <a:bodyPr/>
                    <a:lstStyle/>
                    <a:p>
                      <a:pPr lvl="0" algn="ctr">
                        <a:buNone/>
                      </a:pPr>
                      <a:r>
                        <a:rPr lang="en-GB" sz="1800" b="1" i="0" u="none" strike="noStrike" noProof="0">
                          <a:solidFill>
                            <a:schemeClr val="bg1"/>
                          </a:solidFill>
                          <a:latin typeface="Corbel"/>
                        </a:rPr>
                        <a:t>22/23</a:t>
                      </a:r>
                      <a:endParaRPr lang="en-GB">
                        <a:solidFill>
                          <a:schemeClr val="bg1"/>
                        </a:solidFill>
                      </a:endParaRPr>
                    </a:p>
                  </a:txBody>
                  <a:tcPr/>
                </a:tc>
                <a:tc>
                  <a:txBody>
                    <a:bodyPr/>
                    <a:lstStyle/>
                    <a:p>
                      <a:pPr lvl="0" algn="ctr">
                        <a:buNone/>
                      </a:pPr>
                      <a:r>
                        <a:rPr lang="en-GB">
                          <a:solidFill>
                            <a:schemeClr val="bg1"/>
                          </a:solidFill>
                        </a:rPr>
                        <a:t>23/24</a:t>
                      </a:r>
                    </a:p>
                  </a:txBody>
                  <a:tcPr/>
                </a:tc>
                <a:tc>
                  <a:txBody>
                    <a:bodyPr/>
                    <a:lstStyle/>
                    <a:p>
                      <a:pPr lvl="0" algn="ctr">
                        <a:buNone/>
                      </a:pPr>
                      <a:r>
                        <a:rPr lang="en-GB">
                          <a:solidFill>
                            <a:schemeClr val="bg1"/>
                          </a:solidFill>
                        </a:rPr>
                        <a:t>24/25</a:t>
                      </a:r>
                    </a:p>
                  </a:txBody>
                  <a:tcPr/>
                </a:tc>
                <a:tc>
                  <a:txBody>
                    <a:bodyPr/>
                    <a:lstStyle/>
                    <a:p>
                      <a:pPr lvl="0" algn="ctr">
                        <a:buNone/>
                      </a:pPr>
                      <a:r>
                        <a:rPr lang="en-GB">
                          <a:solidFill>
                            <a:schemeClr val="bg1"/>
                          </a:solidFill>
                        </a:rPr>
                        <a:t>25/26</a:t>
                      </a:r>
                    </a:p>
                  </a:txBody>
                  <a:tcPr/>
                </a:tc>
                <a:extLst>
                  <a:ext uri="{0D108BD9-81ED-4DB2-BD59-A6C34878D82A}">
                    <a16:rowId xmlns:a16="http://schemas.microsoft.com/office/drawing/2014/main" val="2691880113"/>
                  </a:ext>
                </a:extLst>
              </a:tr>
              <a:tr h="644504">
                <a:tc vMerge="1">
                  <a:txBody>
                    <a:bodyPr/>
                    <a:lstStyle/>
                    <a:p>
                      <a:endParaRPr lang="en-GB"/>
                    </a:p>
                  </a:txBody>
                  <a:tcPr/>
                </a:tc>
                <a:tc>
                  <a:txBody>
                    <a:bodyPr/>
                    <a:lstStyle/>
                    <a:p>
                      <a:pPr algn="ctr"/>
                      <a:r>
                        <a:rPr lang="en-GB" sz="2000" b="0" dirty="0">
                          <a:solidFill>
                            <a:schemeClr val="bg1"/>
                          </a:solidFill>
                        </a:rPr>
                        <a:t>49%</a:t>
                      </a:r>
                    </a:p>
                  </a:txBody>
                  <a:tcPr/>
                </a:tc>
                <a:tc>
                  <a:txBody>
                    <a:bodyPr/>
                    <a:lstStyle/>
                    <a:p>
                      <a:pPr algn="ctr"/>
                      <a:r>
                        <a:rPr lang="en-GB" sz="2000" b="0" dirty="0">
                          <a:solidFill>
                            <a:schemeClr val="bg1"/>
                          </a:solidFill>
                        </a:rPr>
                        <a:t>45%</a:t>
                      </a:r>
                    </a:p>
                  </a:txBody>
                  <a:tcPr/>
                </a:tc>
                <a:tc>
                  <a:txBody>
                    <a:bodyPr/>
                    <a:lstStyle/>
                    <a:p>
                      <a:pPr algn="ctr"/>
                      <a:r>
                        <a:rPr lang="en-GB" sz="2000" b="0" dirty="0">
                          <a:solidFill>
                            <a:schemeClr val="bg1"/>
                          </a:solidFill>
                        </a:rPr>
                        <a:t>50%</a:t>
                      </a:r>
                    </a:p>
                  </a:txBody>
                  <a:tcPr/>
                </a:tc>
                <a:tc>
                  <a:txBody>
                    <a:bodyPr/>
                    <a:lstStyle/>
                    <a:p>
                      <a:pPr algn="ctr"/>
                      <a:r>
                        <a:rPr lang="en-GB" sz="2000" b="0" dirty="0">
                          <a:solidFill>
                            <a:schemeClr val="bg1"/>
                          </a:solidFill>
                        </a:rPr>
                        <a:t>53%</a:t>
                      </a:r>
                    </a:p>
                  </a:txBody>
                  <a:tcPr/>
                </a:tc>
                <a:tc>
                  <a:txBody>
                    <a:bodyPr/>
                    <a:lstStyle/>
                    <a:p>
                      <a:pPr algn="ctr"/>
                      <a:r>
                        <a:rPr lang="en-GB" sz="2000" b="0" dirty="0">
                          <a:solidFill>
                            <a:schemeClr val="bg1"/>
                          </a:solidFill>
                        </a:rPr>
                        <a:t>56%</a:t>
                      </a:r>
                    </a:p>
                  </a:txBody>
                  <a:tcPr/>
                </a:tc>
                <a:tc>
                  <a:txBody>
                    <a:bodyPr/>
                    <a:lstStyle/>
                    <a:p>
                      <a:pPr algn="ctr"/>
                      <a:r>
                        <a:rPr lang="en-GB" sz="2000" b="0" dirty="0">
                          <a:solidFill>
                            <a:schemeClr val="bg1"/>
                          </a:solidFill>
                        </a:rPr>
                        <a:t>46%</a:t>
                      </a:r>
                    </a:p>
                  </a:txBody>
                  <a:tcPr/>
                </a:tc>
                <a:tc>
                  <a:txBody>
                    <a:bodyPr/>
                    <a:lstStyle/>
                    <a:p>
                      <a:pPr algn="ctr"/>
                      <a:r>
                        <a:rPr lang="en-GB" b="1" dirty="0">
                          <a:solidFill>
                            <a:schemeClr val="bg1"/>
                          </a:solidFill>
                        </a:rPr>
                        <a:t>35%</a:t>
                      </a:r>
                    </a:p>
                  </a:txBody>
                  <a:tcPr/>
                </a:tc>
                <a:extLst>
                  <a:ext uri="{0D108BD9-81ED-4DB2-BD59-A6C34878D82A}">
                    <a16:rowId xmlns:a16="http://schemas.microsoft.com/office/drawing/2014/main" val="98388367"/>
                  </a:ext>
                </a:extLst>
              </a:tr>
            </a:tbl>
          </a:graphicData>
        </a:graphic>
      </p:graphicFrame>
      <p:graphicFrame>
        <p:nvGraphicFramePr>
          <p:cNvPr id="12" name="Content Placeholder 5">
            <a:extLst>
              <a:ext uri="{FF2B5EF4-FFF2-40B4-BE49-F238E27FC236}">
                <a16:creationId xmlns:a16="http://schemas.microsoft.com/office/drawing/2014/main" id="{21936780-6151-4822-B69B-FBF6B367BE77}"/>
              </a:ext>
            </a:extLst>
          </p:cNvPr>
          <p:cNvGraphicFramePr>
            <a:graphicFrameLocks/>
          </p:cNvGraphicFramePr>
          <p:nvPr>
            <p:extLst>
              <p:ext uri="{D42A27DB-BD31-4B8C-83A1-F6EECF244321}">
                <p14:modId xmlns:p14="http://schemas.microsoft.com/office/powerpoint/2010/main" val="2175069200"/>
              </p:ext>
            </p:extLst>
          </p:nvPr>
        </p:nvGraphicFramePr>
        <p:xfrm>
          <a:off x="796073" y="2127853"/>
          <a:ext cx="8208751" cy="1122367"/>
        </p:xfrm>
        <a:graphic>
          <a:graphicData uri="http://schemas.openxmlformats.org/drawingml/2006/table">
            <a:tbl>
              <a:tblPr firstRow="1" bandRow="1">
                <a:tableStyleId>{5C22544A-7EE6-4342-B048-85BDC9FD1C3A}</a:tableStyleId>
              </a:tblPr>
              <a:tblGrid>
                <a:gridCol w="1179557">
                  <a:extLst>
                    <a:ext uri="{9D8B030D-6E8A-4147-A177-3AD203B41FA5}">
                      <a16:colId xmlns:a16="http://schemas.microsoft.com/office/drawing/2014/main" val="1135348498"/>
                    </a:ext>
                  </a:extLst>
                </a:gridCol>
                <a:gridCol w="872630">
                  <a:extLst>
                    <a:ext uri="{9D8B030D-6E8A-4147-A177-3AD203B41FA5}">
                      <a16:colId xmlns:a16="http://schemas.microsoft.com/office/drawing/2014/main" val="2941072521"/>
                    </a:ext>
                  </a:extLst>
                </a:gridCol>
                <a:gridCol w="1026094">
                  <a:extLst>
                    <a:ext uri="{9D8B030D-6E8A-4147-A177-3AD203B41FA5}">
                      <a16:colId xmlns:a16="http://schemas.microsoft.com/office/drawing/2014/main" val="4259687886"/>
                    </a:ext>
                  </a:extLst>
                </a:gridCol>
                <a:gridCol w="1026094">
                  <a:extLst>
                    <a:ext uri="{9D8B030D-6E8A-4147-A177-3AD203B41FA5}">
                      <a16:colId xmlns:a16="http://schemas.microsoft.com/office/drawing/2014/main" val="1615148811"/>
                    </a:ext>
                  </a:extLst>
                </a:gridCol>
                <a:gridCol w="1026094">
                  <a:extLst>
                    <a:ext uri="{9D8B030D-6E8A-4147-A177-3AD203B41FA5}">
                      <a16:colId xmlns:a16="http://schemas.microsoft.com/office/drawing/2014/main" val="1020750044"/>
                    </a:ext>
                  </a:extLst>
                </a:gridCol>
                <a:gridCol w="1026094">
                  <a:extLst>
                    <a:ext uri="{9D8B030D-6E8A-4147-A177-3AD203B41FA5}">
                      <a16:colId xmlns:a16="http://schemas.microsoft.com/office/drawing/2014/main" val="2614317416"/>
                    </a:ext>
                  </a:extLst>
                </a:gridCol>
                <a:gridCol w="1026094">
                  <a:extLst>
                    <a:ext uri="{9D8B030D-6E8A-4147-A177-3AD203B41FA5}">
                      <a16:colId xmlns:a16="http://schemas.microsoft.com/office/drawing/2014/main" val="4181157681"/>
                    </a:ext>
                  </a:extLst>
                </a:gridCol>
                <a:gridCol w="1026094">
                  <a:extLst>
                    <a:ext uri="{9D8B030D-6E8A-4147-A177-3AD203B41FA5}">
                      <a16:colId xmlns:a16="http://schemas.microsoft.com/office/drawing/2014/main" val="716665221"/>
                    </a:ext>
                  </a:extLst>
                </a:gridCol>
              </a:tblGrid>
              <a:tr h="612200">
                <a:tc rowSpan="2">
                  <a:txBody>
                    <a:bodyPr/>
                    <a:lstStyle/>
                    <a:p>
                      <a:r>
                        <a:rPr lang="en-GB" dirty="0">
                          <a:solidFill>
                            <a:schemeClr val="bg1"/>
                          </a:solidFill>
                        </a:rPr>
                        <a:t>1+ Award @ SCQF Level 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buNone/>
                      </a:pPr>
                      <a:r>
                        <a:rPr lang="en-GB">
                          <a:solidFill>
                            <a:schemeClr val="bg1"/>
                          </a:solidFill>
                        </a:rPr>
                        <a:t>19/20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buNone/>
                      </a:pPr>
                      <a:r>
                        <a:rPr lang="en-GB" dirty="0">
                          <a:solidFill>
                            <a:schemeClr val="bg1"/>
                          </a:solidFill>
                        </a:rPr>
                        <a:t>20/21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buNone/>
                      </a:pPr>
                      <a:r>
                        <a:rPr lang="en-GB" dirty="0">
                          <a:solidFill>
                            <a:schemeClr val="bg1"/>
                          </a:solidFill>
                        </a:rPr>
                        <a:t>21/22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dirty="0">
                          <a:solidFill>
                            <a:schemeClr val="bg1"/>
                          </a:solidFill>
                        </a:rPr>
                        <a:t>22/23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dirty="0">
                          <a:solidFill>
                            <a:schemeClr val="bg1"/>
                          </a:solidFill>
                        </a:rPr>
                        <a:t>23/24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solidFill>
                            <a:schemeClr val="bg1"/>
                          </a:solidFill>
                        </a:rPr>
                        <a:t>24/25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solidFill>
                            <a:schemeClr val="bg1"/>
                          </a:solidFill>
                        </a:rPr>
                        <a:t>25/26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67474226"/>
                  </a:ext>
                </a:extLst>
              </a:tr>
              <a:tr h="510167">
                <a:tc vMerge="1">
                  <a:txBody>
                    <a:bodyPr/>
                    <a:lstStyle/>
                    <a:p>
                      <a:endParaRPr lang="en-GB"/>
                    </a:p>
                  </a:txBody>
                  <a:tcPr/>
                </a:tc>
                <a:tc>
                  <a:txBody>
                    <a:bodyPr/>
                    <a:lstStyle/>
                    <a:p>
                      <a:pPr algn="ctr"/>
                      <a:r>
                        <a:rPr lang="en-GB" sz="2000" b="0" dirty="0">
                          <a:solidFill>
                            <a:schemeClr val="bg1"/>
                          </a:solidFill>
                        </a:rPr>
                        <a:t>69%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000" b="0" dirty="0">
                          <a:solidFill>
                            <a:schemeClr val="bg1"/>
                          </a:solidFill>
                        </a:rPr>
                        <a:t>72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000" b="0" dirty="0">
                          <a:solidFill>
                            <a:schemeClr val="bg1"/>
                          </a:solidFill>
                        </a:rPr>
                        <a:t>73%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000" b="0" dirty="0">
                          <a:solidFill>
                            <a:schemeClr val="bg1"/>
                          </a:solidFill>
                        </a:rPr>
                        <a:t>80%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000" b="0" dirty="0">
                          <a:solidFill>
                            <a:schemeClr val="bg1"/>
                          </a:solidFill>
                        </a:rPr>
                        <a:t>84%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000" b="0" dirty="0">
                          <a:solidFill>
                            <a:schemeClr val="bg1"/>
                          </a:solidFill>
                        </a:rPr>
                        <a:t>79%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b="1" dirty="0">
                          <a:solidFill>
                            <a:schemeClr val="bg1"/>
                          </a:solidFill>
                        </a:rPr>
                        <a:t>59%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54846107"/>
                  </a:ext>
                </a:extLst>
              </a:tr>
            </a:tbl>
          </a:graphicData>
        </a:graphic>
      </p:graphicFrame>
      <p:sp>
        <p:nvSpPr>
          <p:cNvPr id="14" name="Content Placeholder 13">
            <a:extLst>
              <a:ext uri="{FF2B5EF4-FFF2-40B4-BE49-F238E27FC236}">
                <a16:creationId xmlns:a16="http://schemas.microsoft.com/office/drawing/2014/main" id="{FFA56D1F-0E05-8B59-840D-D14D571BAA49}"/>
              </a:ext>
            </a:extLst>
          </p:cNvPr>
          <p:cNvSpPr>
            <a:spLocks noGrp="1"/>
          </p:cNvSpPr>
          <p:nvPr>
            <p:ph idx="1"/>
          </p:nvPr>
        </p:nvSpPr>
        <p:spPr>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Corbel" panose="020B0503020204020204"/>
                <a:ea typeface="+mn-ea"/>
                <a:cs typeface="+mn-cs"/>
              </a:rPr>
              <a:t>By the end of S5, no. of pupils achieving</a:t>
            </a:r>
            <a:r>
              <a:rPr kumimoji="0" lang="en-GB" sz="1800" b="0" i="0" u="none" strike="noStrike" kern="1200" cap="none" spc="0" normalizeH="0" baseline="0" noProof="0" dirty="0">
                <a:ln>
                  <a:noFill/>
                </a:ln>
                <a:solidFill>
                  <a:prstClr val="black"/>
                </a:solidFill>
                <a:effectLst/>
                <a:uLnTx/>
                <a:uFillTx/>
                <a:latin typeface="Corbel" panose="020B0503020204020204"/>
                <a:ea typeface="+mn-ea"/>
                <a:cs typeface="+mn-cs"/>
              </a:rPr>
              <a:t>:</a:t>
            </a:r>
          </a:p>
        </p:txBody>
      </p:sp>
      <p:sp>
        <p:nvSpPr>
          <p:cNvPr id="16" name="Rectangle 15">
            <a:extLst>
              <a:ext uri="{FF2B5EF4-FFF2-40B4-BE49-F238E27FC236}">
                <a16:creationId xmlns:a16="http://schemas.microsoft.com/office/drawing/2014/main" id="{DADD925D-4EFA-BECF-D323-76E2F032E041}"/>
              </a:ext>
            </a:extLst>
          </p:cNvPr>
          <p:cNvSpPr/>
          <p:nvPr/>
        </p:nvSpPr>
        <p:spPr>
          <a:xfrm>
            <a:off x="251521" y="5868292"/>
            <a:ext cx="8753304" cy="954107"/>
          </a:xfrm>
          <a:prstGeom prst="rect">
            <a:avLst/>
          </a:prstGeom>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FF0000"/>
                </a:solidFill>
                <a:effectLst/>
                <a:uLnTx/>
                <a:uFillTx/>
                <a:latin typeface="Corbel" panose="020B0503020204020204"/>
                <a:ea typeface="+mn-ea"/>
                <a:cs typeface="+mn-cs"/>
              </a:rPr>
              <a:t>*Not yet including SQCF Level 6 qualifications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FF0000"/>
                </a:solidFill>
                <a:effectLst/>
                <a:uLnTx/>
                <a:uFillTx/>
                <a:latin typeface="Corbel" panose="020B0503020204020204"/>
                <a:ea typeface="+mn-ea"/>
                <a:cs typeface="+mn-cs"/>
              </a:rPr>
              <a:t> delivered in STA / Senior Phase college. </a:t>
            </a:r>
            <a:endParaRPr kumimoji="0" lang="en-GB" sz="2800" b="1" i="0" u="none" strike="noStrike" kern="1200" cap="none" spc="0" normalizeH="0" baseline="0" noProof="0">
              <a:ln>
                <a:noFill/>
              </a:ln>
              <a:solidFill>
                <a:srgbClr val="000000"/>
              </a:solidFill>
              <a:effectLst/>
              <a:uLnTx/>
              <a:uFillTx/>
              <a:latin typeface="Corbel" panose="020B0503020204020204"/>
              <a:ea typeface="+mn-ea"/>
              <a:cs typeface="+mn-cs"/>
            </a:endParaRPr>
          </a:p>
        </p:txBody>
      </p:sp>
      <p:pic>
        <p:nvPicPr>
          <p:cNvPr id="18" name="Picture 17" descr="SQA is becoming Qualifications Scotland, Scotland's new national awarding body. The qualifications you're working towards and those you've already achieved remain trusted and recognised, delivered by a new organisation created to better">
            <a:extLst>
              <a:ext uri="{FF2B5EF4-FFF2-40B4-BE49-F238E27FC236}">
                <a16:creationId xmlns:a16="http://schemas.microsoft.com/office/drawing/2014/main" id="{4544D6BF-4059-212C-7A7F-5A2F18042272}"/>
              </a:ext>
            </a:extLst>
          </p:cNvPr>
          <p:cNvPicPr>
            <a:picLocks noChangeAspect="1"/>
          </p:cNvPicPr>
          <p:nvPr/>
        </p:nvPicPr>
        <p:blipFill>
          <a:blip r:embed="rId5"/>
          <a:stretch>
            <a:fillRect/>
          </a:stretch>
        </p:blipFill>
        <p:spPr>
          <a:xfrm>
            <a:off x="7712784" y="336677"/>
            <a:ext cx="1076437" cy="1122367"/>
          </a:xfrm>
          <a:prstGeom prst="rect">
            <a:avLst/>
          </a:prstGeom>
          <a:ln w="57150">
            <a:solidFill>
              <a:schemeClr val="bg1"/>
            </a:solidFill>
          </a:ln>
        </p:spPr>
      </p:pic>
      <p:pic>
        <p:nvPicPr>
          <p:cNvPr id="50" name="Audio 49">
            <a:hlinkClick r:id="" action="ppaction://media"/>
            <a:extLst>
              <a:ext uri="{FF2B5EF4-FFF2-40B4-BE49-F238E27FC236}">
                <a16:creationId xmlns:a16="http://schemas.microsoft.com/office/drawing/2014/main" id="{CA117FDB-E6DB-BB4A-46FF-5314706DBC11}"/>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831590519"/>
      </p:ext>
    </p:extLst>
  </p:cSld>
  <p:clrMapOvr>
    <a:masterClrMapping/>
  </p:clrMapOvr>
  <mc:AlternateContent xmlns:mc="http://schemas.openxmlformats.org/markup-compatibility/2006" xmlns:p14="http://schemas.microsoft.com/office/powerpoint/2010/main">
    <mc:Choice Requires="p14">
      <p:transition spd="slow" p14:dur="2000" advTm="80277"/>
    </mc:Choice>
    <mc:Fallback xmlns="">
      <p:transition spd="slow" advTm="802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0"/>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331640" y="116631"/>
            <a:ext cx="9217024" cy="16312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rPr>
              <a:t>INFORMATION SHARING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2" panose="05020102010507070707" pitchFamily="18" charset="2"/>
              <a:buChar char="¢"/>
              <a:tabLst/>
              <a:defRPr/>
            </a:pPr>
            <a:endParaRPr kumimoji="0" lang="en-GB"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lumMod val="95000"/>
                  <a:lumOff val="5000"/>
                </a:prstClr>
              </a:solidFill>
              <a:effectLst/>
              <a:uLnTx/>
              <a:uFillTx/>
              <a:latin typeface="Calibri"/>
              <a:ea typeface="+mn-ea"/>
              <a:cs typeface="+mn-cs"/>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C000"/>
                </a:solidFill>
                <a:effectLst/>
                <a:uLnTx/>
                <a:uFillTx/>
                <a:latin typeface="Impact" pitchFamily="34" charset="0"/>
                <a:ea typeface="+mn-ea"/>
                <a:cs typeface="Arial" pitchFamily="34" charset="0"/>
              </a:rPr>
              <a:t>ST THOMAS AQUINAS SECONDARY SCHOOL</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0000"/>
                </a:solidFill>
                <a:effectLst/>
                <a:uLnTx/>
                <a:uFillTx/>
                <a:latin typeface="Impact" pitchFamily="34" charset="0"/>
                <a:ea typeface="+mn-ea"/>
                <a:cs typeface="Arial" pitchFamily="34" charset="0"/>
              </a:rPr>
              <a:t>#beCLEAR</a:t>
            </a:r>
            <a:r>
              <a:rPr kumimoji="0" lang="en-GB" sz="2800" b="0" i="0" u="none" strike="noStrike" kern="1200" cap="none" spc="0" normalizeH="0" baseline="0" noProof="0" dirty="0">
                <a:ln>
                  <a:noFill/>
                </a:ln>
                <a:solidFill>
                  <a:prstClr val="white"/>
                </a:solidFill>
                <a:effectLst/>
                <a:uLnTx/>
                <a:uFillTx/>
                <a:latin typeface="Impact" pitchFamily="34" charset="0"/>
                <a:ea typeface="+mn-ea"/>
                <a:cs typeface="Arial" pitchFamily="34" charset="0"/>
              </a:rPr>
              <a:t>			        </a:t>
            </a:r>
            <a:r>
              <a:rPr kumimoji="0" lang="en-GB" sz="2800" b="0" i="0" u="none" strike="noStrike" kern="1200" cap="none" spc="0" normalizeH="0" baseline="0" noProof="0" dirty="0">
                <a:ln>
                  <a:noFill/>
                </a:ln>
                <a:solidFill>
                  <a:srgbClr val="00B050"/>
                </a:solidFill>
                <a:effectLst/>
                <a:uLnTx/>
                <a:uFillTx/>
                <a:latin typeface="Impact" pitchFamily="34" charset="0"/>
                <a:ea typeface="+mn-ea"/>
                <a:cs typeface="Arial" pitchFamily="34" charset="0"/>
              </a:rPr>
              <a:t>#TeamS6</a:t>
            </a:r>
            <a:endParaRPr kumimoji="0" lang="en-US" sz="3200" b="0" i="0" u="none" strike="noStrike" kern="1200" cap="none" spc="0" normalizeH="0" baseline="0" noProof="0" dirty="0">
              <a:ln>
                <a:noFill/>
              </a:ln>
              <a:solidFill>
                <a:srgbClr val="00B050"/>
              </a:solidFill>
              <a:effectLst/>
              <a:uLnTx/>
              <a:uFillTx/>
              <a:latin typeface="Arial" pitchFamily="34" charset="0"/>
              <a:ea typeface="+mn-ea"/>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10" name="Content Placeholder 2">
            <a:extLst>
              <a:ext uri="{FF2B5EF4-FFF2-40B4-BE49-F238E27FC236}">
                <a16:creationId xmlns:a16="http://schemas.microsoft.com/office/drawing/2014/main" id="{B275F9EA-104A-4B5A-8F8F-9FBD712CAC99}"/>
              </a:ext>
            </a:extLst>
          </p:cNvPr>
          <p:cNvSpPr>
            <a:spLocks noGrp="1"/>
          </p:cNvSpPr>
          <p:nvPr/>
        </p:nvSpPr>
        <p:spPr>
          <a:xfrm>
            <a:off x="1042613" y="892960"/>
            <a:ext cx="4893830" cy="5400601"/>
          </a:xfrm>
          <a:prstGeom prst="rect">
            <a:avLst/>
          </a:prstGeom>
        </p:spPr>
        <p:txBody>
          <a:bodyPr vert="horz" lIns="68580" tIns="34290" rIns="68580" bIns="34290" rtlCol="0" anchor="t">
            <a:normAutofit fontScale="925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FFCA08"/>
              </a:buClr>
              <a:buSzPct val="80000"/>
              <a:buFont typeface="Wingdings 3" charset="2"/>
              <a:buChar char=""/>
              <a:tabLst/>
              <a:defRPr/>
            </a:pPr>
            <a:r>
              <a:rPr kumimoji="0" lang="en-GB" sz="3400" b="0" i="0" u="none" strike="noStrike" kern="1200" cap="none" spc="0" normalizeH="0" baseline="0" noProof="0" dirty="0">
                <a:ln>
                  <a:noFill/>
                </a:ln>
                <a:solidFill>
                  <a:prstClr val="black"/>
                </a:solidFill>
                <a:effectLst/>
                <a:uLnTx/>
                <a:uFillTx/>
                <a:latin typeface="Calibri"/>
                <a:ea typeface="+mn-ea"/>
                <a:cs typeface="+mn-cs"/>
              </a:rPr>
              <a:t>All presentations and resources will be available on our school website </a:t>
            </a:r>
          </a:p>
          <a:p>
            <a:pPr marL="0" marR="0" lvl="0" indent="0" algn="l" defTabSz="457200" rtl="0" eaLnBrk="1" fontAlgn="auto" latinLnBrk="0" hangingPunct="1">
              <a:lnSpc>
                <a:spcPct val="100000"/>
              </a:lnSpc>
              <a:spcBef>
                <a:spcPts val="1000"/>
              </a:spcBef>
              <a:spcAft>
                <a:spcPts val="0"/>
              </a:spcAft>
              <a:buClr>
                <a:srgbClr val="FFCA08"/>
              </a:buClr>
              <a:buSzPct val="80000"/>
              <a:buFont typeface="Wingdings 3" charset="2"/>
              <a:buNone/>
              <a:tabLst/>
              <a:defRPr/>
            </a:pPr>
            <a:endParaRPr kumimoji="0" lang="en-GB" sz="34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457200" rtl="0" eaLnBrk="1" fontAlgn="auto" latinLnBrk="0" hangingPunct="1">
              <a:lnSpc>
                <a:spcPct val="100000"/>
              </a:lnSpc>
              <a:spcBef>
                <a:spcPts val="1000"/>
              </a:spcBef>
              <a:spcAft>
                <a:spcPts val="0"/>
              </a:spcAft>
              <a:buClr>
                <a:srgbClr val="FFCA08"/>
              </a:buClr>
              <a:buSzPct val="80000"/>
              <a:buFont typeface="Wingdings 3" charset="2"/>
              <a:buChar char=""/>
              <a:tabLst/>
              <a:defRPr/>
            </a:pPr>
            <a:r>
              <a:rPr kumimoji="0" lang="en-GB" sz="3400" b="0" i="0" u="none" strike="noStrike" kern="1200" cap="none" spc="0" normalizeH="0" baseline="0" noProof="0" dirty="0">
                <a:ln>
                  <a:noFill/>
                </a:ln>
                <a:solidFill>
                  <a:prstClr val="black"/>
                </a:solidFill>
                <a:effectLst/>
                <a:uLnTx/>
                <a:uFillTx/>
                <a:latin typeface="Calibri"/>
                <a:ea typeface="+mn-ea"/>
                <a:cs typeface="+mn-cs"/>
              </a:rPr>
              <a:t>You should have a hardcopy of the key dates/ FAQs document</a:t>
            </a:r>
          </a:p>
          <a:p>
            <a:pPr marL="342900" marR="0" lvl="0" indent="-342900" algn="l" defTabSz="457200" rtl="0" eaLnBrk="1" fontAlgn="auto" latinLnBrk="0" hangingPunct="1">
              <a:lnSpc>
                <a:spcPct val="100000"/>
              </a:lnSpc>
              <a:spcBef>
                <a:spcPts val="1000"/>
              </a:spcBef>
              <a:spcAft>
                <a:spcPts val="0"/>
              </a:spcAft>
              <a:buClr>
                <a:srgbClr val="FFCA08"/>
              </a:buClr>
              <a:buSzPct val="80000"/>
              <a:buFont typeface="Wingdings 3" charset="2"/>
              <a:buChar char=""/>
              <a:tabLst/>
              <a:defRPr/>
            </a:pPr>
            <a:endParaRPr kumimoji="0" lang="en-GB" sz="34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457200" rtl="0" eaLnBrk="1" fontAlgn="auto" latinLnBrk="0" hangingPunct="1">
              <a:lnSpc>
                <a:spcPct val="100000"/>
              </a:lnSpc>
              <a:spcBef>
                <a:spcPts val="1000"/>
              </a:spcBef>
              <a:spcAft>
                <a:spcPts val="0"/>
              </a:spcAft>
              <a:buClr>
                <a:srgbClr val="FFCA08"/>
              </a:buClr>
              <a:buSzPct val="80000"/>
              <a:buFont typeface="Wingdings 3" charset="2"/>
              <a:buChar char=""/>
              <a:tabLst/>
              <a:defRPr/>
            </a:pPr>
            <a:r>
              <a:rPr kumimoji="0" lang="en-GB" sz="3400" b="0" i="0" u="none" strike="noStrike" kern="1200" cap="none" spc="0" normalizeH="0" baseline="0" noProof="0" dirty="0">
                <a:ln>
                  <a:noFill/>
                </a:ln>
                <a:solidFill>
                  <a:prstClr val="black"/>
                </a:solidFill>
                <a:effectLst/>
                <a:uLnTx/>
                <a:uFillTx/>
                <a:latin typeface="Calibri"/>
                <a:ea typeface="+mn-ea"/>
                <a:cs typeface="+mn-cs"/>
              </a:rPr>
              <a:t>Digital copy of Key Dates/ FAQs document emailed to you tomorrow</a:t>
            </a:r>
            <a:endParaRPr kumimoji="0" lang="en-GB" sz="2400" b="0" i="0" u="none" strike="noStrike" kern="1200" cap="none" spc="0" normalizeH="0" baseline="0" noProof="0" dirty="0">
              <a:ln>
                <a:noFill/>
              </a:ln>
              <a:solidFill>
                <a:prstClr val="black"/>
              </a:solidFill>
              <a:effectLst/>
              <a:uLnTx/>
              <a:uFillTx/>
              <a:latin typeface="Cambria" pitchFamily="18" charset="0"/>
              <a:ea typeface="Cambria" pitchFamily="18" charset="0"/>
              <a:cs typeface="+mn-cs"/>
            </a:endParaRPr>
          </a:p>
          <a:p>
            <a:pPr marL="342900" marR="0" lvl="0" indent="-342900" algn="l" defTabSz="685800" rtl="0" eaLnBrk="1" fontAlgn="auto" latinLnBrk="0" hangingPunct="1">
              <a:lnSpc>
                <a:spcPct val="100000"/>
              </a:lnSpc>
              <a:spcBef>
                <a:spcPts val="0"/>
              </a:spcBef>
              <a:spcAft>
                <a:spcPts val="0"/>
              </a:spcAft>
              <a:buClrTx/>
              <a:buSzTx/>
              <a:buFont typeface="Wingdings 3" charset="2"/>
              <a:buChar char=""/>
              <a:tabLst/>
              <a:defRPr/>
            </a:pPr>
            <a:endParaRPr kumimoji="0" lang="en-GB" sz="2700" b="0" i="0" u="none" strike="noStrike" kern="0" cap="none" spc="0" normalizeH="0" baseline="0" noProof="0" dirty="0">
              <a:ln>
                <a:noFill/>
              </a:ln>
              <a:solidFill>
                <a:prstClr val="black"/>
              </a:solidFill>
              <a:effectLst/>
              <a:uLnTx/>
              <a:uFillTx/>
              <a:latin typeface="Calibri"/>
              <a:ea typeface="+mn-ea"/>
              <a:cs typeface="+mn-cs"/>
            </a:endParaRPr>
          </a:p>
          <a:p>
            <a:pPr marL="0" marR="0" lvl="0" indent="0" algn="l" defTabSz="685800" rtl="0" eaLnBrk="1" fontAlgn="auto" latinLnBrk="0" hangingPunct="1">
              <a:lnSpc>
                <a:spcPct val="100000"/>
              </a:lnSpc>
              <a:spcBef>
                <a:spcPts val="0"/>
              </a:spcBef>
              <a:spcAft>
                <a:spcPts val="0"/>
              </a:spcAft>
              <a:buClrTx/>
              <a:buSzTx/>
              <a:buFont typeface="Wingdings 3" charset="2"/>
              <a:buNone/>
              <a:tabLst/>
              <a:defRPr/>
            </a:pPr>
            <a:endParaRPr kumimoji="0" lang="en-GB" sz="2700" b="0" i="0" u="none" strike="noStrike" kern="0" cap="none" spc="0" normalizeH="0" baseline="0" noProof="0" dirty="0">
              <a:ln>
                <a:noFill/>
              </a:ln>
              <a:solidFill>
                <a:prstClr val="black"/>
              </a:solidFill>
              <a:effectLst/>
              <a:uLnTx/>
              <a:uFillTx/>
              <a:latin typeface="Calibri"/>
              <a:ea typeface="+mn-ea"/>
              <a:cs typeface="+mn-cs"/>
            </a:endParaRPr>
          </a:p>
          <a:p>
            <a:pPr marL="0" marR="0" lvl="0" indent="0" algn="l" defTabSz="685800" rtl="0" eaLnBrk="1" fontAlgn="auto" latinLnBrk="0" hangingPunct="1">
              <a:lnSpc>
                <a:spcPct val="100000"/>
              </a:lnSpc>
              <a:spcBef>
                <a:spcPts val="0"/>
              </a:spcBef>
              <a:spcAft>
                <a:spcPts val="0"/>
              </a:spcAft>
              <a:buClrTx/>
              <a:buSzTx/>
              <a:buFont typeface="Wingdings 3" charset="2"/>
              <a:buNone/>
              <a:tabLst/>
              <a:defRPr/>
            </a:pPr>
            <a:endParaRPr kumimoji="0" lang="en-GB" sz="2700" b="0" i="0" u="none" strike="noStrike" kern="0" cap="none" spc="0" normalizeH="0" baseline="0" noProof="0" dirty="0">
              <a:ln>
                <a:noFill/>
              </a:ln>
              <a:solidFill>
                <a:prstClr val="black"/>
              </a:solidFill>
              <a:effectLst/>
              <a:uLnTx/>
              <a:uFillTx/>
              <a:latin typeface="Calibri"/>
              <a:ea typeface="+mn-ea"/>
              <a:cs typeface="+mn-cs"/>
            </a:endParaRPr>
          </a:p>
          <a:p>
            <a:pPr marL="0" marR="0" lvl="0" indent="0" algn="l" defTabSz="685800" rtl="0" eaLnBrk="1" fontAlgn="auto" latinLnBrk="0" hangingPunct="1">
              <a:lnSpc>
                <a:spcPct val="100000"/>
              </a:lnSpc>
              <a:spcBef>
                <a:spcPts val="0"/>
              </a:spcBef>
              <a:spcAft>
                <a:spcPts val="0"/>
              </a:spcAft>
              <a:buClrTx/>
              <a:buSzTx/>
              <a:buFont typeface="Wingdings 3" charset="2"/>
              <a:buNone/>
              <a:tabLst/>
              <a:defRPr/>
            </a:pPr>
            <a:endParaRPr kumimoji="0" lang="en-GB" sz="2100" b="0" i="0" u="none" strike="noStrike" kern="0" cap="none" spc="0" normalizeH="0" baseline="0" noProof="0" dirty="0">
              <a:ln>
                <a:noFill/>
              </a:ln>
              <a:solidFill>
                <a:prstClr val="black"/>
              </a:solidFill>
              <a:effectLst/>
              <a:uLnTx/>
              <a:uFillTx/>
              <a:latin typeface="Calibri"/>
              <a:ea typeface="+mn-ea"/>
              <a:cs typeface="+mn-cs"/>
            </a:endParaRPr>
          </a:p>
          <a:p>
            <a:pPr marL="385763" marR="0" lvl="0" indent="-385763" algn="l" defTabSz="685800" rtl="0" eaLnBrk="1" fontAlgn="auto" latinLnBrk="0" hangingPunct="1">
              <a:lnSpc>
                <a:spcPct val="100000"/>
              </a:lnSpc>
              <a:spcBef>
                <a:spcPts val="0"/>
              </a:spcBef>
              <a:spcAft>
                <a:spcPts val="0"/>
              </a:spcAft>
              <a:buClrTx/>
              <a:buSzTx/>
              <a:buFontTx/>
              <a:buAutoNum type="arabicPeriod"/>
              <a:tabLst/>
              <a:defRPr/>
            </a:pPr>
            <a:endParaRPr kumimoji="0" lang="en-GB" sz="2100" b="0" i="0" u="none" strike="noStrike" kern="0" cap="none" spc="0" normalizeH="0" baseline="0" noProof="0" dirty="0">
              <a:ln>
                <a:noFill/>
              </a:ln>
              <a:solidFill>
                <a:prstClr val="black"/>
              </a:solidFill>
              <a:effectLst/>
              <a:uLnTx/>
              <a:uFillTx/>
              <a:latin typeface="Calibri"/>
              <a:ea typeface="+mn-ea"/>
              <a:cs typeface="+mn-cs"/>
            </a:endParaRPr>
          </a:p>
          <a:p>
            <a:pPr marL="385763" marR="0" lvl="0" indent="-385763" algn="l" defTabSz="685800" rtl="0" eaLnBrk="1" fontAlgn="auto" latinLnBrk="0" hangingPunct="1">
              <a:lnSpc>
                <a:spcPct val="100000"/>
              </a:lnSpc>
              <a:spcBef>
                <a:spcPts val="0"/>
              </a:spcBef>
              <a:spcAft>
                <a:spcPts val="0"/>
              </a:spcAft>
              <a:buClrTx/>
              <a:buSzTx/>
              <a:buFontTx/>
              <a:buAutoNum type="arabicPeriod"/>
              <a:tabLst/>
              <a:defRPr/>
            </a:pPr>
            <a:endParaRPr kumimoji="0" lang="en-US" sz="2100" b="0" i="0" u="none" strike="noStrike" kern="0" cap="none" spc="0" normalizeH="0" baseline="0" noProof="0" dirty="0">
              <a:ln>
                <a:noFill/>
              </a:ln>
              <a:solidFill>
                <a:prstClr val="black"/>
              </a:solidFill>
              <a:effectLst/>
              <a:uLnTx/>
              <a:uFillTx/>
              <a:latin typeface="Calibri"/>
              <a:ea typeface="+mn-ea"/>
              <a:cs typeface="+mn-cs"/>
            </a:endParaRPr>
          </a:p>
        </p:txBody>
      </p:sp>
      <p:pic>
        <p:nvPicPr>
          <p:cNvPr id="1026" name="Picture 2" descr="What is Email Marketing &amp; How to Run an ...">
            <a:extLst>
              <a:ext uri="{FF2B5EF4-FFF2-40B4-BE49-F238E27FC236}">
                <a16:creationId xmlns:a16="http://schemas.microsoft.com/office/drawing/2014/main" id="{2CBCA5E6-96CE-4830-A0AD-DB91B3142EB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2188" r="19659"/>
          <a:stretch/>
        </p:blipFill>
        <p:spPr bwMode="auto">
          <a:xfrm>
            <a:off x="5895512" y="3685513"/>
            <a:ext cx="3130144" cy="3024336"/>
          </a:xfrm>
          <a:prstGeom prst="rect">
            <a:avLst/>
          </a:prstGeom>
          <a:noFill/>
          <a:ln w="57150">
            <a:solidFill>
              <a:srgbClr val="000000"/>
            </a:solidFill>
          </a:ln>
          <a:extLst>
            <a:ext uri="{909E8E84-426E-40DD-AFC4-6F175D3DCCD1}">
              <a14:hiddenFill xmlns:a14="http://schemas.microsoft.com/office/drawing/2010/main">
                <a:solidFill>
                  <a:srgbClr val="FFFFFF"/>
                </a:solidFill>
              </a14:hiddenFill>
            </a:ext>
          </a:extLst>
        </p:spPr>
      </p:pic>
      <p:pic>
        <p:nvPicPr>
          <p:cNvPr id="1030" name="Picture 6" descr="Phone Yellow Background Cliparts, Stock ...">
            <a:extLst>
              <a:ext uri="{FF2B5EF4-FFF2-40B4-BE49-F238E27FC236}">
                <a16:creationId xmlns:a16="http://schemas.microsoft.com/office/drawing/2014/main" id="{0289206B-085B-4484-A1DD-00C932A1D25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9333"/>
          <a:stretch/>
        </p:blipFill>
        <p:spPr bwMode="auto">
          <a:xfrm>
            <a:off x="5895512" y="783732"/>
            <a:ext cx="3130144" cy="2717276"/>
          </a:xfrm>
          <a:prstGeom prst="rect">
            <a:avLst/>
          </a:prstGeom>
          <a:noFill/>
          <a:ln w="76200">
            <a:solidFill>
              <a:schemeClr val="bg1"/>
            </a:solidFill>
          </a:ln>
          <a:extLst>
            <a:ext uri="{909E8E84-426E-40DD-AFC4-6F175D3DCCD1}">
              <a14:hiddenFill xmlns:a14="http://schemas.microsoft.com/office/drawing/2010/main">
                <a:solidFill>
                  <a:srgbClr val="FFFFFF"/>
                </a:solidFill>
              </a14:hiddenFill>
            </a:ext>
          </a:extLst>
        </p:spPr>
      </p:pic>
      <p:pic>
        <p:nvPicPr>
          <p:cNvPr id="13" name="Audio 12">
            <a:hlinkClick r:id="" action="ppaction://media"/>
            <a:extLst>
              <a:ext uri="{FF2B5EF4-FFF2-40B4-BE49-F238E27FC236}">
                <a16:creationId xmlns:a16="http://schemas.microsoft.com/office/drawing/2014/main" id="{5E8AEA51-0992-98A8-3005-1550959AB8B3}"/>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599605319"/>
      </p:ext>
    </p:extLst>
  </p:cSld>
  <p:clrMapOvr>
    <a:masterClrMapping/>
  </p:clrMapOvr>
  <mc:AlternateContent xmlns:mc="http://schemas.openxmlformats.org/markup-compatibility/2006" xmlns:p14="http://schemas.microsoft.com/office/powerpoint/2010/main">
    <mc:Choice Requires="p14">
      <p:transition spd="slow" p14:dur="2000" advTm="31323"/>
    </mc:Choice>
    <mc:Fallback xmlns="">
      <p:transition spd="slow" advTm="313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23F50-15FA-403D-E860-5C9970F2B0D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378379D-896E-C997-E68F-1E4D9990ECD2}"/>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F5455B54-81E4-81F1-F1C3-596156FEE99D}"/>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lvl="0" fontAlgn="base">
              <a:spcBef>
                <a:spcPct val="0"/>
              </a:spcBef>
              <a:spcAft>
                <a:spcPct val="0"/>
              </a:spcAft>
            </a:pPr>
            <a:r>
              <a:rPr lang="en-GB" sz="2800" dirty="0">
                <a:latin typeface="Impact" pitchFamily="34" charset="0"/>
                <a:cs typeface="Arial" pitchFamily="34" charset="0"/>
              </a:rPr>
              <a:t>#</a:t>
            </a:r>
            <a:r>
              <a:rPr lang="en-GB" sz="2800" dirty="0" err="1">
                <a:latin typeface="Impact" pitchFamily="34" charset="0"/>
                <a:cs typeface="Arial" pitchFamily="34" charset="0"/>
              </a:rPr>
              <a:t>beCLEAR</a:t>
            </a:r>
            <a:endParaRPr lang="en-US" sz="3200" dirty="0">
              <a:latin typeface="Arial" pitchFamily="34" charset="0"/>
              <a:cs typeface="Arial" pitchFamily="34" charset="0"/>
            </a:endParaRPr>
          </a:p>
        </p:txBody>
      </p:sp>
      <p:pic>
        <p:nvPicPr>
          <p:cNvPr id="7" name="Picture 6">
            <a:extLst>
              <a:ext uri="{FF2B5EF4-FFF2-40B4-BE49-F238E27FC236}">
                <a16:creationId xmlns:a16="http://schemas.microsoft.com/office/drawing/2014/main" id="{D544AE1B-6E30-C66A-DEC9-186093E4CB4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3" name="Title 2">
            <a:extLst>
              <a:ext uri="{FF2B5EF4-FFF2-40B4-BE49-F238E27FC236}">
                <a16:creationId xmlns:a16="http://schemas.microsoft.com/office/drawing/2014/main" id="{43F0139D-34B8-E115-3260-2AD17BDF5AA5}"/>
              </a:ext>
            </a:extLst>
          </p:cNvPr>
          <p:cNvSpPr>
            <a:spLocks noGrp="1"/>
          </p:cNvSpPr>
          <p:nvPr>
            <p:ph type="title"/>
          </p:nvPr>
        </p:nvSpPr>
        <p:spPr>
          <a:xfrm>
            <a:off x="1490717" y="663636"/>
            <a:ext cx="6984776" cy="741876"/>
          </a:xfrm>
        </p:spPr>
        <p:txBody>
          <a:bodyPr>
            <a:normAutofit fontScale="90000"/>
          </a:bodyPr>
          <a:lstStyle/>
          <a:p>
            <a:r>
              <a:rPr lang="en-GB" b="1" dirty="0">
                <a:solidFill>
                  <a:schemeClr val="bg1"/>
                </a:solidFill>
              </a:rPr>
              <a:t>S6 Senior Phase Information Evening Agenda</a:t>
            </a:r>
            <a:br>
              <a:rPr lang="en-GB" b="1" dirty="0">
                <a:solidFill>
                  <a:schemeClr val="bg1"/>
                </a:solidFill>
                <a:latin typeface="Impact" panose="020B0806030902050204" pitchFamily="34" charset="0"/>
              </a:rPr>
            </a:br>
            <a:endParaRPr lang="en-GB" dirty="0"/>
          </a:p>
        </p:txBody>
      </p:sp>
      <p:graphicFrame>
        <p:nvGraphicFramePr>
          <p:cNvPr id="8" name="Content Placeholder 7">
            <a:extLst>
              <a:ext uri="{FF2B5EF4-FFF2-40B4-BE49-F238E27FC236}">
                <a16:creationId xmlns:a16="http://schemas.microsoft.com/office/drawing/2014/main" id="{6DF9BDF2-9E5E-10C1-0C7F-E896BE84B982}"/>
              </a:ext>
            </a:extLst>
          </p:cNvPr>
          <p:cNvGraphicFramePr>
            <a:graphicFrameLocks noGrp="1"/>
          </p:cNvGraphicFramePr>
          <p:nvPr>
            <p:ph idx="1"/>
            <p:extLst>
              <p:ext uri="{D42A27DB-BD31-4B8C-83A1-F6EECF244321}">
                <p14:modId xmlns:p14="http://schemas.microsoft.com/office/powerpoint/2010/main" val="1520119919"/>
              </p:ext>
            </p:extLst>
          </p:nvPr>
        </p:nvGraphicFramePr>
        <p:xfrm>
          <a:off x="1760747" y="1988840"/>
          <a:ext cx="6444716" cy="4199529"/>
        </p:xfrm>
        <a:graphic>
          <a:graphicData uri="http://schemas.openxmlformats.org/drawingml/2006/table">
            <a:tbl>
              <a:tblPr>
                <a:tableStyleId>{69CF1AB2-1976-4502-BF36-3FF5EA218861}</a:tableStyleId>
              </a:tblPr>
              <a:tblGrid>
                <a:gridCol w="3222358">
                  <a:extLst>
                    <a:ext uri="{9D8B030D-6E8A-4147-A177-3AD203B41FA5}">
                      <a16:colId xmlns:a16="http://schemas.microsoft.com/office/drawing/2014/main" val="3033521425"/>
                    </a:ext>
                  </a:extLst>
                </a:gridCol>
                <a:gridCol w="3222358">
                  <a:extLst>
                    <a:ext uri="{9D8B030D-6E8A-4147-A177-3AD203B41FA5}">
                      <a16:colId xmlns:a16="http://schemas.microsoft.com/office/drawing/2014/main" val="20664718"/>
                    </a:ext>
                  </a:extLst>
                </a:gridCol>
              </a:tblGrid>
              <a:tr h="639978">
                <a:tc>
                  <a:txBody>
                    <a:bodyPr/>
                    <a:lstStyle/>
                    <a:p>
                      <a:pPr marL="0" marR="0" indent="0" algn="l" rtl="0" fontAlgn="base">
                        <a:lnSpc>
                          <a:spcPts val="1350"/>
                        </a:lnSpc>
                        <a:buNone/>
                      </a:pPr>
                      <a:r>
                        <a:rPr lang="en-GB" sz="1600" b="1" dirty="0">
                          <a:solidFill>
                            <a:srgbClr val="000000"/>
                          </a:solidFill>
                          <a:effectLst/>
                        </a:rPr>
                        <a:t>Year Head input: Ready for the Challenge </a:t>
                      </a:r>
                    </a:p>
                    <a:p>
                      <a:pPr marL="0" marR="0" indent="0" algn="l" rtl="0" fontAlgn="base">
                        <a:lnSpc>
                          <a:spcPts val="1350"/>
                        </a:lnSpc>
                        <a:buNone/>
                      </a:pPr>
                      <a:r>
                        <a:rPr lang="en-GB" sz="1600" b="1" dirty="0">
                          <a:solidFill>
                            <a:srgbClr val="000000"/>
                          </a:solidFill>
                          <a:effectLst/>
                        </a:rPr>
                        <a:t> </a:t>
                      </a:r>
                      <a:endParaRPr lang="en-GB" sz="1600" b="1" i="0" dirty="0">
                        <a:solidFill>
                          <a:srgbClr val="000000"/>
                        </a:solidFill>
                        <a:effectLst/>
                        <a:latin typeface="Segoe UI" panose="020B0502040204020203" pitchFamily="34" charset="0"/>
                      </a:endParaRPr>
                    </a:p>
                  </a:txBody>
                  <a:tcPr/>
                </a:tc>
                <a:tc>
                  <a:txBody>
                    <a:bodyPr/>
                    <a:lstStyle/>
                    <a:p>
                      <a:pPr marL="0" marR="0" indent="0" algn="l" rtl="0" fontAlgn="base">
                        <a:lnSpc>
                          <a:spcPts val="1350"/>
                        </a:lnSpc>
                        <a:buNone/>
                      </a:pPr>
                      <a:r>
                        <a:rPr lang="en-GB" sz="1600" b="0" dirty="0">
                          <a:solidFill>
                            <a:srgbClr val="000000"/>
                          </a:solidFill>
                          <a:effectLst/>
                        </a:rPr>
                        <a:t>Miss Meehan (DHT/S6 Year head)</a:t>
                      </a:r>
                    </a:p>
                  </a:txBody>
                  <a:tcPr/>
                </a:tc>
                <a:extLst>
                  <a:ext uri="{0D108BD9-81ED-4DB2-BD59-A6C34878D82A}">
                    <a16:rowId xmlns:a16="http://schemas.microsoft.com/office/drawing/2014/main" val="386642432"/>
                  </a:ext>
                </a:extLst>
              </a:tr>
              <a:tr h="525338">
                <a:tc>
                  <a:txBody>
                    <a:bodyPr/>
                    <a:lstStyle/>
                    <a:p>
                      <a:pPr marL="0" marR="0" indent="0" algn="l" rtl="0" fontAlgn="base">
                        <a:lnSpc>
                          <a:spcPts val="1350"/>
                        </a:lnSpc>
                        <a:buNone/>
                      </a:pPr>
                      <a:r>
                        <a:rPr lang="en-GB" sz="1600" b="1" dirty="0">
                          <a:solidFill>
                            <a:srgbClr val="000000"/>
                          </a:solidFill>
                          <a:effectLst/>
                        </a:rPr>
                        <a:t>SCQF Pathways </a:t>
                      </a:r>
                    </a:p>
                    <a:p>
                      <a:pPr marL="0" marR="0" indent="0" algn="l" rtl="0" fontAlgn="base">
                        <a:lnSpc>
                          <a:spcPts val="1350"/>
                        </a:lnSpc>
                        <a:buNone/>
                      </a:pPr>
                      <a:r>
                        <a:rPr lang="en-GB" sz="1600" b="1" dirty="0">
                          <a:solidFill>
                            <a:srgbClr val="000000"/>
                          </a:solidFill>
                          <a:effectLst/>
                        </a:rPr>
                        <a:t> </a:t>
                      </a:r>
                      <a:endParaRPr lang="en-GB" sz="1600" b="1" i="0" dirty="0">
                        <a:solidFill>
                          <a:srgbClr val="000000"/>
                        </a:solidFill>
                        <a:effectLst/>
                        <a:latin typeface="Segoe UI" panose="020B0502040204020203" pitchFamily="34" charset="0"/>
                      </a:endParaRPr>
                    </a:p>
                  </a:txBody>
                  <a:tcPr/>
                </a:tc>
                <a:tc>
                  <a:txBody>
                    <a:bodyPr/>
                    <a:lstStyle/>
                    <a:p>
                      <a:pPr marL="0" marR="0" indent="0" algn="l" rtl="0" fontAlgn="base">
                        <a:lnSpc>
                          <a:spcPts val="1350"/>
                        </a:lnSpc>
                        <a:buNone/>
                      </a:pPr>
                      <a:r>
                        <a:rPr lang="en-GB" sz="1600" b="0">
                          <a:solidFill>
                            <a:srgbClr val="000000"/>
                          </a:solidFill>
                          <a:effectLst/>
                        </a:rPr>
                        <a:t>Mrs Cohen </a:t>
                      </a:r>
                      <a:endParaRPr lang="en-GB" sz="1600" b="0" i="0">
                        <a:solidFill>
                          <a:srgbClr val="000000"/>
                        </a:solidFill>
                        <a:effectLst/>
                        <a:latin typeface="Segoe UI" panose="020B0502040204020203" pitchFamily="34" charset="0"/>
                      </a:endParaRPr>
                    </a:p>
                  </a:txBody>
                  <a:tcPr/>
                </a:tc>
                <a:extLst>
                  <a:ext uri="{0D108BD9-81ED-4DB2-BD59-A6C34878D82A}">
                    <a16:rowId xmlns:a16="http://schemas.microsoft.com/office/drawing/2014/main" val="3853825718"/>
                  </a:ext>
                </a:extLst>
              </a:tr>
              <a:tr h="525338">
                <a:tc>
                  <a:txBody>
                    <a:bodyPr/>
                    <a:lstStyle/>
                    <a:p>
                      <a:pPr marL="0" marR="0" indent="0" algn="l" rtl="0" fontAlgn="base">
                        <a:lnSpc>
                          <a:spcPts val="1350"/>
                        </a:lnSpc>
                        <a:buNone/>
                      </a:pPr>
                      <a:r>
                        <a:rPr lang="en-GB" sz="1600" b="1" dirty="0">
                          <a:solidFill>
                            <a:srgbClr val="000000"/>
                          </a:solidFill>
                          <a:effectLst/>
                        </a:rPr>
                        <a:t>Study Skills </a:t>
                      </a:r>
                    </a:p>
                    <a:p>
                      <a:pPr marL="0" marR="0" indent="0" algn="l" rtl="0" fontAlgn="base">
                        <a:lnSpc>
                          <a:spcPts val="1350"/>
                        </a:lnSpc>
                        <a:buNone/>
                      </a:pPr>
                      <a:r>
                        <a:rPr lang="en-GB" sz="1600" b="1" dirty="0">
                          <a:solidFill>
                            <a:srgbClr val="000000"/>
                          </a:solidFill>
                          <a:effectLst/>
                        </a:rPr>
                        <a:t> </a:t>
                      </a:r>
                      <a:endParaRPr lang="en-GB" sz="1600" b="1" i="0" dirty="0">
                        <a:solidFill>
                          <a:srgbClr val="000000"/>
                        </a:solidFill>
                        <a:effectLst/>
                        <a:latin typeface="Segoe UI" panose="020B0502040204020203" pitchFamily="34" charset="0"/>
                      </a:endParaRPr>
                    </a:p>
                  </a:txBody>
                  <a:tcPr/>
                </a:tc>
                <a:tc>
                  <a:txBody>
                    <a:bodyPr/>
                    <a:lstStyle/>
                    <a:p>
                      <a:pPr marL="0" marR="0" indent="0" algn="l" rtl="0" fontAlgn="base">
                        <a:lnSpc>
                          <a:spcPts val="1350"/>
                        </a:lnSpc>
                        <a:buNone/>
                      </a:pPr>
                      <a:r>
                        <a:rPr lang="en-GB" sz="1600" b="0">
                          <a:solidFill>
                            <a:srgbClr val="000000"/>
                          </a:solidFill>
                          <a:effectLst/>
                        </a:rPr>
                        <a:t>Mr Howe </a:t>
                      </a:r>
                    </a:p>
                    <a:p>
                      <a:pPr marL="0" marR="0" indent="0" algn="l" rtl="0" fontAlgn="base">
                        <a:lnSpc>
                          <a:spcPts val="1350"/>
                        </a:lnSpc>
                        <a:buNone/>
                      </a:pPr>
                      <a:r>
                        <a:rPr lang="en-GB" sz="1600" b="0">
                          <a:solidFill>
                            <a:srgbClr val="000000"/>
                          </a:solidFill>
                          <a:effectLst/>
                        </a:rPr>
                        <a:t>PT Raising Attainment  </a:t>
                      </a:r>
                      <a:endParaRPr lang="en-GB" sz="1600" b="0" i="0">
                        <a:solidFill>
                          <a:srgbClr val="000000"/>
                        </a:solidFill>
                        <a:effectLst/>
                        <a:latin typeface="Segoe UI" panose="020B0502040204020203" pitchFamily="34" charset="0"/>
                      </a:endParaRPr>
                    </a:p>
                  </a:txBody>
                  <a:tcPr/>
                </a:tc>
                <a:extLst>
                  <a:ext uri="{0D108BD9-81ED-4DB2-BD59-A6C34878D82A}">
                    <a16:rowId xmlns:a16="http://schemas.microsoft.com/office/drawing/2014/main" val="1177183146"/>
                  </a:ext>
                </a:extLst>
              </a:tr>
              <a:tr h="1377690">
                <a:tc>
                  <a:txBody>
                    <a:bodyPr/>
                    <a:lstStyle/>
                    <a:p>
                      <a:pPr marL="0" marR="0" indent="0" algn="l" rtl="0" fontAlgn="base">
                        <a:lnSpc>
                          <a:spcPts val="1350"/>
                        </a:lnSpc>
                        <a:buNone/>
                      </a:pPr>
                      <a:r>
                        <a:rPr lang="en-GB" sz="1600" b="1" dirty="0">
                          <a:solidFill>
                            <a:srgbClr val="000000"/>
                          </a:solidFill>
                          <a:effectLst/>
                        </a:rPr>
                        <a:t>Positive Pathways  </a:t>
                      </a:r>
                    </a:p>
                    <a:p>
                      <a:pPr marL="0" marR="0" indent="0" algn="l" rtl="0" fontAlgn="base">
                        <a:lnSpc>
                          <a:spcPts val="1350"/>
                        </a:lnSpc>
                        <a:buNone/>
                      </a:pPr>
                      <a:r>
                        <a:rPr lang="en-GB" sz="1600" b="1" dirty="0">
                          <a:solidFill>
                            <a:srgbClr val="000000"/>
                          </a:solidFill>
                          <a:effectLst/>
                        </a:rPr>
                        <a:t> </a:t>
                      </a:r>
                      <a:endParaRPr lang="en-GB" sz="1600" b="1" i="0" dirty="0">
                        <a:solidFill>
                          <a:srgbClr val="000000"/>
                        </a:solidFill>
                        <a:effectLst/>
                        <a:latin typeface="Segoe UI" panose="020B0502040204020203" pitchFamily="34" charset="0"/>
                      </a:endParaRPr>
                    </a:p>
                  </a:txBody>
                  <a:tcPr/>
                </a:tc>
                <a:tc>
                  <a:txBody>
                    <a:bodyPr/>
                    <a:lstStyle/>
                    <a:p>
                      <a:pPr marL="0" marR="0" indent="0" algn="l" rtl="0" fontAlgn="base">
                        <a:lnSpc>
                          <a:spcPts val="1350"/>
                        </a:lnSpc>
                        <a:buNone/>
                      </a:pPr>
                      <a:r>
                        <a:rPr lang="en-GB" sz="1600" b="0" dirty="0">
                          <a:solidFill>
                            <a:srgbClr val="000000"/>
                          </a:solidFill>
                          <a:effectLst/>
                        </a:rPr>
                        <a:t>Jackie O’Hare </a:t>
                      </a:r>
                    </a:p>
                    <a:p>
                      <a:pPr marL="0" marR="0" indent="0" algn="l" rtl="0" fontAlgn="base">
                        <a:lnSpc>
                          <a:spcPts val="1350"/>
                        </a:lnSpc>
                        <a:buNone/>
                      </a:pPr>
                      <a:r>
                        <a:rPr lang="en-GB" sz="1600" b="0" dirty="0">
                          <a:solidFill>
                            <a:srgbClr val="000000"/>
                          </a:solidFill>
                          <a:effectLst/>
                        </a:rPr>
                        <a:t>SDS Careers Advisor </a:t>
                      </a:r>
                    </a:p>
                    <a:p>
                      <a:pPr marL="0" marR="0" indent="0" algn="l" rtl="0" fontAlgn="base">
                        <a:lnSpc>
                          <a:spcPts val="1350"/>
                        </a:lnSpc>
                        <a:buNone/>
                      </a:pPr>
                      <a:endParaRPr lang="en-GB" sz="1600" b="0" dirty="0">
                        <a:solidFill>
                          <a:srgbClr val="000000"/>
                        </a:solidFill>
                        <a:effectLst/>
                      </a:endParaRPr>
                    </a:p>
                    <a:p>
                      <a:pPr marL="0" marR="0" indent="0" algn="l" rtl="0" fontAlgn="base">
                        <a:lnSpc>
                          <a:spcPts val="1350"/>
                        </a:lnSpc>
                        <a:buNone/>
                      </a:pPr>
                      <a:r>
                        <a:rPr lang="en-GB" sz="1600" b="0" dirty="0">
                          <a:solidFill>
                            <a:srgbClr val="000000"/>
                          </a:solidFill>
                          <a:effectLst/>
                        </a:rPr>
                        <a:t>Evonne McHendry </a:t>
                      </a:r>
                    </a:p>
                    <a:p>
                      <a:pPr marL="0" marR="0" indent="0" algn="l" rtl="0" fontAlgn="base">
                        <a:lnSpc>
                          <a:spcPts val="1350"/>
                        </a:lnSpc>
                        <a:buNone/>
                      </a:pPr>
                      <a:r>
                        <a:rPr lang="en-GB" sz="1600" b="0" dirty="0">
                          <a:solidFill>
                            <a:srgbClr val="000000"/>
                          </a:solidFill>
                          <a:effectLst/>
                        </a:rPr>
                        <a:t>SDS Careers Advisor </a:t>
                      </a:r>
                    </a:p>
                    <a:p>
                      <a:pPr marL="0" marR="0" indent="0" algn="l" rtl="0" fontAlgn="base">
                        <a:lnSpc>
                          <a:spcPts val="1350"/>
                        </a:lnSpc>
                        <a:buNone/>
                      </a:pPr>
                      <a:endParaRPr lang="en-GB" sz="1600" b="0" dirty="0">
                        <a:solidFill>
                          <a:srgbClr val="000000"/>
                        </a:solidFill>
                        <a:effectLst/>
                      </a:endParaRPr>
                    </a:p>
                    <a:p>
                      <a:pPr marL="0" marR="0" indent="0" algn="l" rtl="0" fontAlgn="base">
                        <a:lnSpc>
                          <a:spcPts val="1350"/>
                        </a:lnSpc>
                        <a:buNone/>
                      </a:pPr>
                      <a:r>
                        <a:rPr lang="en-GB" sz="1600" b="0" dirty="0">
                          <a:solidFill>
                            <a:srgbClr val="000000"/>
                          </a:solidFill>
                          <a:effectLst/>
                        </a:rPr>
                        <a:t>Kathleen Cusick </a:t>
                      </a:r>
                    </a:p>
                    <a:p>
                      <a:pPr marL="0" marR="0" indent="0" algn="l" rtl="0" fontAlgn="base">
                        <a:lnSpc>
                          <a:spcPts val="1350"/>
                        </a:lnSpc>
                        <a:buNone/>
                      </a:pPr>
                      <a:r>
                        <a:rPr lang="en-GB" sz="1600" b="0" dirty="0">
                          <a:solidFill>
                            <a:srgbClr val="000000"/>
                          </a:solidFill>
                          <a:effectLst/>
                        </a:rPr>
                        <a:t>DYW Co-ordinator </a:t>
                      </a:r>
                    </a:p>
                    <a:p>
                      <a:pPr marL="0" marR="0" indent="0" algn="l" rtl="0" fontAlgn="base">
                        <a:lnSpc>
                          <a:spcPts val="1350"/>
                        </a:lnSpc>
                        <a:buNone/>
                      </a:pPr>
                      <a:endParaRPr lang="en-GB" sz="1600" b="0" i="0" dirty="0">
                        <a:solidFill>
                          <a:srgbClr val="000000"/>
                        </a:solidFill>
                        <a:effectLst/>
                        <a:latin typeface="Segoe UI" panose="020B0502040204020203" pitchFamily="34" charset="0"/>
                      </a:endParaRPr>
                    </a:p>
                    <a:p>
                      <a:pPr marL="0" marR="0" indent="0" algn="l" rtl="0" fontAlgn="base">
                        <a:lnSpc>
                          <a:spcPts val="1350"/>
                        </a:lnSpc>
                        <a:buNone/>
                      </a:pPr>
                      <a:r>
                        <a:rPr lang="en-GB" sz="1600" b="0" i="0" dirty="0">
                          <a:solidFill>
                            <a:srgbClr val="000000"/>
                          </a:solidFill>
                          <a:effectLst/>
                          <a:latin typeface="Segoe UI" panose="020B0502040204020203" pitchFamily="34" charset="0"/>
                        </a:rPr>
                        <a:t>Mr McGraw</a:t>
                      </a:r>
                    </a:p>
                    <a:p>
                      <a:pPr marL="0" marR="0" indent="0" algn="l" rtl="0" fontAlgn="base">
                        <a:lnSpc>
                          <a:spcPts val="1350"/>
                        </a:lnSpc>
                        <a:buNone/>
                      </a:pPr>
                      <a:r>
                        <a:rPr lang="en-GB" sz="1600" b="0" i="0" dirty="0">
                          <a:solidFill>
                            <a:srgbClr val="000000"/>
                          </a:solidFill>
                          <a:effectLst/>
                          <a:latin typeface="Segoe UI" panose="020B0502040204020203" pitchFamily="34" charset="0"/>
                        </a:rPr>
                        <a:t>PT Pastoral Care</a:t>
                      </a:r>
                    </a:p>
                  </a:txBody>
                  <a:tcPr/>
                </a:tc>
                <a:extLst>
                  <a:ext uri="{0D108BD9-81ED-4DB2-BD59-A6C34878D82A}">
                    <a16:rowId xmlns:a16="http://schemas.microsoft.com/office/drawing/2014/main" val="1053494506"/>
                  </a:ext>
                </a:extLst>
              </a:tr>
              <a:tr h="460047">
                <a:tc>
                  <a:txBody>
                    <a:bodyPr/>
                    <a:lstStyle/>
                    <a:p>
                      <a:pPr marL="0" marR="0" indent="0" algn="l" rtl="0" fontAlgn="base">
                        <a:lnSpc>
                          <a:spcPts val="1350"/>
                        </a:lnSpc>
                        <a:buNone/>
                      </a:pPr>
                      <a:r>
                        <a:rPr lang="en-GB" sz="1600" b="1" dirty="0">
                          <a:solidFill>
                            <a:srgbClr val="000000"/>
                          </a:solidFill>
                          <a:effectLst/>
                        </a:rPr>
                        <a:t>Family Engagement </a:t>
                      </a:r>
                      <a:endParaRPr lang="en-GB" sz="1600" b="1" i="0" dirty="0">
                        <a:solidFill>
                          <a:srgbClr val="000000"/>
                        </a:solidFill>
                        <a:effectLst/>
                        <a:latin typeface="Segoe UI" panose="020B0502040204020203" pitchFamily="34" charset="0"/>
                      </a:endParaRPr>
                    </a:p>
                  </a:txBody>
                  <a:tcPr/>
                </a:tc>
                <a:tc>
                  <a:txBody>
                    <a:bodyPr/>
                    <a:lstStyle/>
                    <a:p>
                      <a:pPr marL="0" marR="0" indent="0" algn="l" rtl="0" fontAlgn="base">
                        <a:lnSpc>
                          <a:spcPts val="1350"/>
                        </a:lnSpc>
                        <a:buNone/>
                      </a:pPr>
                      <a:r>
                        <a:rPr lang="en-GB" sz="1600" b="0" dirty="0">
                          <a:solidFill>
                            <a:srgbClr val="000000"/>
                          </a:solidFill>
                          <a:effectLst/>
                        </a:rPr>
                        <a:t>Miss </a:t>
                      </a:r>
                      <a:r>
                        <a:rPr lang="en-GB" sz="1600" b="0" dirty="0" err="1">
                          <a:solidFill>
                            <a:srgbClr val="000000"/>
                          </a:solidFill>
                          <a:effectLst/>
                        </a:rPr>
                        <a:t>MacLure</a:t>
                      </a:r>
                      <a:r>
                        <a:rPr lang="en-GB" sz="1600" b="0" dirty="0">
                          <a:solidFill>
                            <a:srgbClr val="000000"/>
                          </a:solidFill>
                          <a:effectLst/>
                        </a:rPr>
                        <a:t> </a:t>
                      </a:r>
                    </a:p>
                    <a:p>
                      <a:pPr marL="0" marR="0" indent="0" algn="l" rtl="0" fontAlgn="base">
                        <a:lnSpc>
                          <a:spcPts val="1350"/>
                        </a:lnSpc>
                        <a:buNone/>
                      </a:pPr>
                      <a:r>
                        <a:rPr lang="en-GB" sz="1600" b="0" dirty="0">
                          <a:solidFill>
                            <a:srgbClr val="000000"/>
                          </a:solidFill>
                          <a:effectLst/>
                        </a:rPr>
                        <a:t>PT Parental Engagement </a:t>
                      </a:r>
                      <a:endParaRPr lang="en-GB" sz="1600" b="0" i="0" dirty="0">
                        <a:solidFill>
                          <a:srgbClr val="000000"/>
                        </a:solidFill>
                        <a:effectLst/>
                        <a:latin typeface="Segoe UI" panose="020B0502040204020203" pitchFamily="34" charset="0"/>
                      </a:endParaRPr>
                    </a:p>
                  </a:txBody>
                  <a:tcPr/>
                </a:tc>
                <a:extLst>
                  <a:ext uri="{0D108BD9-81ED-4DB2-BD59-A6C34878D82A}">
                    <a16:rowId xmlns:a16="http://schemas.microsoft.com/office/drawing/2014/main" val="381828505"/>
                  </a:ext>
                </a:extLst>
              </a:tr>
            </a:tbl>
          </a:graphicData>
        </a:graphic>
      </p:graphicFrame>
      <p:pic>
        <p:nvPicPr>
          <p:cNvPr id="14" name="Audio 13">
            <a:hlinkClick r:id="" action="ppaction://media"/>
            <a:extLst>
              <a:ext uri="{FF2B5EF4-FFF2-40B4-BE49-F238E27FC236}">
                <a16:creationId xmlns:a16="http://schemas.microsoft.com/office/drawing/2014/main" id="{6B7EF9F1-5CBB-53E5-CF11-983F2235AA0D}"/>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750540752"/>
      </p:ext>
    </p:extLst>
  </p:cSld>
  <p:clrMapOvr>
    <a:masterClrMapping/>
  </p:clrMapOvr>
  <mc:AlternateContent xmlns:mc="http://schemas.openxmlformats.org/markup-compatibility/2006" xmlns:p14="http://schemas.microsoft.com/office/powerpoint/2010/main">
    <mc:Choice Requires="p14">
      <p:transition spd="slow" p14:dur="2000" advTm="52213"/>
    </mc:Choice>
    <mc:Fallback xmlns="">
      <p:transition spd="slow" advTm="522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CAC97-0806-E7F8-A0FE-764A0B1C39F0}"/>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6D64AD8-CF11-C21B-69DA-F62EA4971B7C}"/>
              </a:ext>
            </a:extLst>
          </p:cNvPr>
          <p:cNvSpPr txBox="1"/>
          <p:nvPr/>
        </p:nvSpPr>
        <p:spPr>
          <a:xfrm>
            <a:off x="1537488" y="122048"/>
            <a:ext cx="7082702" cy="1323439"/>
          </a:xfrm>
          <a:prstGeom prst="rect">
            <a:avLst/>
          </a:prstGeom>
          <a:noFill/>
        </p:spPr>
        <p:txBody>
          <a:bodyPr wrap="square" lIns="91440" tIns="45720" rIns="91440" bIns="45720" rtlCol="0" anchor="t">
            <a:spAutoFit/>
          </a:bodyPr>
          <a:lstStyle/>
          <a:p>
            <a:pPr algn="ctr">
              <a:defRPr/>
            </a:pPr>
            <a:r>
              <a:rPr lang="en-GB" sz="8000">
                <a:solidFill>
                  <a:prstClr val="black"/>
                </a:solidFill>
                <a:latin typeface="Impact"/>
              </a:rPr>
              <a:t>S6</a:t>
            </a:r>
            <a:endParaRPr lang="en-US" sz="8000">
              <a:solidFill>
                <a:prstClr val="black"/>
              </a:solidFill>
              <a:ea typeface="Calibri"/>
              <a:cs typeface="Calibri"/>
            </a:endParaRPr>
          </a:p>
        </p:txBody>
      </p:sp>
      <p:sp>
        <p:nvSpPr>
          <p:cNvPr id="2" name="Rectangle 1">
            <a:extLst>
              <a:ext uri="{FF2B5EF4-FFF2-40B4-BE49-F238E27FC236}">
                <a16:creationId xmlns:a16="http://schemas.microsoft.com/office/drawing/2014/main" id="{6A93252D-9E31-F381-CE5C-C9FEDC83FFD5}"/>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lumMod val="95000"/>
                  <a:lumOff val="5000"/>
                </a:prstClr>
              </a:solidFill>
              <a:effectLst/>
              <a:uLnTx/>
              <a:uFillTx/>
              <a:latin typeface="Calibri"/>
              <a:ea typeface="+mn-ea"/>
              <a:cs typeface="+mn-cs"/>
            </a:endParaRPr>
          </a:p>
        </p:txBody>
      </p:sp>
      <p:sp>
        <p:nvSpPr>
          <p:cNvPr id="4" name="Text Box 8">
            <a:extLst>
              <a:ext uri="{FF2B5EF4-FFF2-40B4-BE49-F238E27FC236}">
                <a16:creationId xmlns:a16="http://schemas.microsoft.com/office/drawing/2014/main" id="{33B212E0-A2C7-A8DB-2C9C-55FE2F6A0743}"/>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C000"/>
                </a:solidFill>
                <a:effectLst/>
                <a:uLnTx/>
                <a:uFillTx/>
                <a:latin typeface="Impact" pitchFamily="34" charset="0"/>
                <a:ea typeface="+mn-ea"/>
                <a:cs typeface="Arial" pitchFamily="34" charset="0"/>
              </a:rPr>
              <a:t>ST THOMAS AQUINAS SECONDARY SCHOOL</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0000"/>
                </a:solidFill>
                <a:effectLst/>
                <a:uLnTx/>
                <a:uFillTx/>
                <a:latin typeface="Impact" pitchFamily="34" charset="0"/>
                <a:ea typeface="+mn-ea"/>
                <a:cs typeface="Arial" pitchFamily="34" charset="0"/>
              </a:rPr>
              <a:t>#beCLEAR</a:t>
            </a:r>
            <a:r>
              <a:rPr kumimoji="0" lang="en-GB" sz="2800" b="0" i="0" u="none" strike="noStrike" kern="1200" cap="none" spc="0" normalizeH="0" baseline="0" noProof="0" dirty="0">
                <a:ln>
                  <a:noFill/>
                </a:ln>
                <a:solidFill>
                  <a:prstClr val="white"/>
                </a:solidFill>
                <a:effectLst/>
                <a:uLnTx/>
                <a:uFillTx/>
                <a:latin typeface="Impact" pitchFamily="34" charset="0"/>
                <a:ea typeface="+mn-ea"/>
                <a:cs typeface="Arial" pitchFamily="34" charset="0"/>
              </a:rPr>
              <a:t>			        </a:t>
            </a:r>
            <a:r>
              <a:rPr kumimoji="0" lang="en-GB" sz="2800" b="0" i="0" u="none" strike="noStrike" kern="1200" cap="none" spc="0" normalizeH="0" baseline="0" noProof="0" dirty="0">
                <a:ln>
                  <a:noFill/>
                </a:ln>
                <a:solidFill>
                  <a:srgbClr val="00B050"/>
                </a:solidFill>
                <a:effectLst/>
                <a:uLnTx/>
                <a:uFillTx/>
                <a:latin typeface="Impact" pitchFamily="34" charset="0"/>
                <a:ea typeface="+mn-ea"/>
                <a:cs typeface="Arial" pitchFamily="34" charset="0"/>
              </a:rPr>
              <a:t>#TeamS6</a:t>
            </a:r>
            <a:endParaRPr kumimoji="0" lang="en-US" sz="3200" b="0" i="0" u="none" strike="noStrike" kern="1200" cap="none" spc="0" normalizeH="0" baseline="0" noProof="0" dirty="0">
              <a:ln>
                <a:noFill/>
              </a:ln>
              <a:solidFill>
                <a:srgbClr val="00B050"/>
              </a:solidFill>
              <a:effectLst/>
              <a:uLnTx/>
              <a:uFillTx/>
              <a:latin typeface="Arial" pitchFamily="34" charset="0"/>
              <a:ea typeface="+mn-ea"/>
              <a:cs typeface="Arial" pitchFamily="34" charset="0"/>
            </a:endParaRPr>
          </a:p>
        </p:txBody>
      </p:sp>
      <p:pic>
        <p:nvPicPr>
          <p:cNvPr id="7" name="Picture 6">
            <a:extLst>
              <a:ext uri="{FF2B5EF4-FFF2-40B4-BE49-F238E27FC236}">
                <a16:creationId xmlns:a16="http://schemas.microsoft.com/office/drawing/2014/main" id="{E7AC89E7-E9AB-5A7C-74C4-4E6981471E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10" name="Content Placeholder 2">
            <a:extLst>
              <a:ext uri="{FF2B5EF4-FFF2-40B4-BE49-F238E27FC236}">
                <a16:creationId xmlns:a16="http://schemas.microsoft.com/office/drawing/2014/main" id="{43D509F7-3A50-2C0E-04CA-27146A72EDCA}"/>
              </a:ext>
            </a:extLst>
          </p:cNvPr>
          <p:cNvSpPr>
            <a:spLocks noGrp="1"/>
          </p:cNvSpPr>
          <p:nvPr/>
        </p:nvSpPr>
        <p:spPr>
          <a:xfrm>
            <a:off x="1042613" y="5362034"/>
            <a:ext cx="8062810" cy="931527"/>
          </a:xfrm>
          <a:prstGeom prst="rect">
            <a:avLst/>
          </a:prstGeom>
        </p:spPr>
        <p:txBody>
          <a:bodyPr vert="horz" lIns="68580" tIns="34290" rIns="68580" bIns="34290" rtlCol="0" anchor="t">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Clr>
                <a:srgbClr val="FFCA08"/>
              </a:buClr>
              <a:buNone/>
              <a:defRPr/>
            </a:pPr>
            <a:r>
              <a:rPr lang="en-GB" sz="3400">
                <a:solidFill>
                  <a:prstClr val="black"/>
                </a:solidFill>
                <a:latin typeface="Calibri"/>
              </a:rPr>
              <a:t>Year head: Miss Meehan</a:t>
            </a:r>
            <a:endParaRPr lang="en-US">
              <a:solidFill>
                <a:prstClr val="black"/>
              </a:solidFill>
              <a:ea typeface="Calibri"/>
              <a:cs typeface="Calibri"/>
            </a:endParaRPr>
          </a:p>
        </p:txBody>
      </p:sp>
      <p:sp>
        <p:nvSpPr>
          <p:cNvPr id="3" name="TextBox 2">
            <a:extLst>
              <a:ext uri="{FF2B5EF4-FFF2-40B4-BE49-F238E27FC236}">
                <a16:creationId xmlns:a16="http://schemas.microsoft.com/office/drawing/2014/main" id="{9B256418-D448-82CF-BD1B-88A2ECEB3EA9}"/>
              </a:ext>
            </a:extLst>
          </p:cNvPr>
          <p:cNvSpPr txBox="1"/>
          <p:nvPr/>
        </p:nvSpPr>
        <p:spPr>
          <a:xfrm>
            <a:off x="1402061" y="1795919"/>
            <a:ext cx="7353555" cy="1631216"/>
          </a:xfrm>
          <a:prstGeom prst="rect">
            <a:avLst/>
          </a:prstGeom>
          <a:noFill/>
        </p:spPr>
        <p:txBody>
          <a:bodyPr wrap="square" lIns="91440" tIns="45720" rIns="91440" bIns="45720" rtlCol="0" anchor="t">
            <a:spAutoFit/>
          </a:bodyPr>
          <a:lstStyle/>
          <a:p>
            <a:pPr algn="ctr">
              <a:defRPr/>
            </a:pPr>
            <a:r>
              <a:rPr lang="en-GB" sz="4000">
                <a:solidFill>
                  <a:prstClr val="black"/>
                </a:solidFill>
                <a:latin typeface="Impact"/>
              </a:rPr>
              <a:t>Ready for the Challenge</a:t>
            </a:r>
            <a:endParaRPr lang="en-US">
              <a:solidFill>
                <a:prstClr val="black"/>
              </a:solidFill>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2" panose="05020102010507070707" pitchFamily="18" charset="2"/>
              <a:buChar char="¢"/>
              <a:tabLst/>
              <a:defRPr/>
            </a:pPr>
            <a:endParaRPr kumimoji="0" lang="en-GB"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pic>
        <p:nvPicPr>
          <p:cNvPr id="8" name="Picture 3" descr="A picture containing text, clipart&#10;&#10;Description automatically generated">
            <a:extLst>
              <a:ext uri="{FF2B5EF4-FFF2-40B4-BE49-F238E27FC236}">
                <a16:creationId xmlns:a16="http://schemas.microsoft.com/office/drawing/2014/main" id="{179AA111-EEDE-015B-CF92-0A081064F80E}"/>
              </a:ext>
            </a:extLst>
          </p:cNvPr>
          <p:cNvPicPr>
            <a:picLocks noChangeAspect="1"/>
          </p:cNvPicPr>
          <p:nvPr/>
        </p:nvPicPr>
        <p:blipFill>
          <a:blip r:embed="rId4"/>
          <a:stretch>
            <a:fillRect/>
          </a:stretch>
        </p:blipFill>
        <p:spPr>
          <a:xfrm>
            <a:off x="3887779" y="2776310"/>
            <a:ext cx="2380873" cy="2430773"/>
          </a:xfrm>
          <a:prstGeom prst="rect">
            <a:avLst/>
          </a:prstGeom>
        </p:spPr>
      </p:pic>
    </p:spTree>
    <p:extLst>
      <p:ext uri="{BB962C8B-B14F-4D97-AF65-F5344CB8AC3E}">
        <p14:creationId xmlns:p14="http://schemas.microsoft.com/office/powerpoint/2010/main" val="1536497275"/>
      </p:ext>
    </p:extLst>
  </p:cSld>
  <p:clrMapOvr>
    <a:masterClrMapping/>
  </p:clrMapOvr>
  <mc:AlternateContent xmlns:mc="http://schemas.openxmlformats.org/markup-compatibility/2006">
    <mc:Choice xmlns:p14="http://schemas.microsoft.com/office/powerpoint/2010/main" Requires="p14">
      <p:transition spd="slow" p14:dur="2000" advTm="31323"/>
    </mc:Choice>
    <mc:Fallback>
      <p:transition spd="slow" advTm="31323"/>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48F6B-13E8-C8D8-4FCE-E197CE7B9DA7}"/>
              </a:ext>
            </a:extLst>
          </p:cNvPr>
          <p:cNvSpPr>
            <a:spLocks noGrp="1"/>
          </p:cNvSpPr>
          <p:nvPr>
            <p:ph type="title"/>
          </p:nvPr>
        </p:nvSpPr>
        <p:spPr>
          <a:xfrm>
            <a:off x="457200" y="404664"/>
            <a:ext cx="8229600" cy="1143000"/>
          </a:xfrm>
          <a:solidFill>
            <a:schemeClr val="accent1">
              <a:lumMod val="20000"/>
              <a:lumOff val="80000"/>
            </a:schemeClr>
          </a:solidFill>
        </p:spPr>
        <p:txBody>
          <a:bodyPr/>
          <a:lstStyle/>
          <a:p>
            <a:r>
              <a:rPr lang="en-GB" dirty="0">
                <a:solidFill>
                  <a:schemeClr val="bg1"/>
                </a:solidFill>
              </a:rPr>
              <a:t>Positive Destinations </a:t>
            </a:r>
          </a:p>
        </p:txBody>
      </p:sp>
      <p:graphicFrame>
        <p:nvGraphicFramePr>
          <p:cNvPr id="4" name="Table 3">
            <a:extLst>
              <a:ext uri="{FF2B5EF4-FFF2-40B4-BE49-F238E27FC236}">
                <a16:creationId xmlns:a16="http://schemas.microsoft.com/office/drawing/2014/main" id="{0B1AAFD5-65DF-9B58-1B78-A6DF460C89B7}"/>
              </a:ext>
            </a:extLst>
          </p:cNvPr>
          <p:cNvGraphicFramePr>
            <a:graphicFrameLocks noGrp="1"/>
          </p:cNvGraphicFramePr>
          <p:nvPr>
            <p:extLst>
              <p:ext uri="{D42A27DB-BD31-4B8C-83A1-F6EECF244321}">
                <p14:modId xmlns:p14="http://schemas.microsoft.com/office/powerpoint/2010/main" val="3566425727"/>
              </p:ext>
            </p:extLst>
          </p:nvPr>
        </p:nvGraphicFramePr>
        <p:xfrm>
          <a:off x="1151112" y="2132856"/>
          <a:ext cx="7368988" cy="1795338"/>
        </p:xfrm>
        <a:graphic>
          <a:graphicData uri="http://schemas.openxmlformats.org/drawingml/2006/table">
            <a:tbl>
              <a:tblPr firstRow="1" bandRow="1">
                <a:tableStyleId>{5C22544A-7EE6-4342-B048-85BDC9FD1C3A}</a:tableStyleId>
              </a:tblPr>
              <a:tblGrid>
                <a:gridCol w="3684494">
                  <a:extLst>
                    <a:ext uri="{9D8B030D-6E8A-4147-A177-3AD203B41FA5}">
                      <a16:colId xmlns:a16="http://schemas.microsoft.com/office/drawing/2014/main" val="3552488941"/>
                    </a:ext>
                  </a:extLst>
                </a:gridCol>
                <a:gridCol w="3684494">
                  <a:extLst>
                    <a:ext uri="{9D8B030D-6E8A-4147-A177-3AD203B41FA5}">
                      <a16:colId xmlns:a16="http://schemas.microsoft.com/office/drawing/2014/main" val="2065482712"/>
                    </a:ext>
                  </a:extLst>
                </a:gridCol>
              </a:tblGrid>
              <a:tr h="598446">
                <a:tc>
                  <a:txBody>
                    <a:bodyPr/>
                    <a:lstStyle/>
                    <a:p>
                      <a:pPr algn="ctr"/>
                      <a:r>
                        <a:rPr lang="en-GB" sz="3200" dirty="0">
                          <a:solidFill>
                            <a:schemeClr val="bg1"/>
                          </a:solidFill>
                        </a:rPr>
                        <a:t>Session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3200" dirty="0">
                          <a:solidFill>
                            <a:schemeClr val="bg1"/>
                          </a:solidFill>
                        </a:rPr>
                        <a:t>Total % Positive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64843206"/>
                  </a:ext>
                </a:extLst>
              </a:tr>
              <a:tr h="598446">
                <a:tc>
                  <a:txBody>
                    <a:bodyPr/>
                    <a:lstStyle/>
                    <a:p>
                      <a:pPr algn="ctr"/>
                      <a:r>
                        <a:rPr lang="en-GB" sz="3200" dirty="0">
                          <a:solidFill>
                            <a:schemeClr val="bg1"/>
                          </a:solidFill>
                        </a:rPr>
                        <a:t>St Thomas Aquinas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3200" dirty="0">
                          <a:solidFill>
                            <a:schemeClr val="bg1"/>
                          </a:solidFill>
                        </a:rPr>
                        <a:t>99.5%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12966575"/>
                  </a:ext>
                </a:extLst>
              </a:tr>
              <a:tr h="598446">
                <a:tc>
                  <a:txBody>
                    <a:bodyPr/>
                    <a:lstStyle/>
                    <a:p>
                      <a:pPr algn="ctr"/>
                      <a:r>
                        <a:rPr lang="en-GB" sz="3200" dirty="0">
                          <a:solidFill>
                            <a:schemeClr val="bg1"/>
                          </a:solidFill>
                        </a:rPr>
                        <a:t>Scotland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3200" dirty="0">
                          <a:solidFill>
                            <a:schemeClr val="bg1"/>
                          </a:solidFill>
                        </a:rPr>
                        <a:t>91.6%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50083659"/>
                  </a:ext>
                </a:extLst>
              </a:tr>
            </a:tbl>
          </a:graphicData>
        </a:graphic>
      </p:graphicFrame>
      <p:pic>
        <p:nvPicPr>
          <p:cNvPr id="6" name="Picture 3" descr="A picture containing text, clipart&#10;&#10;Description automatically generated">
            <a:extLst>
              <a:ext uri="{FF2B5EF4-FFF2-40B4-BE49-F238E27FC236}">
                <a16:creationId xmlns:a16="http://schemas.microsoft.com/office/drawing/2014/main" id="{2A7D6DA1-C0D9-E34E-5D87-6D4243EA35B7}"/>
              </a:ext>
            </a:extLst>
          </p:cNvPr>
          <p:cNvPicPr>
            <a:picLocks noChangeAspect="1"/>
          </p:cNvPicPr>
          <p:nvPr/>
        </p:nvPicPr>
        <p:blipFill>
          <a:blip r:embed="rId5"/>
          <a:stretch>
            <a:fillRect/>
          </a:stretch>
        </p:blipFill>
        <p:spPr>
          <a:xfrm>
            <a:off x="7517848" y="419811"/>
            <a:ext cx="1139173" cy="1162109"/>
          </a:xfrm>
          <a:prstGeom prst="rect">
            <a:avLst/>
          </a:prstGeom>
        </p:spPr>
      </p:pic>
      <p:grpSp>
        <p:nvGrpSpPr>
          <p:cNvPr id="3" name="Group 2">
            <a:extLst>
              <a:ext uri="{FF2B5EF4-FFF2-40B4-BE49-F238E27FC236}">
                <a16:creationId xmlns:a16="http://schemas.microsoft.com/office/drawing/2014/main" id="{A2AD859E-ACA1-0D57-B3EB-3BF44DE06F25}"/>
              </a:ext>
            </a:extLst>
          </p:cNvPr>
          <p:cNvGrpSpPr/>
          <p:nvPr/>
        </p:nvGrpSpPr>
        <p:grpSpPr>
          <a:xfrm>
            <a:off x="0" y="0"/>
            <a:ext cx="1043608" cy="6858000"/>
            <a:chOff x="0" y="0"/>
            <a:chExt cx="1043608" cy="6858000"/>
          </a:xfrm>
        </p:grpSpPr>
        <p:sp>
          <p:nvSpPr>
            <p:cNvPr id="5" name="Rectangle 4">
              <a:extLst>
                <a:ext uri="{FF2B5EF4-FFF2-40B4-BE49-F238E27FC236}">
                  <a16:creationId xmlns:a16="http://schemas.microsoft.com/office/drawing/2014/main" id="{C4EC685A-4036-B97F-D5BF-BB5A9238B3A9}"/>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lumMod val="95000"/>
                    <a:lumOff val="5000"/>
                  </a:prstClr>
                </a:solidFill>
                <a:effectLst/>
                <a:uLnTx/>
                <a:uFillTx/>
                <a:latin typeface="Calibri"/>
                <a:ea typeface="+mn-ea"/>
                <a:cs typeface="+mn-cs"/>
              </a:endParaRPr>
            </a:p>
          </p:txBody>
        </p:sp>
        <p:sp>
          <p:nvSpPr>
            <p:cNvPr id="7" name="Text Box 8">
              <a:extLst>
                <a:ext uri="{FF2B5EF4-FFF2-40B4-BE49-F238E27FC236}">
                  <a16:creationId xmlns:a16="http://schemas.microsoft.com/office/drawing/2014/main" id="{2FF7C5C1-EE3E-27FD-A7A3-C8B379192D60}"/>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C000"/>
                  </a:solidFill>
                  <a:effectLst/>
                  <a:uLnTx/>
                  <a:uFillTx/>
                  <a:latin typeface="Impact" pitchFamily="34" charset="0"/>
                  <a:ea typeface="+mn-ea"/>
                  <a:cs typeface="Arial" pitchFamily="34" charset="0"/>
                </a:rPr>
                <a:t>ST THOMAS AQUINAS SECONDARY SCHOOL</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0000"/>
                  </a:solidFill>
                  <a:effectLst/>
                  <a:uLnTx/>
                  <a:uFillTx/>
                  <a:latin typeface="Impact" pitchFamily="34" charset="0"/>
                  <a:ea typeface="+mn-ea"/>
                  <a:cs typeface="Arial" pitchFamily="34" charset="0"/>
                </a:rPr>
                <a:t>#beCLEAR</a:t>
              </a:r>
              <a:r>
                <a:rPr kumimoji="0" lang="en-GB" sz="2800" b="0" i="0" u="none" strike="noStrike" kern="1200" cap="none" spc="0" normalizeH="0" baseline="0" noProof="0" dirty="0">
                  <a:ln>
                    <a:noFill/>
                  </a:ln>
                  <a:solidFill>
                    <a:prstClr val="white"/>
                  </a:solidFill>
                  <a:effectLst/>
                  <a:uLnTx/>
                  <a:uFillTx/>
                  <a:latin typeface="Impact" pitchFamily="34" charset="0"/>
                  <a:ea typeface="+mn-ea"/>
                  <a:cs typeface="Arial" pitchFamily="34" charset="0"/>
                </a:rPr>
                <a:t>			        </a:t>
              </a:r>
              <a:r>
                <a:rPr kumimoji="0" lang="en-GB" sz="2800" b="0" i="0" u="none" strike="noStrike" kern="1200" cap="none" spc="0" normalizeH="0" baseline="0" noProof="0" dirty="0">
                  <a:ln>
                    <a:noFill/>
                  </a:ln>
                  <a:solidFill>
                    <a:srgbClr val="00B050"/>
                  </a:solidFill>
                  <a:effectLst/>
                  <a:uLnTx/>
                  <a:uFillTx/>
                  <a:latin typeface="Impact" pitchFamily="34" charset="0"/>
                  <a:ea typeface="+mn-ea"/>
                  <a:cs typeface="Arial" pitchFamily="34" charset="0"/>
                </a:rPr>
                <a:t>#TeamS6</a:t>
              </a:r>
              <a:endParaRPr kumimoji="0" lang="en-US" sz="3200" b="0" i="0" u="none" strike="noStrike" kern="1200" cap="none" spc="0" normalizeH="0" baseline="0" noProof="0" dirty="0">
                <a:ln>
                  <a:noFill/>
                </a:ln>
                <a:solidFill>
                  <a:srgbClr val="00B050"/>
                </a:solidFill>
                <a:effectLst/>
                <a:uLnTx/>
                <a:uFillTx/>
                <a:latin typeface="Arial" pitchFamily="34" charset="0"/>
                <a:ea typeface="+mn-ea"/>
                <a:cs typeface="Arial" pitchFamily="34" charset="0"/>
              </a:endParaRPr>
            </a:p>
          </p:txBody>
        </p:sp>
        <p:pic>
          <p:nvPicPr>
            <p:cNvPr id="8" name="Picture 7">
              <a:extLst>
                <a:ext uri="{FF2B5EF4-FFF2-40B4-BE49-F238E27FC236}">
                  <a16:creationId xmlns:a16="http://schemas.microsoft.com/office/drawing/2014/main" id="{B27B5521-2FAB-6FE3-2137-AB802862D68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grpSp>
      <p:sp>
        <p:nvSpPr>
          <p:cNvPr id="10" name="Rectangle 9">
            <a:extLst>
              <a:ext uri="{FF2B5EF4-FFF2-40B4-BE49-F238E27FC236}">
                <a16:creationId xmlns:a16="http://schemas.microsoft.com/office/drawing/2014/main" id="{8AFA6824-8E8A-29F7-F1C6-D86357E5D9EC}"/>
              </a:ext>
            </a:extLst>
          </p:cNvPr>
          <p:cNvSpPr/>
          <p:nvPr/>
        </p:nvSpPr>
        <p:spPr>
          <a:xfrm>
            <a:off x="1151112" y="4032193"/>
            <a:ext cx="7720460" cy="2677656"/>
          </a:xfrm>
          <a:prstGeom prst="rect">
            <a:avLst/>
          </a:prstGeom>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è"/>
              <a:tabLst/>
              <a:defRPr/>
            </a:pPr>
            <a:r>
              <a:rPr kumimoji="0" lang="en-GB" sz="2800" b="0" i="0" u="none" strike="noStrike" kern="1200" cap="none" spc="0" normalizeH="0" baseline="0" noProof="0" dirty="0">
                <a:ln>
                  <a:noFill/>
                </a:ln>
                <a:solidFill>
                  <a:prstClr val="black"/>
                </a:solidFill>
                <a:effectLst/>
                <a:uLnTx/>
                <a:uFillTx/>
                <a:latin typeface="Calibri"/>
                <a:ea typeface="+mn-ea"/>
                <a:cs typeface="+mn-cs"/>
              </a:rPr>
              <a:t>3 Careers Advisors from Skills Development Scotland</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è"/>
              <a:tabLst/>
              <a:defRPr/>
            </a:pPr>
            <a:r>
              <a:rPr kumimoji="0" lang="en-GB" sz="2800" b="0" i="0" u="none" strike="noStrike" kern="1200" cap="none" spc="0" normalizeH="0" baseline="0" noProof="0" dirty="0">
                <a:ln>
                  <a:noFill/>
                </a:ln>
                <a:solidFill>
                  <a:prstClr val="black"/>
                </a:solidFill>
                <a:effectLst/>
                <a:uLnTx/>
                <a:uFillTx/>
                <a:latin typeface="Calibri"/>
                <a:ea typeface="+mn-ea"/>
                <a:cs typeface="Calibri"/>
              </a:rPr>
              <a:t>1 Developing the Young Workforce Co-ordinator</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è"/>
              <a:tabLst/>
              <a:defRPr/>
            </a:pPr>
            <a:r>
              <a:rPr kumimoji="0" lang="en-GB" sz="2800" b="0" i="0" u="none" strike="noStrike" kern="1200" cap="none" spc="0" normalizeH="0" baseline="0" noProof="0" dirty="0">
                <a:ln>
                  <a:noFill/>
                </a:ln>
                <a:solidFill>
                  <a:prstClr val="black"/>
                </a:solidFill>
                <a:effectLst/>
                <a:uLnTx/>
                <a:uFillTx/>
                <a:latin typeface="Calibri"/>
                <a:ea typeface="+mn-ea"/>
                <a:cs typeface="Calibri"/>
              </a:rPr>
              <a:t>1 Work Experience Co-ordinator</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è"/>
              <a:tabLst/>
              <a:defRPr/>
            </a:pPr>
            <a:r>
              <a:rPr kumimoji="0" lang="en-GB" sz="2800" b="0" i="0" u="none" strike="noStrike" kern="1200" cap="none" spc="0" normalizeH="0" baseline="0" noProof="0" dirty="0">
                <a:ln>
                  <a:noFill/>
                </a:ln>
                <a:solidFill>
                  <a:prstClr val="black"/>
                </a:solidFill>
                <a:effectLst/>
                <a:uLnTx/>
                <a:uFillTx/>
                <a:latin typeface="Calibri"/>
                <a:ea typeface="+mn-ea"/>
                <a:cs typeface="Calibri"/>
              </a:rPr>
              <a:t>Monthly Positive Destination Meetings </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è"/>
              <a:tabLst/>
              <a:defRPr/>
            </a:pPr>
            <a:r>
              <a:rPr kumimoji="0" lang="en-GB" sz="2800" b="0" i="0" u="none" strike="noStrike" kern="1200" cap="none" spc="0" normalizeH="0" baseline="0" noProof="0" dirty="0">
                <a:ln>
                  <a:noFill/>
                </a:ln>
                <a:solidFill>
                  <a:prstClr val="black"/>
                </a:solidFill>
                <a:effectLst/>
                <a:uLnTx/>
                <a:uFillTx/>
                <a:latin typeface="Calibri"/>
                <a:ea typeface="+mn-ea"/>
                <a:cs typeface="Calibri"/>
              </a:rPr>
              <a:t>Track young people for 12 months post-school</a:t>
            </a:r>
          </a:p>
        </p:txBody>
      </p:sp>
      <p:pic>
        <p:nvPicPr>
          <p:cNvPr id="36" name="Audio 35">
            <a:hlinkClick r:id="" action="ppaction://media"/>
            <a:extLst>
              <a:ext uri="{FF2B5EF4-FFF2-40B4-BE49-F238E27FC236}">
                <a16:creationId xmlns:a16="http://schemas.microsoft.com/office/drawing/2014/main" id="{5971EDAD-41FD-7364-EA87-B4335502D8F0}"/>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037280947"/>
      </p:ext>
    </p:extLst>
  </p:cSld>
  <p:clrMapOvr>
    <a:masterClrMapping/>
  </p:clrMapOvr>
  <mc:AlternateContent xmlns:mc="http://schemas.openxmlformats.org/markup-compatibility/2006" xmlns:p14="http://schemas.microsoft.com/office/powerpoint/2010/main">
    <mc:Choice Requires="p14">
      <p:transition spd="slow" p14:dur="2000" advTm="48353"/>
    </mc:Choice>
    <mc:Fallback xmlns="">
      <p:transition spd="slow" advTm="483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39AAF-0C69-C4FA-A455-7BC234FDB70C}"/>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7A3EFFA6-50DF-175E-0A98-421AD4131313}"/>
              </a:ext>
            </a:extLst>
          </p:cNvPr>
          <p:cNvSpPr txBox="1"/>
          <p:nvPr/>
        </p:nvSpPr>
        <p:spPr>
          <a:xfrm>
            <a:off x="1187624" y="116632"/>
            <a:ext cx="7848872" cy="246221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54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rPr>
              <a:t>S6 TOP TIPS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2" panose="05020102010507070707" pitchFamily="18" charset="2"/>
              <a:buChar char="¢"/>
              <a:tabLst/>
              <a:defRPr/>
            </a:pPr>
            <a:endParaRPr kumimoji="0" lang="en-GB"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grpSp>
        <p:nvGrpSpPr>
          <p:cNvPr id="9" name="Group 8">
            <a:extLst>
              <a:ext uri="{FF2B5EF4-FFF2-40B4-BE49-F238E27FC236}">
                <a16:creationId xmlns:a16="http://schemas.microsoft.com/office/drawing/2014/main" id="{EC8283A5-044E-BC14-A300-B2FC9B5BBD7F}"/>
              </a:ext>
            </a:extLst>
          </p:cNvPr>
          <p:cNvGrpSpPr/>
          <p:nvPr/>
        </p:nvGrpSpPr>
        <p:grpSpPr>
          <a:xfrm>
            <a:off x="0" y="0"/>
            <a:ext cx="1043608" cy="6858000"/>
            <a:chOff x="0" y="0"/>
            <a:chExt cx="1043608" cy="6858000"/>
          </a:xfrm>
        </p:grpSpPr>
        <p:sp>
          <p:nvSpPr>
            <p:cNvPr id="2" name="Rectangle 1">
              <a:extLst>
                <a:ext uri="{FF2B5EF4-FFF2-40B4-BE49-F238E27FC236}">
                  <a16:creationId xmlns:a16="http://schemas.microsoft.com/office/drawing/2014/main" id="{7DED6ADD-D91D-079E-396F-9BDEA59C10A4}"/>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lumMod val="95000"/>
                    <a:lumOff val="5000"/>
                  </a:prstClr>
                </a:solidFill>
                <a:effectLst/>
                <a:uLnTx/>
                <a:uFillTx/>
                <a:latin typeface="Calibri"/>
                <a:ea typeface="+mn-ea"/>
                <a:cs typeface="+mn-cs"/>
              </a:endParaRPr>
            </a:p>
          </p:txBody>
        </p:sp>
        <p:sp>
          <p:nvSpPr>
            <p:cNvPr id="4" name="Text Box 8">
              <a:extLst>
                <a:ext uri="{FF2B5EF4-FFF2-40B4-BE49-F238E27FC236}">
                  <a16:creationId xmlns:a16="http://schemas.microsoft.com/office/drawing/2014/main" id="{844249E0-0711-5010-DA57-72A47EDF4CA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C000"/>
                  </a:solidFill>
                  <a:effectLst/>
                  <a:uLnTx/>
                  <a:uFillTx/>
                  <a:latin typeface="Impact" pitchFamily="34" charset="0"/>
                  <a:ea typeface="+mn-ea"/>
                  <a:cs typeface="Arial" pitchFamily="34" charset="0"/>
                </a:rPr>
                <a:t>ST THOMAS AQUINAS SECONDARY SCHOOL</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0000"/>
                  </a:solidFill>
                  <a:effectLst/>
                  <a:uLnTx/>
                  <a:uFillTx/>
                  <a:latin typeface="Impact" pitchFamily="34" charset="0"/>
                  <a:ea typeface="+mn-ea"/>
                  <a:cs typeface="Arial" pitchFamily="34" charset="0"/>
                </a:rPr>
                <a:t>#beCLEAR</a:t>
              </a:r>
              <a:r>
                <a:rPr kumimoji="0" lang="en-GB" sz="2800" b="0" i="0" u="none" strike="noStrike" kern="1200" cap="none" spc="0" normalizeH="0" baseline="0" noProof="0" dirty="0">
                  <a:ln>
                    <a:noFill/>
                  </a:ln>
                  <a:solidFill>
                    <a:prstClr val="white"/>
                  </a:solidFill>
                  <a:effectLst/>
                  <a:uLnTx/>
                  <a:uFillTx/>
                  <a:latin typeface="Impact" pitchFamily="34" charset="0"/>
                  <a:ea typeface="+mn-ea"/>
                  <a:cs typeface="Arial" pitchFamily="34" charset="0"/>
                </a:rPr>
                <a:t>			        </a:t>
              </a:r>
              <a:r>
                <a:rPr kumimoji="0" lang="en-GB" sz="2800" b="0" i="0" u="none" strike="noStrike" kern="1200" cap="none" spc="0" normalizeH="0" baseline="0" noProof="0" dirty="0">
                  <a:ln>
                    <a:noFill/>
                  </a:ln>
                  <a:solidFill>
                    <a:srgbClr val="00B050"/>
                  </a:solidFill>
                  <a:effectLst/>
                  <a:uLnTx/>
                  <a:uFillTx/>
                  <a:latin typeface="Impact" pitchFamily="34" charset="0"/>
                  <a:ea typeface="+mn-ea"/>
                  <a:cs typeface="Arial" pitchFamily="34" charset="0"/>
                </a:rPr>
                <a:t>#TeamS6</a:t>
              </a:r>
              <a:endParaRPr kumimoji="0" lang="en-US" sz="3200" b="0" i="0" u="none" strike="noStrike" kern="1200" cap="none" spc="0" normalizeH="0" baseline="0" noProof="0" dirty="0">
                <a:ln>
                  <a:noFill/>
                </a:ln>
                <a:solidFill>
                  <a:srgbClr val="00B050"/>
                </a:solidFill>
                <a:effectLst/>
                <a:uLnTx/>
                <a:uFillTx/>
                <a:latin typeface="Arial" pitchFamily="34" charset="0"/>
                <a:ea typeface="+mn-ea"/>
                <a:cs typeface="Arial" pitchFamily="34" charset="0"/>
              </a:endParaRPr>
            </a:p>
          </p:txBody>
        </p:sp>
        <p:pic>
          <p:nvPicPr>
            <p:cNvPr id="7" name="Picture 6">
              <a:extLst>
                <a:ext uri="{FF2B5EF4-FFF2-40B4-BE49-F238E27FC236}">
                  <a16:creationId xmlns:a16="http://schemas.microsoft.com/office/drawing/2014/main" id="{5C095CDE-8203-574B-B828-5CD38D381F7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grpSp>
      <p:sp>
        <p:nvSpPr>
          <p:cNvPr id="8" name="Content Placeholder 2">
            <a:extLst>
              <a:ext uri="{FF2B5EF4-FFF2-40B4-BE49-F238E27FC236}">
                <a16:creationId xmlns:a16="http://schemas.microsoft.com/office/drawing/2014/main" id="{70E65461-B7C0-BB09-D33E-DFCFE4B56312}"/>
              </a:ext>
            </a:extLst>
          </p:cNvPr>
          <p:cNvSpPr>
            <a:spLocks noGrp="1"/>
          </p:cNvSpPr>
          <p:nvPr>
            <p:ph idx="1"/>
          </p:nvPr>
        </p:nvSpPr>
        <p:spPr>
          <a:xfrm>
            <a:off x="1187623" y="994131"/>
            <a:ext cx="8424937" cy="1369270"/>
          </a:xfrm>
          <a:prstGeom prst="rect">
            <a:avLst/>
          </a:prstGeom>
        </p:spPr>
        <p:txBody>
          <a:bodyPr>
            <a:normAutofit/>
          </a:bodyPr>
          <a:lstStyle/>
          <a:p>
            <a:pPr marL="0" indent="0" defTabSz="914400">
              <a:spcBef>
                <a:spcPts val="0"/>
              </a:spcBef>
              <a:buClrTx/>
              <a:buSzTx/>
              <a:buNone/>
              <a:defRPr/>
            </a:pPr>
            <a:endParaRPr lang="en-GB" sz="3600" kern="0" dirty="0">
              <a:solidFill>
                <a:schemeClr val="bg1"/>
              </a:solidFill>
            </a:endParaRPr>
          </a:p>
          <a:p>
            <a:pPr marL="0" indent="0" defTabSz="914400">
              <a:spcBef>
                <a:spcPts val="0"/>
              </a:spcBef>
              <a:buClrTx/>
              <a:buSzTx/>
              <a:buNone/>
              <a:defRPr/>
            </a:pPr>
            <a:endParaRPr lang="en-GB" sz="3600" kern="0" dirty="0">
              <a:solidFill>
                <a:schemeClr val="bg1"/>
              </a:solidFill>
            </a:endParaRPr>
          </a:p>
          <a:p>
            <a:pPr marL="0" indent="0" defTabSz="914400">
              <a:spcBef>
                <a:spcPts val="0"/>
              </a:spcBef>
              <a:buClrTx/>
              <a:buSzTx/>
              <a:buNone/>
              <a:defRPr/>
            </a:pPr>
            <a:endParaRPr lang="en-GB" sz="2800" kern="0" dirty="0">
              <a:solidFill>
                <a:schemeClr val="bg1"/>
              </a:solidFill>
            </a:endParaRPr>
          </a:p>
          <a:p>
            <a:pPr marL="514350" indent="-514350" defTabSz="914400">
              <a:spcBef>
                <a:spcPts val="0"/>
              </a:spcBef>
              <a:buClrTx/>
              <a:buSzTx/>
              <a:buFontTx/>
              <a:buAutoNum type="arabicPeriod"/>
              <a:defRPr/>
            </a:pPr>
            <a:endParaRPr lang="en-GB" sz="2800" kern="0" dirty="0">
              <a:solidFill>
                <a:schemeClr val="bg1"/>
              </a:solidFill>
            </a:endParaRPr>
          </a:p>
          <a:p>
            <a:pPr marL="514350" indent="-514350" defTabSz="914400">
              <a:spcBef>
                <a:spcPts val="0"/>
              </a:spcBef>
              <a:buClrTx/>
              <a:buSzTx/>
              <a:buFontTx/>
              <a:buAutoNum type="arabicPeriod"/>
              <a:defRPr/>
            </a:pPr>
            <a:endParaRPr lang="en-US" sz="2800" kern="0" dirty="0">
              <a:solidFill>
                <a:schemeClr val="bg1"/>
              </a:solidFill>
            </a:endParaRPr>
          </a:p>
        </p:txBody>
      </p:sp>
      <p:graphicFrame>
        <p:nvGraphicFramePr>
          <p:cNvPr id="12" name="TextBox 9">
            <a:extLst>
              <a:ext uri="{FF2B5EF4-FFF2-40B4-BE49-F238E27FC236}">
                <a16:creationId xmlns:a16="http://schemas.microsoft.com/office/drawing/2014/main" id="{B02C6E9C-A3A3-4694-9087-D36E0512370A}"/>
              </a:ext>
            </a:extLst>
          </p:cNvPr>
          <p:cNvGraphicFramePr/>
          <p:nvPr/>
        </p:nvGraphicFramePr>
        <p:xfrm>
          <a:off x="2462501" y="908720"/>
          <a:ext cx="6519981" cy="381642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3" name="Picture 4">
            <a:extLst>
              <a:ext uri="{FF2B5EF4-FFF2-40B4-BE49-F238E27FC236}">
                <a16:creationId xmlns:a16="http://schemas.microsoft.com/office/drawing/2014/main" id="{2DE4279A-7197-FE0B-0855-D2CD636AC8F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12386" y="1558807"/>
            <a:ext cx="712936" cy="71806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a:extLst>
              <a:ext uri="{FF2B5EF4-FFF2-40B4-BE49-F238E27FC236}">
                <a16:creationId xmlns:a16="http://schemas.microsoft.com/office/drawing/2014/main" id="{4BB5FF75-DD24-3631-9636-27134575356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12386" y="2704448"/>
            <a:ext cx="712936" cy="71806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a:extLst>
              <a:ext uri="{FF2B5EF4-FFF2-40B4-BE49-F238E27FC236}">
                <a16:creationId xmlns:a16="http://schemas.microsoft.com/office/drawing/2014/main" id="{DD1CF46D-39A8-924D-61A4-2FD79F444D1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12386" y="3877490"/>
            <a:ext cx="712936" cy="71806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QA is becoming Qualifications Scotland, Scotland's new national awarding body. The qualifications you're working towards and those you've already achieved remain trusted and recognised, delivered by a new organisation created to better">
            <a:extLst>
              <a:ext uri="{FF2B5EF4-FFF2-40B4-BE49-F238E27FC236}">
                <a16:creationId xmlns:a16="http://schemas.microsoft.com/office/drawing/2014/main" id="{2D0C061C-E3C4-DD15-DFE4-CE213006A746}"/>
              </a:ext>
            </a:extLst>
          </p:cNvPr>
          <p:cNvPicPr>
            <a:picLocks noChangeAspect="1"/>
          </p:cNvPicPr>
          <p:nvPr/>
        </p:nvPicPr>
        <p:blipFill>
          <a:blip r:embed="rId12"/>
          <a:stretch>
            <a:fillRect/>
          </a:stretch>
        </p:blipFill>
        <p:spPr>
          <a:xfrm>
            <a:off x="7114391" y="4877692"/>
            <a:ext cx="1757181" cy="1832157"/>
          </a:xfrm>
          <a:prstGeom prst="rect">
            <a:avLst/>
          </a:prstGeom>
          <a:ln w="57150">
            <a:solidFill>
              <a:schemeClr val="bg1"/>
            </a:solidFill>
          </a:ln>
        </p:spPr>
      </p:pic>
      <p:pic>
        <p:nvPicPr>
          <p:cNvPr id="16" name="Audio 15">
            <a:hlinkClick r:id="" action="ppaction://media"/>
            <a:extLst>
              <a:ext uri="{FF2B5EF4-FFF2-40B4-BE49-F238E27FC236}">
                <a16:creationId xmlns:a16="http://schemas.microsoft.com/office/drawing/2014/main" id="{1870174A-EDE0-D6B0-A82C-432BA4EEF661}"/>
              </a:ext>
            </a:extLst>
          </p:cNvPr>
          <p:cNvPicPr>
            <a:picLocks noChangeAspect="1"/>
          </p:cNvPicPr>
          <p:nvPr>
            <a:audioFile r:link="rId2"/>
            <p:extLst>
              <p:ext uri="{DAA4B4D4-6D71-4841-9C94-3DE7FCFB9230}">
                <p14:media xmlns:p14="http://schemas.microsoft.com/office/powerpoint/2010/main" r:embed="rId1"/>
              </p:ext>
            </p:extLst>
          </p:nvPr>
        </p:nvPicPr>
        <p:blipFill>
          <a:blip r:embed="rId13"/>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906060692"/>
      </p:ext>
    </p:extLst>
  </p:cSld>
  <p:clrMapOvr>
    <a:masterClrMapping/>
  </p:clrMapOvr>
  <mc:AlternateContent xmlns:mc="http://schemas.openxmlformats.org/markup-compatibility/2006" xmlns:p14="http://schemas.microsoft.com/office/powerpoint/2010/main">
    <mc:Choice Requires="p14">
      <p:transition spd="slow" p14:dur="2000" advTm="35299"/>
    </mc:Choice>
    <mc:Fallback xmlns="">
      <p:transition spd="slow" advTm="352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148364" y="98452"/>
            <a:ext cx="9217024"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rPr>
              <a:t>QS PRESENTATION LEVELS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2" panose="05020102010507070707" pitchFamily="18" charset="2"/>
              <a:buChar char="¢"/>
              <a:tabLst/>
              <a:defRPr/>
            </a:pPr>
            <a:endParaRPr kumimoji="0" lang="en-GB"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lumMod val="95000"/>
                  <a:lumOff val="5000"/>
                </a:prstClr>
              </a:solidFill>
              <a:effectLst/>
              <a:uLnTx/>
              <a:uFillTx/>
              <a:latin typeface="Calibri"/>
              <a:ea typeface="+mn-ea"/>
              <a:cs typeface="+mn-cs"/>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C000"/>
                </a:solidFill>
                <a:effectLst/>
                <a:uLnTx/>
                <a:uFillTx/>
                <a:latin typeface="Impact" pitchFamily="34" charset="0"/>
                <a:ea typeface="+mn-ea"/>
                <a:cs typeface="Arial" pitchFamily="34" charset="0"/>
              </a:rPr>
              <a:t>ST THOMAS AQUINAS SECONDARY SCHOOL</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0000"/>
                </a:solidFill>
                <a:effectLst/>
                <a:uLnTx/>
                <a:uFillTx/>
                <a:latin typeface="Impact" pitchFamily="34" charset="0"/>
                <a:ea typeface="+mn-ea"/>
                <a:cs typeface="Arial" pitchFamily="34" charset="0"/>
              </a:rPr>
              <a:t>#beCLEAR</a:t>
            </a:r>
            <a:r>
              <a:rPr kumimoji="0" lang="en-GB" sz="2800" b="0" i="0" u="none" strike="noStrike" kern="1200" cap="none" spc="0" normalizeH="0" baseline="0" noProof="0" dirty="0">
                <a:ln>
                  <a:noFill/>
                </a:ln>
                <a:solidFill>
                  <a:prstClr val="white"/>
                </a:solidFill>
                <a:effectLst/>
                <a:uLnTx/>
                <a:uFillTx/>
                <a:latin typeface="Impact" pitchFamily="34" charset="0"/>
                <a:ea typeface="+mn-ea"/>
                <a:cs typeface="Arial" pitchFamily="34" charset="0"/>
              </a:rPr>
              <a:t>			        </a:t>
            </a:r>
            <a:r>
              <a:rPr kumimoji="0" lang="en-GB" sz="2800" b="0" i="0" u="none" strike="noStrike" kern="1200" cap="none" spc="0" normalizeH="0" baseline="0" noProof="0" dirty="0">
                <a:ln>
                  <a:noFill/>
                </a:ln>
                <a:solidFill>
                  <a:srgbClr val="00B050"/>
                </a:solidFill>
                <a:effectLst/>
                <a:uLnTx/>
                <a:uFillTx/>
                <a:latin typeface="Impact" pitchFamily="34" charset="0"/>
                <a:ea typeface="+mn-ea"/>
                <a:cs typeface="Arial" pitchFamily="34" charset="0"/>
              </a:rPr>
              <a:t>#TeamS6</a:t>
            </a:r>
            <a:endParaRPr kumimoji="0" lang="en-US" sz="3200" b="0" i="0" u="none" strike="noStrike" kern="1200" cap="none" spc="0" normalizeH="0" baseline="0" noProof="0" dirty="0">
              <a:ln>
                <a:noFill/>
              </a:ln>
              <a:solidFill>
                <a:srgbClr val="00B050"/>
              </a:solidFill>
              <a:effectLst/>
              <a:uLnTx/>
              <a:uFillTx/>
              <a:latin typeface="Arial" pitchFamily="34" charset="0"/>
              <a:ea typeface="+mn-ea"/>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18" name="TextBox 17">
            <a:extLst>
              <a:ext uri="{FF2B5EF4-FFF2-40B4-BE49-F238E27FC236}">
                <a16:creationId xmlns:a16="http://schemas.microsoft.com/office/drawing/2014/main" id="{FF4E3377-B629-420F-B2C3-DB8CE161137E}"/>
              </a:ext>
            </a:extLst>
          </p:cNvPr>
          <p:cNvSpPr txBox="1"/>
          <p:nvPr/>
        </p:nvSpPr>
        <p:spPr>
          <a:xfrm>
            <a:off x="1148364" y="1807128"/>
            <a:ext cx="7848872" cy="8002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Content Placeholder 2">
            <a:extLst>
              <a:ext uri="{FF2B5EF4-FFF2-40B4-BE49-F238E27FC236}">
                <a16:creationId xmlns:a16="http://schemas.microsoft.com/office/drawing/2014/main" id="{B74FBB33-2BFF-42B9-94E7-599989E5EE04}"/>
              </a:ext>
            </a:extLst>
          </p:cNvPr>
          <p:cNvSpPr>
            <a:spLocks noGrp="1"/>
          </p:cNvSpPr>
          <p:nvPr>
            <p:ph idx="1"/>
          </p:nvPr>
        </p:nvSpPr>
        <p:spPr>
          <a:xfrm>
            <a:off x="1155581" y="1024471"/>
            <a:ext cx="7613019" cy="4168586"/>
          </a:xfrm>
          <a:prstGeom prst="rect">
            <a:avLst/>
          </a:prstGeom>
        </p:spPr>
        <p:txBody>
          <a:bodyPr>
            <a:normAutofit lnSpcReduction="10000"/>
          </a:bodyPr>
          <a:lstStyle/>
          <a:p>
            <a:pPr>
              <a:buFont typeface="Wingdings" panose="05000000000000000000" pitchFamily="2" charset="2"/>
              <a:buChar char="è"/>
            </a:pPr>
            <a:r>
              <a:rPr lang="en-GB" sz="2800" dirty="0">
                <a:solidFill>
                  <a:schemeClr val="bg1"/>
                </a:solidFill>
              </a:rPr>
              <a:t>S5 attainment, performance in assessments, homework and attendance</a:t>
            </a:r>
          </a:p>
          <a:p>
            <a:pPr>
              <a:buFont typeface="Wingdings" panose="05000000000000000000" pitchFamily="2" charset="2"/>
              <a:buChar char="è"/>
            </a:pPr>
            <a:r>
              <a:rPr lang="en-GB" sz="2800" dirty="0">
                <a:solidFill>
                  <a:schemeClr val="bg1"/>
                </a:solidFill>
              </a:rPr>
              <a:t>Numerous tracking points throughout the year</a:t>
            </a:r>
            <a:endParaRPr lang="en-US" sz="2800" dirty="0">
              <a:solidFill>
                <a:schemeClr val="bg1"/>
              </a:solidFill>
            </a:endParaRPr>
          </a:p>
          <a:p>
            <a:pPr>
              <a:buFont typeface="Wingdings" panose="05000000000000000000" pitchFamily="2" charset="2"/>
              <a:buChar char="è"/>
            </a:pPr>
            <a:r>
              <a:rPr lang="en-GB" sz="2800" dirty="0">
                <a:solidFill>
                  <a:schemeClr val="bg1"/>
                </a:solidFill>
              </a:rPr>
              <a:t>Monitored rigorously and discussions / interventions between class teachers, principal teachers, young people and parents/ carers</a:t>
            </a:r>
            <a:endParaRPr lang="en-GB" sz="2800" dirty="0">
              <a:solidFill>
                <a:schemeClr val="bg1"/>
              </a:solidFill>
              <a:cs typeface="Calibri"/>
            </a:endParaRPr>
          </a:p>
          <a:p>
            <a:pPr>
              <a:buFont typeface="Wingdings" panose="05000000000000000000" pitchFamily="2" charset="2"/>
              <a:buChar char="è"/>
            </a:pPr>
            <a:r>
              <a:rPr lang="en-GB" sz="2800" dirty="0">
                <a:solidFill>
                  <a:schemeClr val="bg1"/>
                </a:solidFill>
              </a:rPr>
              <a:t>Prior learning/attainment vital for entry – continued high performance required for entry to final examination</a:t>
            </a:r>
            <a:endParaRPr lang="en-GB" sz="2800" dirty="0">
              <a:solidFill>
                <a:schemeClr val="bg1"/>
              </a:solidFill>
              <a:cs typeface="Calibri"/>
            </a:endParaRPr>
          </a:p>
          <a:p>
            <a:pPr marL="0" indent="0">
              <a:buNone/>
            </a:pPr>
            <a:endParaRPr lang="en-GB" sz="2400" dirty="0">
              <a:solidFill>
                <a:schemeClr val="bg1"/>
              </a:solidFill>
              <a:latin typeface="Cambria" pitchFamily="18" charset="0"/>
            </a:endParaRPr>
          </a:p>
          <a:p>
            <a:pPr marL="428625" indent="-428625" defTabSz="685800">
              <a:spcBef>
                <a:spcPts val="0"/>
              </a:spcBef>
              <a:defRPr/>
            </a:pPr>
            <a:endParaRPr lang="en-GB" sz="2700" kern="0" dirty="0">
              <a:solidFill>
                <a:schemeClr val="bg1"/>
              </a:solidFill>
            </a:endParaRPr>
          </a:p>
          <a:p>
            <a:pPr marL="0" indent="0" defTabSz="685800">
              <a:spcBef>
                <a:spcPts val="0"/>
              </a:spcBef>
              <a:buNone/>
              <a:defRPr/>
            </a:pPr>
            <a:endParaRPr lang="en-GB" sz="2700" kern="0" dirty="0">
              <a:solidFill>
                <a:schemeClr val="bg1"/>
              </a:solidFill>
            </a:endParaRPr>
          </a:p>
          <a:p>
            <a:pPr marL="0" indent="0" defTabSz="685800">
              <a:spcBef>
                <a:spcPts val="0"/>
              </a:spcBef>
              <a:buNone/>
              <a:defRPr/>
            </a:pPr>
            <a:endParaRPr lang="en-GB" sz="2700" kern="0" dirty="0">
              <a:solidFill>
                <a:schemeClr val="bg1"/>
              </a:solidFill>
            </a:endParaRPr>
          </a:p>
          <a:p>
            <a:pPr marL="0" indent="0" defTabSz="685800">
              <a:spcBef>
                <a:spcPts val="0"/>
              </a:spcBef>
              <a:buNone/>
              <a:defRPr/>
            </a:pPr>
            <a:endParaRPr lang="en-GB" sz="2100" kern="0" dirty="0">
              <a:solidFill>
                <a:schemeClr val="bg1"/>
              </a:solidFill>
            </a:endParaRPr>
          </a:p>
          <a:p>
            <a:pPr marL="385763" indent="-385763" defTabSz="685800">
              <a:spcBef>
                <a:spcPts val="0"/>
              </a:spcBef>
              <a:buFontTx/>
              <a:buAutoNum type="arabicPeriod"/>
              <a:defRPr/>
            </a:pPr>
            <a:endParaRPr lang="en-GB" sz="2100" kern="0" dirty="0">
              <a:solidFill>
                <a:schemeClr val="bg1"/>
              </a:solidFill>
            </a:endParaRPr>
          </a:p>
          <a:p>
            <a:pPr marL="385763" indent="-385763" defTabSz="685800">
              <a:spcBef>
                <a:spcPts val="0"/>
              </a:spcBef>
              <a:buFontTx/>
              <a:buAutoNum type="arabicPeriod"/>
              <a:defRPr/>
            </a:pPr>
            <a:endParaRPr lang="en-US" sz="2100" kern="0" dirty="0">
              <a:solidFill>
                <a:schemeClr val="bg1"/>
              </a:solidFill>
            </a:endParaRPr>
          </a:p>
        </p:txBody>
      </p:sp>
      <p:pic>
        <p:nvPicPr>
          <p:cNvPr id="3" name="Picture 2" descr="SQA is becoming Qualifications Scotland, Scotland's new national awarding body. The qualifications you're working towards and those you've already achieved remain trusted and recognised, delivered by a new organisation created to better">
            <a:extLst>
              <a:ext uri="{FF2B5EF4-FFF2-40B4-BE49-F238E27FC236}">
                <a16:creationId xmlns:a16="http://schemas.microsoft.com/office/drawing/2014/main" id="{594BAAAA-4CA1-D629-C50F-980FB1D5FAFE}"/>
              </a:ext>
            </a:extLst>
          </p:cNvPr>
          <p:cNvPicPr>
            <a:picLocks noChangeAspect="1"/>
          </p:cNvPicPr>
          <p:nvPr/>
        </p:nvPicPr>
        <p:blipFill>
          <a:blip r:embed="rId6"/>
          <a:stretch>
            <a:fillRect/>
          </a:stretch>
        </p:blipFill>
        <p:spPr>
          <a:xfrm>
            <a:off x="6829040" y="5076625"/>
            <a:ext cx="1390577" cy="1449911"/>
          </a:xfrm>
          <a:prstGeom prst="rect">
            <a:avLst/>
          </a:prstGeom>
          <a:ln w="57150">
            <a:solidFill>
              <a:schemeClr val="bg1"/>
            </a:solidFill>
          </a:ln>
        </p:spPr>
      </p:pic>
      <p:pic>
        <p:nvPicPr>
          <p:cNvPr id="11" name="Audio 10">
            <a:hlinkClick r:id="" action="ppaction://media"/>
            <a:extLst>
              <a:ext uri="{FF2B5EF4-FFF2-40B4-BE49-F238E27FC236}">
                <a16:creationId xmlns:a16="http://schemas.microsoft.com/office/drawing/2014/main" id="{F9BB9543-0459-D5CF-CF23-298C232815A3}"/>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711415362"/>
      </p:ext>
    </p:extLst>
  </p:cSld>
  <p:clrMapOvr>
    <a:masterClrMapping/>
  </p:clrMapOvr>
  <mc:AlternateContent xmlns:mc="http://schemas.openxmlformats.org/markup-compatibility/2006" xmlns:p14="http://schemas.microsoft.com/office/powerpoint/2010/main">
    <mc:Choice Requires="p14">
      <p:transition spd="slow" p14:dur="2000" advTm="35885"/>
    </mc:Choice>
    <mc:Fallback xmlns="">
      <p:transition spd="slow" advTm="358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lumMod val="95000"/>
                  <a:lumOff val="5000"/>
                </a:prstClr>
              </a:solidFill>
              <a:effectLst/>
              <a:uLnTx/>
              <a:uFillTx/>
              <a:latin typeface="Calibri"/>
              <a:ea typeface="+mn-ea"/>
              <a:cs typeface="+mn-cs"/>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C000"/>
                </a:solidFill>
                <a:effectLst/>
                <a:uLnTx/>
                <a:uFillTx/>
                <a:latin typeface="Impact" pitchFamily="34" charset="0"/>
                <a:ea typeface="+mn-ea"/>
                <a:cs typeface="Arial" pitchFamily="34" charset="0"/>
              </a:rPr>
              <a:t>ST THOMAS AQUINAS SECONDARY SCHOOL</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Impact" pitchFamily="34" charset="0"/>
                <a:ea typeface="+mn-ea"/>
                <a:cs typeface="Arial" pitchFamily="34" charset="0"/>
              </a:rPr>
              <a:t>#</a:t>
            </a:r>
            <a:r>
              <a:rPr kumimoji="0" lang="en-GB" sz="2800" b="0" i="0" u="none" strike="noStrike" kern="1200" cap="none" spc="0" normalizeH="0" baseline="0" noProof="0" dirty="0" err="1">
                <a:ln>
                  <a:noFill/>
                </a:ln>
                <a:solidFill>
                  <a:prstClr val="white"/>
                </a:solidFill>
                <a:effectLst/>
                <a:uLnTx/>
                <a:uFillTx/>
                <a:latin typeface="Impact" pitchFamily="34" charset="0"/>
                <a:ea typeface="+mn-ea"/>
                <a:cs typeface="Arial" pitchFamily="34" charset="0"/>
              </a:rPr>
              <a:t>beCLEAR</a:t>
            </a:r>
            <a:endParaRPr kumimoji="0" lang="en-US" sz="32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18" name="TextBox 17">
            <a:extLst>
              <a:ext uri="{FF2B5EF4-FFF2-40B4-BE49-F238E27FC236}">
                <a16:creationId xmlns:a16="http://schemas.microsoft.com/office/drawing/2014/main" id="{FF4E3377-B629-420F-B2C3-DB8CE161137E}"/>
              </a:ext>
            </a:extLst>
          </p:cNvPr>
          <p:cNvSpPr txBox="1"/>
          <p:nvPr/>
        </p:nvSpPr>
        <p:spPr>
          <a:xfrm>
            <a:off x="1148364" y="1807128"/>
            <a:ext cx="7848872" cy="8002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Title 1">
            <a:extLst>
              <a:ext uri="{FF2B5EF4-FFF2-40B4-BE49-F238E27FC236}">
                <a16:creationId xmlns:a16="http://schemas.microsoft.com/office/drawing/2014/main" id="{608D8081-B83F-4092-9F30-0E01C6EE2E9C}"/>
              </a:ext>
            </a:extLst>
          </p:cNvPr>
          <p:cNvSpPr>
            <a:spLocks noGrp="1"/>
          </p:cNvSpPr>
          <p:nvPr>
            <p:ph type="title"/>
          </p:nvPr>
        </p:nvSpPr>
        <p:spPr>
          <a:xfrm>
            <a:off x="904056" y="498838"/>
            <a:ext cx="8229600" cy="1143000"/>
          </a:xfrm>
        </p:spPr>
        <p:txBody>
          <a:bodyPr>
            <a:normAutofit fontScale="90000"/>
            <a:scene3d>
              <a:camera prst="orthographicFront"/>
              <a:lightRig rig="threePt" dir="t"/>
            </a:scene3d>
            <a:sp3d extrusionH="57150">
              <a:bevelT w="82550" h="38100" prst="coolSlant"/>
            </a:sp3d>
          </a:bodyPr>
          <a:lstStyle/>
          <a:p>
            <a:br>
              <a:rPr lang="en-GB" sz="3000" b="1" dirty="0">
                <a:solidFill>
                  <a:schemeClr val="bg1"/>
                </a:solidFill>
                <a:latin typeface="Arial Narrow" panose="020B0606020202030204" pitchFamily="34" charset="0"/>
              </a:rPr>
            </a:br>
            <a:r>
              <a:rPr lang="en-GB" sz="4800" dirty="0">
                <a:solidFill>
                  <a:schemeClr val="bg1"/>
                </a:solidFill>
                <a:latin typeface="Impact" panose="020B0806030902050204" pitchFamily="34" charset="0"/>
              </a:rPr>
              <a:t>NATIONAL QUALIFICATIONS</a:t>
            </a:r>
            <a:br>
              <a:rPr lang="en-GB" sz="4800" dirty="0">
                <a:solidFill>
                  <a:schemeClr val="bg1"/>
                </a:solidFill>
                <a:latin typeface="Impact" panose="020B0806030902050204" pitchFamily="34" charset="0"/>
              </a:rPr>
            </a:br>
            <a:br>
              <a:rPr lang="en-GB" sz="3000" b="1" dirty="0">
                <a:solidFill>
                  <a:schemeClr val="bg1"/>
                </a:solidFill>
                <a:latin typeface="Arial Narrow" panose="020B0606020202030204" pitchFamily="34" charset="0"/>
              </a:rPr>
            </a:br>
            <a:br>
              <a:rPr lang="en-GB" sz="3000" b="1" dirty="0">
                <a:solidFill>
                  <a:schemeClr val="bg1"/>
                </a:solidFill>
                <a:latin typeface="Arial Narrow" panose="020B0606020202030204" pitchFamily="34" charset="0"/>
              </a:rPr>
            </a:br>
            <a:endParaRPr lang="en-GB" sz="3000" b="1" dirty="0">
              <a:solidFill>
                <a:schemeClr val="bg1"/>
              </a:solidFill>
              <a:latin typeface="Arial Narrow" panose="020B0606020202030204" pitchFamily="34" charset="0"/>
            </a:endParaRPr>
          </a:p>
        </p:txBody>
      </p:sp>
      <p:graphicFrame>
        <p:nvGraphicFramePr>
          <p:cNvPr id="8" name="Content Placeholder 7">
            <a:extLst>
              <a:ext uri="{FF2B5EF4-FFF2-40B4-BE49-F238E27FC236}">
                <a16:creationId xmlns:a16="http://schemas.microsoft.com/office/drawing/2014/main" id="{A0A2F944-265A-FE5B-9248-72AEB0ABD06A}"/>
              </a:ext>
            </a:extLst>
          </p:cNvPr>
          <p:cNvGraphicFramePr>
            <a:graphicFrameLocks noGrp="1"/>
          </p:cNvGraphicFramePr>
          <p:nvPr>
            <p:ph sz="half" idx="2"/>
          </p:nvPr>
        </p:nvGraphicFramePr>
        <p:xfrm>
          <a:off x="5425068" y="1449275"/>
          <a:ext cx="2814875" cy="456283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3" name="Content Placeholder 2">
            <a:extLst>
              <a:ext uri="{FF2B5EF4-FFF2-40B4-BE49-F238E27FC236}">
                <a16:creationId xmlns:a16="http://schemas.microsoft.com/office/drawing/2014/main" id="{B436CAEB-4BC4-4A4D-8A46-E366B1F3613F}"/>
              </a:ext>
            </a:extLst>
          </p:cNvPr>
          <p:cNvSpPr txBox="1">
            <a:spLocks/>
          </p:cNvSpPr>
          <p:nvPr/>
        </p:nvSpPr>
        <p:spPr>
          <a:xfrm>
            <a:off x="5220072" y="2359383"/>
            <a:ext cx="6454378" cy="270574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GB" sz="2400" b="0" i="0" u="none" strike="noStrike" kern="1200" cap="none" spc="0" normalizeH="0" baseline="0" noProof="0" dirty="0">
              <a:ln>
                <a:noFill/>
              </a:ln>
              <a:solidFill>
                <a:prstClr val="black"/>
              </a:solidFill>
              <a:effectLst/>
              <a:uLnTx/>
              <a:uFillTx/>
              <a:latin typeface="Cambria" pitchFamily="18" charset="0"/>
              <a:ea typeface="+mn-ea"/>
              <a:cs typeface="+mn-cs"/>
            </a:endParaRPr>
          </a:p>
          <a:p>
            <a:pPr marL="428625" marR="0" lvl="0" indent="-428625"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700" b="0" i="0" u="none" strike="noStrike" kern="0" cap="none" spc="0" normalizeH="0" baseline="0" noProof="0" dirty="0">
              <a:ln>
                <a:noFill/>
              </a:ln>
              <a:solidFill>
                <a:prstClr val="black"/>
              </a:solidFill>
              <a:effectLst/>
              <a:uLnTx/>
              <a:uFillTx/>
              <a:latin typeface="Calibri"/>
              <a:ea typeface="+mn-ea"/>
              <a:cs typeface="+mn-cs"/>
            </a:endParaRP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700" b="0" i="0" u="none" strike="noStrike" kern="0" cap="none" spc="0" normalizeH="0" baseline="0" noProof="0" dirty="0">
              <a:ln>
                <a:noFill/>
              </a:ln>
              <a:solidFill>
                <a:prstClr val="black"/>
              </a:solidFill>
              <a:effectLst/>
              <a:uLnTx/>
              <a:uFillTx/>
              <a:latin typeface="Calibri"/>
              <a:ea typeface="+mn-ea"/>
              <a:cs typeface="+mn-cs"/>
            </a:endParaRP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700" b="0" i="0" u="none" strike="noStrike" kern="0" cap="none" spc="0" normalizeH="0" baseline="0" noProof="0" dirty="0">
              <a:ln>
                <a:noFill/>
              </a:ln>
              <a:solidFill>
                <a:prstClr val="black"/>
              </a:solidFill>
              <a:effectLst/>
              <a:uLnTx/>
              <a:uFillTx/>
              <a:latin typeface="Calibri"/>
              <a:ea typeface="+mn-ea"/>
              <a:cs typeface="+mn-cs"/>
            </a:endParaRP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100" b="0" i="0" u="none" strike="noStrike" kern="0" cap="none" spc="0" normalizeH="0" baseline="0" noProof="0" dirty="0">
              <a:ln>
                <a:noFill/>
              </a:ln>
              <a:solidFill>
                <a:prstClr val="black"/>
              </a:solidFill>
              <a:effectLst/>
              <a:uLnTx/>
              <a:uFillTx/>
              <a:latin typeface="Calibri"/>
              <a:ea typeface="+mn-ea"/>
              <a:cs typeface="+mn-cs"/>
            </a:endParaRPr>
          </a:p>
          <a:p>
            <a:pPr marL="385763" marR="0" lvl="0" indent="-385763" algn="l" defTabSz="685800" rtl="0" eaLnBrk="1" fontAlgn="auto" latinLnBrk="0" hangingPunct="1">
              <a:lnSpc>
                <a:spcPct val="100000"/>
              </a:lnSpc>
              <a:spcBef>
                <a:spcPts val="0"/>
              </a:spcBef>
              <a:spcAft>
                <a:spcPts val="0"/>
              </a:spcAft>
              <a:buClrTx/>
              <a:buSzTx/>
              <a:buFontTx/>
              <a:buAutoNum type="arabicPeriod"/>
              <a:tabLst/>
              <a:defRPr/>
            </a:pPr>
            <a:endParaRPr kumimoji="0" lang="en-GB" sz="2100" b="0" i="0" u="none" strike="noStrike" kern="0" cap="none" spc="0" normalizeH="0" baseline="0" noProof="0" dirty="0">
              <a:ln>
                <a:noFill/>
              </a:ln>
              <a:solidFill>
                <a:prstClr val="black"/>
              </a:solidFill>
              <a:effectLst/>
              <a:uLnTx/>
              <a:uFillTx/>
              <a:latin typeface="Calibri"/>
              <a:ea typeface="+mn-ea"/>
              <a:cs typeface="+mn-cs"/>
            </a:endParaRPr>
          </a:p>
          <a:p>
            <a:pPr marL="385763" marR="0" lvl="0" indent="-385763" algn="l" defTabSz="685800" rtl="0" eaLnBrk="1" fontAlgn="auto" latinLnBrk="0" hangingPunct="1">
              <a:lnSpc>
                <a:spcPct val="100000"/>
              </a:lnSpc>
              <a:spcBef>
                <a:spcPts val="0"/>
              </a:spcBef>
              <a:spcAft>
                <a:spcPts val="0"/>
              </a:spcAft>
              <a:buClrTx/>
              <a:buSzTx/>
              <a:buFontTx/>
              <a:buAutoNum type="arabicPeriod"/>
              <a:tabLst/>
              <a:defRPr/>
            </a:pPr>
            <a:endParaRPr kumimoji="0" lang="en-US" sz="2100" b="0" i="0" u="none" strike="noStrike" kern="0" cap="none" spc="0" normalizeH="0" baseline="0" noProof="0" dirty="0">
              <a:ln>
                <a:noFill/>
              </a:ln>
              <a:solidFill>
                <a:prstClr val="black"/>
              </a:solidFill>
              <a:effectLst/>
              <a:uLnTx/>
              <a:uFillTx/>
              <a:latin typeface="Calibri"/>
              <a:ea typeface="+mn-ea"/>
              <a:cs typeface="+mn-cs"/>
            </a:endParaRPr>
          </a:p>
        </p:txBody>
      </p:sp>
      <p:graphicFrame>
        <p:nvGraphicFramePr>
          <p:cNvPr id="12" name="Diagram 11">
            <a:extLst>
              <a:ext uri="{FF2B5EF4-FFF2-40B4-BE49-F238E27FC236}">
                <a16:creationId xmlns:a16="http://schemas.microsoft.com/office/drawing/2014/main" id="{8DBB0AE3-1B40-88E7-6BB2-D279457AD20C}"/>
              </a:ext>
            </a:extLst>
          </p:cNvPr>
          <p:cNvGraphicFramePr/>
          <p:nvPr/>
        </p:nvGraphicFramePr>
        <p:xfrm>
          <a:off x="1369085" y="1472274"/>
          <a:ext cx="3093694" cy="4562838"/>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pic>
        <p:nvPicPr>
          <p:cNvPr id="26" name="Audio 25">
            <a:hlinkClick r:id="" action="ppaction://media"/>
            <a:extLst>
              <a:ext uri="{FF2B5EF4-FFF2-40B4-BE49-F238E27FC236}">
                <a16:creationId xmlns:a16="http://schemas.microsoft.com/office/drawing/2014/main" id="{FA62C0D5-EE02-7827-A42F-FE0962F78743}"/>
              </a:ext>
            </a:extLst>
          </p:cNvPr>
          <p:cNvPicPr>
            <a:picLocks noChangeAspect="1"/>
          </p:cNvPicPr>
          <p:nvPr>
            <a:audioFile r:link="rId2"/>
            <p:extLst>
              <p:ext uri="{DAA4B4D4-6D71-4841-9C94-3DE7FCFB9230}">
                <p14:media xmlns:p14="http://schemas.microsoft.com/office/powerpoint/2010/main" r:embed="rId1"/>
              </p:ext>
            </p:extLst>
          </p:nvPr>
        </p:nvPicPr>
        <p:blipFill>
          <a:blip r:embed="rId16"/>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75224624"/>
      </p:ext>
    </p:extLst>
  </p:cSld>
  <p:clrMapOvr>
    <a:masterClrMapping/>
  </p:clrMapOvr>
  <mc:AlternateContent xmlns:mc="http://schemas.openxmlformats.org/markup-compatibility/2006" xmlns:p14="http://schemas.microsoft.com/office/powerpoint/2010/main">
    <mc:Choice Requires="p14">
      <p:transition spd="slow" p14:dur="2000" advTm="95874"/>
    </mc:Choice>
    <mc:Fallback xmlns="">
      <p:transition spd="slow" advTm="958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02553-2D28-7349-8DA5-FE5B521139E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1D7E4B1-5707-902A-D799-64E14D097C0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lumMod val="95000"/>
                  <a:lumOff val="5000"/>
                </a:prstClr>
              </a:solidFill>
              <a:effectLst/>
              <a:uLnTx/>
              <a:uFillTx/>
              <a:latin typeface="Calibri"/>
              <a:ea typeface="+mn-ea"/>
              <a:cs typeface="+mn-cs"/>
            </a:endParaRPr>
          </a:p>
        </p:txBody>
      </p:sp>
      <p:sp>
        <p:nvSpPr>
          <p:cNvPr id="4" name="Text Box 8">
            <a:extLst>
              <a:ext uri="{FF2B5EF4-FFF2-40B4-BE49-F238E27FC236}">
                <a16:creationId xmlns:a16="http://schemas.microsoft.com/office/drawing/2014/main" id="{81C2E33B-D429-7BA6-DC5B-4CBA8B604D46}"/>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C000"/>
                </a:solidFill>
                <a:effectLst/>
                <a:uLnTx/>
                <a:uFillTx/>
                <a:latin typeface="Impact" pitchFamily="34" charset="0"/>
                <a:ea typeface="+mn-ea"/>
                <a:cs typeface="Arial" pitchFamily="34" charset="0"/>
              </a:rPr>
              <a:t>ST THOMAS AQUINAS SECONDARY SCHOOL</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Impact" pitchFamily="34" charset="0"/>
                <a:ea typeface="+mn-ea"/>
                <a:cs typeface="Arial" pitchFamily="34" charset="0"/>
              </a:rPr>
              <a:t>#</a:t>
            </a:r>
            <a:r>
              <a:rPr kumimoji="0" lang="en-GB" sz="2800" b="0" i="0" u="none" strike="noStrike" kern="1200" cap="none" spc="0" normalizeH="0" baseline="0" noProof="0" dirty="0" err="1">
                <a:ln>
                  <a:noFill/>
                </a:ln>
                <a:solidFill>
                  <a:prstClr val="white"/>
                </a:solidFill>
                <a:effectLst/>
                <a:uLnTx/>
                <a:uFillTx/>
                <a:latin typeface="Impact" pitchFamily="34" charset="0"/>
                <a:ea typeface="+mn-ea"/>
                <a:cs typeface="Arial" pitchFamily="34" charset="0"/>
              </a:rPr>
              <a:t>beCLEAR</a:t>
            </a:r>
            <a:endParaRPr kumimoji="0" lang="en-US" sz="32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pic>
        <p:nvPicPr>
          <p:cNvPr id="7" name="Picture 6">
            <a:extLst>
              <a:ext uri="{FF2B5EF4-FFF2-40B4-BE49-F238E27FC236}">
                <a16:creationId xmlns:a16="http://schemas.microsoft.com/office/drawing/2014/main" id="{E80DC75C-EE2B-BB87-158D-36172E59B02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18" name="TextBox 17">
            <a:extLst>
              <a:ext uri="{FF2B5EF4-FFF2-40B4-BE49-F238E27FC236}">
                <a16:creationId xmlns:a16="http://schemas.microsoft.com/office/drawing/2014/main" id="{0A12922F-72A5-74C1-394B-F59D6667B0D7}"/>
              </a:ext>
            </a:extLst>
          </p:cNvPr>
          <p:cNvSpPr txBox="1"/>
          <p:nvPr/>
        </p:nvSpPr>
        <p:spPr>
          <a:xfrm>
            <a:off x="1148364" y="1807128"/>
            <a:ext cx="7848872" cy="8002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Title 1">
            <a:extLst>
              <a:ext uri="{FF2B5EF4-FFF2-40B4-BE49-F238E27FC236}">
                <a16:creationId xmlns:a16="http://schemas.microsoft.com/office/drawing/2014/main" id="{2482533A-B4A4-578D-73CF-AE3119D2B527}"/>
              </a:ext>
            </a:extLst>
          </p:cNvPr>
          <p:cNvSpPr>
            <a:spLocks noGrp="1"/>
          </p:cNvSpPr>
          <p:nvPr>
            <p:ph type="title"/>
          </p:nvPr>
        </p:nvSpPr>
        <p:spPr>
          <a:xfrm>
            <a:off x="904056" y="498838"/>
            <a:ext cx="8229600" cy="1143000"/>
          </a:xfrm>
        </p:spPr>
        <p:txBody>
          <a:bodyPr>
            <a:normAutofit fontScale="90000"/>
            <a:scene3d>
              <a:camera prst="orthographicFront"/>
              <a:lightRig rig="threePt" dir="t"/>
            </a:scene3d>
            <a:sp3d extrusionH="57150">
              <a:bevelT w="82550" h="38100" prst="coolSlant"/>
            </a:sp3d>
          </a:bodyPr>
          <a:lstStyle/>
          <a:p>
            <a:br>
              <a:rPr lang="en-GB" sz="3000" b="1" dirty="0">
                <a:solidFill>
                  <a:schemeClr val="bg1"/>
                </a:solidFill>
                <a:latin typeface="Arial Narrow" panose="020B0606020202030204" pitchFamily="34" charset="0"/>
              </a:rPr>
            </a:br>
            <a:r>
              <a:rPr lang="en-GB" sz="4800" dirty="0">
                <a:solidFill>
                  <a:schemeClr val="bg1"/>
                </a:solidFill>
                <a:latin typeface="Impact" panose="020B0806030902050204" pitchFamily="34" charset="0"/>
              </a:rPr>
              <a:t>NATIONAL QUALIFICATIONS</a:t>
            </a:r>
            <a:br>
              <a:rPr lang="en-GB" sz="4800" dirty="0">
                <a:solidFill>
                  <a:schemeClr val="bg1"/>
                </a:solidFill>
                <a:latin typeface="Impact" panose="020B0806030902050204" pitchFamily="34" charset="0"/>
              </a:rPr>
            </a:br>
            <a:br>
              <a:rPr lang="en-GB" sz="3000" b="1" dirty="0">
                <a:solidFill>
                  <a:schemeClr val="bg1"/>
                </a:solidFill>
                <a:latin typeface="Arial Narrow" panose="020B0606020202030204" pitchFamily="34" charset="0"/>
              </a:rPr>
            </a:br>
            <a:br>
              <a:rPr lang="en-GB" sz="3000" b="1" dirty="0">
                <a:solidFill>
                  <a:schemeClr val="bg1"/>
                </a:solidFill>
                <a:latin typeface="Arial Narrow" panose="020B0606020202030204" pitchFamily="34" charset="0"/>
              </a:rPr>
            </a:br>
            <a:endParaRPr lang="en-GB" sz="3000" b="1" dirty="0">
              <a:solidFill>
                <a:schemeClr val="bg1"/>
              </a:solidFill>
              <a:latin typeface="Arial Narrow" panose="020B0606020202030204" pitchFamily="34" charset="0"/>
            </a:endParaRPr>
          </a:p>
        </p:txBody>
      </p:sp>
      <p:graphicFrame>
        <p:nvGraphicFramePr>
          <p:cNvPr id="8" name="Content Placeholder 7">
            <a:extLst>
              <a:ext uri="{FF2B5EF4-FFF2-40B4-BE49-F238E27FC236}">
                <a16:creationId xmlns:a16="http://schemas.microsoft.com/office/drawing/2014/main" id="{18183C72-BCEC-5404-2156-70C1631F727A}"/>
              </a:ext>
            </a:extLst>
          </p:cNvPr>
          <p:cNvGraphicFramePr>
            <a:graphicFrameLocks noGrp="1"/>
          </p:cNvGraphicFramePr>
          <p:nvPr>
            <p:ph sz="half" idx="2"/>
          </p:nvPr>
        </p:nvGraphicFramePr>
        <p:xfrm>
          <a:off x="5425068" y="1449275"/>
          <a:ext cx="2814875" cy="456283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3" name="Content Placeholder 2">
            <a:extLst>
              <a:ext uri="{FF2B5EF4-FFF2-40B4-BE49-F238E27FC236}">
                <a16:creationId xmlns:a16="http://schemas.microsoft.com/office/drawing/2014/main" id="{EE0863A8-2E1B-FAEA-2509-CF49473020B6}"/>
              </a:ext>
            </a:extLst>
          </p:cNvPr>
          <p:cNvSpPr txBox="1">
            <a:spLocks/>
          </p:cNvSpPr>
          <p:nvPr/>
        </p:nvSpPr>
        <p:spPr>
          <a:xfrm>
            <a:off x="5220072" y="2359383"/>
            <a:ext cx="6454378" cy="270574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GB" sz="2400" b="0" i="0" u="none" strike="noStrike" kern="1200" cap="none" spc="0" normalizeH="0" baseline="0" noProof="0" dirty="0">
              <a:ln>
                <a:noFill/>
              </a:ln>
              <a:solidFill>
                <a:prstClr val="black"/>
              </a:solidFill>
              <a:effectLst/>
              <a:uLnTx/>
              <a:uFillTx/>
              <a:latin typeface="Cambria" pitchFamily="18" charset="0"/>
              <a:ea typeface="+mn-ea"/>
              <a:cs typeface="+mn-cs"/>
            </a:endParaRPr>
          </a:p>
          <a:p>
            <a:pPr marL="428625" marR="0" lvl="0" indent="-428625"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700" b="0" i="0" u="none" strike="noStrike" kern="0" cap="none" spc="0" normalizeH="0" baseline="0" noProof="0" dirty="0">
              <a:ln>
                <a:noFill/>
              </a:ln>
              <a:solidFill>
                <a:prstClr val="black"/>
              </a:solidFill>
              <a:effectLst/>
              <a:uLnTx/>
              <a:uFillTx/>
              <a:latin typeface="Calibri"/>
              <a:ea typeface="+mn-ea"/>
              <a:cs typeface="+mn-cs"/>
            </a:endParaRP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700" b="0" i="0" u="none" strike="noStrike" kern="0" cap="none" spc="0" normalizeH="0" baseline="0" noProof="0" dirty="0">
              <a:ln>
                <a:noFill/>
              </a:ln>
              <a:solidFill>
                <a:prstClr val="black"/>
              </a:solidFill>
              <a:effectLst/>
              <a:uLnTx/>
              <a:uFillTx/>
              <a:latin typeface="Calibri"/>
              <a:ea typeface="+mn-ea"/>
              <a:cs typeface="+mn-cs"/>
            </a:endParaRP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700" b="0" i="0" u="none" strike="noStrike" kern="0" cap="none" spc="0" normalizeH="0" baseline="0" noProof="0" dirty="0">
              <a:ln>
                <a:noFill/>
              </a:ln>
              <a:solidFill>
                <a:prstClr val="black"/>
              </a:solidFill>
              <a:effectLst/>
              <a:uLnTx/>
              <a:uFillTx/>
              <a:latin typeface="Calibri"/>
              <a:ea typeface="+mn-ea"/>
              <a:cs typeface="+mn-cs"/>
            </a:endParaRP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100" b="0" i="0" u="none" strike="noStrike" kern="0" cap="none" spc="0" normalizeH="0" baseline="0" noProof="0" dirty="0">
              <a:ln>
                <a:noFill/>
              </a:ln>
              <a:solidFill>
                <a:prstClr val="black"/>
              </a:solidFill>
              <a:effectLst/>
              <a:uLnTx/>
              <a:uFillTx/>
              <a:latin typeface="Calibri"/>
              <a:ea typeface="+mn-ea"/>
              <a:cs typeface="+mn-cs"/>
            </a:endParaRPr>
          </a:p>
          <a:p>
            <a:pPr marL="385763" marR="0" lvl="0" indent="-385763" algn="l" defTabSz="685800" rtl="0" eaLnBrk="1" fontAlgn="auto" latinLnBrk="0" hangingPunct="1">
              <a:lnSpc>
                <a:spcPct val="100000"/>
              </a:lnSpc>
              <a:spcBef>
                <a:spcPts val="0"/>
              </a:spcBef>
              <a:spcAft>
                <a:spcPts val="0"/>
              </a:spcAft>
              <a:buClrTx/>
              <a:buSzTx/>
              <a:buFontTx/>
              <a:buAutoNum type="arabicPeriod"/>
              <a:tabLst/>
              <a:defRPr/>
            </a:pPr>
            <a:endParaRPr kumimoji="0" lang="en-GB" sz="2100" b="0" i="0" u="none" strike="noStrike" kern="0" cap="none" spc="0" normalizeH="0" baseline="0" noProof="0" dirty="0">
              <a:ln>
                <a:noFill/>
              </a:ln>
              <a:solidFill>
                <a:prstClr val="black"/>
              </a:solidFill>
              <a:effectLst/>
              <a:uLnTx/>
              <a:uFillTx/>
              <a:latin typeface="Calibri"/>
              <a:ea typeface="+mn-ea"/>
              <a:cs typeface="+mn-cs"/>
            </a:endParaRPr>
          </a:p>
          <a:p>
            <a:pPr marL="385763" marR="0" lvl="0" indent="-385763" algn="l" defTabSz="685800" rtl="0" eaLnBrk="1" fontAlgn="auto" latinLnBrk="0" hangingPunct="1">
              <a:lnSpc>
                <a:spcPct val="100000"/>
              </a:lnSpc>
              <a:spcBef>
                <a:spcPts val="0"/>
              </a:spcBef>
              <a:spcAft>
                <a:spcPts val="0"/>
              </a:spcAft>
              <a:buClrTx/>
              <a:buSzTx/>
              <a:buFontTx/>
              <a:buAutoNum type="arabicPeriod"/>
              <a:tabLst/>
              <a:defRPr/>
            </a:pPr>
            <a:endParaRPr kumimoji="0" lang="en-US" sz="2100" b="0" i="0" u="none" strike="noStrike" kern="0" cap="none" spc="0" normalizeH="0" baseline="0" noProof="0" dirty="0">
              <a:ln>
                <a:noFill/>
              </a:ln>
              <a:solidFill>
                <a:prstClr val="black"/>
              </a:solidFill>
              <a:effectLst/>
              <a:uLnTx/>
              <a:uFillTx/>
              <a:latin typeface="Calibri"/>
              <a:ea typeface="+mn-ea"/>
              <a:cs typeface="+mn-cs"/>
            </a:endParaRPr>
          </a:p>
        </p:txBody>
      </p:sp>
      <p:graphicFrame>
        <p:nvGraphicFramePr>
          <p:cNvPr id="12" name="Diagram 11">
            <a:extLst>
              <a:ext uri="{FF2B5EF4-FFF2-40B4-BE49-F238E27FC236}">
                <a16:creationId xmlns:a16="http://schemas.microsoft.com/office/drawing/2014/main" id="{02062750-F08F-648C-DAB1-9FAF9CB60959}"/>
              </a:ext>
            </a:extLst>
          </p:cNvPr>
          <p:cNvGraphicFramePr/>
          <p:nvPr/>
        </p:nvGraphicFramePr>
        <p:xfrm>
          <a:off x="1676745" y="1449275"/>
          <a:ext cx="2349848" cy="4562838"/>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pic>
        <p:nvPicPr>
          <p:cNvPr id="22" name="Audio 21">
            <a:hlinkClick r:id="" action="ppaction://media"/>
            <a:extLst>
              <a:ext uri="{FF2B5EF4-FFF2-40B4-BE49-F238E27FC236}">
                <a16:creationId xmlns:a16="http://schemas.microsoft.com/office/drawing/2014/main" id="{784F82A3-A1A9-B53C-DC62-3B3C7D58C925}"/>
              </a:ext>
            </a:extLst>
          </p:cNvPr>
          <p:cNvPicPr>
            <a:picLocks noChangeAspect="1"/>
          </p:cNvPicPr>
          <p:nvPr>
            <a:audioFile r:link="rId2"/>
            <p:extLst>
              <p:ext uri="{DAA4B4D4-6D71-4841-9C94-3DE7FCFB9230}">
                <p14:media xmlns:p14="http://schemas.microsoft.com/office/powerpoint/2010/main" r:embed="rId1"/>
              </p:ext>
            </p:extLst>
          </p:nvPr>
        </p:nvPicPr>
        <p:blipFill>
          <a:blip r:embed="rId16"/>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028162564"/>
      </p:ext>
    </p:extLst>
  </p:cSld>
  <p:clrMapOvr>
    <a:masterClrMapping/>
  </p:clrMapOvr>
  <mc:AlternateContent xmlns:mc="http://schemas.openxmlformats.org/markup-compatibility/2006" xmlns:p14="http://schemas.microsoft.com/office/powerpoint/2010/main">
    <mc:Choice Requires="p14">
      <p:transition spd="slow" p14:dur="2000" advTm="126150"/>
    </mc:Choice>
    <mc:Fallback xmlns="">
      <p:transition spd="slow" advTm="1261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0F73A-03E6-EF53-0AAB-9DB5A8F149CD}"/>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7C4EC6C-452F-F420-1CE1-811E85EACEE0}"/>
              </a:ext>
            </a:extLst>
          </p:cNvPr>
          <p:cNvSpPr txBox="1"/>
          <p:nvPr/>
        </p:nvSpPr>
        <p:spPr>
          <a:xfrm>
            <a:off x="1187624" y="116632"/>
            <a:ext cx="7848872"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rPr>
              <a:t>2025 NATIONAL QUALIFICATIONS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1"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2" panose="05020102010507070707" pitchFamily="18" charset="2"/>
              <a:buChar char="¢"/>
              <a:tabLst/>
              <a:defRPr/>
            </a:pPr>
            <a:endParaRPr kumimoji="0" lang="en-GB"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2" name="Rectangle 1">
            <a:extLst>
              <a:ext uri="{FF2B5EF4-FFF2-40B4-BE49-F238E27FC236}">
                <a16:creationId xmlns:a16="http://schemas.microsoft.com/office/drawing/2014/main" id="{0EB0CE7A-34A9-7D92-8F8D-8ED30B0E27F6}"/>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lumMod val="95000"/>
                  <a:lumOff val="5000"/>
                </a:prstClr>
              </a:solidFill>
              <a:effectLst/>
              <a:uLnTx/>
              <a:uFillTx/>
              <a:latin typeface="Calibri"/>
              <a:ea typeface="+mn-ea"/>
              <a:cs typeface="+mn-cs"/>
            </a:endParaRPr>
          </a:p>
        </p:txBody>
      </p:sp>
      <p:sp>
        <p:nvSpPr>
          <p:cNvPr id="4" name="Text Box 8">
            <a:extLst>
              <a:ext uri="{FF2B5EF4-FFF2-40B4-BE49-F238E27FC236}">
                <a16:creationId xmlns:a16="http://schemas.microsoft.com/office/drawing/2014/main" id="{4FF9B382-3177-4330-7D18-14A3A279CECD}"/>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C000"/>
                </a:solidFill>
                <a:effectLst/>
                <a:uLnTx/>
                <a:uFillTx/>
                <a:latin typeface="Impact" pitchFamily="34" charset="0"/>
                <a:ea typeface="+mn-ea"/>
                <a:cs typeface="Arial" pitchFamily="34" charset="0"/>
              </a:rPr>
              <a:t>ST THOMAS AQUINAS SECONDARY SCHOOL</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0000"/>
                </a:solidFill>
                <a:effectLst/>
                <a:uLnTx/>
                <a:uFillTx/>
                <a:latin typeface="Impact" pitchFamily="34" charset="0"/>
                <a:ea typeface="+mn-ea"/>
                <a:cs typeface="Arial" pitchFamily="34" charset="0"/>
              </a:rPr>
              <a:t>#beCLEAR</a:t>
            </a:r>
            <a:r>
              <a:rPr kumimoji="0" lang="en-GB" sz="2800" b="0" i="0" u="none" strike="noStrike" kern="1200" cap="none" spc="0" normalizeH="0" baseline="0" noProof="0" dirty="0">
                <a:ln>
                  <a:noFill/>
                </a:ln>
                <a:solidFill>
                  <a:prstClr val="white"/>
                </a:solidFill>
                <a:effectLst/>
                <a:uLnTx/>
                <a:uFillTx/>
                <a:latin typeface="Impact" pitchFamily="34" charset="0"/>
                <a:ea typeface="+mn-ea"/>
                <a:cs typeface="Arial" pitchFamily="34" charset="0"/>
              </a:rPr>
              <a:t>			        </a:t>
            </a:r>
            <a:r>
              <a:rPr kumimoji="0" lang="en-GB" sz="2800" b="0" i="0" u="none" strike="noStrike" kern="1200" cap="none" spc="0" normalizeH="0" baseline="0" noProof="0" dirty="0">
                <a:ln>
                  <a:noFill/>
                </a:ln>
                <a:solidFill>
                  <a:srgbClr val="00B050"/>
                </a:solidFill>
                <a:effectLst/>
                <a:uLnTx/>
                <a:uFillTx/>
                <a:latin typeface="Impact" pitchFamily="34" charset="0"/>
                <a:ea typeface="+mn-ea"/>
                <a:cs typeface="Arial" pitchFamily="34" charset="0"/>
              </a:rPr>
              <a:t>#TeamS6</a:t>
            </a:r>
            <a:endParaRPr kumimoji="0" lang="en-US" sz="3200" b="0" i="0" u="none" strike="noStrike" kern="1200" cap="none" spc="0" normalizeH="0" baseline="0" noProof="0" dirty="0">
              <a:ln>
                <a:noFill/>
              </a:ln>
              <a:solidFill>
                <a:srgbClr val="00B050"/>
              </a:solidFill>
              <a:effectLst/>
              <a:uLnTx/>
              <a:uFillTx/>
              <a:latin typeface="Arial" pitchFamily="34" charset="0"/>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pic>
        <p:nvPicPr>
          <p:cNvPr id="7" name="Picture 6">
            <a:extLst>
              <a:ext uri="{FF2B5EF4-FFF2-40B4-BE49-F238E27FC236}">
                <a16:creationId xmlns:a16="http://schemas.microsoft.com/office/drawing/2014/main" id="{8A6688D7-E7FE-78B6-98DC-B58B12EEF38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8" name="Content Placeholder 2">
            <a:extLst>
              <a:ext uri="{FF2B5EF4-FFF2-40B4-BE49-F238E27FC236}">
                <a16:creationId xmlns:a16="http://schemas.microsoft.com/office/drawing/2014/main" id="{F13AB1C8-AEE5-DE23-F76A-5D052DED5022}"/>
              </a:ext>
            </a:extLst>
          </p:cNvPr>
          <p:cNvSpPr>
            <a:spLocks noGrp="1"/>
          </p:cNvSpPr>
          <p:nvPr>
            <p:ph idx="1"/>
          </p:nvPr>
        </p:nvSpPr>
        <p:spPr>
          <a:xfrm>
            <a:off x="1187623" y="994131"/>
            <a:ext cx="8424937" cy="1369270"/>
          </a:xfrm>
          <a:prstGeom prst="rect">
            <a:avLst/>
          </a:prstGeom>
        </p:spPr>
        <p:txBody>
          <a:bodyPr>
            <a:normAutofit/>
          </a:bodyPr>
          <a:lstStyle/>
          <a:p>
            <a:pPr marL="0" indent="0" defTabSz="914400">
              <a:spcBef>
                <a:spcPts val="0"/>
              </a:spcBef>
              <a:buClrTx/>
              <a:buSzTx/>
              <a:buNone/>
              <a:defRPr/>
            </a:pPr>
            <a:endParaRPr lang="en-GB" sz="3600" kern="0" dirty="0">
              <a:solidFill>
                <a:schemeClr val="bg1"/>
              </a:solidFill>
            </a:endParaRPr>
          </a:p>
          <a:p>
            <a:pPr marL="0" indent="0" defTabSz="914400">
              <a:spcBef>
                <a:spcPts val="0"/>
              </a:spcBef>
              <a:buClrTx/>
              <a:buSzTx/>
              <a:buNone/>
              <a:defRPr/>
            </a:pPr>
            <a:endParaRPr lang="en-GB" sz="3600" kern="0" dirty="0">
              <a:solidFill>
                <a:schemeClr val="bg1"/>
              </a:solidFill>
            </a:endParaRPr>
          </a:p>
          <a:p>
            <a:pPr marL="0" indent="0" defTabSz="914400">
              <a:spcBef>
                <a:spcPts val="0"/>
              </a:spcBef>
              <a:buClrTx/>
              <a:buSzTx/>
              <a:buNone/>
              <a:defRPr/>
            </a:pPr>
            <a:endParaRPr lang="en-GB" sz="2800" kern="0" dirty="0">
              <a:solidFill>
                <a:schemeClr val="bg1"/>
              </a:solidFill>
            </a:endParaRPr>
          </a:p>
          <a:p>
            <a:pPr marL="514350" indent="-514350" defTabSz="914400">
              <a:spcBef>
                <a:spcPts val="0"/>
              </a:spcBef>
              <a:buClrTx/>
              <a:buSzTx/>
              <a:buFontTx/>
              <a:buAutoNum type="arabicPeriod"/>
              <a:defRPr/>
            </a:pPr>
            <a:endParaRPr lang="en-GB" sz="2800" kern="0" dirty="0">
              <a:solidFill>
                <a:schemeClr val="bg1"/>
              </a:solidFill>
            </a:endParaRPr>
          </a:p>
          <a:p>
            <a:pPr marL="514350" indent="-514350" defTabSz="914400">
              <a:spcBef>
                <a:spcPts val="0"/>
              </a:spcBef>
              <a:buClrTx/>
              <a:buSzTx/>
              <a:buFontTx/>
              <a:buAutoNum type="arabicPeriod"/>
              <a:defRPr/>
            </a:pPr>
            <a:endParaRPr lang="en-US" sz="2800" kern="0" dirty="0">
              <a:solidFill>
                <a:schemeClr val="bg1"/>
              </a:solidFill>
            </a:endParaRPr>
          </a:p>
        </p:txBody>
      </p:sp>
      <p:sp>
        <p:nvSpPr>
          <p:cNvPr id="3" name="Content Placeholder 2">
            <a:extLst>
              <a:ext uri="{FF2B5EF4-FFF2-40B4-BE49-F238E27FC236}">
                <a16:creationId xmlns:a16="http://schemas.microsoft.com/office/drawing/2014/main" id="{8F635EBE-030B-0CEB-7D95-6A51F9567855}"/>
              </a:ext>
            </a:extLst>
          </p:cNvPr>
          <p:cNvSpPr txBox="1">
            <a:spLocks/>
          </p:cNvSpPr>
          <p:nvPr/>
        </p:nvSpPr>
        <p:spPr>
          <a:xfrm>
            <a:off x="1316036" y="994132"/>
            <a:ext cx="8152507" cy="63233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è"/>
              <a:tabLst/>
              <a:defRPr/>
            </a:pPr>
            <a:r>
              <a:rPr kumimoji="0" lang="en-GB" sz="4000" b="0" i="0" u="none" strike="noStrike" kern="0" cap="none" spc="0" normalizeH="0" baseline="0" noProof="0" dirty="0">
                <a:ln>
                  <a:noFill/>
                </a:ln>
                <a:solidFill>
                  <a:prstClr val="black"/>
                </a:solidFill>
                <a:effectLst/>
                <a:uLnTx/>
                <a:uFillTx/>
                <a:latin typeface="Calibri"/>
                <a:ea typeface="+mn-ea"/>
                <a:cs typeface="Calibri" panose="020F0502020204030204"/>
              </a:rPr>
              <a:t>Increase in candidate malpractice</a:t>
            </a: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è"/>
              <a:tabLst/>
              <a:defRPr/>
            </a:pPr>
            <a:r>
              <a:rPr kumimoji="0" lang="en-GB" sz="4000" b="0" i="0" u="none" strike="noStrike" kern="0" cap="none" spc="0" normalizeH="0" baseline="0" noProof="0" dirty="0">
                <a:ln>
                  <a:noFill/>
                </a:ln>
                <a:solidFill>
                  <a:prstClr val="black"/>
                </a:solidFill>
                <a:effectLst/>
                <a:uLnTx/>
                <a:uFillTx/>
                <a:latin typeface="Calibri"/>
                <a:ea typeface="+mn-ea"/>
                <a:cs typeface="Calibri" panose="020F0502020204030204"/>
              </a:rPr>
              <a:t>Use of AI</a:t>
            </a: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è"/>
              <a:tabLst/>
              <a:defRPr/>
            </a:pPr>
            <a:r>
              <a:rPr kumimoji="0" lang="en-GB" sz="4000" b="0" i="0" u="none" strike="noStrike" kern="0" cap="none" spc="0" normalizeH="0" baseline="0" noProof="0" dirty="0">
                <a:ln>
                  <a:noFill/>
                </a:ln>
                <a:solidFill>
                  <a:prstClr val="black"/>
                </a:solidFill>
                <a:effectLst/>
                <a:uLnTx/>
                <a:uFillTx/>
                <a:latin typeface="Calibri"/>
                <a:ea typeface="+mn-ea"/>
                <a:cs typeface="Calibri" panose="020F0502020204030204"/>
              </a:rPr>
              <a:t>Thorough investigation - final decision made by </a:t>
            </a:r>
            <a:r>
              <a:rPr kumimoji="0" lang="en-GB" sz="4000" b="0" i="0" u="none" strike="noStrike" kern="0" cap="none" spc="0" normalizeH="0" baseline="0" noProof="0" dirty="0" err="1">
                <a:ln>
                  <a:noFill/>
                </a:ln>
                <a:solidFill>
                  <a:prstClr val="black"/>
                </a:solidFill>
                <a:effectLst/>
                <a:uLnTx/>
                <a:uFillTx/>
                <a:latin typeface="Calibri"/>
                <a:ea typeface="+mn-ea"/>
                <a:cs typeface="Calibri" panose="020F0502020204030204"/>
              </a:rPr>
              <a:t>SQA</a:t>
            </a:r>
            <a:endParaRPr kumimoji="0" lang="en-GB" sz="4000" b="0" i="0" u="none" strike="noStrike" kern="0" cap="none" spc="0" normalizeH="0" baseline="0" noProof="0" dirty="0">
              <a:ln>
                <a:noFill/>
              </a:ln>
              <a:solidFill>
                <a:prstClr val="black"/>
              </a:solidFill>
              <a:effectLst/>
              <a:uLnTx/>
              <a:uFillTx/>
              <a:latin typeface="Calibri"/>
              <a:ea typeface="+mn-ea"/>
              <a:cs typeface="Calibri" panose="020F0502020204030204"/>
            </a:endParaRP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è"/>
              <a:tabLst/>
              <a:defRPr/>
            </a:pPr>
            <a:r>
              <a:rPr kumimoji="0" lang="en-GB" sz="4000" b="0" i="0" u="none" strike="noStrike" kern="0" cap="none" spc="0" normalizeH="0" baseline="0" noProof="0" dirty="0">
                <a:ln>
                  <a:noFill/>
                </a:ln>
                <a:solidFill>
                  <a:prstClr val="black"/>
                </a:solidFill>
                <a:effectLst/>
                <a:uLnTx/>
                <a:uFillTx/>
                <a:latin typeface="Calibri"/>
                <a:ea typeface="+mn-ea"/>
                <a:cs typeface="Calibri" panose="020F0502020204030204"/>
              </a:rPr>
              <a:t>Support to monitor this at home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3600" b="0" i="0" u="none" strike="noStrike" kern="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800" b="0" i="0" u="none" strike="noStrike" kern="0" cap="none" spc="0" normalizeH="0" baseline="0" noProof="0" dirty="0">
              <a:ln>
                <a:noFill/>
              </a:ln>
              <a:solidFill>
                <a:prstClr val="black"/>
              </a:solidFill>
              <a:effectLst/>
              <a:uLnTx/>
              <a:uFillTx/>
              <a:latin typeface="Calibri"/>
              <a:ea typeface="+mn-ea"/>
              <a:cs typeface="+mn-cs"/>
            </a:endParaRPr>
          </a:p>
          <a:p>
            <a:pPr marL="514350" marR="0" lvl="0" indent="-514350" algn="l" defTabSz="914400" rtl="0" eaLnBrk="1" fontAlgn="auto" latinLnBrk="0" hangingPunct="1">
              <a:lnSpc>
                <a:spcPct val="100000"/>
              </a:lnSpc>
              <a:spcBef>
                <a:spcPts val="0"/>
              </a:spcBef>
              <a:spcAft>
                <a:spcPts val="0"/>
              </a:spcAft>
              <a:buClrTx/>
              <a:buSzTx/>
              <a:buFontTx/>
              <a:buAutoNum type="arabicPeriod"/>
              <a:tabLst/>
              <a:defRPr/>
            </a:pPr>
            <a:endParaRPr kumimoji="0" lang="en-GB" sz="2800" b="0" i="0" u="none" strike="noStrike" kern="0" cap="none" spc="0" normalizeH="0" baseline="0" noProof="0" dirty="0">
              <a:ln>
                <a:noFill/>
              </a:ln>
              <a:solidFill>
                <a:prstClr val="black"/>
              </a:solidFill>
              <a:effectLst/>
              <a:uLnTx/>
              <a:uFillTx/>
              <a:latin typeface="Calibri"/>
              <a:ea typeface="+mn-ea"/>
              <a:cs typeface="+mn-cs"/>
            </a:endParaRPr>
          </a:p>
          <a:p>
            <a:pPr marL="514350" marR="0" lvl="0" indent="-514350" algn="l" defTabSz="914400" rtl="0" eaLnBrk="1" fontAlgn="auto" latinLnBrk="0" hangingPunct="1">
              <a:lnSpc>
                <a:spcPct val="100000"/>
              </a:lnSpc>
              <a:spcBef>
                <a:spcPts val="0"/>
              </a:spcBef>
              <a:spcAft>
                <a:spcPts val="0"/>
              </a:spcAft>
              <a:buClrTx/>
              <a:buSzTx/>
              <a:buFontTx/>
              <a:buAutoNum type="arabicPeriod"/>
              <a:tabLst/>
              <a:defRPr/>
            </a:pPr>
            <a:endParaRPr kumimoji="0" lang="en-US" sz="2800" b="0" i="0" u="none" strike="noStrike" kern="0" cap="none" spc="0" normalizeH="0" baseline="0" noProof="0" dirty="0">
              <a:ln>
                <a:noFill/>
              </a:ln>
              <a:solidFill>
                <a:prstClr val="black"/>
              </a:solidFill>
              <a:effectLst/>
              <a:uLnTx/>
              <a:uFillTx/>
              <a:latin typeface="Calibri"/>
              <a:ea typeface="+mn-ea"/>
              <a:cs typeface="+mn-cs"/>
            </a:endParaRPr>
          </a:p>
        </p:txBody>
      </p:sp>
      <p:pic>
        <p:nvPicPr>
          <p:cNvPr id="10" name="Picture 9" descr="SQA is becoming Qualifications Scotland, Scotland's new national awarding body. The qualifications you're working towards and those you've already achieved remain trusted and recognised, delivered by a new organisation created to better">
            <a:extLst>
              <a:ext uri="{FF2B5EF4-FFF2-40B4-BE49-F238E27FC236}">
                <a16:creationId xmlns:a16="http://schemas.microsoft.com/office/drawing/2014/main" id="{AF79EF8D-82BF-5F00-6F0C-320777C81CFF}"/>
              </a:ext>
            </a:extLst>
          </p:cNvPr>
          <p:cNvPicPr>
            <a:picLocks noChangeAspect="1"/>
          </p:cNvPicPr>
          <p:nvPr/>
        </p:nvPicPr>
        <p:blipFill>
          <a:blip r:embed="rId6"/>
          <a:stretch>
            <a:fillRect/>
          </a:stretch>
        </p:blipFill>
        <p:spPr>
          <a:xfrm>
            <a:off x="4139952" y="4797152"/>
            <a:ext cx="1390577" cy="1449911"/>
          </a:xfrm>
          <a:prstGeom prst="rect">
            <a:avLst/>
          </a:prstGeom>
          <a:ln w="57150">
            <a:solidFill>
              <a:schemeClr val="bg1"/>
            </a:solidFill>
          </a:ln>
        </p:spPr>
      </p:pic>
      <p:pic>
        <p:nvPicPr>
          <p:cNvPr id="17" name="Audio 16">
            <a:hlinkClick r:id="" action="ppaction://media"/>
            <a:extLst>
              <a:ext uri="{FF2B5EF4-FFF2-40B4-BE49-F238E27FC236}">
                <a16:creationId xmlns:a16="http://schemas.microsoft.com/office/drawing/2014/main" id="{829EC7A7-1A83-4FBC-928D-1008D75DB806}"/>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126244157"/>
      </p:ext>
    </p:extLst>
  </p:cSld>
  <p:clrMapOvr>
    <a:masterClrMapping/>
  </p:clrMapOvr>
  <mc:AlternateContent xmlns:mc="http://schemas.openxmlformats.org/markup-compatibility/2006" xmlns:p14="http://schemas.microsoft.com/office/powerpoint/2010/main">
    <mc:Choice Requires="p14">
      <p:transition spd="slow" p14:dur="2000" advTm="90352"/>
    </mc:Choice>
    <mc:Fallback xmlns="">
      <p:transition spd="slow" advTm="903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187624" y="116632"/>
            <a:ext cx="7848872" cy="458587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rPr>
              <a:t>STA : </a:t>
            </a:r>
            <a:r>
              <a:rPr kumimoji="0" lang="en-GB" sz="32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rPr>
              <a:t>FACTORS THAT LEAD TO HIGH ATTAINMENT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1028700" marR="0" lvl="1"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è"/>
              <a:tabLst/>
              <a:defRPr/>
            </a:pPr>
            <a:r>
              <a:rPr kumimoji="0" lang="en-GB" sz="3600" b="0" i="0" u="none" strike="noStrike" kern="1200" cap="none" spc="0" normalizeH="0" baseline="0" noProof="0" dirty="0">
                <a:ln>
                  <a:noFill/>
                </a:ln>
                <a:solidFill>
                  <a:prstClr val="black"/>
                </a:solidFill>
                <a:effectLst/>
                <a:uLnTx/>
                <a:uFillTx/>
                <a:latin typeface="Calibri"/>
                <a:ea typeface="+mn-ea"/>
                <a:cs typeface="+mn-cs"/>
              </a:rPr>
              <a:t>High Expectations and Standards</a:t>
            </a:r>
          </a:p>
          <a:p>
            <a:pPr marL="1028700" marR="0" lvl="1"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è"/>
              <a:tabLst/>
              <a:defRPr/>
            </a:pPr>
            <a:r>
              <a:rPr kumimoji="0" lang="en-GB" sz="3600" b="0" i="0" u="none" strike="noStrike" kern="1200" cap="none" spc="0" normalizeH="0" baseline="0" noProof="0" dirty="0">
                <a:ln>
                  <a:noFill/>
                </a:ln>
                <a:solidFill>
                  <a:prstClr val="black"/>
                </a:solidFill>
                <a:effectLst/>
                <a:uLnTx/>
                <a:uFillTx/>
                <a:latin typeface="Calibri"/>
                <a:ea typeface="+mn-ea"/>
                <a:cs typeface="+mn-cs"/>
              </a:rPr>
              <a:t>High Quality of Learning &amp; Teaching</a:t>
            </a:r>
          </a:p>
          <a:p>
            <a:pPr marL="1028700" marR="0" lvl="1"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è"/>
              <a:tabLst/>
              <a:defRPr/>
            </a:pPr>
            <a:r>
              <a:rPr kumimoji="0" lang="en-GB" sz="3600" b="0" i="0" u="none" strike="noStrike" kern="1200" cap="none" spc="0" normalizeH="0" baseline="0" noProof="0" dirty="0">
                <a:ln>
                  <a:noFill/>
                </a:ln>
                <a:solidFill>
                  <a:prstClr val="black"/>
                </a:solidFill>
                <a:effectLst/>
                <a:uLnTx/>
                <a:uFillTx/>
                <a:latin typeface="Calibri"/>
                <a:ea typeface="+mn-ea"/>
                <a:cs typeface="+mn-cs"/>
              </a:rPr>
              <a:t>Rigorous Monitoring and Tracking of pupil Progress</a:t>
            </a:r>
          </a:p>
          <a:p>
            <a:pPr marL="1028700" marR="0" lvl="1"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è"/>
              <a:tabLst/>
              <a:defRPr/>
            </a:pPr>
            <a:r>
              <a:rPr kumimoji="0" lang="en-GB" sz="3600" b="0" i="0" u="none" strike="noStrike" kern="1200" cap="none" spc="0" normalizeH="0" baseline="0" noProof="0" dirty="0">
                <a:ln>
                  <a:noFill/>
                </a:ln>
                <a:solidFill>
                  <a:prstClr val="black"/>
                </a:solidFill>
                <a:effectLst/>
                <a:uLnTx/>
                <a:uFillTx/>
                <a:latin typeface="Calibri"/>
                <a:ea typeface="+mn-ea"/>
                <a:cs typeface="+mn-cs"/>
              </a:rPr>
              <a:t>Student Support Programme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2" panose="05020102010507070707" pitchFamily="18" charset="2"/>
              <a:buChar char="¢"/>
              <a:tabLst/>
              <a:defRPr/>
            </a:pPr>
            <a:endParaRPr kumimoji="0" lang="en-GB"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lumMod val="95000"/>
                  <a:lumOff val="5000"/>
                </a:prstClr>
              </a:solidFill>
              <a:effectLst/>
              <a:uLnTx/>
              <a:uFillTx/>
              <a:latin typeface="Calibri"/>
              <a:ea typeface="+mn-ea"/>
              <a:cs typeface="+mn-cs"/>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C000"/>
                </a:solidFill>
                <a:effectLst/>
                <a:uLnTx/>
                <a:uFillTx/>
                <a:latin typeface="Impact" pitchFamily="34" charset="0"/>
                <a:ea typeface="+mn-ea"/>
                <a:cs typeface="Arial" pitchFamily="34" charset="0"/>
              </a:rPr>
              <a:t>ST THOMAS AQUINAS SECONDARY SCHOOL</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0000"/>
                </a:solidFill>
                <a:effectLst/>
                <a:uLnTx/>
                <a:uFillTx/>
                <a:latin typeface="Impact" pitchFamily="34" charset="0"/>
                <a:ea typeface="+mn-ea"/>
                <a:cs typeface="Arial" pitchFamily="34" charset="0"/>
              </a:rPr>
              <a:t>#beCLEAR</a:t>
            </a:r>
            <a:r>
              <a:rPr kumimoji="0" lang="en-GB" sz="2800" b="0" i="0" u="none" strike="noStrike" kern="1200" cap="none" spc="0" normalizeH="0" baseline="0" noProof="0" dirty="0">
                <a:ln>
                  <a:noFill/>
                </a:ln>
                <a:solidFill>
                  <a:prstClr val="white"/>
                </a:solidFill>
                <a:effectLst/>
                <a:uLnTx/>
                <a:uFillTx/>
                <a:latin typeface="Impact" pitchFamily="34" charset="0"/>
                <a:ea typeface="+mn-ea"/>
                <a:cs typeface="Arial" pitchFamily="34" charset="0"/>
              </a:rPr>
              <a:t>			        </a:t>
            </a:r>
            <a:r>
              <a:rPr kumimoji="0" lang="en-GB" sz="2800" b="0" i="0" u="none" strike="noStrike" kern="1200" cap="none" spc="0" normalizeH="0" baseline="0" noProof="0" dirty="0">
                <a:ln>
                  <a:noFill/>
                </a:ln>
                <a:solidFill>
                  <a:srgbClr val="00B050"/>
                </a:solidFill>
                <a:effectLst/>
                <a:uLnTx/>
                <a:uFillTx/>
                <a:latin typeface="Impact" pitchFamily="34" charset="0"/>
                <a:ea typeface="+mn-ea"/>
                <a:cs typeface="Arial" pitchFamily="34" charset="0"/>
              </a:rPr>
              <a:t>#TeamS6</a:t>
            </a:r>
            <a:endParaRPr kumimoji="0" lang="en-US" sz="3200" b="0" i="0" u="none" strike="noStrike" kern="1200" cap="none" spc="0" normalizeH="0" baseline="0" noProof="0" dirty="0">
              <a:ln>
                <a:noFill/>
              </a:ln>
              <a:solidFill>
                <a:srgbClr val="00B050"/>
              </a:solidFill>
              <a:effectLst/>
              <a:uLnTx/>
              <a:uFillTx/>
              <a:latin typeface="Arial" pitchFamily="34" charset="0"/>
              <a:ea typeface="+mn-ea"/>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18" name="TextBox 17">
            <a:extLst>
              <a:ext uri="{FF2B5EF4-FFF2-40B4-BE49-F238E27FC236}">
                <a16:creationId xmlns:a16="http://schemas.microsoft.com/office/drawing/2014/main" id="{FF4E3377-B629-420F-B2C3-DB8CE161137E}"/>
              </a:ext>
            </a:extLst>
          </p:cNvPr>
          <p:cNvSpPr txBox="1"/>
          <p:nvPr/>
        </p:nvSpPr>
        <p:spPr>
          <a:xfrm>
            <a:off x="1148364" y="1807128"/>
            <a:ext cx="7848872" cy="8002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2050" name="Picture 2" descr="Achieving high standards by starting ...">
            <a:extLst>
              <a:ext uri="{FF2B5EF4-FFF2-40B4-BE49-F238E27FC236}">
                <a16:creationId xmlns:a16="http://schemas.microsoft.com/office/drawing/2014/main" id="{F725A071-6774-457B-84AE-9905DAB0830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5656" y="3987770"/>
            <a:ext cx="7395916" cy="2707968"/>
          </a:xfrm>
          <a:prstGeom prst="rect">
            <a:avLst/>
          </a:prstGeom>
          <a:noFill/>
          <a:ln w="57150">
            <a:solidFill>
              <a:srgbClr val="000000"/>
            </a:solidFill>
          </a:ln>
          <a:extLst>
            <a:ext uri="{909E8E84-426E-40DD-AFC4-6F175D3DCCD1}">
              <a14:hiddenFill xmlns:a14="http://schemas.microsoft.com/office/drawing/2010/main">
                <a:solidFill>
                  <a:srgbClr val="FFFFFF"/>
                </a:solidFill>
              </a14:hiddenFill>
            </a:ext>
          </a:extLst>
        </p:spPr>
      </p:pic>
      <p:pic>
        <p:nvPicPr>
          <p:cNvPr id="9" name="Audio 8">
            <a:hlinkClick r:id="" action="ppaction://media"/>
            <a:extLst>
              <a:ext uri="{FF2B5EF4-FFF2-40B4-BE49-F238E27FC236}">
                <a16:creationId xmlns:a16="http://schemas.microsoft.com/office/drawing/2014/main" id="{BEA51A94-231C-C27A-295A-445DA03D3209}"/>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032160322"/>
      </p:ext>
    </p:extLst>
  </p:cSld>
  <p:clrMapOvr>
    <a:masterClrMapping/>
  </p:clrMapOvr>
  <mc:AlternateContent xmlns:mc="http://schemas.openxmlformats.org/markup-compatibility/2006" xmlns:p14="http://schemas.microsoft.com/office/powerpoint/2010/main">
    <mc:Choice Requires="p14">
      <p:transition spd="slow" p14:dur="2000" advTm="35350"/>
    </mc:Choice>
    <mc:Fallback xmlns="">
      <p:transition spd="slow" advTm="353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FF0000"/>
      </a:accent5>
      <a:accent6>
        <a:srgbClr val="9C6A6A"/>
      </a:accent6>
      <a:hlink>
        <a:srgbClr val="2998E3"/>
      </a:hlink>
      <a:folHlink>
        <a:srgbClr val="7F723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A8416BACD114409F861F019DEFDDEE" ma:contentTypeVersion="20" ma:contentTypeDescription="Create a new document." ma:contentTypeScope="" ma:versionID="0b2ddcd4d82886263488a239044daf48">
  <xsd:schema xmlns:xsd="http://www.w3.org/2001/XMLSchema" xmlns:xs="http://www.w3.org/2001/XMLSchema" xmlns:p="http://schemas.microsoft.com/office/2006/metadata/properties" xmlns:ns2="70025eb7-72e0-4010-ac0a-c2a2744a278a" xmlns:ns3="aa2798ac-48ae-4a98-ba12-fd958f46cf40" xmlns:ns4="c4593217-831f-4ab0-8cb9-5d6d407bd147" targetNamespace="http://schemas.microsoft.com/office/2006/metadata/properties" ma:root="true" ma:fieldsID="ff622c3bee90b67ff1245af1922b5654" ns2:_="" ns3:_="" ns4:_="">
    <xsd:import namespace="70025eb7-72e0-4010-ac0a-c2a2744a278a"/>
    <xsd:import namespace="aa2798ac-48ae-4a98-ba12-fd958f46cf40"/>
    <xsd:import namespace="c4593217-831f-4ab0-8cb9-5d6d407bd14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bjectDetectorVersions" minOccurs="0"/>
                <xsd:element ref="ns2:_Flow_SignoffStatu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025eb7-72e0-4010-ac0a-c2a2744a278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a8110b4-7946-418e-8ab0-d3d0ec8bffd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_Flow_SignoffStatus" ma:index="25" nillable="true" ma:displayName="Sign-off status" ma:internalName="Sign_x002d_off_x0020_status">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a2798ac-48ae-4a98-ba12-fd958f46cf40"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4593217-831f-4ab0-8cb9-5d6d407bd147"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2644f179-4388-4d51-9ac6-a112fa3c85e8}" ma:internalName="TaxCatchAll" ma:showField="CatchAllData" ma:web="aa2798ac-48ae-4a98-ba12-fd958f46cf4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4593217-831f-4ab0-8cb9-5d6d407bd147" xsi:nil="true"/>
    <lcf76f155ced4ddcb4097134ff3c332f xmlns="70025eb7-72e0-4010-ac0a-c2a2744a278a">
      <Terms xmlns="http://schemas.microsoft.com/office/infopath/2007/PartnerControls"/>
    </lcf76f155ced4ddcb4097134ff3c332f>
    <_Flow_SignoffStatus xmlns="70025eb7-72e0-4010-ac0a-c2a2744a278a" xsi:nil="true"/>
  </documentManagement>
</p:properties>
</file>

<file path=customXml/itemProps1.xml><?xml version="1.0" encoding="utf-8"?>
<ds:datastoreItem xmlns:ds="http://schemas.openxmlformats.org/officeDocument/2006/customXml" ds:itemID="{07D248EA-2270-4D74-A6AA-43C13B9084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0025eb7-72e0-4010-ac0a-c2a2744a278a"/>
    <ds:schemaRef ds:uri="aa2798ac-48ae-4a98-ba12-fd958f46cf40"/>
    <ds:schemaRef ds:uri="c4593217-831f-4ab0-8cb9-5d6d407bd14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B48DCA7-15D5-486E-A384-2F561DFBB346}">
  <ds:schemaRefs>
    <ds:schemaRef ds:uri="http://schemas.microsoft.com/sharepoint/v3/contenttype/forms"/>
  </ds:schemaRefs>
</ds:datastoreItem>
</file>

<file path=customXml/itemProps3.xml><?xml version="1.0" encoding="utf-8"?>
<ds:datastoreItem xmlns:ds="http://schemas.openxmlformats.org/officeDocument/2006/customXml" ds:itemID="{C019726D-189B-4E74-B57E-719A986D0DB7}">
  <ds:schemaRefs>
    <ds:schemaRef ds:uri="http://purl.org/dc/elements/1.1/"/>
    <ds:schemaRef ds:uri="a0dad1eb-9671-4403-80c9-62a4e8398dd1"/>
    <ds:schemaRef ds:uri="http://schemas.openxmlformats.org/package/2006/metadata/core-properties"/>
    <ds:schemaRef ds:uri="http://www.w3.org/XML/1998/namespace"/>
    <ds:schemaRef ds:uri="http://purl.org/dc/terms/"/>
    <ds:schemaRef ds:uri="http://schemas.microsoft.com/office/2006/documentManagement/types"/>
    <ds:schemaRef ds:uri="http://schemas.microsoft.com/office/2006/metadata/properties"/>
    <ds:schemaRef ds:uri="http://schemas.microsoft.com/office/infopath/2007/PartnerControls"/>
    <ds:schemaRef ds:uri="7403c661-9bd8-4fb1-b8af-51b12a63ebeb"/>
    <ds:schemaRef ds:uri="http://purl.org/dc/dcmitype/"/>
    <ds:schemaRef ds:uri="c4593217-831f-4ab0-8cb9-5d6d407bd147"/>
    <ds:schemaRef ds:uri="70025eb7-72e0-4010-ac0a-c2a2744a278a"/>
  </ds:schemaRefs>
</ds:datastoreItem>
</file>

<file path=docProps/app.xml><?xml version="1.0" encoding="utf-8"?>
<Properties xmlns="http://schemas.openxmlformats.org/officeDocument/2006/extended-properties" xmlns:vt="http://schemas.openxmlformats.org/officeDocument/2006/docPropsVTypes">
  <Template/>
  <TotalTime>4750</TotalTime>
  <Words>4467</Words>
  <Application>Microsoft Office PowerPoint</Application>
  <PresentationFormat>On-screen Show (4:3)</PresentationFormat>
  <Paragraphs>488</Paragraphs>
  <Slides>22</Slides>
  <Notes>22</Notes>
  <HiddenSlides>0</HiddenSlides>
  <MMClips>18</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Translation Guidance  </vt:lpstr>
      <vt:lpstr>S5 Attainment Data </vt:lpstr>
      <vt:lpstr>Positive Destinations </vt:lpstr>
      <vt:lpstr>PowerPoint Presentation</vt:lpstr>
      <vt:lpstr>PowerPoint Presentation</vt:lpstr>
      <vt:lpstr> NATIONAL QUALIFICATIONS   </vt:lpstr>
      <vt:lpstr> NATIONAL QUALIFICATIONS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S6 Senior Phase Information Evening Agenda </vt:lpstr>
      <vt:lpstr>PowerPoint Presentation</vt:lpstr>
    </vt:vector>
  </TitlesOfParts>
  <Company>Glasgow City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GSmith</dc:creator>
  <cp:lastModifiedBy>CMeehan</cp:lastModifiedBy>
  <cp:revision>174</cp:revision>
  <cp:lastPrinted>2026-08-27T17:02:28Z</cp:lastPrinted>
  <dcterms:created xsi:type="dcterms:W3CDTF">2022-06-13T10:30:22Z</dcterms:created>
  <dcterms:modified xsi:type="dcterms:W3CDTF">2026-08-30T15:44:37Z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0x01010087A8416BACD114409F861F019DEFDDEE</vt:lpwstr>
  </property>
  <property fmtid="{D5CDD505-2E9C-101B-9397-08002B2CF9AE}" pid="3" name="MediaServiceImageTags">
    <vt:lpwstr/>
  </property>
</Properties>
</file>