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6.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2.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8"/>
  </p:notesMasterIdLst>
  <p:sldIdLst>
    <p:sldId id="341" r:id="rId5"/>
    <p:sldId id="405" r:id="rId6"/>
    <p:sldId id="402" r:id="rId7"/>
    <p:sldId id="403" r:id="rId8"/>
    <p:sldId id="333" r:id="rId9"/>
    <p:sldId id="328" r:id="rId10"/>
    <p:sldId id="391" r:id="rId11"/>
    <p:sldId id="393" r:id="rId12"/>
    <p:sldId id="400" r:id="rId13"/>
    <p:sldId id="398" r:id="rId14"/>
    <p:sldId id="404" r:id="rId15"/>
    <p:sldId id="401" r:id="rId16"/>
    <p:sldId id="378" r:id="rId17"/>
    <p:sldId id="344" r:id="rId18"/>
    <p:sldId id="345" r:id="rId19"/>
    <p:sldId id="343" r:id="rId20"/>
    <p:sldId id="374" r:id="rId21"/>
    <p:sldId id="379" r:id="rId22"/>
    <p:sldId id="380" r:id="rId23"/>
    <p:sldId id="381" r:id="rId24"/>
    <p:sldId id="383" r:id="rId25"/>
    <p:sldId id="390" r:id="rId26"/>
    <p:sldId id="389" r:id="rId27"/>
  </p:sldIdLst>
  <p:sldSz cx="9144000" cy="6858000" type="screen4x3"/>
  <p:notesSz cx="6669088" cy="97758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BBFE"/>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13" autoAdjust="0"/>
    <p:restoredTop sz="59133" autoAdjust="0"/>
  </p:normalViewPr>
  <p:slideViewPr>
    <p:cSldViewPr>
      <p:cViewPr varScale="1">
        <p:scale>
          <a:sx n="37" d="100"/>
          <a:sy n="37" d="100"/>
        </p:scale>
        <p:origin x="2128" y="36"/>
      </p:cViewPr>
      <p:guideLst>
        <p:guide orient="horz" pos="2160"/>
        <p:guide pos="2880"/>
      </p:guideLst>
    </p:cSldViewPr>
  </p:slideViewPr>
  <p:notesTextViewPr>
    <p:cViewPr>
      <p:scale>
        <a:sx n="200" d="100"/>
        <a:sy n="2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s>
</file>

<file path=ppt/diagrams/_rels/data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_rels/drawing14.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image" Target="../media/image6.sv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1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1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1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1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1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7">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8">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9">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5B300F-B9A7-46F1-8020-5DCF57F13221}" type="doc">
      <dgm:prSet loTypeId="urn:microsoft.com/office/officeart/2005/8/layout/default" loCatId="list" qsTypeId="urn:microsoft.com/office/officeart/2005/8/quickstyle/simple1#1" qsCatId="simple" csTypeId="urn:microsoft.com/office/officeart/2005/8/colors/accent1_2#1" csCatId="accent1" phldr="1"/>
      <dgm:spPr/>
      <dgm:t>
        <a:bodyPr/>
        <a:lstStyle/>
        <a:p>
          <a:endParaRPr lang="en-GB"/>
        </a:p>
      </dgm:t>
    </dgm:pt>
    <dgm:pt modelId="{CEA4C6E5-AC3D-4A82-BEFC-358551A6E1CA}">
      <dgm:prSet phldrT="[Text]"/>
      <dgm:spPr/>
      <dgm:t>
        <a:bodyPr/>
        <a:lstStyle/>
        <a:p>
          <a:pPr>
            <a:buNone/>
          </a:pPr>
          <a:r>
            <a:rPr lang="en-GB" dirty="0">
              <a:solidFill>
                <a:schemeClr val="bg1"/>
              </a:solidFill>
            </a:rPr>
            <a:t>To translate the slides: </a:t>
          </a:r>
          <a:endParaRPr lang="en-GB" dirty="0"/>
        </a:p>
      </dgm:t>
    </dgm:pt>
    <dgm:pt modelId="{FCFD1901-560A-4139-9714-DF70380BD149}" type="parTrans" cxnId="{7F5824E4-A907-4830-BDBB-A7014FBC4570}">
      <dgm:prSet/>
      <dgm:spPr/>
      <dgm:t>
        <a:bodyPr/>
        <a:lstStyle/>
        <a:p>
          <a:endParaRPr lang="en-GB"/>
        </a:p>
      </dgm:t>
    </dgm:pt>
    <dgm:pt modelId="{F98F7888-6F57-4D49-8E21-27B6124D7407}" type="sibTrans" cxnId="{7F5824E4-A907-4830-BDBB-A7014FBC4570}">
      <dgm:prSet/>
      <dgm:spPr/>
      <dgm:t>
        <a:bodyPr/>
        <a:lstStyle/>
        <a:p>
          <a:endParaRPr lang="en-GB"/>
        </a:p>
      </dgm:t>
    </dgm:pt>
    <dgm:pt modelId="{59B59A6C-1C2D-4551-9A53-CC0C58EFAB02}">
      <dgm:prSet/>
      <dgm:spPr/>
      <dgm:t>
        <a:bodyPr/>
        <a:lstStyle/>
        <a:p>
          <a:r>
            <a:rPr lang="en-GB">
              <a:solidFill>
                <a:schemeClr val="bg1"/>
              </a:solidFill>
              <a:latin typeface="Segoe UI" panose="020B0502040204020203" pitchFamily="34" charset="0"/>
            </a:rPr>
            <a:t>Open the PowerPoint presentation</a:t>
          </a:r>
          <a:endParaRPr lang="en-GB" dirty="0">
            <a:solidFill>
              <a:schemeClr val="bg1"/>
            </a:solidFill>
            <a:latin typeface="Segoe UI" panose="020B0502040204020203" pitchFamily="34" charset="0"/>
          </a:endParaRPr>
        </a:p>
      </dgm:t>
    </dgm:pt>
    <dgm:pt modelId="{B0393A9F-350D-4C59-8514-335CE4496FD0}" type="parTrans" cxnId="{742EC4AF-332E-4F63-B167-5494FC4B1810}">
      <dgm:prSet/>
      <dgm:spPr/>
      <dgm:t>
        <a:bodyPr/>
        <a:lstStyle/>
        <a:p>
          <a:endParaRPr lang="en-GB"/>
        </a:p>
      </dgm:t>
    </dgm:pt>
    <dgm:pt modelId="{4D196B33-A261-477E-98E9-2131CA8B5871}" type="sibTrans" cxnId="{742EC4AF-332E-4F63-B167-5494FC4B1810}">
      <dgm:prSet/>
      <dgm:spPr/>
      <dgm:t>
        <a:bodyPr/>
        <a:lstStyle/>
        <a:p>
          <a:endParaRPr lang="en-GB"/>
        </a:p>
      </dgm:t>
    </dgm:pt>
    <dgm:pt modelId="{336E8E15-7861-4003-AF46-2B443A757025}">
      <dgm:prSet/>
      <dgm:spPr/>
      <dgm:t>
        <a:bodyPr/>
        <a:lstStyle/>
        <a:p>
          <a:r>
            <a:rPr lang="en-GB">
              <a:solidFill>
                <a:schemeClr val="bg1"/>
              </a:solidFill>
              <a:latin typeface="Segoe UI" panose="020B0502040204020203" pitchFamily="34" charset="0"/>
            </a:rPr>
            <a:t>Select the </a:t>
          </a:r>
          <a:r>
            <a:rPr lang="en-GB" b="1">
              <a:solidFill>
                <a:schemeClr val="bg1"/>
              </a:solidFill>
              <a:latin typeface="Segoe UI" panose="020B0502040204020203" pitchFamily="34" charset="0"/>
            </a:rPr>
            <a:t>Review</a:t>
          </a:r>
          <a:r>
            <a:rPr lang="en-GB">
              <a:solidFill>
                <a:schemeClr val="bg1"/>
              </a:solidFill>
              <a:latin typeface="Segoe UI" panose="020B0502040204020203" pitchFamily="34" charset="0"/>
            </a:rPr>
            <a:t> tab</a:t>
          </a:r>
          <a:endParaRPr lang="en-GB" dirty="0">
            <a:solidFill>
              <a:schemeClr val="bg1"/>
            </a:solidFill>
            <a:latin typeface="Segoe UI" panose="020B0502040204020203" pitchFamily="34" charset="0"/>
          </a:endParaRPr>
        </a:p>
      </dgm:t>
    </dgm:pt>
    <dgm:pt modelId="{3F53A418-A21F-4876-96C7-B92E8211981B}" type="parTrans" cxnId="{5E28D0D9-E7DA-4BC8-B98B-845652C4B5F2}">
      <dgm:prSet/>
      <dgm:spPr/>
      <dgm:t>
        <a:bodyPr/>
        <a:lstStyle/>
        <a:p>
          <a:endParaRPr lang="en-GB"/>
        </a:p>
      </dgm:t>
    </dgm:pt>
    <dgm:pt modelId="{951AB8A4-48F7-422F-95AB-F9D037287380}" type="sibTrans" cxnId="{5E28D0D9-E7DA-4BC8-B98B-845652C4B5F2}">
      <dgm:prSet/>
      <dgm:spPr/>
      <dgm:t>
        <a:bodyPr/>
        <a:lstStyle/>
        <a:p>
          <a:endParaRPr lang="en-GB"/>
        </a:p>
      </dgm:t>
    </dgm:pt>
    <dgm:pt modelId="{48A66989-C9C3-41F6-A3D1-2355C91F4FD3}">
      <dgm:prSet/>
      <dgm:spPr/>
      <dgm:t>
        <a:bodyPr/>
        <a:lstStyle/>
        <a:p>
          <a:r>
            <a:rPr lang="en-GB" dirty="0">
              <a:solidFill>
                <a:schemeClr val="bg1"/>
              </a:solidFill>
              <a:latin typeface="Segoe UI" panose="020B0502040204020203" pitchFamily="34" charset="0"/>
            </a:rPr>
            <a:t>Choose </a:t>
          </a:r>
          <a:r>
            <a:rPr lang="en-GB" b="1" dirty="0">
              <a:solidFill>
                <a:schemeClr val="bg1"/>
              </a:solidFill>
              <a:latin typeface="Segoe UI" panose="020B0502040204020203" pitchFamily="34" charset="0"/>
            </a:rPr>
            <a:t>Translate</a:t>
          </a:r>
          <a:r>
            <a:rPr lang="en-GB" dirty="0">
              <a:solidFill>
                <a:schemeClr val="bg1"/>
              </a:solidFill>
              <a:latin typeface="Segoe UI" panose="020B0502040204020203" pitchFamily="34" charset="0"/>
            </a:rPr>
            <a:t> and translate the slide text into the required language.</a:t>
          </a:r>
        </a:p>
      </dgm:t>
    </dgm:pt>
    <dgm:pt modelId="{FBE91209-69B5-44FB-BFC0-7936BB03DA7D}" type="parTrans" cxnId="{6270EC8D-9F00-4184-9FC8-84AE61EAD7BC}">
      <dgm:prSet/>
      <dgm:spPr/>
      <dgm:t>
        <a:bodyPr/>
        <a:lstStyle/>
        <a:p>
          <a:endParaRPr lang="en-GB"/>
        </a:p>
      </dgm:t>
    </dgm:pt>
    <dgm:pt modelId="{06A8FC45-1816-42C6-B69C-1911D95559EE}" type="sibTrans" cxnId="{6270EC8D-9F00-4184-9FC8-84AE61EAD7BC}">
      <dgm:prSet/>
      <dgm:spPr/>
      <dgm:t>
        <a:bodyPr/>
        <a:lstStyle/>
        <a:p>
          <a:endParaRPr lang="en-GB"/>
        </a:p>
      </dgm:t>
    </dgm:pt>
    <dgm:pt modelId="{9B9875EC-A36B-4994-A20D-71F1C9BE8B20}" type="pres">
      <dgm:prSet presAssocID="{335B300F-B9A7-46F1-8020-5DCF57F13221}" presName="diagram" presStyleCnt="0">
        <dgm:presLayoutVars>
          <dgm:dir/>
          <dgm:resizeHandles val="exact"/>
        </dgm:presLayoutVars>
      </dgm:prSet>
      <dgm:spPr/>
    </dgm:pt>
    <dgm:pt modelId="{DF27D34C-C62B-4D1D-B3A3-E756D2A0E962}" type="pres">
      <dgm:prSet presAssocID="{CEA4C6E5-AC3D-4A82-BEFC-358551A6E1CA}" presName="node" presStyleLbl="node1" presStyleIdx="0" presStyleCnt="4">
        <dgm:presLayoutVars>
          <dgm:bulletEnabled val="1"/>
        </dgm:presLayoutVars>
      </dgm:prSet>
      <dgm:spPr/>
    </dgm:pt>
    <dgm:pt modelId="{AF9D06CF-E91C-4E5C-B8E7-25BB7B7AE138}" type="pres">
      <dgm:prSet presAssocID="{F98F7888-6F57-4D49-8E21-27B6124D7407}" presName="sibTrans" presStyleCnt="0"/>
      <dgm:spPr/>
    </dgm:pt>
    <dgm:pt modelId="{220EAEF1-825B-4CA3-B1E8-FB4F238C4FB6}" type="pres">
      <dgm:prSet presAssocID="{59B59A6C-1C2D-4551-9A53-CC0C58EFAB02}" presName="node" presStyleLbl="node1" presStyleIdx="1" presStyleCnt="4">
        <dgm:presLayoutVars>
          <dgm:bulletEnabled val="1"/>
        </dgm:presLayoutVars>
      </dgm:prSet>
      <dgm:spPr/>
    </dgm:pt>
    <dgm:pt modelId="{7D803386-FF75-4C81-B9BC-1BDC77DC7EA8}" type="pres">
      <dgm:prSet presAssocID="{4D196B33-A261-477E-98E9-2131CA8B5871}" presName="sibTrans" presStyleCnt="0"/>
      <dgm:spPr/>
    </dgm:pt>
    <dgm:pt modelId="{E37CE51C-49D9-42C4-86F1-A9552BE72726}" type="pres">
      <dgm:prSet presAssocID="{336E8E15-7861-4003-AF46-2B443A757025}" presName="node" presStyleLbl="node1" presStyleIdx="2" presStyleCnt="4">
        <dgm:presLayoutVars>
          <dgm:bulletEnabled val="1"/>
        </dgm:presLayoutVars>
      </dgm:prSet>
      <dgm:spPr/>
    </dgm:pt>
    <dgm:pt modelId="{4609843D-9989-4DC2-8753-8A3EA51BEABA}" type="pres">
      <dgm:prSet presAssocID="{951AB8A4-48F7-422F-95AB-F9D037287380}" presName="sibTrans" presStyleCnt="0"/>
      <dgm:spPr/>
    </dgm:pt>
    <dgm:pt modelId="{39C24D47-5C95-44AB-A80F-E41BDE4DAA7A}" type="pres">
      <dgm:prSet presAssocID="{48A66989-C9C3-41F6-A3D1-2355C91F4FD3}" presName="node" presStyleLbl="node1" presStyleIdx="3" presStyleCnt="4">
        <dgm:presLayoutVars>
          <dgm:bulletEnabled val="1"/>
        </dgm:presLayoutVars>
      </dgm:prSet>
      <dgm:spPr/>
    </dgm:pt>
  </dgm:ptLst>
  <dgm:cxnLst>
    <dgm:cxn modelId="{EBAE7910-F051-4D36-8FD7-A8E86F244258}" type="presOf" srcId="{335B300F-B9A7-46F1-8020-5DCF57F13221}" destId="{9B9875EC-A36B-4994-A20D-71F1C9BE8B20}" srcOrd="0" destOrd="0" presId="urn:microsoft.com/office/officeart/2005/8/layout/default"/>
    <dgm:cxn modelId="{4E2FF12C-AC70-4D68-9B6D-83CC95B33DB4}" type="presOf" srcId="{59B59A6C-1C2D-4551-9A53-CC0C58EFAB02}" destId="{220EAEF1-825B-4CA3-B1E8-FB4F238C4FB6}" srcOrd="0" destOrd="0" presId="urn:microsoft.com/office/officeart/2005/8/layout/default"/>
    <dgm:cxn modelId="{BEE3945B-6813-4AEC-AB8A-D82426CB558E}" type="presOf" srcId="{CEA4C6E5-AC3D-4A82-BEFC-358551A6E1CA}" destId="{DF27D34C-C62B-4D1D-B3A3-E756D2A0E962}" srcOrd="0" destOrd="0" presId="urn:microsoft.com/office/officeart/2005/8/layout/default"/>
    <dgm:cxn modelId="{8A1B0C45-00F8-4EE9-9EF9-8C8DE4B7D942}" type="presOf" srcId="{48A66989-C9C3-41F6-A3D1-2355C91F4FD3}" destId="{39C24D47-5C95-44AB-A80F-E41BDE4DAA7A}" srcOrd="0" destOrd="0" presId="urn:microsoft.com/office/officeart/2005/8/layout/default"/>
    <dgm:cxn modelId="{5640438D-D972-444C-9759-BE01637FDDCA}" type="presOf" srcId="{336E8E15-7861-4003-AF46-2B443A757025}" destId="{E37CE51C-49D9-42C4-86F1-A9552BE72726}" srcOrd="0" destOrd="0" presId="urn:microsoft.com/office/officeart/2005/8/layout/default"/>
    <dgm:cxn modelId="{6270EC8D-9F00-4184-9FC8-84AE61EAD7BC}" srcId="{335B300F-B9A7-46F1-8020-5DCF57F13221}" destId="{48A66989-C9C3-41F6-A3D1-2355C91F4FD3}" srcOrd="3" destOrd="0" parTransId="{FBE91209-69B5-44FB-BFC0-7936BB03DA7D}" sibTransId="{06A8FC45-1816-42C6-B69C-1911D95559EE}"/>
    <dgm:cxn modelId="{742EC4AF-332E-4F63-B167-5494FC4B1810}" srcId="{335B300F-B9A7-46F1-8020-5DCF57F13221}" destId="{59B59A6C-1C2D-4551-9A53-CC0C58EFAB02}" srcOrd="1" destOrd="0" parTransId="{B0393A9F-350D-4C59-8514-335CE4496FD0}" sibTransId="{4D196B33-A261-477E-98E9-2131CA8B5871}"/>
    <dgm:cxn modelId="{5E28D0D9-E7DA-4BC8-B98B-845652C4B5F2}" srcId="{335B300F-B9A7-46F1-8020-5DCF57F13221}" destId="{336E8E15-7861-4003-AF46-2B443A757025}" srcOrd="2" destOrd="0" parTransId="{3F53A418-A21F-4876-96C7-B92E8211981B}" sibTransId="{951AB8A4-48F7-422F-95AB-F9D037287380}"/>
    <dgm:cxn modelId="{7F5824E4-A907-4830-BDBB-A7014FBC4570}" srcId="{335B300F-B9A7-46F1-8020-5DCF57F13221}" destId="{CEA4C6E5-AC3D-4A82-BEFC-358551A6E1CA}" srcOrd="0" destOrd="0" parTransId="{FCFD1901-560A-4139-9714-DF70380BD149}" sibTransId="{F98F7888-6F57-4D49-8E21-27B6124D7407}"/>
    <dgm:cxn modelId="{2741A2BB-4E76-4F82-B083-EAFDB1B5AE8E}" type="presParOf" srcId="{9B9875EC-A36B-4994-A20D-71F1C9BE8B20}" destId="{DF27D34C-C62B-4D1D-B3A3-E756D2A0E962}" srcOrd="0" destOrd="0" presId="urn:microsoft.com/office/officeart/2005/8/layout/default"/>
    <dgm:cxn modelId="{201A14D5-F389-491D-8571-61558BDF417A}" type="presParOf" srcId="{9B9875EC-A36B-4994-A20D-71F1C9BE8B20}" destId="{AF9D06CF-E91C-4E5C-B8E7-25BB7B7AE138}" srcOrd="1" destOrd="0" presId="urn:microsoft.com/office/officeart/2005/8/layout/default"/>
    <dgm:cxn modelId="{0EF6A2E2-46B1-49C5-8B5F-8A470206F39F}" type="presParOf" srcId="{9B9875EC-A36B-4994-A20D-71F1C9BE8B20}" destId="{220EAEF1-825B-4CA3-B1E8-FB4F238C4FB6}" srcOrd="2" destOrd="0" presId="urn:microsoft.com/office/officeart/2005/8/layout/default"/>
    <dgm:cxn modelId="{4470CC05-441E-4464-A7AA-D82DFC707F81}" type="presParOf" srcId="{9B9875EC-A36B-4994-A20D-71F1C9BE8B20}" destId="{7D803386-FF75-4C81-B9BC-1BDC77DC7EA8}" srcOrd="3" destOrd="0" presId="urn:microsoft.com/office/officeart/2005/8/layout/default"/>
    <dgm:cxn modelId="{A4487A64-A084-46C7-A813-AECAB479C12F}" type="presParOf" srcId="{9B9875EC-A36B-4994-A20D-71F1C9BE8B20}" destId="{E37CE51C-49D9-42C4-86F1-A9552BE72726}" srcOrd="4" destOrd="0" presId="urn:microsoft.com/office/officeart/2005/8/layout/default"/>
    <dgm:cxn modelId="{3CA0EBBD-821D-4398-84BF-32495371D8F8}" type="presParOf" srcId="{9B9875EC-A36B-4994-A20D-71F1C9BE8B20}" destId="{4609843D-9989-4DC2-8753-8A3EA51BEABA}" srcOrd="5" destOrd="0" presId="urn:microsoft.com/office/officeart/2005/8/layout/default"/>
    <dgm:cxn modelId="{02F98563-71A7-4E78-B817-43AB7FC1C429}" type="presParOf" srcId="{9B9875EC-A36B-4994-A20D-71F1C9BE8B20}" destId="{39C24D47-5C95-44AB-A80F-E41BDE4DAA7A}" srcOrd="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DEA6301-F162-47A5-9428-95433133750D}" type="doc">
      <dgm:prSet loTypeId="urn:microsoft.com/office/officeart/2005/8/layout/vList2" loCatId="list" qsTypeId="urn:microsoft.com/office/officeart/2005/8/quickstyle/simple1#10" qsCatId="simple" csTypeId="urn:microsoft.com/office/officeart/2005/8/colors/accent1_2#10" csCatId="accent1" phldr="1"/>
      <dgm:spPr/>
      <dgm:t>
        <a:bodyPr/>
        <a:lstStyle/>
        <a:p>
          <a:endParaRPr lang="en-GB"/>
        </a:p>
      </dgm:t>
    </dgm:pt>
    <dgm:pt modelId="{C584285C-D01C-442F-A121-FA29DAF7DFE4}">
      <dgm:prSet phldrT="[Text]"/>
      <dgm:spPr/>
      <dgm:t>
        <a:bodyPr/>
        <a:lstStyle/>
        <a:p>
          <a:pPr>
            <a:buClrTx/>
            <a:buSzTx/>
            <a:buFont typeface="Wingdings" panose="05000000000000000000" pitchFamily="2" charset="2"/>
            <a:buChar char="è"/>
          </a:pPr>
          <a:r>
            <a:rPr kumimoji="0" lang="en-GB" b="0" i="0" u="none" strike="noStrike" cap="none" spc="0" normalizeH="0" baseline="0" noProof="0" dirty="0">
              <a:ln>
                <a:noFill/>
              </a:ln>
              <a:solidFill>
                <a:prstClr val="black"/>
              </a:solidFill>
              <a:effectLst/>
              <a:uLnTx/>
              <a:uFillTx/>
              <a:latin typeface="Calibri"/>
              <a:ea typeface="+mn-ea"/>
              <a:cs typeface="Calibri" panose="020F0502020204030204"/>
            </a:rPr>
            <a:t>Increase in candidate malpractice</a:t>
          </a:r>
          <a:endParaRPr lang="en-GB" dirty="0"/>
        </a:p>
      </dgm:t>
    </dgm:pt>
    <dgm:pt modelId="{F64A8A7B-850D-4DBB-A747-D06D7C91B59F}" type="parTrans" cxnId="{ED502AD9-5741-4537-9877-13F2EEFCBAB5}">
      <dgm:prSet/>
      <dgm:spPr/>
      <dgm:t>
        <a:bodyPr/>
        <a:lstStyle/>
        <a:p>
          <a:endParaRPr lang="en-GB"/>
        </a:p>
      </dgm:t>
    </dgm:pt>
    <dgm:pt modelId="{04286402-A6B7-445A-A1DE-75D8322A5460}" type="sibTrans" cxnId="{ED502AD9-5741-4537-9877-13F2EEFCBAB5}">
      <dgm:prSet/>
      <dgm:spPr/>
      <dgm:t>
        <a:bodyPr/>
        <a:lstStyle/>
        <a:p>
          <a:endParaRPr lang="en-GB"/>
        </a:p>
      </dgm:t>
    </dgm:pt>
    <dgm:pt modelId="{78055405-0160-4033-BADB-012907244E94}">
      <dgm:prSet/>
      <dgm:spPr/>
      <dgm:t>
        <a:bodyPr/>
        <a:lstStyle/>
        <a:p>
          <a:r>
            <a:rPr kumimoji="0" lang="en-GB" b="0" i="0" u="none" strike="noStrike" cap="none" spc="0" normalizeH="0" baseline="0" noProof="0">
              <a:ln>
                <a:noFill/>
              </a:ln>
              <a:solidFill>
                <a:prstClr val="black"/>
              </a:solidFill>
              <a:effectLst/>
              <a:uLnTx/>
              <a:uFillTx/>
              <a:latin typeface="Calibri"/>
              <a:ea typeface="+mn-ea"/>
              <a:cs typeface="Calibri" panose="020F0502020204030204"/>
            </a:rPr>
            <a:t>Use of AI</a:t>
          </a:r>
          <a:endParaRPr kumimoji="0" lang="en-GB" b="0" i="0" u="none" strike="noStrike" cap="none" spc="0" normalizeH="0" baseline="0" noProof="0" dirty="0">
            <a:ln>
              <a:noFill/>
            </a:ln>
            <a:solidFill>
              <a:prstClr val="black"/>
            </a:solidFill>
            <a:effectLst/>
            <a:uLnTx/>
            <a:uFillTx/>
            <a:latin typeface="Calibri"/>
            <a:ea typeface="+mn-ea"/>
            <a:cs typeface="Calibri" panose="020F0502020204030204"/>
          </a:endParaRPr>
        </a:p>
      </dgm:t>
    </dgm:pt>
    <dgm:pt modelId="{AE656709-052F-4A0D-B024-E75AC4532C71}" type="parTrans" cxnId="{4A446BC9-2365-4885-852A-2839A83E28A2}">
      <dgm:prSet/>
      <dgm:spPr/>
      <dgm:t>
        <a:bodyPr/>
        <a:lstStyle/>
        <a:p>
          <a:endParaRPr lang="en-GB"/>
        </a:p>
      </dgm:t>
    </dgm:pt>
    <dgm:pt modelId="{E0FB7AEB-F34A-406E-8A66-AB54465073FB}" type="sibTrans" cxnId="{4A446BC9-2365-4885-852A-2839A83E28A2}">
      <dgm:prSet/>
      <dgm:spPr/>
      <dgm:t>
        <a:bodyPr/>
        <a:lstStyle/>
        <a:p>
          <a:endParaRPr lang="en-GB"/>
        </a:p>
      </dgm:t>
    </dgm:pt>
    <dgm:pt modelId="{88228006-E395-44AC-8315-FCE6B51BFD67}">
      <dgm:prSet/>
      <dgm:spPr/>
      <dgm:t>
        <a:bodyPr/>
        <a:lstStyle/>
        <a:p>
          <a:r>
            <a:rPr kumimoji="0" lang="en-GB" b="0" i="0" u="none" strike="noStrike" cap="none" spc="0" normalizeH="0" baseline="0" noProof="0" dirty="0">
              <a:ln>
                <a:noFill/>
              </a:ln>
              <a:solidFill>
                <a:prstClr val="black"/>
              </a:solidFill>
              <a:effectLst/>
              <a:uLnTx/>
              <a:uFillTx/>
              <a:latin typeface="Calibri"/>
              <a:ea typeface="+mn-ea"/>
              <a:cs typeface="Calibri" panose="020F0502020204030204"/>
            </a:rPr>
            <a:t>Thorough investigation - final decision made by QS</a:t>
          </a:r>
        </a:p>
      </dgm:t>
    </dgm:pt>
    <dgm:pt modelId="{4D04D6F8-1E1F-476D-B60A-088253215AE1}" type="parTrans" cxnId="{37E937AC-5677-4294-8415-0413BE2CE597}">
      <dgm:prSet/>
      <dgm:spPr/>
      <dgm:t>
        <a:bodyPr/>
        <a:lstStyle/>
        <a:p>
          <a:endParaRPr lang="en-GB"/>
        </a:p>
      </dgm:t>
    </dgm:pt>
    <dgm:pt modelId="{F3F3798F-3A57-47BE-8A24-BDB9D43F2A06}" type="sibTrans" cxnId="{37E937AC-5677-4294-8415-0413BE2CE597}">
      <dgm:prSet/>
      <dgm:spPr/>
      <dgm:t>
        <a:bodyPr/>
        <a:lstStyle/>
        <a:p>
          <a:endParaRPr lang="en-GB"/>
        </a:p>
      </dgm:t>
    </dgm:pt>
    <dgm:pt modelId="{4D7FAFFC-B039-4A2E-91DA-E492C2D03FFA}">
      <dgm:prSet/>
      <dgm:spPr/>
      <dgm:t>
        <a:bodyPr/>
        <a:lstStyle/>
        <a:p>
          <a:r>
            <a:rPr kumimoji="0" lang="en-GB" b="0" i="0" u="none" strike="noStrike" cap="none" spc="0" normalizeH="0" baseline="0" noProof="0">
              <a:ln>
                <a:noFill/>
              </a:ln>
              <a:solidFill>
                <a:prstClr val="black"/>
              </a:solidFill>
              <a:effectLst/>
              <a:uLnTx/>
              <a:uFillTx/>
              <a:latin typeface="Calibri"/>
              <a:ea typeface="+mn-ea"/>
              <a:cs typeface="Calibri" panose="020F0502020204030204"/>
            </a:rPr>
            <a:t>Support to monitor this at home</a:t>
          </a:r>
          <a:endParaRPr kumimoji="0" lang="en-GB" b="0" i="0" u="none" strike="noStrike" cap="none" spc="0" normalizeH="0" baseline="0" noProof="0" dirty="0">
            <a:ln>
              <a:noFill/>
            </a:ln>
            <a:solidFill>
              <a:prstClr val="black"/>
            </a:solidFill>
            <a:effectLst/>
            <a:uLnTx/>
            <a:uFillTx/>
            <a:latin typeface="Calibri"/>
            <a:ea typeface="+mn-ea"/>
            <a:cs typeface="Calibri" panose="020F0502020204030204"/>
          </a:endParaRPr>
        </a:p>
      </dgm:t>
    </dgm:pt>
    <dgm:pt modelId="{D66B6C52-A694-4EF9-BF7C-E5A89953A516}" type="parTrans" cxnId="{6BDAD550-10ED-4591-9B5B-D61A0EB5D5A0}">
      <dgm:prSet/>
      <dgm:spPr/>
      <dgm:t>
        <a:bodyPr/>
        <a:lstStyle/>
        <a:p>
          <a:endParaRPr lang="en-GB"/>
        </a:p>
      </dgm:t>
    </dgm:pt>
    <dgm:pt modelId="{47D49ED6-4AE8-40B1-93BD-0182AF576433}" type="sibTrans" cxnId="{6BDAD550-10ED-4591-9B5B-D61A0EB5D5A0}">
      <dgm:prSet/>
      <dgm:spPr/>
      <dgm:t>
        <a:bodyPr/>
        <a:lstStyle/>
        <a:p>
          <a:endParaRPr lang="en-GB"/>
        </a:p>
      </dgm:t>
    </dgm:pt>
    <dgm:pt modelId="{44A019C0-480A-4918-98C9-61AAE97A4AB2}" type="pres">
      <dgm:prSet presAssocID="{EDEA6301-F162-47A5-9428-95433133750D}" presName="linear" presStyleCnt="0">
        <dgm:presLayoutVars>
          <dgm:animLvl val="lvl"/>
          <dgm:resizeHandles val="exact"/>
        </dgm:presLayoutVars>
      </dgm:prSet>
      <dgm:spPr/>
    </dgm:pt>
    <dgm:pt modelId="{840049F5-3FEF-4A6E-ADEA-A668359D6E27}" type="pres">
      <dgm:prSet presAssocID="{C584285C-D01C-442F-A121-FA29DAF7DFE4}" presName="parentText" presStyleLbl="node1" presStyleIdx="0" presStyleCnt="4">
        <dgm:presLayoutVars>
          <dgm:chMax val="0"/>
          <dgm:bulletEnabled val="1"/>
        </dgm:presLayoutVars>
      </dgm:prSet>
      <dgm:spPr/>
    </dgm:pt>
    <dgm:pt modelId="{331E4683-CF10-4E26-9749-ED808CC2E772}" type="pres">
      <dgm:prSet presAssocID="{04286402-A6B7-445A-A1DE-75D8322A5460}" presName="spacer" presStyleCnt="0"/>
      <dgm:spPr/>
    </dgm:pt>
    <dgm:pt modelId="{9A4BEE7D-E1BA-4F11-9815-160824B9BCD8}" type="pres">
      <dgm:prSet presAssocID="{78055405-0160-4033-BADB-012907244E94}" presName="parentText" presStyleLbl="node1" presStyleIdx="1" presStyleCnt="4">
        <dgm:presLayoutVars>
          <dgm:chMax val="0"/>
          <dgm:bulletEnabled val="1"/>
        </dgm:presLayoutVars>
      </dgm:prSet>
      <dgm:spPr/>
    </dgm:pt>
    <dgm:pt modelId="{DB1FA476-CCC8-4F35-BC15-0A817C616D99}" type="pres">
      <dgm:prSet presAssocID="{E0FB7AEB-F34A-406E-8A66-AB54465073FB}" presName="spacer" presStyleCnt="0"/>
      <dgm:spPr/>
    </dgm:pt>
    <dgm:pt modelId="{1144A709-55D8-46F2-8A76-5B345E26A71B}" type="pres">
      <dgm:prSet presAssocID="{88228006-E395-44AC-8315-FCE6B51BFD67}" presName="parentText" presStyleLbl="node1" presStyleIdx="2" presStyleCnt="4">
        <dgm:presLayoutVars>
          <dgm:chMax val="0"/>
          <dgm:bulletEnabled val="1"/>
        </dgm:presLayoutVars>
      </dgm:prSet>
      <dgm:spPr/>
    </dgm:pt>
    <dgm:pt modelId="{4C0214EB-4B34-41E2-8049-1A725B407147}" type="pres">
      <dgm:prSet presAssocID="{F3F3798F-3A57-47BE-8A24-BDB9D43F2A06}" presName="spacer" presStyleCnt="0"/>
      <dgm:spPr/>
    </dgm:pt>
    <dgm:pt modelId="{D87DB0F1-2F0E-4907-91AE-945FBD10CFA3}" type="pres">
      <dgm:prSet presAssocID="{4D7FAFFC-B039-4A2E-91DA-E492C2D03FFA}" presName="parentText" presStyleLbl="node1" presStyleIdx="3" presStyleCnt="4">
        <dgm:presLayoutVars>
          <dgm:chMax val="0"/>
          <dgm:bulletEnabled val="1"/>
        </dgm:presLayoutVars>
      </dgm:prSet>
      <dgm:spPr/>
    </dgm:pt>
  </dgm:ptLst>
  <dgm:cxnLst>
    <dgm:cxn modelId="{D54DCD07-DB0C-432B-8008-1F2006593C6C}" type="presOf" srcId="{88228006-E395-44AC-8315-FCE6B51BFD67}" destId="{1144A709-55D8-46F2-8A76-5B345E26A71B}" srcOrd="0" destOrd="0" presId="urn:microsoft.com/office/officeart/2005/8/layout/vList2"/>
    <dgm:cxn modelId="{15DDC809-4A8F-4B0B-B3F2-75D0CB78FB79}" type="presOf" srcId="{4D7FAFFC-B039-4A2E-91DA-E492C2D03FFA}" destId="{D87DB0F1-2F0E-4907-91AE-945FBD10CFA3}" srcOrd="0" destOrd="0" presId="urn:microsoft.com/office/officeart/2005/8/layout/vList2"/>
    <dgm:cxn modelId="{6BDAD550-10ED-4591-9B5B-D61A0EB5D5A0}" srcId="{EDEA6301-F162-47A5-9428-95433133750D}" destId="{4D7FAFFC-B039-4A2E-91DA-E492C2D03FFA}" srcOrd="3" destOrd="0" parTransId="{D66B6C52-A694-4EF9-BF7C-E5A89953A516}" sibTransId="{47D49ED6-4AE8-40B1-93BD-0182AF576433}"/>
    <dgm:cxn modelId="{5ADC3F73-B519-4430-A099-D7FD272E5FE7}" type="presOf" srcId="{C584285C-D01C-442F-A121-FA29DAF7DFE4}" destId="{840049F5-3FEF-4A6E-ADEA-A668359D6E27}" srcOrd="0" destOrd="0" presId="urn:microsoft.com/office/officeart/2005/8/layout/vList2"/>
    <dgm:cxn modelId="{582FB677-7C0A-4BB3-9C68-F1B6D472BCE7}" type="presOf" srcId="{EDEA6301-F162-47A5-9428-95433133750D}" destId="{44A019C0-480A-4918-98C9-61AAE97A4AB2}" srcOrd="0" destOrd="0" presId="urn:microsoft.com/office/officeart/2005/8/layout/vList2"/>
    <dgm:cxn modelId="{37E937AC-5677-4294-8415-0413BE2CE597}" srcId="{EDEA6301-F162-47A5-9428-95433133750D}" destId="{88228006-E395-44AC-8315-FCE6B51BFD67}" srcOrd="2" destOrd="0" parTransId="{4D04D6F8-1E1F-476D-B60A-088253215AE1}" sibTransId="{F3F3798F-3A57-47BE-8A24-BDB9D43F2A06}"/>
    <dgm:cxn modelId="{4A446BC9-2365-4885-852A-2839A83E28A2}" srcId="{EDEA6301-F162-47A5-9428-95433133750D}" destId="{78055405-0160-4033-BADB-012907244E94}" srcOrd="1" destOrd="0" parTransId="{AE656709-052F-4A0D-B024-E75AC4532C71}" sibTransId="{E0FB7AEB-F34A-406E-8A66-AB54465073FB}"/>
    <dgm:cxn modelId="{ED502AD9-5741-4537-9877-13F2EEFCBAB5}" srcId="{EDEA6301-F162-47A5-9428-95433133750D}" destId="{C584285C-D01C-442F-A121-FA29DAF7DFE4}" srcOrd="0" destOrd="0" parTransId="{F64A8A7B-850D-4DBB-A747-D06D7C91B59F}" sibTransId="{04286402-A6B7-445A-A1DE-75D8322A5460}"/>
    <dgm:cxn modelId="{8521CFDD-3397-4E2F-AB7A-D9E7489ED1A1}" type="presOf" srcId="{78055405-0160-4033-BADB-012907244E94}" destId="{9A4BEE7D-E1BA-4F11-9815-160824B9BCD8}" srcOrd="0" destOrd="0" presId="urn:microsoft.com/office/officeart/2005/8/layout/vList2"/>
    <dgm:cxn modelId="{CDA5FDCF-E3ED-40E4-A33D-5920C984712E}" type="presParOf" srcId="{44A019C0-480A-4918-98C9-61AAE97A4AB2}" destId="{840049F5-3FEF-4A6E-ADEA-A668359D6E27}" srcOrd="0" destOrd="0" presId="urn:microsoft.com/office/officeart/2005/8/layout/vList2"/>
    <dgm:cxn modelId="{697D5AD3-4678-4E87-BBAC-569B4E31C713}" type="presParOf" srcId="{44A019C0-480A-4918-98C9-61AAE97A4AB2}" destId="{331E4683-CF10-4E26-9749-ED808CC2E772}" srcOrd="1" destOrd="0" presId="urn:microsoft.com/office/officeart/2005/8/layout/vList2"/>
    <dgm:cxn modelId="{FC2A2A9B-FC54-4569-BEF8-46FD0A4F4EDD}" type="presParOf" srcId="{44A019C0-480A-4918-98C9-61AAE97A4AB2}" destId="{9A4BEE7D-E1BA-4F11-9815-160824B9BCD8}" srcOrd="2" destOrd="0" presId="urn:microsoft.com/office/officeart/2005/8/layout/vList2"/>
    <dgm:cxn modelId="{5EE136B4-084D-4A08-9050-20AABF2E99C3}" type="presParOf" srcId="{44A019C0-480A-4918-98C9-61AAE97A4AB2}" destId="{DB1FA476-CCC8-4F35-BC15-0A817C616D99}" srcOrd="3" destOrd="0" presId="urn:microsoft.com/office/officeart/2005/8/layout/vList2"/>
    <dgm:cxn modelId="{448837D8-88C7-4A3D-95F7-87EB3CAC1B0B}" type="presParOf" srcId="{44A019C0-480A-4918-98C9-61AAE97A4AB2}" destId="{1144A709-55D8-46F2-8A76-5B345E26A71B}" srcOrd="4" destOrd="0" presId="urn:microsoft.com/office/officeart/2005/8/layout/vList2"/>
    <dgm:cxn modelId="{D995C055-9FB8-436B-8437-F8DA76CE0F12}" type="presParOf" srcId="{44A019C0-480A-4918-98C9-61AAE97A4AB2}" destId="{4C0214EB-4B34-41E2-8049-1A725B407147}" srcOrd="5" destOrd="0" presId="urn:microsoft.com/office/officeart/2005/8/layout/vList2"/>
    <dgm:cxn modelId="{22741CEC-EEAE-437B-AFC1-91349C3002F9}" type="presParOf" srcId="{44A019C0-480A-4918-98C9-61AAE97A4AB2}" destId="{D87DB0F1-2F0E-4907-91AE-945FBD10CFA3}"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6B8E130-EE9B-4056-9F5E-6C0C2426F055}" type="doc">
      <dgm:prSet loTypeId="urn:microsoft.com/office/officeart/2005/8/layout/vList2" loCatId="list" qsTypeId="urn:microsoft.com/office/officeart/2005/8/quickstyle/simple1#11" qsCatId="simple" csTypeId="urn:microsoft.com/office/officeart/2005/8/colors/accent1_2#11" csCatId="accent1" phldr="1"/>
      <dgm:spPr/>
      <dgm:t>
        <a:bodyPr/>
        <a:lstStyle/>
        <a:p>
          <a:endParaRPr lang="en-GB"/>
        </a:p>
      </dgm:t>
    </dgm:pt>
    <dgm:pt modelId="{31CBC91D-C9CE-4F50-B1DD-6D50AF85C9FF}">
      <dgm:prSet phldrT="[Text]"/>
      <dgm:spPr/>
      <dgm:t>
        <a:bodyPr/>
        <a:lstStyle/>
        <a:p>
          <a:pPr>
            <a:buFont typeface="Wingdings" panose="05000000000000000000" pitchFamily="2" charset="2"/>
            <a:buChar char="è"/>
          </a:pPr>
          <a:r>
            <a:rPr lang="en-GB" dirty="0">
              <a:solidFill>
                <a:schemeClr val="bg1"/>
              </a:solidFill>
              <a:ea typeface="+mn-lt"/>
              <a:cs typeface="+mn-lt"/>
            </a:rPr>
            <a:t>We are keen to work closely with you as partners</a:t>
          </a:r>
          <a:endParaRPr lang="en-GB" dirty="0"/>
        </a:p>
      </dgm:t>
    </dgm:pt>
    <dgm:pt modelId="{475B8289-203B-4B61-A74C-5C6A465A3049}" type="parTrans" cxnId="{F2787E75-7AAB-45BB-BCA9-98EDFD825993}">
      <dgm:prSet/>
      <dgm:spPr/>
      <dgm:t>
        <a:bodyPr/>
        <a:lstStyle/>
        <a:p>
          <a:endParaRPr lang="en-GB"/>
        </a:p>
      </dgm:t>
    </dgm:pt>
    <dgm:pt modelId="{8A3DA0DB-904D-4A80-987D-A296E96BFDEF}" type="sibTrans" cxnId="{F2787E75-7AAB-45BB-BCA9-98EDFD825993}">
      <dgm:prSet/>
      <dgm:spPr/>
      <dgm:t>
        <a:bodyPr/>
        <a:lstStyle/>
        <a:p>
          <a:endParaRPr lang="en-GB"/>
        </a:p>
      </dgm:t>
    </dgm:pt>
    <dgm:pt modelId="{5C6DAFE0-B2FD-4CEC-BE55-72F036E5174D}">
      <dgm:prSet/>
      <dgm:spPr/>
      <dgm:t>
        <a:bodyPr/>
        <a:lstStyle/>
        <a:p>
          <a:r>
            <a:rPr lang="en-GB">
              <a:solidFill>
                <a:schemeClr val="bg1"/>
              </a:solidFill>
              <a:ea typeface="+mn-lt"/>
              <a:cs typeface="+mn-lt"/>
            </a:rPr>
            <a:t>Your young person </a:t>
          </a:r>
          <a:r>
            <a:rPr lang="en-GB" b="1" u="sng">
              <a:solidFill>
                <a:schemeClr val="bg1"/>
              </a:solidFill>
              <a:ea typeface="+mn-lt"/>
              <a:cs typeface="+mn-lt"/>
            </a:rPr>
            <a:t>will</a:t>
          </a:r>
          <a:r>
            <a:rPr lang="en-GB">
              <a:solidFill>
                <a:schemeClr val="bg1"/>
              </a:solidFill>
              <a:ea typeface="+mn-lt"/>
              <a:cs typeface="+mn-lt"/>
            </a:rPr>
            <a:t> find this session challenging</a:t>
          </a:r>
          <a:endParaRPr lang="en-US" dirty="0">
            <a:solidFill>
              <a:schemeClr val="bg1"/>
            </a:solidFill>
            <a:ea typeface="+mn-lt"/>
            <a:cs typeface="+mn-lt"/>
          </a:endParaRPr>
        </a:p>
      </dgm:t>
    </dgm:pt>
    <dgm:pt modelId="{7C806F7D-D7DB-417A-B5E6-A779DCA9A41A}" type="parTrans" cxnId="{5F38109A-D7FD-4FCA-8D0C-F7993537B3C1}">
      <dgm:prSet/>
      <dgm:spPr/>
      <dgm:t>
        <a:bodyPr/>
        <a:lstStyle/>
        <a:p>
          <a:endParaRPr lang="en-GB"/>
        </a:p>
      </dgm:t>
    </dgm:pt>
    <dgm:pt modelId="{A050EF89-0278-4F34-AC00-F53F6629D931}" type="sibTrans" cxnId="{5F38109A-D7FD-4FCA-8D0C-F7993537B3C1}">
      <dgm:prSet/>
      <dgm:spPr/>
      <dgm:t>
        <a:bodyPr/>
        <a:lstStyle/>
        <a:p>
          <a:endParaRPr lang="en-GB"/>
        </a:p>
      </dgm:t>
    </dgm:pt>
    <dgm:pt modelId="{C6937B6A-5661-4574-A0CB-01A9565797B9}">
      <dgm:prSet/>
      <dgm:spPr/>
      <dgm:t>
        <a:bodyPr/>
        <a:lstStyle/>
        <a:p>
          <a:r>
            <a:rPr lang="en-GB">
              <a:solidFill>
                <a:schemeClr val="bg1"/>
              </a:solidFill>
              <a:ea typeface="+mn-lt"/>
              <a:cs typeface="+mn-lt"/>
            </a:rPr>
            <a:t>They may struggle with their workload</a:t>
          </a:r>
          <a:endParaRPr lang="en-US" dirty="0">
            <a:solidFill>
              <a:schemeClr val="bg1"/>
            </a:solidFill>
            <a:ea typeface="+mn-lt"/>
            <a:cs typeface="+mn-lt"/>
          </a:endParaRPr>
        </a:p>
      </dgm:t>
    </dgm:pt>
    <dgm:pt modelId="{1AEDD4A4-C4A9-4A84-A67F-04B2B487CFE2}" type="parTrans" cxnId="{6A8E2BAA-08AD-47E0-A985-55E2470362DE}">
      <dgm:prSet/>
      <dgm:spPr/>
      <dgm:t>
        <a:bodyPr/>
        <a:lstStyle/>
        <a:p>
          <a:endParaRPr lang="en-GB"/>
        </a:p>
      </dgm:t>
    </dgm:pt>
    <dgm:pt modelId="{DE6F62B0-A56E-4D71-8709-F23EC39A5DBF}" type="sibTrans" cxnId="{6A8E2BAA-08AD-47E0-A985-55E2470362DE}">
      <dgm:prSet/>
      <dgm:spPr/>
      <dgm:t>
        <a:bodyPr/>
        <a:lstStyle/>
        <a:p>
          <a:endParaRPr lang="en-GB"/>
        </a:p>
      </dgm:t>
    </dgm:pt>
    <dgm:pt modelId="{7E316846-58A8-488B-8968-3E34849BAA1E}">
      <dgm:prSet/>
      <dgm:spPr/>
      <dgm:t>
        <a:bodyPr/>
        <a:lstStyle/>
        <a:p>
          <a:r>
            <a:rPr lang="en-GB">
              <a:solidFill>
                <a:schemeClr val="bg1"/>
              </a:solidFill>
              <a:ea typeface="+mn-lt"/>
              <a:cs typeface="+mn-lt"/>
            </a:rPr>
            <a:t>Your support </a:t>
          </a:r>
          <a:r>
            <a:rPr lang="en-GB" b="1" u="sng">
              <a:solidFill>
                <a:schemeClr val="bg1"/>
              </a:solidFill>
              <a:ea typeface="+mn-lt"/>
              <a:cs typeface="+mn-lt"/>
            </a:rPr>
            <a:t>will</a:t>
          </a:r>
          <a:r>
            <a:rPr lang="en-GB">
              <a:solidFill>
                <a:schemeClr val="bg1"/>
              </a:solidFill>
              <a:ea typeface="+mn-lt"/>
              <a:cs typeface="+mn-lt"/>
            </a:rPr>
            <a:t> make the difference</a:t>
          </a:r>
          <a:endParaRPr lang="en-GB" dirty="0">
            <a:solidFill>
              <a:schemeClr val="bg1"/>
            </a:solidFill>
          </a:endParaRPr>
        </a:p>
      </dgm:t>
    </dgm:pt>
    <dgm:pt modelId="{9C678EFD-6597-4B96-A6DD-4BBF1AC374B7}" type="parTrans" cxnId="{9F8C2C6D-58B6-40BA-A870-96821B37208A}">
      <dgm:prSet/>
      <dgm:spPr/>
      <dgm:t>
        <a:bodyPr/>
        <a:lstStyle/>
        <a:p>
          <a:endParaRPr lang="en-GB"/>
        </a:p>
      </dgm:t>
    </dgm:pt>
    <dgm:pt modelId="{81AF0979-9FA2-489C-A950-8284B5E85C50}" type="sibTrans" cxnId="{9F8C2C6D-58B6-40BA-A870-96821B37208A}">
      <dgm:prSet/>
      <dgm:spPr/>
      <dgm:t>
        <a:bodyPr/>
        <a:lstStyle/>
        <a:p>
          <a:endParaRPr lang="en-GB"/>
        </a:p>
      </dgm:t>
    </dgm:pt>
    <dgm:pt modelId="{EFEC89F8-AEAA-4407-A5F9-61E18ADB9891}" type="pres">
      <dgm:prSet presAssocID="{16B8E130-EE9B-4056-9F5E-6C0C2426F055}" presName="linear" presStyleCnt="0">
        <dgm:presLayoutVars>
          <dgm:animLvl val="lvl"/>
          <dgm:resizeHandles val="exact"/>
        </dgm:presLayoutVars>
      </dgm:prSet>
      <dgm:spPr/>
    </dgm:pt>
    <dgm:pt modelId="{49B6EBB7-4BEF-4A25-A165-6DA2B1C5FD58}" type="pres">
      <dgm:prSet presAssocID="{31CBC91D-C9CE-4F50-B1DD-6D50AF85C9FF}" presName="parentText" presStyleLbl="node1" presStyleIdx="0" presStyleCnt="4">
        <dgm:presLayoutVars>
          <dgm:chMax val="0"/>
          <dgm:bulletEnabled val="1"/>
        </dgm:presLayoutVars>
      </dgm:prSet>
      <dgm:spPr/>
    </dgm:pt>
    <dgm:pt modelId="{ED9A421D-649C-4AB2-B0FA-4D6EEB3D9100}" type="pres">
      <dgm:prSet presAssocID="{8A3DA0DB-904D-4A80-987D-A296E96BFDEF}" presName="spacer" presStyleCnt="0"/>
      <dgm:spPr/>
    </dgm:pt>
    <dgm:pt modelId="{3C6E86BC-4A0A-429F-9375-8F9CD0E8E7EC}" type="pres">
      <dgm:prSet presAssocID="{5C6DAFE0-B2FD-4CEC-BE55-72F036E5174D}" presName="parentText" presStyleLbl="node1" presStyleIdx="1" presStyleCnt="4">
        <dgm:presLayoutVars>
          <dgm:chMax val="0"/>
          <dgm:bulletEnabled val="1"/>
        </dgm:presLayoutVars>
      </dgm:prSet>
      <dgm:spPr/>
    </dgm:pt>
    <dgm:pt modelId="{BF5DEB86-22E7-45E4-9076-CBBD2787E780}" type="pres">
      <dgm:prSet presAssocID="{A050EF89-0278-4F34-AC00-F53F6629D931}" presName="spacer" presStyleCnt="0"/>
      <dgm:spPr/>
    </dgm:pt>
    <dgm:pt modelId="{41464C23-3EFB-412D-9D32-3A4F1E2205C3}" type="pres">
      <dgm:prSet presAssocID="{C6937B6A-5661-4574-A0CB-01A9565797B9}" presName="parentText" presStyleLbl="node1" presStyleIdx="2" presStyleCnt="4">
        <dgm:presLayoutVars>
          <dgm:chMax val="0"/>
          <dgm:bulletEnabled val="1"/>
        </dgm:presLayoutVars>
      </dgm:prSet>
      <dgm:spPr/>
    </dgm:pt>
    <dgm:pt modelId="{5FA9916C-EFD4-4391-A395-5F086615FE22}" type="pres">
      <dgm:prSet presAssocID="{DE6F62B0-A56E-4D71-8709-F23EC39A5DBF}" presName="spacer" presStyleCnt="0"/>
      <dgm:spPr/>
    </dgm:pt>
    <dgm:pt modelId="{EEA5E9A8-34FC-4F12-9CD3-C6FB94C80BB2}" type="pres">
      <dgm:prSet presAssocID="{7E316846-58A8-488B-8968-3E34849BAA1E}" presName="parentText" presStyleLbl="node1" presStyleIdx="3" presStyleCnt="4">
        <dgm:presLayoutVars>
          <dgm:chMax val="0"/>
          <dgm:bulletEnabled val="1"/>
        </dgm:presLayoutVars>
      </dgm:prSet>
      <dgm:spPr/>
    </dgm:pt>
  </dgm:ptLst>
  <dgm:cxnLst>
    <dgm:cxn modelId="{257ED801-A8A4-490F-9E17-F05DE8E8071D}" type="presOf" srcId="{5C6DAFE0-B2FD-4CEC-BE55-72F036E5174D}" destId="{3C6E86BC-4A0A-429F-9375-8F9CD0E8E7EC}" srcOrd="0" destOrd="0" presId="urn:microsoft.com/office/officeart/2005/8/layout/vList2"/>
    <dgm:cxn modelId="{CEEE6802-DB6D-465E-93D2-CE9DF802462D}" type="presOf" srcId="{C6937B6A-5661-4574-A0CB-01A9565797B9}" destId="{41464C23-3EFB-412D-9D32-3A4F1E2205C3}" srcOrd="0" destOrd="0" presId="urn:microsoft.com/office/officeart/2005/8/layout/vList2"/>
    <dgm:cxn modelId="{6B943705-00E0-48A9-A2F3-21D8386F1D1D}" type="presOf" srcId="{31CBC91D-C9CE-4F50-B1DD-6D50AF85C9FF}" destId="{49B6EBB7-4BEF-4A25-A165-6DA2B1C5FD58}" srcOrd="0" destOrd="0" presId="urn:microsoft.com/office/officeart/2005/8/layout/vList2"/>
    <dgm:cxn modelId="{9F8C2C6D-58B6-40BA-A870-96821B37208A}" srcId="{16B8E130-EE9B-4056-9F5E-6C0C2426F055}" destId="{7E316846-58A8-488B-8968-3E34849BAA1E}" srcOrd="3" destOrd="0" parTransId="{9C678EFD-6597-4B96-A6DD-4BBF1AC374B7}" sibTransId="{81AF0979-9FA2-489C-A950-8284B5E85C50}"/>
    <dgm:cxn modelId="{F2787E75-7AAB-45BB-BCA9-98EDFD825993}" srcId="{16B8E130-EE9B-4056-9F5E-6C0C2426F055}" destId="{31CBC91D-C9CE-4F50-B1DD-6D50AF85C9FF}" srcOrd="0" destOrd="0" parTransId="{475B8289-203B-4B61-A74C-5C6A465A3049}" sibTransId="{8A3DA0DB-904D-4A80-987D-A296E96BFDEF}"/>
    <dgm:cxn modelId="{5F38109A-D7FD-4FCA-8D0C-F7993537B3C1}" srcId="{16B8E130-EE9B-4056-9F5E-6C0C2426F055}" destId="{5C6DAFE0-B2FD-4CEC-BE55-72F036E5174D}" srcOrd="1" destOrd="0" parTransId="{7C806F7D-D7DB-417A-B5E6-A779DCA9A41A}" sibTransId="{A050EF89-0278-4F34-AC00-F53F6629D931}"/>
    <dgm:cxn modelId="{6A8E2BAA-08AD-47E0-A985-55E2470362DE}" srcId="{16B8E130-EE9B-4056-9F5E-6C0C2426F055}" destId="{C6937B6A-5661-4574-A0CB-01A9565797B9}" srcOrd="2" destOrd="0" parTransId="{1AEDD4A4-C4A9-4A84-A67F-04B2B487CFE2}" sibTransId="{DE6F62B0-A56E-4D71-8709-F23EC39A5DBF}"/>
    <dgm:cxn modelId="{BB6F50D7-2C26-43D7-B884-D49C4C9CAE99}" type="presOf" srcId="{16B8E130-EE9B-4056-9F5E-6C0C2426F055}" destId="{EFEC89F8-AEAA-4407-A5F9-61E18ADB9891}" srcOrd="0" destOrd="0" presId="urn:microsoft.com/office/officeart/2005/8/layout/vList2"/>
    <dgm:cxn modelId="{4D9D12E6-1E62-4C36-A5E7-04C3AB14AE1F}" type="presOf" srcId="{7E316846-58A8-488B-8968-3E34849BAA1E}" destId="{EEA5E9A8-34FC-4F12-9CD3-C6FB94C80BB2}" srcOrd="0" destOrd="0" presId="urn:microsoft.com/office/officeart/2005/8/layout/vList2"/>
    <dgm:cxn modelId="{8AD41249-711C-41B7-870A-E7FCDAEC3439}" type="presParOf" srcId="{EFEC89F8-AEAA-4407-A5F9-61E18ADB9891}" destId="{49B6EBB7-4BEF-4A25-A165-6DA2B1C5FD58}" srcOrd="0" destOrd="0" presId="urn:microsoft.com/office/officeart/2005/8/layout/vList2"/>
    <dgm:cxn modelId="{C7871DD1-4CE6-482A-91AD-0D8E4DCF34B1}" type="presParOf" srcId="{EFEC89F8-AEAA-4407-A5F9-61E18ADB9891}" destId="{ED9A421D-649C-4AB2-B0FA-4D6EEB3D9100}" srcOrd="1" destOrd="0" presId="urn:microsoft.com/office/officeart/2005/8/layout/vList2"/>
    <dgm:cxn modelId="{353EAA45-2192-4AEC-A0BB-EAEC793A8CA8}" type="presParOf" srcId="{EFEC89F8-AEAA-4407-A5F9-61E18ADB9891}" destId="{3C6E86BC-4A0A-429F-9375-8F9CD0E8E7EC}" srcOrd="2" destOrd="0" presId="urn:microsoft.com/office/officeart/2005/8/layout/vList2"/>
    <dgm:cxn modelId="{949924C8-2739-47B7-A195-304F6876468A}" type="presParOf" srcId="{EFEC89F8-AEAA-4407-A5F9-61E18ADB9891}" destId="{BF5DEB86-22E7-45E4-9076-CBBD2787E780}" srcOrd="3" destOrd="0" presId="urn:microsoft.com/office/officeart/2005/8/layout/vList2"/>
    <dgm:cxn modelId="{CB665BBD-6F8F-47EF-A5C2-4709D34082B4}" type="presParOf" srcId="{EFEC89F8-AEAA-4407-A5F9-61E18ADB9891}" destId="{41464C23-3EFB-412D-9D32-3A4F1E2205C3}" srcOrd="4" destOrd="0" presId="urn:microsoft.com/office/officeart/2005/8/layout/vList2"/>
    <dgm:cxn modelId="{3F0DC052-1209-4FB9-A45F-57F481D0FDF7}" type="presParOf" srcId="{EFEC89F8-AEAA-4407-A5F9-61E18ADB9891}" destId="{5FA9916C-EFD4-4391-A395-5F086615FE22}" srcOrd="5" destOrd="0" presId="urn:microsoft.com/office/officeart/2005/8/layout/vList2"/>
    <dgm:cxn modelId="{00BE8310-A631-4884-94BD-A37DD8D50EC3}" type="presParOf" srcId="{EFEC89F8-AEAA-4407-A5F9-61E18ADB9891}" destId="{EEA5E9A8-34FC-4F12-9CD3-C6FB94C80BB2}"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5498D2AE-327B-44C6-8EA9-A6F1BF1FA8FC}" type="doc">
      <dgm:prSet loTypeId="urn:microsoft.com/office/officeart/2008/layout/LinedList" loCatId="list" qsTypeId="urn:microsoft.com/office/officeart/2005/8/quickstyle/simple1#12" qsCatId="simple" csTypeId="urn:microsoft.com/office/officeart/2005/8/colors/accent1_2#12" csCatId="accent1"/>
      <dgm:spPr/>
      <dgm:t>
        <a:bodyPr/>
        <a:lstStyle/>
        <a:p>
          <a:endParaRPr lang="en-US"/>
        </a:p>
      </dgm:t>
    </dgm:pt>
    <dgm:pt modelId="{118202EC-CE14-439B-8738-9E6BB2632C2B}">
      <dgm:prSet/>
      <dgm:spPr/>
      <dgm:t>
        <a:bodyPr/>
        <a:lstStyle/>
        <a:p>
          <a:r>
            <a:rPr lang="en-GB" dirty="0">
              <a:solidFill>
                <a:schemeClr val="bg1"/>
              </a:solidFill>
            </a:rPr>
            <a:t>Supporting STA’s High Standards and Expectations</a:t>
          </a:r>
          <a:r>
            <a:rPr lang="en-US" dirty="0">
              <a:solidFill>
                <a:schemeClr val="bg1"/>
              </a:solidFill>
            </a:rPr>
            <a:t>​</a:t>
          </a:r>
        </a:p>
      </dgm:t>
    </dgm:pt>
    <dgm:pt modelId="{E49FA200-B478-4ACA-BF77-828CBD060CC0}" type="parTrans" cxnId="{16558895-09F7-47D3-8E77-B9FEABA7B543}">
      <dgm:prSet/>
      <dgm:spPr/>
      <dgm:t>
        <a:bodyPr/>
        <a:lstStyle/>
        <a:p>
          <a:endParaRPr lang="en-US"/>
        </a:p>
      </dgm:t>
    </dgm:pt>
    <dgm:pt modelId="{D148AF1E-6E7E-4BC7-A3F9-A017093B1F2A}" type="sibTrans" cxnId="{16558895-09F7-47D3-8E77-B9FEABA7B543}">
      <dgm:prSet/>
      <dgm:spPr/>
      <dgm:t>
        <a:bodyPr/>
        <a:lstStyle/>
        <a:p>
          <a:endParaRPr lang="en-US"/>
        </a:p>
      </dgm:t>
    </dgm:pt>
    <dgm:pt modelId="{165FE59D-F434-4817-9A60-8CB741B68A2B}">
      <dgm:prSet/>
      <dgm:spPr/>
      <dgm:t>
        <a:bodyPr/>
        <a:lstStyle/>
        <a:p>
          <a:r>
            <a:rPr lang="en-US" dirty="0">
              <a:solidFill>
                <a:schemeClr val="bg1"/>
              </a:solidFill>
            </a:rPr>
            <a:t>Maintaining communication</a:t>
          </a:r>
        </a:p>
      </dgm:t>
    </dgm:pt>
    <dgm:pt modelId="{E3E6C98F-AC72-4180-8883-5EAF71F44534}" type="parTrans" cxnId="{CAD5BFB6-4834-4B1F-82AA-0C72EECFCC1D}">
      <dgm:prSet/>
      <dgm:spPr/>
      <dgm:t>
        <a:bodyPr/>
        <a:lstStyle/>
        <a:p>
          <a:endParaRPr lang="en-US"/>
        </a:p>
      </dgm:t>
    </dgm:pt>
    <dgm:pt modelId="{07D11CC8-D319-4C48-A3B4-9E39650C3E72}" type="sibTrans" cxnId="{CAD5BFB6-4834-4B1F-82AA-0C72EECFCC1D}">
      <dgm:prSet/>
      <dgm:spPr/>
      <dgm:t>
        <a:bodyPr/>
        <a:lstStyle/>
        <a:p>
          <a:endParaRPr lang="en-US"/>
        </a:p>
      </dgm:t>
    </dgm:pt>
    <dgm:pt modelId="{20F8C09D-D7EE-4216-A780-0186B2A0B139}">
      <dgm:prSet/>
      <dgm:spPr/>
      <dgm:t>
        <a:bodyPr/>
        <a:lstStyle/>
        <a:p>
          <a:r>
            <a:rPr lang="en-US">
              <a:solidFill>
                <a:schemeClr val="bg1"/>
              </a:solidFill>
            </a:rPr>
            <a:t>Monitoring homework diaries, coursework and assessments and deadlines</a:t>
          </a:r>
        </a:p>
      </dgm:t>
    </dgm:pt>
    <dgm:pt modelId="{A50DFBDD-909E-4653-B570-D41F0024FDDE}" type="parTrans" cxnId="{44BD6484-F5FF-48A9-B61E-FDAE9DCF0831}">
      <dgm:prSet/>
      <dgm:spPr/>
      <dgm:t>
        <a:bodyPr/>
        <a:lstStyle/>
        <a:p>
          <a:endParaRPr lang="en-US"/>
        </a:p>
      </dgm:t>
    </dgm:pt>
    <dgm:pt modelId="{E993D755-DF1E-4C5C-8F8A-5FD45E95F06B}" type="sibTrans" cxnId="{44BD6484-F5FF-48A9-B61E-FDAE9DCF0831}">
      <dgm:prSet/>
      <dgm:spPr/>
      <dgm:t>
        <a:bodyPr/>
        <a:lstStyle/>
        <a:p>
          <a:endParaRPr lang="en-US"/>
        </a:p>
      </dgm:t>
    </dgm:pt>
    <dgm:pt modelId="{5FE5AC98-B78D-4DEA-9CA2-BBDB0BFCF457}">
      <dgm:prSet/>
      <dgm:spPr/>
      <dgm:t>
        <a:bodyPr/>
        <a:lstStyle/>
        <a:p>
          <a:r>
            <a:rPr lang="en-GB" dirty="0">
              <a:solidFill>
                <a:schemeClr val="bg1"/>
              </a:solidFill>
            </a:rPr>
            <a:t>Study environment (space, materials and distractions)</a:t>
          </a:r>
          <a:endParaRPr lang="en-US" dirty="0">
            <a:solidFill>
              <a:schemeClr val="bg1"/>
            </a:solidFill>
          </a:endParaRPr>
        </a:p>
      </dgm:t>
    </dgm:pt>
    <dgm:pt modelId="{27D1AA6C-6453-45D3-B9D3-729890C0FEE1}" type="parTrans" cxnId="{FD23005A-AC27-4CC7-882B-313D04EC8226}">
      <dgm:prSet/>
      <dgm:spPr/>
      <dgm:t>
        <a:bodyPr/>
        <a:lstStyle/>
        <a:p>
          <a:endParaRPr lang="en-US"/>
        </a:p>
      </dgm:t>
    </dgm:pt>
    <dgm:pt modelId="{FD4B2729-AAB2-4FE7-B773-80459982335D}" type="sibTrans" cxnId="{FD23005A-AC27-4CC7-882B-313D04EC8226}">
      <dgm:prSet/>
      <dgm:spPr/>
      <dgm:t>
        <a:bodyPr/>
        <a:lstStyle/>
        <a:p>
          <a:endParaRPr lang="en-US"/>
        </a:p>
      </dgm:t>
    </dgm:pt>
    <dgm:pt modelId="{164014BC-1939-4238-A95E-0ABE795607EB}">
      <dgm:prSet/>
      <dgm:spPr/>
      <dgm:t>
        <a:bodyPr/>
        <a:lstStyle/>
        <a:p>
          <a:r>
            <a:rPr lang="en-GB">
              <a:solidFill>
                <a:schemeClr val="bg1"/>
              </a:solidFill>
            </a:rPr>
            <a:t>Time Management </a:t>
          </a:r>
          <a:endParaRPr lang="en-US">
            <a:solidFill>
              <a:schemeClr val="bg1"/>
            </a:solidFill>
          </a:endParaRPr>
        </a:p>
      </dgm:t>
    </dgm:pt>
    <dgm:pt modelId="{FC7F3211-88B2-4165-876D-A89EB78B9EB0}" type="parTrans" cxnId="{38EFB195-C8D5-46D3-AF29-FFC15B815618}">
      <dgm:prSet/>
      <dgm:spPr/>
      <dgm:t>
        <a:bodyPr/>
        <a:lstStyle/>
        <a:p>
          <a:endParaRPr lang="en-US"/>
        </a:p>
      </dgm:t>
    </dgm:pt>
    <dgm:pt modelId="{B47028A9-1FCF-4068-B7E6-22C6804A99D0}" type="sibTrans" cxnId="{38EFB195-C8D5-46D3-AF29-FFC15B815618}">
      <dgm:prSet/>
      <dgm:spPr/>
      <dgm:t>
        <a:bodyPr/>
        <a:lstStyle/>
        <a:p>
          <a:endParaRPr lang="en-US"/>
        </a:p>
      </dgm:t>
    </dgm:pt>
    <dgm:pt modelId="{64EA3EF3-575E-4562-92FD-D51CD307CB3C}">
      <dgm:prSet/>
      <dgm:spPr/>
      <dgm:t>
        <a:bodyPr/>
        <a:lstStyle/>
        <a:p>
          <a:r>
            <a:rPr lang="en-GB">
              <a:solidFill>
                <a:schemeClr val="bg1"/>
              </a:solidFill>
            </a:rPr>
            <a:t>Study Planning</a:t>
          </a:r>
          <a:endParaRPr lang="en-US">
            <a:solidFill>
              <a:schemeClr val="bg1"/>
            </a:solidFill>
          </a:endParaRPr>
        </a:p>
      </dgm:t>
    </dgm:pt>
    <dgm:pt modelId="{223727FD-654A-41C2-BEC0-9904B1374E53}" type="parTrans" cxnId="{2651ED09-AEE1-447E-B07C-6448C230FF87}">
      <dgm:prSet/>
      <dgm:spPr/>
      <dgm:t>
        <a:bodyPr/>
        <a:lstStyle/>
        <a:p>
          <a:endParaRPr lang="en-US"/>
        </a:p>
      </dgm:t>
    </dgm:pt>
    <dgm:pt modelId="{9B574214-4FBF-485A-9412-6C831E48C1A0}" type="sibTrans" cxnId="{2651ED09-AEE1-447E-B07C-6448C230FF87}">
      <dgm:prSet/>
      <dgm:spPr/>
      <dgm:t>
        <a:bodyPr/>
        <a:lstStyle/>
        <a:p>
          <a:endParaRPr lang="en-US"/>
        </a:p>
      </dgm:t>
    </dgm:pt>
    <dgm:pt modelId="{839E8183-73C3-422C-871F-5352687D0B24}">
      <dgm:prSet/>
      <dgm:spPr/>
      <dgm:t>
        <a:bodyPr/>
        <a:lstStyle/>
        <a:p>
          <a:r>
            <a:rPr lang="en-US">
              <a:solidFill>
                <a:schemeClr val="bg1"/>
              </a:solidFill>
            </a:rPr>
            <a:t>Phones</a:t>
          </a:r>
        </a:p>
      </dgm:t>
    </dgm:pt>
    <dgm:pt modelId="{F42A3BB8-0781-4B05-BECF-A46248579863}" type="parTrans" cxnId="{7E57AC80-3EDD-46EB-B9F0-5A01B6A0A953}">
      <dgm:prSet/>
      <dgm:spPr/>
      <dgm:t>
        <a:bodyPr/>
        <a:lstStyle/>
        <a:p>
          <a:endParaRPr lang="en-US"/>
        </a:p>
      </dgm:t>
    </dgm:pt>
    <dgm:pt modelId="{05A60FD4-6AB6-4837-A1AC-4414C2D89412}" type="sibTrans" cxnId="{7E57AC80-3EDD-46EB-B9F0-5A01B6A0A953}">
      <dgm:prSet/>
      <dgm:spPr/>
      <dgm:t>
        <a:bodyPr/>
        <a:lstStyle/>
        <a:p>
          <a:endParaRPr lang="en-US"/>
        </a:p>
      </dgm:t>
    </dgm:pt>
    <dgm:pt modelId="{63987860-97C5-4C52-9BB4-B7E9E089B482}">
      <dgm:prSet/>
      <dgm:spPr/>
      <dgm:t>
        <a:bodyPr/>
        <a:lstStyle/>
        <a:p>
          <a:r>
            <a:rPr lang="en-GB" dirty="0">
              <a:solidFill>
                <a:schemeClr val="bg1"/>
              </a:solidFill>
            </a:rPr>
            <a:t>Routine</a:t>
          </a:r>
          <a:endParaRPr lang="en-US" dirty="0">
            <a:solidFill>
              <a:schemeClr val="bg1"/>
            </a:solidFill>
          </a:endParaRPr>
        </a:p>
      </dgm:t>
    </dgm:pt>
    <dgm:pt modelId="{BA86A476-6306-4CCA-BE43-1CF674E9424F}" type="parTrans" cxnId="{47505BE0-DF04-4C47-A4D6-A1A609F12045}">
      <dgm:prSet/>
      <dgm:spPr/>
      <dgm:t>
        <a:bodyPr/>
        <a:lstStyle/>
        <a:p>
          <a:endParaRPr lang="en-US"/>
        </a:p>
      </dgm:t>
    </dgm:pt>
    <dgm:pt modelId="{27CE214C-6E79-4CFF-9D36-EEB8924BBFBC}" type="sibTrans" cxnId="{47505BE0-DF04-4C47-A4D6-A1A609F12045}">
      <dgm:prSet/>
      <dgm:spPr/>
      <dgm:t>
        <a:bodyPr/>
        <a:lstStyle/>
        <a:p>
          <a:endParaRPr lang="en-US"/>
        </a:p>
      </dgm:t>
    </dgm:pt>
    <dgm:pt modelId="{B97EB650-A711-43FA-9C52-091112CBBE6A}">
      <dgm:prSet/>
      <dgm:spPr/>
      <dgm:t>
        <a:bodyPr/>
        <a:lstStyle/>
        <a:p>
          <a:r>
            <a:rPr lang="en-GB">
              <a:solidFill>
                <a:schemeClr val="bg1"/>
              </a:solidFill>
            </a:rPr>
            <a:t>Resilience</a:t>
          </a:r>
          <a:endParaRPr lang="en-US">
            <a:solidFill>
              <a:schemeClr val="bg1"/>
            </a:solidFill>
          </a:endParaRPr>
        </a:p>
      </dgm:t>
    </dgm:pt>
    <dgm:pt modelId="{FAD4EDA8-FE39-4BEF-A5F0-9FDF747589EC}" type="parTrans" cxnId="{BC85122A-1708-4F7B-AB2B-5C2326623886}">
      <dgm:prSet/>
      <dgm:spPr/>
      <dgm:t>
        <a:bodyPr/>
        <a:lstStyle/>
        <a:p>
          <a:endParaRPr lang="en-US"/>
        </a:p>
      </dgm:t>
    </dgm:pt>
    <dgm:pt modelId="{17372224-26CF-4445-9CC1-16AA4B9EFDE1}" type="sibTrans" cxnId="{BC85122A-1708-4F7B-AB2B-5C2326623886}">
      <dgm:prSet/>
      <dgm:spPr/>
      <dgm:t>
        <a:bodyPr/>
        <a:lstStyle/>
        <a:p>
          <a:endParaRPr lang="en-US"/>
        </a:p>
      </dgm:t>
    </dgm:pt>
    <dgm:pt modelId="{4B41DAAD-D7A8-471C-B1FE-F5C0402FA814}">
      <dgm:prSet/>
      <dgm:spPr/>
      <dgm:t>
        <a:bodyPr/>
        <a:lstStyle/>
        <a:p>
          <a:r>
            <a:rPr lang="en-US" dirty="0">
              <a:solidFill>
                <a:schemeClr val="bg1"/>
              </a:solidFill>
            </a:rPr>
            <a:t>Health &amp; well-being</a:t>
          </a:r>
        </a:p>
      </dgm:t>
    </dgm:pt>
    <dgm:pt modelId="{7D2DD78E-E7AD-409F-A326-E3E2F6D07048}" type="parTrans" cxnId="{9EBECC2E-AF3D-448E-8EE5-241C951DB423}">
      <dgm:prSet/>
      <dgm:spPr/>
      <dgm:t>
        <a:bodyPr/>
        <a:lstStyle/>
        <a:p>
          <a:endParaRPr lang="en-US"/>
        </a:p>
      </dgm:t>
    </dgm:pt>
    <dgm:pt modelId="{75525D12-4C38-4F73-A369-256386C2FA9F}" type="sibTrans" cxnId="{9EBECC2E-AF3D-448E-8EE5-241C951DB423}">
      <dgm:prSet/>
      <dgm:spPr/>
      <dgm:t>
        <a:bodyPr/>
        <a:lstStyle/>
        <a:p>
          <a:endParaRPr lang="en-US"/>
        </a:p>
      </dgm:t>
    </dgm:pt>
    <dgm:pt modelId="{444CA5AF-0A50-4DB6-ACA8-8CBBAF9F638D}" type="pres">
      <dgm:prSet presAssocID="{5498D2AE-327B-44C6-8EA9-A6F1BF1FA8FC}" presName="vert0" presStyleCnt="0">
        <dgm:presLayoutVars>
          <dgm:dir/>
          <dgm:animOne val="branch"/>
          <dgm:animLvl val="lvl"/>
        </dgm:presLayoutVars>
      </dgm:prSet>
      <dgm:spPr/>
    </dgm:pt>
    <dgm:pt modelId="{6AB4DC44-58CA-4211-925E-258A983BC14E}" type="pres">
      <dgm:prSet presAssocID="{118202EC-CE14-439B-8738-9E6BB2632C2B}" presName="thickLine" presStyleLbl="alignNode1" presStyleIdx="0" presStyleCnt="10"/>
      <dgm:spPr/>
    </dgm:pt>
    <dgm:pt modelId="{E7BA3ABF-BA40-4CD1-BF69-8650C417B248}" type="pres">
      <dgm:prSet presAssocID="{118202EC-CE14-439B-8738-9E6BB2632C2B}" presName="horz1" presStyleCnt="0"/>
      <dgm:spPr/>
    </dgm:pt>
    <dgm:pt modelId="{1FA4AD76-CA8C-4167-8C5C-C0C39A16E510}" type="pres">
      <dgm:prSet presAssocID="{118202EC-CE14-439B-8738-9E6BB2632C2B}" presName="tx1" presStyleLbl="revTx" presStyleIdx="0" presStyleCnt="10"/>
      <dgm:spPr/>
    </dgm:pt>
    <dgm:pt modelId="{3759A24D-AB33-4D6F-95A3-A1E5BA6DF8F6}" type="pres">
      <dgm:prSet presAssocID="{118202EC-CE14-439B-8738-9E6BB2632C2B}" presName="vert1" presStyleCnt="0"/>
      <dgm:spPr/>
    </dgm:pt>
    <dgm:pt modelId="{B558B979-0F58-4AF2-A46D-843C05E9B680}" type="pres">
      <dgm:prSet presAssocID="{165FE59D-F434-4817-9A60-8CB741B68A2B}" presName="thickLine" presStyleLbl="alignNode1" presStyleIdx="1" presStyleCnt="10"/>
      <dgm:spPr/>
    </dgm:pt>
    <dgm:pt modelId="{2A08775F-23EF-4AA8-B7E4-2A3273839EB9}" type="pres">
      <dgm:prSet presAssocID="{165FE59D-F434-4817-9A60-8CB741B68A2B}" presName="horz1" presStyleCnt="0"/>
      <dgm:spPr/>
    </dgm:pt>
    <dgm:pt modelId="{8CEE1F7E-0D8E-44C5-AD63-48C2EB865053}" type="pres">
      <dgm:prSet presAssocID="{165FE59D-F434-4817-9A60-8CB741B68A2B}" presName="tx1" presStyleLbl="revTx" presStyleIdx="1" presStyleCnt="10"/>
      <dgm:spPr/>
    </dgm:pt>
    <dgm:pt modelId="{41EE3721-5E4E-4164-AAFD-3C99C05B706F}" type="pres">
      <dgm:prSet presAssocID="{165FE59D-F434-4817-9A60-8CB741B68A2B}" presName="vert1" presStyleCnt="0"/>
      <dgm:spPr/>
    </dgm:pt>
    <dgm:pt modelId="{05437C08-0A44-4538-BB73-C67635509573}" type="pres">
      <dgm:prSet presAssocID="{20F8C09D-D7EE-4216-A780-0186B2A0B139}" presName="thickLine" presStyleLbl="alignNode1" presStyleIdx="2" presStyleCnt="10"/>
      <dgm:spPr/>
    </dgm:pt>
    <dgm:pt modelId="{812188EC-A3C9-4879-99E0-0923C15BA19C}" type="pres">
      <dgm:prSet presAssocID="{20F8C09D-D7EE-4216-A780-0186B2A0B139}" presName="horz1" presStyleCnt="0"/>
      <dgm:spPr/>
    </dgm:pt>
    <dgm:pt modelId="{4EEB9541-A0E6-4E89-83F5-660D7E2D40C5}" type="pres">
      <dgm:prSet presAssocID="{20F8C09D-D7EE-4216-A780-0186B2A0B139}" presName="tx1" presStyleLbl="revTx" presStyleIdx="2" presStyleCnt="10"/>
      <dgm:spPr/>
    </dgm:pt>
    <dgm:pt modelId="{6DD80687-9C93-49EB-B665-5F58A1F1E299}" type="pres">
      <dgm:prSet presAssocID="{20F8C09D-D7EE-4216-A780-0186B2A0B139}" presName="vert1" presStyleCnt="0"/>
      <dgm:spPr/>
    </dgm:pt>
    <dgm:pt modelId="{278FACDF-15F7-4252-96EC-32A09C9549B0}" type="pres">
      <dgm:prSet presAssocID="{5FE5AC98-B78D-4DEA-9CA2-BBDB0BFCF457}" presName="thickLine" presStyleLbl="alignNode1" presStyleIdx="3" presStyleCnt="10"/>
      <dgm:spPr/>
    </dgm:pt>
    <dgm:pt modelId="{1BFAA9E6-DB46-4932-B604-03B982692D82}" type="pres">
      <dgm:prSet presAssocID="{5FE5AC98-B78D-4DEA-9CA2-BBDB0BFCF457}" presName="horz1" presStyleCnt="0"/>
      <dgm:spPr/>
    </dgm:pt>
    <dgm:pt modelId="{EF1E7B73-C14E-42B3-AE82-147CAF9CC864}" type="pres">
      <dgm:prSet presAssocID="{5FE5AC98-B78D-4DEA-9CA2-BBDB0BFCF457}" presName="tx1" presStyleLbl="revTx" presStyleIdx="3" presStyleCnt="10"/>
      <dgm:spPr/>
    </dgm:pt>
    <dgm:pt modelId="{4F2471D7-0D75-4FA1-8677-35DD83F9E230}" type="pres">
      <dgm:prSet presAssocID="{5FE5AC98-B78D-4DEA-9CA2-BBDB0BFCF457}" presName="vert1" presStyleCnt="0"/>
      <dgm:spPr/>
    </dgm:pt>
    <dgm:pt modelId="{005FC383-B686-4E06-8F0F-160E68D4AE1B}" type="pres">
      <dgm:prSet presAssocID="{164014BC-1939-4238-A95E-0ABE795607EB}" presName="thickLine" presStyleLbl="alignNode1" presStyleIdx="4" presStyleCnt="10"/>
      <dgm:spPr/>
    </dgm:pt>
    <dgm:pt modelId="{C7355F4A-733C-4445-BC55-420A68CD69B5}" type="pres">
      <dgm:prSet presAssocID="{164014BC-1939-4238-A95E-0ABE795607EB}" presName="horz1" presStyleCnt="0"/>
      <dgm:spPr/>
    </dgm:pt>
    <dgm:pt modelId="{C90E3B8F-AC08-47E1-8584-CF87E6B53D2E}" type="pres">
      <dgm:prSet presAssocID="{164014BC-1939-4238-A95E-0ABE795607EB}" presName="tx1" presStyleLbl="revTx" presStyleIdx="4" presStyleCnt="10"/>
      <dgm:spPr/>
    </dgm:pt>
    <dgm:pt modelId="{2EA3AACA-8474-4BDB-8BD3-3D2D97D29C02}" type="pres">
      <dgm:prSet presAssocID="{164014BC-1939-4238-A95E-0ABE795607EB}" presName="vert1" presStyleCnt="0"/>
      <dgm:spPr/>
    </dgm:pt>
    <dgm:pt modelId="{ADCA0624-1C61-498F-B59B-F8306224B2DF}" type="pres">
      <dgm:prSet presAssocID="{64EA3EF3-575E-4562-92FD-D51CD307CB3C}" presName="thickLine" presStyleLbl="alignNode1" presStyleIdx="5" presStyleCnt="10"/>
      <dgm:spPr/>
    </dgm:pt>
    <dgm:pt modelId="{B0F72677-993C-4903-9808-78567AA7795C}" type="pres">
      <dgm:prSet presAssocID="{64EA3EF3-575E-4562-92FD-D51CD307CB3C}" presName="horz1" presStyleCnt="0"/>
      <dgm:spPr/>
    </dgm:pt>
    <dgm:pt modelId="{B6C05E60-64C0-48FF-B018-4DE83902FA31}" type="pres">
      <dgm:prSet presAssocID="{64EA3EF3-575E-4562-92FD-D51CD307CB3C}" presName="tx1" presStyleLbl="revTx" presStyleIdx="5" presStyleCnt="10"/>
      <dgm:spPr/>
    </dgm:pt>
    <dgm:pt modelId="{FE141472-5630-46FF-9E60-9C775D72A578}" type="pres">
      <dgm:prSet presAssocID="{64EA3EF3-575E-4562-92FD-D51CD307CB3C}" presName="vert1" presStyleCnt="0"/>
      <dgm:spPr/>
    </dgm:pt>
    <dgm:pt modelId="{34CD1793-6FA4-4BA9-93B3-A7B1A6896BEB}" type="pres">
      <dgm:prSet presAssocID="{839E8183-73C3-422C-871F-5352687D0B24}" presName="thickLine" presStyleLbl="alignNode1" presStyleIdx="6" presStyleCnt="10"/>
      <dgm:spPr/>
    </dgm:pt>
    <dgm:pt modelId="{1AD42FA3-0474-49B1-8F85-896495418AC6}" type="pres">
      <dgm:prSet presAssocID="{839E8183-73C3-422C-871F-5352687D0B24}" presName="horz1" presStyleCnt="0"/>
      <dgm:spPr/>
    </dgm:pt>
    <dgm:pt modelId="{3E57E333-6766-4170-9468-D8532B562197}" type="pres">
      <dgm:prSet presAssocID="{839E8183-73C3-422C-871F-5352687D0B24}" presName="tx1" presStyleLbl="revTx" presStyleIdx="6" presStyleCnt="10"/>
      <dgm:spPr/>
    </dgm:pt>
    <dgm:pt modelId="{798049BA-AAA7-4848-8572-80A281491F3E}" type="pres">
      <dgm:prSet presAssocID="{839E8183-73C3-422C-871F-5352687D0B24}" presName="vert1" presStyleCnt="0"/>
      <dgm:spPr/>
    </dgm:pt>
    <dgm:pt modelId="{BC7DCD9A-72A7-4D40-B993-AC3CB6042776}" type="pres">
      <dgm:prSet presAssocID="{63987860-97C5-4C52-9BB4-B7E9E089B482}" presName="thickLine" presStyleLbl="alignNode1" presStyleIdx="7" presStyleCnt="10"/>
      <dgm:spPr/>
    </dgm:pt>
    <dgm:pt modelId="{1BB82BCE-6512-46AA-9D96-34DAAEB4CEE5}" type="pres">
      <dgm:prSet presAssocID="{63987860-97C5-4C52-9BB4-B7E9E089B482}" presName="horz1" presStyleCnt="0"/>
      <dgm:spPr/>
    </dgm:pt>
    <dgm:pt modelId="{DD789097-52C6-480A-8637-EFE87047A064}" type="pres">
      <dgm:prSet presAssocID="{63987860-97C5-4C52-9BB4-B7E9E089B482}" presName="tx1" presStyleLbl="revTx" presStyleIdx="7" presStyleCnt="10"/>
      <dgm:spPr/>
    </dgm:pt>
    <dgm:pt modelId="{C02D3DB7-3576-4EE5-A77A-749548A12E56}" type="pres">
      <dgm:prSet presAssocID="{63987860-97C5-4C52-9BB4-B7E9E089B482}" presName="vert1" presStyleCnt="0"/>
      <dgm:spPr/>
    </dgm:pt>
    <dgm:pt modelId="{C7F40319-3710-4FED-B043-2BA428BF7A42}" type="pres">
      <dgm:prSet presAssocID="{B97EB650-A711-43FA-9C52-091112CBBE6A}" presName="thickLine" presStyleLbl="alignNode1" presStyleIdx="8" presStyleCnt="10"/>
      <dgm:spPr/>
    </dgm:pt>
    <dgm:pt modelId="{F7C905C9-05DD-4CAF-9DD8-961C98393757}" type="pres">
      <dgm:prSet presAssocID="{B97EB650-A711-43FA-9C52-091112CBBE6A}" presName="horz1" presStyleCnt="0"/>
      <dgm:spPr/>
    </dgm:pt>
    <dgm:pt modelId="{675A84D3-6518-410B-B4B5-97E91BA653A5}" type="pres">
      <dgm:prSet presAssocID="{B97EB650-A711-43FA-9C52-091112CBBE6A}" presName="tx1" presStyleLbl="revTx" presStyleIdx="8" presStyleCnt="10"/>
      <dgm:spPr/>
    </dgm:pt>
    <dgm:pt modelId="{3D05CC2B-31AF-418A-BF58-B7519B23896A}" type="pres">
      <dgm:prSet presAssocID="{B97EB650-A711-43FA-9C52-091112CBBE6A}" presName="vert1" presStyleCnt="0"/>
      <dgm:spPr/>
    </dgm:pt>
    <dgm:pt modelId="{B2A5BB44-54B1-4719-87F1-B6298D3C29CF}" type="pres">
      <dgm:prSet presAssocID="{4B41DAAD-D7A8-471C-B1FE-F5C0402FA814}" presName="thickLine" presStyleLbl="alignNode1" presStyleIdx="9" presStyleCnt="10"/>
      <dgm:spPr/>
    </dgm:pt>
    <dgm:pt modelId="{A3A9E79D-6AD8-44C9-AF46-034CF1FA5949}" type="pres">
      <dgm:prSet presAssocID="{4B41DAAD-D7A8-471C-B1FE-F5C0402FA814}" presName="horz1" presStyleCnt="0"/>
      <dgm:spPr/>
    </dgm:pt>
    <dgm:pt modelId="{1FB6390D-0E4D-4DF5-9D4C-C37C0053D457}" type="pres">
      <dgm:prSet presAssocID="{4B41DAAD-D7A8-471C-B1FE-F5C0402FA814}" presName="tx1" presStyleLbl="revTx" presStyleIdx="9" presStyleCnt="10"/>
      <dgm:spPr/>
    </dgm:pt>
    <dgm:pt modelId="{3902D2C5-CB6D-4981-83C1-73759C8B3310}" type="pres">
      <dgm:prSet presAssocID="{4B41DAAD-D7A8-471C-B1FE-F5C0402FA814}" presName="vert1" presStyleCnt="0"/>
      <dgm:spPr/>
    </dgm:pt>
  </dgm:ptLst>
  <dgm:cxnLst>
    <dgm:cxn modelId="{6A280002-F820-4A7C-92E3-A256CE45BE19}" type="presOf" srcId="{5FE5AC98-B78D-4DEA-9CA2-BBDB0BFCF457}" destId="{EF1E7B73-C14E-42B3-AE82-147CAF9CC864}" srcOrd="0" destOrd="0" presId="urn:microsoft.com/office/officeart/2008/layout/LinedList"/>
    <dgm:cxn modelId="{2651ED09-AEE1-447E-B07C-6448C230FF87}" srcId="{5498D2AE-327B-44C6-8EA9-A6F1BF1FA8FC}" destId="{64EA3EF3-575E-4562-92FD-D51CD307CB3C}" srcOrd="5" destOrd="0" parTransId="{223727FD-654A-41C2-BEC0-9904B1374E53}" sibTransId="{9B574214-4FBF-485A-9412-6C831E48C1A0}"/>
    <dgm:cxn modelId="{04CD5A1D-5F15-4EB1-9E7F-2E4F580ADDB2}" type="presOf" srcId="{164014BC-1939-4238-A95E-0ABE795607EB}" destId="{C90E3B8F-AC08-47E1-8584-CF87E6B53D2E}" srcOrd="0" destOrd="0" presId="urn:microsoft.com/office/officeart/2008/layout/LinedList"/>
    <dgm:cxn modelId="{588B4421-50CA-44E7-9120-405F11BF2E3E}" type="presOf" srcId="{63987860-97C5-4C52-9BB4-B7E9E089B482}" destId="{DD789097-52C6-480A-8637-EFE87047A064}" srcOrd="0" destOrd="0" presId="urn:microsoft.com/office/officeart/2008/layout/LinedList"/>
    <dgm:cxn modelId="{BC85122A-1708-4F7B-AB2B-5C2326623886}" srcId="{5498D2AE-327B-44C6-8EA9-A6F1BF1FA8FC}" destId="{B97EB650-A711-43FA-9C52-091112CBBE6A}" srcOrd="8" destOrd="0" parTransId="{FAD4EDA8-FE39-4BEF-A5F0-9FDF747589EC}" sibTransId="{17372224-26CF-4445-9CC1-16AA4B9EFDE1}"/>
    <dgm:cxn modelId="{9EBECC2E-AF3D-448E-8EE5-241C951DB423}" srcId="{5498D2AE-327B-44C6-8EA9-A6F1BF1FA8FC}" destId="{4B41DAAD-D7A8-471C-B1FE-F5C0402FA814}" srcOrd="9" destOrd="0" parTransId="{7D2DD78E-E7AD-409F-A326-E3E2F6D07048}" sibTransId="{75525D12-4C38-4F73-A369-256386C2FA9F}"/>
    <dgm:cxn modelId="{5A67FA51-CBE0-4D72-9DCB-60A9ABE34109}" type="presOf" srcId="{20F8C09D-D7EE-4216-A780-0186B2A0B139}" destId="{4EEB9541-A0E6-4E89-83F5-660D7E2D40C5}" srcOrd="0" destOrd="0" presId="urn:microsoft.com/office/officeart/2008/layout/LinedList"/>
    <dgm:cxn modelId="{FD23005A-AC27-4CC7-882B-313D04EC8226}" srcId="{5498D2AE-327B-44C6-8EA9-A6F1BF1FA8FC}" destId="{5FE5AC98-B78D-4DEA-9CA2-BBDB0BFCF457}" srcOrd="3" destOrd="0" parTransId="{27D1AA6C-6453-45D3-B9D3-729890C0FEE1}" sibTransId="{FD4B2729-AAB2-4FE7-B773-80459982335D}"/>
    <dgm:cxn modelId="{7E57AC80-3EDD-46EB-B9F0-5A01B6A0A953}" srcId="{5498D2AE-327B-44C6-8EA9-A6F1BF1FA8FC}" destId="{839E8183-73C3-422C-871F-5352687D0B24}" srcOrd="6" destOrd="0" parTransId="{F42A3BB8-0781-4B05-BECF-A46248579863}" sibTransId="{05A60FD4-6AB6-4837-A1AC-4414C2D89412}"/>
    <dgm:cxn modelId="{44BD6484-F5FF-48A9-B61E-FDAE9DCF0831}" srcId="{5498D2AE-327B-44C6-8EA9-A6F1BF1FA8FC}" destId="{20F8C09D-D7EE-4216-A780-0186B2A0B139}" srcOrd="2" destOrd="0" parTransId="{A50DFBDD-909E-4653-B570-D41F0024FDDE}" sibTransId="{E993D755-DF1E-4C5C-8F8A-5FD45E95F06B}"/>
    <dgm:cxn modelId="{16558895-09F7-47D3-8E77-B9FEABA7B543}" srcId="{5498D2AE-327B-44C6-8EA9-A6F1BF1FA8FC}" destId="{118202EC-CE14-439B-8738-9E6BB2632C2B}" srcOrd="0" destOrd="0" parTransId="{E49FA200-B478-4ACA-BF77-828CBD060CC0}" sibTransId="{D148AF1E-6E7E-4BC7-A3F9-A017093B1F2A}"/>
    <dgm:cxn modelId="{38EFB195-C8D5-46D3-AF29-FFC15B815618}" srcId="{5498D2AE-327B-44C6-8EA9-A6F1BF1FA8FC}" destId="{164014BC-1939-4238-A95E-0ABE795607EB}" srcOrd="4" destOrd="0" parTransId="{FC7F3211-88B2-4165-876D-A89EB78B9EB0}" sibTransId="{B47028A9-1FCF-4068-B7E6-22C6804A99D0}"/>
    <dgm:cxn modelId="{2B60BDAA-69EE-454E-A57A-157763A8AACF}" type="presOf" srcId="{B97EB650-A711-43FA-9C52-091112CBBE6A}" destId="{675A84D3-6518-410B-B4B5-97E91BA653A5}" srcOrd="0" destOrd="0" presId="urn:microsoft.com/office/officeart/2008/layout/LinedList"/>
    <dgm:cxn modelId="{9AEE5BB3-289F-417F-815B-94FADE4DD362}" type="presOf" srcId="{5498D2AE-327B-44C6-8EA9-A6F1BF1FA8FC}" destId="{444CA5AF-0A50-4DB6-ACA8-8CBBAF9F638D}" srcOrd="0" destOrd="0" presId="urn:microsoft.com/office/officeart/2008/layout/LinedList"/>
    <dgm:cxn modelId="{CAD5BFB6-4834-4B1F-82AA-0C72EECFCC1D}" srcId="{5498D2AE-327B-44C6-8EA9-A6F1BF1FA8FC}" destId="{165FE59D-F434-4817-9A60-8CB741B68A2B}" srcOrd="1" destOrd="0" parTransId="{E3E6C98F-AC72-4180-8883-5EAF71F44534}" sibTransId="{07D11CC8-D319-4C48-A3B4-9E39650C3E72}"/>
    <dgm:cxn modelId="{F4773AB7-B557-4ACC-8FC9-69BB6ED05B0E}" type="presOf" srcId="{64EA3EF3-575E-4562-92FD-D51CD307CB3C}" destId="{B6C05E60-64C0-48FF-B018-4DE83902FA31}" srcOrd="0" destOrd="0" presId="urn:microsoft.com/office/officeart/2008/layout/LinedList"/>
    <dgm:cxn modelId="{7A73F0BF-5ADB-4A53-BF4D-81017FB05CA7}" type="presOf" srcId="{165FE59D-F434-4817-9A60-8CB741B68A2B}" destId="{8CEE1F7E-0D8E-44C5-AD63-48C2EB865053}" srcOrd="0" destOrd="0" presId="urn:microsoft.com/office/officeart/2008/layout/LinedList"/>
    <dgm:cxn modelId="{12C005C0-346D-4136-ADC8-BE3B3561E469}" type="presOf" srcId="{4B41DAAD-D7A8-471C-B1FE-F5C0402FA814}" destId="{1FB6390D-0E4D-4DF5-9D4C-C37C0053D457}" srcOrd="0" destOrd="0" presId="urn:microsoft.com/office/officeart/2008/layout/LinedList"/>
    <dgm:cxn modelId="{47505BE0-DF04-4C47-A4D6-A1A609F12045}" srcId="{5498D2AE-327B-44C6-8EA9-A6F1BF1FA8FC}" destId="{63987860-97C5-4C52-9BB4-B7E9E089B482}" srcOrd="7" destOrd="0" parTransId="{BA86A476-6306-4CCA-BE43-1CF674E9424F}" sibTransId="{27CE214C-6E79-4CFF-9D36-EEB8924BBFBC}"/>
    <dgm:cxn modelId="{91C7ECE7-9A7E-4F6A-A744-6D7B1E5BDC8D}" type="presOf" srcId="{118202EC-CE14-439B-8738-9E6BB2632C2B}" destId="{1FA4AD76-CA8C-4167-8C5C-C0C39A16E510}" srcOrd="0" destOrd="0" presId="urn:microsoft.com/office/officeart/2008/layout/LinedList"/>
    <dgm:cxn modelId="{DC012DFE-B12A-4987-9E3D-A4AFB3CC01F6}" type="presOf" srcId="{839E8183-73C3-422C-871F-5352687D0B24}" destId="{3E57E333-6766-4170-9468-D8532B562197}" srcOrd="0" destOrd="0" presId="urn:microsoft.com/office/officeart/2008/layout/LinedList"/>
    <dgm:cxn modelId="{320688EF-E0FE-4D8A-B799-53C5F3715565}" type="presParOf" srcId="{444CA5AF-0A50-4DB6-ACA8-8CBBAF9F638D}" destId="{6AB4DC44-58CA-4211-925E-258A983BC14E}" srcOrd="0" destOrd="0" presId="urn:microsoft.com/office/officeart/2008/layout/LinedList"/>
    <dgm:cxn modelId="{F254A072-C2C1-4B81-AEED-FAAA8CB3CC23}" type="presParOf" srcId="{444CA5AF-0A50-4DB6-ACA8-8CBBAF9F638D}" destId="{E7BA3ABF-BA40-4CD1-BF69-8650C417B248}" srcOrd="1" destOrd="0" presId="urn:microsoft.com/office/officeart/2008/layout/LinedList"/>
    <dgm:cxn modelId="{E81C50A5-A666-458F-8F15-791C79D77A12}" type="presParOf" srcId="{E7BA3ABF-BA40-4CD1-BF69-8650C417B248}" destId="{1FA4AD76-CA8C-4167-8C5C-C0C39A16E510}" srcOrd="0" destOrd="0" presId="urn:microsoft.com/office/officeart/2008/layout/LinedList"/>
    <dgm:cxn modelId="{2CF50997-F1F8-4C1C-B439-C4EB957F0ED9}" type="presParOf" srcId="{E7BA3ABF-BA40-4CD1-BF69-8650C417B248}" destId="{3759A24D-AB33-4D6F-95A3-A1E5BA6DF8F6}" srcOrd="1" destOrd="0" presId="urn:microsoft.com/office/officeart/2008/layout/LinedList"/>
    <dgm:cxn modelId="{717C7C85-27C5-46E0-9985-3DFF8D10B588}" type="presParOf" srcId="{444CA5AF-0A50-4DB6-ACA8-8CBBAF9F638D}" destId="{B558B979-0F58-4AF2-A46D-843C05E9B680}" srcOrd="2" destOrd="0" presId="urn:microsoft.com/office/officeart/2008/layout/LinedList"/>
    <dgm:cxn modelId="{F0A0A192-3F56-4BBF-B62C-E856A2297816}" type="presParOf" srcId="{444CA5AF-0A50-4DB6-ACA8-8CBBAF9F638D}" destId="{2A08775F-23EF-4AA8-B7E4-2A3273839EB9}" srcOrd="3" destOrd="0" presId="urn:microsoft.com/office/officeart/2008/layout/LinedList"/>
    <dgm:cxn modelId="{3F838054-3729-4868-875F-11B78739F49F}" type="presParOf" srcId="{2A08775F-23EF-4AA8-B7E4-2A3273839EB9}" destId="{8CEE1F7E-0D8E-44C5-AD63-48C2EB865053}" srcOrd="0" destOrd="0" presId="urn:microsoft.com/office/officeart/2008/layout/LinedList"/>
    <dgm:cxn modelId="{1DDF8693-47ED-4A08-9022-1763C2A36D17}" type="presParOf" srcId="{2A08775F-23EF-4AA8-B7E4-2A3273839EB9}" destId="{41EE3721-5E4E-4164-AAFD-3C99C05B706F}" srcOrd="1" destOrd="0" presId="urn:microsoft.com/office/officeart/2008/layout/LinedList"/>
    <dgm:cxn modelId="{ACCF7173-7E6B-42F7-8E00-B6A3CCFE0F96}" type="presParOf" srcId="{444CA5AF-0A50-4DB6-ACA8-8CBBAF9F638D}" destId="{05437C08-0A44-4538-BB73-C67635509573}" srcOrd="4" destOrd="0" presId="urn:microsoft.com/office/officeart/2008/layout/LinedList"/>
    <dgm:cxn modelId="{971E43F5-07A7-4ED2-920D-67E559520102}" type="presParOf" srcId="{444CA5AF-0A50-4DB6-ACA8-8CBBAF9F638D}" destId="{812188EC-A3C9-4879-99E0-0923C15BA19C}" srcOrd="5" destOrd="0" presId="urn:microsoft.com/office/officeart/2008/layout/LinedList"/>
    <dgm:cxn modelId="{9FDC02B5-9471-40D2-8B98-51C8E961E9FD}" type="presParOf" srcId="{812188EC-A3C9-4879-99E0-0923C15BA19C}" destId="{4EEB9541-A0E6-4E89-83F5-660D7E2D40C5}" srcOrd="0" destOrd="0" presId="urn:microsoft.com/office/officeart/2008/layout/LinedList"/>
    <dgm:cxn modelId="{428F439D-0F70-496A-9D2E-E2FBCF466025}" type="presParOf" srcId="{812188EC-A3C9-4879-99E0-0923C15BA19C}" destId="{6DD80687-9C93-49EB-B665-5F58A1F1E299}" srcOrd="1" destOrd="0" presId="urn:microsoft.com/office/officeart/2008/layout/LinedList"/>
    <dgm:cxn modelId="{5F0628C2-AAD2-47AC-9E13-112ED8CF286E}" type="presParOf" srcId="{444CA5AF-0A50-4DB6-ACA8-8CBBAF9F638D}" destId="{278FACDF-15F7-4252-96EC-32A09C9549B0}" srcOrd="6" destOrd="0" presId="urn:microsoft.com/office/officeart/2008/layout/LinedList"/>
    <dgm:cxn modelId="{0DC9ABAA-E20B-47A3-8A0C-E99ACCCDE8B4}" type="presParOf" srcId="{444CA5AF-0A50-4DB6-ACA8-8CBBAF9F638D}" destId="{1BFAA9E6-DB46-4932-B604-03B982692D82}" srcOrd="7" destOrd="0" presId="urn:microsoft.com/office/officeart/2008/layout/LinedList"/>
    <dgm:cxn modelId="{321207B3-71E8-42A2-B044-E99FA3455A1B}" type="presParOf" srcId="{1BFAA9E6-DB46-4932-B604-03B982692D82}" destId="{EF1E7B73-C14E-42B3-AE82-147CAF9CC864}" srcOrd="0" destOrd="0" presId="urn:microsoft.com/office/officeart/2008/layout/LinedList"/>
    <dgm:cxn modelId="{5BA3AC2B-4F96-4290-A9C1-208D0762CCB8}" type="presParOf" srcId="{1BFAA9E6-DB46-4932-B604-03B982692D82}" destId="{4F2471D7-0D75-4FA1-8677-35DD83F9E230}" srcOrd="1" destOrd="0" presId="urn:microsoft.com/office/officeart/2008/layout/LinedList"/>
    <dgm:cxn modelId="{69C7870A-B39C-4F86-A241-254DD88D7206}" type="presParOf" srcId="{444CA5AF-0A50-4DB6-ACA8-8CBBAF9F638D}" destId="{005FC383-B686-4E06-8F0F-160E68D4AE1B}" srcOrd="8" destOrd="0" presId="urn:microsoft.com/office/officeart/2008/layout/LinedList"/>
    <dgm:cxn modelId="{437A6D41-1434-40FD-9321-1EB6A6D24676}" type="presParOf" srcId="{444CA5AF-0A50-4DB6-ACA8-8CBBAF9F638D}" destId="{C7355F4A-733C-4445-BC55-420A68CD69B5}" srcOrd="9" destOrd="0" presId="urn:microsoft.com/office/officeart/2008/layout/LinedList"/>
    <dgm:cxn modelId="{AEA9F775-A61F-4630-95B4-08664DBCD86C}" type="presParOf" srcId="{C7355F4A-733C-4445-BC55-420A68CD69B5}" destId="{C90E3B8F-AC08-47E1-8584-CF87E6B53D2E}" srcOrd="0" destOrd="0" presId="urn:microsoft.com/office/officeart/2008/layout/LinedList"/>
    <dgm:cxn modelId="{570361D2-D9EE-4A07-8D5A-4889D9201EF6}" type="presParOf" srcId="{C7355F4A-733C-4445-BC55-420A68CD69B5}" destId="{2EA3AACA-8474-4BDB-8BD3-3D2D97D29C02}" srcOrd="1" destOrd="0" presId="urn:microsoft.com/office/officeart/2008/layout/LinedList"/>
    <dgm:cxn modelId="{5D16FBD3-4E6D-4E97-80CB-9525FCF2F3C5}" type="presParOf" srcId="{444CA5AF-0A50-4DB6-ACA8-8CBBAF9F638D}" destId="{ADCA0624-1C61-498F-B59B-F8306224B2DF}" srcOrd="10" destOrd="0" presId="urn:microsoft.com/office/officeart/2008/layout/LinedList"/>
    <dgm:cxn modelId="{2EB6B6BA-052F-4C9D-8FF4-C59FB95AE7A8}" type="presParOf" srcId="{444CA5AF-0A50-4DB6-ACA8-8CBBAF9F638D}" destId="{B0F72677-993C-4903-9808-78567AA7795C}" srcOrd="11" destOrd="0" presId="urn:microsoft.com/office/officeart/2008/layout/LinedList"/>
    <dgm:cxn modelId="{D13E5B67-C087-4E12-B1DA-29C638F2FBED}" type="presParOf" srcId="{B0F72677-993C-4903-9808-78567AA7795C}" destId="{B6C05E60-64C0-48FF-B018-4DE83902FA31}" srcOrd="0" destOrd="0" presId="urn:microsoft.com/office/officeart/2008/layout/LinedList"/>
    <dgm:cxn modelId="{B3A0D724-7578-4F55-BF4F-A79CAC64FCEE}" type="presParOf" srcId="{B0F72677-993C-4903-9808-78567AA7795C}" destId="{FE141472-5630-46FF-9E60-9C775D72A578}" srcOrd="1" destOrd="0" presId="urn:microsoft.com/office/officeart/2008/layout/LinedList"/>
    <dgm:cxn modelId="{3BD8C268-9CE9-4211-9B96-050CEE977379}" type="presParOf" srcId="{444CA5AF-0A50-4DB6-ACA8-8CBBAF9F638D}" destId="{34CD1793-6FA4-4BA9-93B3-A7B1A6896BEB}" srcOrd="12" destOrd="0" presId="urn:microsoft.com/office/officeart/2008/layout/LinedList"/>
    <dgm:cxn modelId="{E3ACF4E1-D6B7-4C81-8B45-061034A92E54}" type="presParOf" srcId="{444CA5AF-0A50-4DB6-ACA8-8CBBAF9F638D}" destId="{1AD42FA3-0474-49B1-8F85-896495418AC6}" srcOrd="13" destOrd="0" presId="urn:microsoft.com/office/officeart/2008/layout/LinedList"/>
    <dgm:cxn modelId="{2B5524A9-2A8D-4428-9388-59CC1BA3F07F}" type="presParOf" srcId="{1AD42FA3-0474-49B1-8F85-896495418AC6}" destId="{3E57E333-6766-4170-9468-D8532B562197}" srcOrd="0" destOrd="0" presId="urn:microsoft.com/office/officeart/2008/layout/LinedList"/>
    <dgm:cxn modelId="{6DA6F76C-5C3E-4178-9D75-E9808ECD4DB4}" type="presParOf" srcId="{1AD42FA3-0474-49B1-8F85-896495418AC6}" destId="{798049BA-AAA7-4848-8572-80A281491F3E}" srcOrd="1" destOrd="0" presId="urn:microsoft.com/office/officeart/2008/layout/LinedList"/>
    <dgm:cxn modelId="{83127FC8-006C-4125-8872-FA3ACF322541}" type="presParOf" srcId="{444CA5AF-0A50-4DB6-ACA8-8CBBAF9F638D}" destId="{BC7DCD9A-72A7-4D40-B993-AC3CB6042776}" srcOrd="14" destOrd="0" presId="urn:microsoft.com/office/officeart/2008/layout/LinedList"/>
    <dgm:cxn modelId="{D4BA59A6-6514-4BF0-B206-90859BDFBB39}" type="presParOf" srcId="{444CA5AF-0A50-4DB6-ACA8-8CBBAF9F638D}" destId="{1BB82BCE-6512-46AA-9D96-34DAAEB4CEE5}" srcOrd="15" destOrd="0" presId="urn:microsoft.com/office/officeart/2008/layout/LinedList"/>
    <dgm:cxn modelId="{1CA8A1E8-6065-415D-A7C7-2340D9417B51}" type="presParOf" srcId="{1BB82BCE-6512-46AA-9D96-34DAAEB4CEE5}" destId="{DD789097-52C6-480A-8637-EFE87047A064}" srcOrd="0" destOrd="0" presId="urn:microsoft.com/office/officeart/2008/layout/LinedList"/>
    <dgm:cxn modelId="{22987530-A326-4860-B38D-9B61D8AF51C6}" type="presParOf" srcId="{1BB82BCE-6512-46AA-9D96-34DAAEB4CEE5}" destId="{C02D3DB7-3576-4EE5-A77A-749548A12E56}" srcOrd="1" destOrd="0" presId="urn:microsoft.com/office/officeart/2008/layout/LinedList"/>
    <dgm:cxn modelId="{9CC7D0EA-1981-4EA9-8521-F807F00B0994}" type="presParOf" srcId="{444CA5AF-0A50-4DB6-ACA8-8CBBAF9F638D}" destId="{C7F40319-3710-4FED-B043-2BA428BF7A42}" srcOrd="16" destOrd="0" presId="urn:microsoft.com/office/officeart/2008/layout/LinedList"/>
    <dgm:cxn modelId="{0A944FC1-45F2-49F5-9239-554D0228769A}" type="presParOf" srcId="{444CA5AF-0A50-4DB6-ACA8-8CBBAF9F638D}" destId="{F7C905C9-05DD-4CAF-9DD8-961C98393757}" srcOrd="17" destOrd="0" presId="urn:microsoft.com/office/officeart/2008/layout/LinedList"/>
    <dgm:cxn modelId="{93873A5C-2688-49B0-8A20-A20C8D7B6C05}" type="presParOf" srcId="{F7C905C9-05DD-4CAF-9DD8-961C98393757}" destId="{675A84D3-6518-410B-B4B5-97E91BA653A5}" srcOrd="0" destOrd="0" presId="urn:microsoft.com/office/officeart/2008/layout/LinedList"/>
    <dgm:cxn modelId="{69448D7C-9ED9-4A4C-A7A3-423B2958D07B}" type="presParOf" srcId="{F7C905C9-05DD-4CAF-9DD8-961C98393757}" destId="{3D05CC2B-31AF-418A-BF58-B7519B23896A}" srcOrd="1" destOrd="0" presId="urn:microsoft.com/office/officeart/2008/layout/LinedList"/>
    <dgm:cxn modelId="{40737559-2D30-47B0-8CD7-E5558A021802}" type="presParOf" srcId="{444CA5AF-0A50-4DB6-ACA8-8CBBAF9F638D}" destId="{B2A5BB44-54B1-4719-87F1-B6298D3C29CF}" srcOrd="18" destOrd="0" presId="urn:microsoft.com/office/officeart/2008/layout/LinedList"/>
    <dgm:cxn modelId="{D6D00C4F-CEF0-458B-B27D-48E3400FFA0A}" type="presParOf" srcId="{444CA5AF-0A50-4DB6-ACA8-8CBBAF9F638D}" destId="{A3A9E79D-6AD8-44C9-AF46-034CF1FA5949}" srcOrd="19" destOrd="0" presId="urn:microsoft.com/office/officeart/2008/layout/LinedList"/>
    <dgm:cxn modelId="{B606D8CB-288A-40CE-9E64-4DA419CAD810}" type="presParOf" srcId="{A3A9E79D-6AD8-44C9-AF46-034CF1FA5949}" destId="{1FB6390D-0E4D-4DF5-9D4C-C37C0053D457}" srcOrd="0" destOrd="0" presId="urn:microsoft.com/office/officeart/2008/layout/LinedList"/>
    <dgm:cxn modelId="{75295156-C0DF-4285-8497-37E09F71F6AB}" type="presParOf" srcId="{A3A9E79D-6AD8-44C9-AF46-034CF1FA5949}" destId="{3902D2C5-CB6D-4981-83C1-73759C8B3310}" srcOrd="1" destOrd="0" presId="urn:microsoft.com/office/officeart/2008/layout/Lin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BFC38B3-A80A-4DC1-A8FB-144F8143E60B}" type="doc">
      <dgm:prSet loTypeId="urn:microsoft.com/office/officeart/2005/8/layout/vList2" loCatId="list" qsTypeId="urn:microsoft.com/office/officeart/2005/8/quickstyle/simple1#13" qsCatId="simple" csTypeId="urn:microsoft.com/office/officeart/2005/8/colors/accent1_2#13" csCatId="accent1"/>
      <dgm:spPr/>
      <dgm:t>
        <a:bodyPr/>
        <a:lstStyle/>
        <a:p>
          <a:endParaRPr lang="en-US"/>
        </a:p>
      </dgm:t>
    </dgm:pt>
    <dgm:pt modelId="{FD5B30E0-1237-4737-B929-5490A72DE92E}">
      <dgm:prSet/>
      <dgm:spPr/>
      <dgm:t>
        <a:bodyPr/>
        <a:lstStyle/>
        <a:p>
          <a:r>
            <a:rPr lang="en-GB"/>
            <a:t>Supported Study</a:t>
          </a:r>
          <a:endParaRPr lang="en-US"/>
        </a:p>
      </dgm:t>
    </dgm:pt>
    <dgm:pt modelId="{45EEDE7E-949E-4FDF-9728-3447BDCAA582}" type="parTrans" cxnId="{F96C5865-4C01-42CB-9DBC-4925C8666211}">
      <dgm:prSet/>
      <dgm:spPr/>
      <dgm:t>
        <a:bodyPr/>
        <a:lstStyle/>
        <a:p>
          <a:endParaRPr lang="en-US"/>
        </a:p>
      </dgm:t>
    </dgm:pt>
    <dgm:pt modelId="{AEB840BA-376F-4400-B50A-E50C6F4B29FC}" type="sibTrans" cxnId="{F96C5865-4C01-42CB-9DBC-4925C8666211}">
      <dgm:prSet/>
      <dgm:spPr/>
      <dgm:t>
        <a:bodyPr/>
        <a:lstStyle/>
        <a:p>
          <a:endParaRPr lang="en-US"/>
        </a:p>
      </dgm:t>
    </dgm:pt>
    <dgm:pt modelId="{2E953188-D5B0-4A49-A996-787EC6414A43}">
      <dgm:prSet/>
      <dgm:spPr/>
      <dgm:t>
        <a:bodyPr/>
        <a:lstStyle/>
        <a:p>
          <a:r>
            <a:rPr lang="en-GB"/>
            <a:t>Study Skills</a:t>
          </a:r>
          <a:endParaRPr lang="en-US"/>
        </a:p>
      </dgm:t>
    </dgm:pt>
    <dgm:pt modelId="{20066A66-45BE-4A3C-8E56-D43310364404}" type="parTrans" cxnId="{1BFFD737-448E-4ADE-AE2A-27B16479FAB6}">
      <dgm:prSet/>
      <dgm:spPr/>
      <dgm:t>
        <a:bodyPr/>
        <a:lstStyle/>
        <a:p>
          <a:endParaRPr lang="en-US"/>
        </a:p>
      </dgm:t>
    </dgm:pt>
    <dgm:pt modelId="{E0D831DC-BE11-42BC-B944-F2B37BF34B11}" type="sibTrans" cxnId="{1BFFD737-448E-4ADE-AE2A-27B16479FAB6}">
      <dgm:prSet/>
      <dgm:spPr/>
      <dgm:t>
        <a:bodyPr/>
        <a:lstStyle/>
        <a:p>
          <a:endParaRPr lang="en-US"/>
        </a:p>
      </dgm:t>
    </dgm:pt>
    <dgm:pt modelId="{610DF593-B15A-4A81-AA82-2B3E0BB33A7E}">
      <dgm:prSet/>
      <dgm:spPr/>
      <dgm:t>
        <a:bodyPr/>
        <a:lstStyle/>
        <a:p>
          <a:r>
            <a:rPr lang="en-GB"/>
            <a:t>Targeted HWB groups (e.g. Coping with Exam Stress Workshops)</a:t>
          </a:r>
          <a:endParaRPr lang="en-US"/>
        </a:p>
      </dgm:t>
    </dgm:pt>
    <dgm:pt modelId="{348BA4EC-5BD0-4AF8-853E-C1E3B897AA73}" type="parTrans" cxnId="{F6C8272C-F073-49A7-8A1B-B0B7614AC13F}">
      <dgm:prSet/>
      <dgm:spPr/>
      <dgm:t>
        <a:bodyPr/>
        <a:lstStyle/>
        <a:p>
          <a:endParaRPr lang="en-US"/>
        </a:p>
      </dgm:t>
    </dgm:pt>
    <dgm:pt modelId="{1479F5E0-B0A7-47B0-BDFA-9C3E831EBF20}" type="sibTrans" cxnId="{F6C8272C-F073-49A7-8A1B-B0B7614AC13F}">
      <dgm:prSet/>
      <dgm:spPr/>
      <dgm:t>
        <a:bodyPr/>
        <a:lstStyle/>
        <a:p>
          <a:endParaRPr lang="en-US"/>
        </a:p>
      </dgm:t>
    </dgm:pt>
    <dgm:pt modelId="{4D0444C0-FB33-4201-AB8D-46BCA9C85F6D}">
      <dgm:prSet/>
      <dgm:spPr/>
      <dgm:t>
        <a:bodyPr/>
        <a:lstStyle/>
        <a:p>
          <a:r>
            <a:rPr lang="en-GB"/>
            <a:t>Easter School</a:t>
          </a:r>
          <a:endParaRPr lang="en-US"/>
        </a:p>
      </dgm:t>
    </dgm:pt>
    <dgm:pt modelId="{7FFD7506-B4F3-4586-BCD9-F2E21DE396FC}" type="parTrans" cxnId="{BE400006-22E3-4C2A-8C52-79180E42D173}">
      <dgm:prSet/>
      <dgm:spPr/>
      <dgm:t>
        <a:bodyPr/>
        <a:lstStyle/>
        <a:p>
          <a:endParaRPr lang="en-US"/>
        </a:p>
      </dgm:t>
    </dgm:pt>
    <dgm:pt modelId="{A1ECCF47-4D59-48C0-B990-18EC33C2E2BE}" type="sibTrans" cxnId="{BE400006-22E3-4C2A-8C52-79180E42D173}">
      <dgm:prSet/>
      <dgm:spPr/>
      <dgm:t>
        <a:bodyPr/>
        <a:lstStyle/>
        <a:p>
          <a:endParaRPr lang="en-US"/>
        </a:p>
      </dgm:t>
    </dgm:pt>
    <dgm:pt modelId="{838AFAAA-23EF-484D-A726-4A3D3A190868}">
      <dgm:prSet/>
      <dgm:spPr/>
      <dgm:t>
        <a:bodyPr/>
        <a:lstStyle/>
        <a:p>
          <a:r>
            <a:rPr lang="en-GB"/>
            <a:t>Pastoral Care Support </a:t>
          </a:r>
          <a:endParaRPr lang="en-US"/>
        </a:p>
      </dgm:t>
    </dgm:pt>
    <dgm:pt modelId="{C09D7465-1440-425E-B8C5-F45959589B1B}" type="parTrans" cxnId="{55391341-781C-4AFA-9054-B333289BC3C0}">
      <dgm:prSet/>
      <dgm:spPr/>
      <dgm:t>
        <a:bodyPr/>
        <a:lstStyle/>
        <a:p>
          <a:endParaRPr lang="en-US"/>
        </a:p>
      </dgm:t>
    </dgm:pt>
    <dgm:pt modelId="{0BEB25BE-AC78-447B-A5D6-18941209F8AE}" type="sibTrans" cxnId="{55391341-781C-4AFA-9054-B333289BC3C0}">
      <dgm:prSet/>
      <dgm:spPr/>
      <dgm:t>
        <a:bodyPr/>
        <a:lstStyle/>
        <a:p>
          <a:endParaRPr lang="en-US"/>
        </a:p>
      </dgm:t>
    </dgm:pt>
    <dgm:pt modelId="{26DE50D7-CFEF-4F70-86E2-4479DF2E4E1E}">
      <dgm:prSet/>
      <dgm:spPr/>
      <dgm:t>
        <a:bodyPr/>
        <a:lstStyle/>
        <a:p>
          <a:r>
            <a:rPr lang="en-GB"/>
            <a:t>Year Head</a:t>
          </a:r>
          <a:endParaRPr lang="en-US"/>
        </a:p>
      </dgm:t>
    </dgm:pt>
    <dgm:pt modelId="{72BE4B9D-5D57-4D32-B360-F7DA2E109305}" type="parTrans" cxnId="{3D650164-A004-4577-94B3-35EFE625A5E5}">
      <dgm:prSet/>
      <dgm:spPr/>
      <dgm:t>
        <a:bodyPr/>
        <a:lstStyle/>
        <a:p>
          <a:endParaRPr lang="en-US"/>
        </a:p>
      </dgm:t>
    </dgm:pt>
    <dgm:pt modelId="{42DF8520-0431-40F8-B2FD-05732D2F300C}" type="sibTrans" cxnId="{3D650164-A004-4577-94B3-35EFE625A5E5}">
      <dgm:prSet/>
      <dgm:spPr/>
      <dgm:t>
        <a:bodyPr/>
        <a:lstStyle/>
        <a:p>
          <a:endParaRPr lang="en-US"/>
        </a:p>
      </dgm:t>
    </dgm:pt>
    <dgm:pt modelId="{6100D78F-16F3-4011-BCF5-00EF30AAFE77}" type="pres">
      <dgm:prSet presAssocID="{5BFC38B3-A80A-4DC1-A8FB-144F8143E60B}" presName="linear" presStyleCnt="0">
        <dgm:presLayoutVars>
          <dgm:animLvl val="lvl"/>
          <dgm:resizeHandles val="exact"/>
        </dgm:presLayoutVars>
      </dgm:prSet>
      <dgm:spPr/>
    </dgm:pt>
    <dgm:pt modelId="{9F10C258-6FA6-43BB-9AAB-A69C0890652A}" type="pres">
      <dgm:prSet presAssocID="{FD5B30E0-1237-4737-B929-5490A72DE92E}" presName="parentText" presStyleLbl="node1" presStyleIdx="0" presStyleCnt="6">
        <dgm:presLayoutVars>
          <dgm:chMax val="0"/>
          <dgm:bulletEnabled val="1"/>
        </dgm:presLayoutVars>
      </dgm:prSet>
      <dgm:spPr/>
    </dgm:pt>
    <dgm:pt modelId="{4438621B-A1CA-4867-B1CD-60DABAEBF44F}" type="pres">
      <dgm:prSet presAssocID="{AEB840BA-376F-4400-B50A-E50C6F4B29FC}" presName="spacer" presStyleCnt="0"/>
      <dgm:spPr/>
    </dgm:pt>
    <dgm:pt modelId="{77EB8792-072A-493C-AEB8-38B7E77901F4}" type="pres">
      <dgm:prSet presAssocID="{2E953188-D5B0-4A49-A996-787EC6414A43}" presName="parentText" presStyleLbl="node1" presStyleIdx="1" presStyleCnt="6">
        <dgm:presLayoutVars>
          <dgm:chMax val="0"/>
          <dgm:bulletEnabled val="1"/>
        </dgm:presLayoutVars>
      </dgm:prSet>
      <dgm:spPr/>
    </dgm:pt>
    <dgm:pt modelId="{DC5FB17D-3D9F-4EEE-8EB8-E2EEE01EEDF2}" type="pres">
      <dgm:prSet presAssocID="{E0D831DC-BE11-42BC-B944-F2B37BF34B11}" presName="spacer" presStyleCnt="0"/>
      <dgm:spPr/>
    </dgm:pt>
    <dgm:pt modelId="{4D6E73E7-4F5F-4B93-AB0B-CE6ED2B61CEA}" type="pres">
      <dgm:prSet presAssocID="{610DF593-B15A-4A81-AA82-2B3E0BB33A7E}" presName="parentText" presStyleLbl="node1" presStyleIdx="2" presStyleCnt="6">
        <dgm:presLayoutVars>
          <dgm:chMax val="0"/>
          <dgm:bulletEnabled val="1"/>
        </dgm:presLayoutVars>
      </dgm:prSet>
      <dgm:spPr/>
    </dgm:pt>
    <dgm:pt modelId="{FBED6926-701A-4592-88E1-E65D02C46A83}" type="pres">
      <dgm:prSet presAssocID="{1479F5E0-B0A7-47B0-BDFA-9C3E831EBF20}" presName="spacer" presStyleCnt="0"/>
      <dgm:spPr/>
    </dgm:pt>
    <dgm:pt modelId="{04F2AB98-DA46-4AE9-9790-E0A907CAA490}" type="pres">
      <dgm:prSet presAssocID="{4D0444C0-FB33-4201-AB8D-46BCA9C85F6D}" presName="parentText" presStyleLbl="node1" presStyleIdx="3" presStyleCnt="6">
        <dgm:presLayoutVars>
          <dgm:chMax val="0"/>
          <dgm:bulletEnabled val="1"/>
        </dgm:presLayoutVars>
      </dgm:prSet>
      <dgm:spPr/>
    </dgm:pt>
    <dgm:pt modelId="{47B31FCC-C403-4D45-ACFD-4B174250E662}" type="pres">
      <dgm:prSet presAssocID="{A1ECCF47-4D59-48C0-B990-18EC33C2E2BE}" presName="spacer" presStyleCnt="0"/>
      <dgm:spPr/>
    </dgm:pt>
    <dgm:pt modelId="{85D39658-E08F-4634-95C5-CCF63D8058F3}" type="pres">
      <dgm:prSet presAssocID="{838AFAAA-23EF-484D-A726-4A3D3A190868}" presName="parentText" presStyleLbl="node1" presStyleIdx="4" presStyleCnt="6">
        <dgm:presLayoutVars>
          <dgm:chMax val="0"/>
          <dgm:bulletEnabled val="1"/>
        </dgm:presLayoutVars>
      </dgm:prSet>
      <dgm:spPr/>
    </dgm:pt>
    <dgm:pt modelId="{FD8E4EBE-65B9-4D5B-9683-FAC5981720FC}" type="pres">
      <dgm:prSet presAssocID="{0BEB25BE-AC78-447B-A5D6-18941209F8AE}" presName="spacer" presStyleCnt="0"/>
      <dgm:spPr/>
    </dgm:pt>
    <dgm:pt modelId="{4ED5358F-5B05-4778-BC9F-33980EAD8EDE}" type="pres">
      <dgm:prSet presAssocID="{26DE50D7-CFEF-4F70-86E2-4479DF2E4E1E}" presName="parentText" presStyleLbl="node1" presStyleIdx="5" presStyleCnt="6">
        <dgm:presLayoutVars>
          <dgm:chMax val="0"/>
          <dgm:bulletEnabled val="1"/>
        </dgm:presLayoutVars>
      </dgm:prSet>
      <dgm:spPr/>
    </dgm:pt>
  </dgm:ptLst>
  <dgm:cxnLst>
    <dgm:cxn modelId="{BE400006-22E3-4C2A-8C52-79180E42D173}" srcId="{5BFC38B3-A80A-4DC1-A8FB-144F8143E60B}" destId="{4D0444C0-FB33-4201-AB8D-46BCA9C85F6D}" srcOrd="3" destOrd="0" parTransId="{7FFD7506-B4F3-4586-BCD9-F2E21DE396FC}" sibTransId="{A1ECCF47-4D59-48C0-B990-18EC33C2E2BE}"/>
    <dgm:cxn modelId="{3CE86406-1E3B-44F7-931F-BA8DE94B5BC6}" type="presOf" srcId="{4D0444C0-FB33-4201-AB8D-46BCA9C85F6D}" destId="{04F2AB98-DA46-4AE9-9790-E0A907CAA490}" srcOrd="0" destOrd="0" presId="urn:microsoft.com/office/officeart/2005/8/layout/vList2"/>
    <dgm:cxn modelId="{F6C8272C-F073-49A7-8A1B-B0B7614AC13F}" srcId="{5BFC38B3-A80A-4DC1-A8FB-144F8143E60B}" destId="{610DF593-B15A-4A81-AA82-2B3E0BB33A7E}" srcOrd="2" destOrd="0" parTransId="{348BA4EC-5BD0-4AF8-853E-C1E3B897AA73}" sibTransId="{1479F5E0-B0A7-47B0-BDFA-9C3E831EBF20}"/>
    <dgm:cxn modelId="{908BBB32-CD8B-44E0-9E67-B24D2709BD84}" type="presOf" srcId="{2E953188-D5B0-4A49-A996-787EC6414A43}" destId="{77EB8792-072A-493C-AEB8-38B7E77901F4}" srcOrd="0" destOrd="0" presId="urn:microsoft.com/office/officeart/2005/8/layout/vList2"/>
    <dgm:cxn modelId="{1BFFD737-448E-4ADE-AE2A-27B16479FAB6}" srcId="{5BFC38B3-A80A-4DC1-A8FB-144F8143E60B}" destId="{2E953188-D5B0-4A49-A996-787EC6414A43}" srcOrd="1" destOrd="0" parTransId="{20066A66-45BE-4A3C-8E56-D43310364404}" sibTransId="{E0D831DC-BE11-42BC-B944-F2B37BF34B11}"/>
    <dgm:cxn modelId="{55391341-781C-4AFA-9054-B333289BC3C0}" srcId="{5BFC38B3-A80A-4DC1-A8FB-144F8143E60B}" destId="{838AFAAA-23EF-484D-A726-4A3D3A190868}" srcOrd="4" destOrd="0" parTransId="{C09D7465-1440-425E-B8C5-F45959589B1B}" sibTransId="{0BEB25BE-AC78-447B-A5D6-18941209F8AE}"/>
    <dgm:cxn modelId="{3D650164-A004-4577-94B3-35EFE625A5E5}" srcId="{5BFC38B3-A80A-4DC1-A8FB-144F8143E60B}" destId="{26DE50D7-CFEF-4F70-86E2-4479DF2E4E1E}" srcOrd="5" destOrd="0" parTransId="{72BE4B9D-5D57-4D32-B360-F7DA2E109305}" sibTransId="{42DF8520-0431-40F8-B2FD-05732D2F300C}"/>
    <dgm:cxn modelId="{F96C5865-4C01-42CB-9DBC-4925C8666211}" srcId="{5BFC38B3-A80A-4DC1-A8FB-144F8143E60B}" destId="{FD5B30E0-1237-4737-B929-5490A72DE92E}" srcOrd="0" destOrd="0" parTransId="{45EEDE7E-949E-4FDF-9728-3447BDCAA582}" sibTransId="{AEB840BA-376F-4400-B50A-E50C6F4B29FC}"/>
    <dgm:cxn modelId="{98CE2352-90B4-40BB-B862-E92A51A27A0E}" type="presOf" srcId="{5BFC38B3-A80A-4DC1-A8FB-144F8143E60B}" destId="{6100D78F-16F3-4011-BCF5-00EF30AAFE77}" srcOrd="0" destOrd="0" presId="urn:microsoft.com/office/officeart/2005/8/layout/vList2"/>
    <dgm:cxn modelId="{ED5ACF52-86E2-498E-B738-EE4058D80C4C}" type="presOf" srcId="{838AFAAA-23EF-484D-A726-4A3D3A190868}" destId="{85D39658-E08F-4634-95C5-CCF63D8058F3}" srcOrd="0" destOrd="0" presId="urn:microsoft.com/office/officeart/2005/8/layout/vList2"/>
    <dgm:cxn modelId="{4444E37A-856C-4D84-BB0A-EF0F82029608}" type="presOf" srcId="{610DF593-B15A-4A81-AA82-2B3E0BB33A7E}" destId="{4D6E73E7-4F5F-4B93-AB0B-CE6ED2B61CEA}" srcOrd="0" destOrd="0" presId="urn:microsoft.com/office/officeart/2005/8/layout/vList2"/>
    <dgm:cxn modelId="{771C929B-CA45-4882-B06A-BA3071B962B4}" type="presOf" srcId="{26DE50D7-CFEF-4F70-86E2-4479DF2E4E1E}" destId="{4ED5358F-5B05-4778-BC9F-33980EAD8EDE}" srcOrd="0" destOrd="0" presId="urn:microsoft.com/office/officeart/2005/8/layout/vList2"/>
    <dgm:cxn modelId="{30EAEEDB-C674-4FC0-A2EE-968BF98870C4}" type="presOf" srcId="{FD5B30E0-1237-4737-B929-5490A72DE92E}" destId="{9F10C258-6FA6-43BB-9AAB-A69C0890652A}" srcOrd="0" destOrd="0" presId="urn:microsoft.com/office/officeart/2005/8/layout/vList2"/>
    <dgm:cxn modelId="{96AF2C50-C1BF-4513-B2FC-3D2DA0F57FAA}" type="presParOf" srcId="{6100D78F-16F3-4011-BCF5-00EF30AAFE77}" destId="{9F10C258-6FA6-43BB-9AAB-A69C0890652A}" srcOrd="0" destOrd="0" presId="urn:microsoft.com/office/officeart/2005/8/layout/vList2"/>
    <dgm:cxn modelId="{510943F4-948C-4493-8E31-C3051E84C96D}" type="presParOf" srcId="{6100D78F-16F3-4011-BCF5-00EF30AAFE77}" destId="{4438621B-A1CA-4867-B1CD-60DABAEBF44F}" srcOrd="1" destOrd="0" presId="urn:microsoft.com/office/officeart/2005/8/layout/vList2"/>
    <dgm:cxn modelId="{0DDE9519-76C7-41C3-9132-77F964F8DA9B}" type="presParOf" srcId="{6100D78F-16F3-4011-BCF5-00EF30AAFE77}" destId="{77EB8792-072A-493C-AEB8-38B7E77901F4}" srcOrd="2" destOrd="0" presId="urn:microsoft.com/office/officeart/2005/8/layout/vList2"/>
    <dgm:cxn modelId="{F3B87AF4-1A3A-4251-9F72-EC377F99B77C}" type="presParOf" srcId="{6100D78F-16F3-4011-BCF5-00EF30AAFE77}" destId="{DC5FB17D-3D9F-4EEE-8EB8-E2EEE01EEDF2}" srcOrd="3" destOrd="0" presId="urn:microsoft.com/office/officeart/2005/8/layout/vList2"/>
    <dgm:cxn modelId="{1312A069-FFB7-41C9-9AB8-0134237816F4}" type="presParOf" srcId="{6100D78F-16F3-4011-BCF5-00EF30AAFE77}" destId="{4D6E73E7-4F5F-4B93-AB0B-CE6ED2B61CEA}" srcOrd="4" destOrd="0" presId="urn:microsoft.com/office/officeart/2005/8/layout/vList2"/>
    <dgm:cxn modelId="{50D1B36F-DD94-479A-9243-FE49EF6C35D5}" type="presParOf" srcId="{6100D78F-16F3-4011-BCF5-00EF30AAFE77}" destId="{FBED6926-701A-4592-88E1-E65D02C46A83}" srcOrd="5" destOrd="0" presId="urn:microsoft.com/office/officeart/2005/8/layout/vList2"/>
    <dgm:cxn modelId="{B0ABC8CA-1412-4081-8A46-5D1BB378698E}" type="presParOf" srcId="{6100D78F-16F3-4011-BCF5-00EF30AAFE77}" destId="{04F2AB98-DA46-4AE9-9790-E0A907CAA490}" srcOrd="6" destOrd="0" presId="urn:microsoft.com/office/officeart/2005/8/layout/vList2"/>
    <dgm:cxn modelId="{17FFFB74-75F2-4231-9F33-003682507185}" type="presParOf" srcId="{6100D78F-16F3-4011-BCF5-00EF30AAFE77}" destId="{47B31FCC-C403-4D45-ACFD-4B174250E662}" srcOrd="7" destOrd="0" presId="urn:microsoft.com/office/officeart/2005/8/layout/vList2"/>
    <dgm:cxn modelId="{C6017DA0-126C-4596-B47D-A75BF736D822}" type="presParOf" srcId="{6100D78F-16F3-4011-BCF5-00EF30AAFE77}" destId="{85D39658-E08F-4634-95C5-CCF63D8058F3}" srcOrd="8" destOrd="0" presId="urn:microsoft.com/office/officeart/2005/8/layout/vList2"/>
    <dgm:cxn modelId="{1600EFEB-E10F-4C6B-90B9-98EC199C0EDB}" type="presParOf" srcId="{6100D78F-16F3-4011-BCF5-00EF30AAFE77}" destId="{FD8E4EBE-65B9-4D5B-9683-FAC5981720FC}" srcOrd="9" destOrd="0" presId="urn:microsoft.com/office/officeart/2005/8/layout/vList2"/>
    <dgm:cxn modelId="{000D8E2B-12AB-46A4-B43B-E3F41135C093}" type="presParOf" srcId="{6100D78F-16F3-4011-BCF5-00EF30AAFE77}" destId="{4ED5358F-5B05-4778-BC9F-33980EAD8EDE}" srcOrd="10"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23772A8-8700-4B9D-9898-F44393C3C7AA}" type="doc">
      <dgm:prSet loTypeId="urn:microsoft.com/office/officeart/2018/2/layout/IconVerticalSolidList" loCatId="icon" qsTypeId="urn:microsoft.com/office/officeart/2005/8/quickstyle/simple1#14" qsCatId="simple" csTypeId="urn:microsoft.com/office/officeart/2005/8/colors/accent1_2#14" csCatId="accent1" phldr="1"/>
      <dgm:spPr/>
      <dgm:t>
        <a:bodyPr/>
        <a:lstStyle/>
        <a:p>
          <a:endParaRPr lang="en-US"/>
        </a:p>
      </dgm:t>
    </dgm:pt>
    <dgm:pt modelId="{A27FCE81-5F4D-4E4E-9459-D9FE783F9814}">
      <dgm:prSet/>
      <dgm:spPr/>
      <dgm:t>
        <a:bodyPr/>
        <a:lstStyle/>
        <a:p>
          <a:pPr>
            <a:lnSpc>
              <a:spcPct val="100000"/>
            </a:lnSpc>
          </a:pPr>
          <a:r>
            <a:rPr lang="en-GB" dirty="0">
              <a:solidFill>
                <a:schemeClr val="bg1"/>
              </a:solidFill>
            </a:rPr>
            <a:t>All presentations and resources will be available on our school website </a:t>
          </a:r>
          <a:endParaRPr lang="en-US" dirty="0">
            <a:solidFill>
              <a:schemeClr val="bg1"/>
            </a:solidFill>
          </a:endParaRPr>
        </a:p>
      </dgm:t>
    </dgm:pt>
    <dgm:pt modelId="{53BA842B-B140-4E63-9DD6-B6FE7232C4F7}" type="parTrans" cxnId="{5436E213-9D88-4257-ABF6-0E27AD050DBB}">
      <dgm:prSet/>
      <dgm:spPr/>
      <dgm:t>
        <a:bodyPr/>
        <a:lstStyle/>
        <a:p>
          <a:endParaRPr lang="en-US"/>
        </a:p>
      </dgm:t>
    </dgm:pt>
    <dgm:pt modelId="{F8CBFD34-A52E-4805-A05B-041EC28D90AA}" type="sibTrans" cxnId="{5436E213-9D88-4257-ABF6-0E27AD050DBB}">
      <dgm:prSet/>
      <dgm:spPr/>
      <dgm:t>
        <a:bodyPr/>
        <a:lstStyle/>
        <a:p>
          <a:endParaRPr lang="en-US"/>
        </a:p>
      </dgm:t>
    </dgm:pt>
    <dgm:pt modelId="{2C47D616-030E-444A-B272-4CF222EBA64D}">
      <dgm:prSet/>
      <dgm:spPr/>
      <dgm:t>
        <a:bodyPr/>
        <a:lstStyle/>
        <a:p>
          <a:pPr>
            <a:lnSpc>
              <a:spcPct val="100000"/>
            </a:lnSpc>
          </a:pPr>
          <a:r>
            <a:rPr lang="en-GB" dirty="0">
              <a:solidFill>
                <a:schemeClr val="bg1"/>
              </a:solidFill>
            </a:rPr>
            <a:t>Digital copy of Key Dates</a:t>
          </a:r>
          <a:endParaRPr lang="en-US" dirty="0">
            <a:solidFill>
              <a:schemeClr val="bg1"/>
            </a:solidFill>
          </a:endParaRPr>
        </a:p>
      </dgm:t>
    </dgm:pt>
    <dgm:pt modelId="{5B5AB346-EB64-4C32-83D6-66D47FE9EFBC}" type="parTrans" cxnId="{2E0B70C5-6A80-4B86-9D2C-4928A46288CA}">
      <dgm:prSet/>
      <dgm:spPr/>
      <dgm:t>
        <a:bodyPr/>
        <a:lstStyle/>
        <a:p>
          <a:endParaRPr lang="en-US"/>
        </a:p>
      </dgm:t>
    </dgm:pt>
    <dgm:pt modelId="{3EDF4F44-F4FB-4D0C-96DE-22D852890069}" type="sibTrans" cxnId="{2E0B70C5-6A80-4B86-9D2C-4928A46288CA}">
      <dgm:prSet/>
      <dgm:spPr/>
      <dgm:t>
        <a:bodyPr/>
        <a:lstStyle/>
        <a:p>
          <a:endParaRPr lang="en-US"/>
        </a:p>
      </dgm:t>
    </dgm:pt>
    <dgm:pt modelId="{3069CFF7-3566-4CA1-B9E7-376167031C72}" type="pres">
      <dgm:prSet presAssocID="{B23772A8-8700-4B9D-9898-F44393C3C7AA}" presName="root" presStyleCnt="0">
        <dgm:presLayoutVars>
          <dgm:dir/>
          <dgm:resizeHandles val="exact"/>
        </dgm:presLayoutVars>
      </dgm:prSet>
      <dgm:spPr/>
    </dgm:pt>
    <dgm:pt modelId="{83F0E35B-EFC4-4D45-B8BD-3192463BA524}" type="pres">
      <dgm:prSet presAssocID="{A27FCE81-5F4D-4E4E-9459-D9FE783F9814}" presName="compNode" presStyleCnt="0"/>
      <dgm:spPr/>
    </dgm:pt>
    <dgm:pt modelId="{1A898C09-8F5A-4BDB-BF37-5F474BA19852}" type="pres">
      <dgm:prSet presAssocID="{A27FCE81-5F4D-4E4E-9459-D9FE783F9814}" presName="bgRect" presStyleLbl="bgShp" presStyleIdx="0" presStyleCnt="2"/>
      <dgm:spPr/>
    </dgm:pt>
    <dgm:pt modelId="{E988AFEF-5761-4661-A82C-64801DA807F3}" type="pres">
      <dgm:prSet presAssocID="{A27FCE81-5F4D-4E4E-9459-D9FE783F9814}"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Laptop"/>
        </a:ext>
      </dgm:extLst>
    </dgm:pt>
    <dgm:pt modelId="{5E9F8FF9-DFC3-4451-8CD0-B3AF0BFD6201}" type="pres">
      <dgm:prSet presAssocID="{A27FCE81-5F4D-4E4E-9459-D9FE783F9814}" presName="spaceRect" presStyleCnt="0"/>
      <dgm:spPr/>
    </dgm:pt>
    <dgm:pt modelId="{4CB2661C-44A8-4F39-8B95-4EFDE72A5684}" type="pres">
      <dgm:prSet presAssocID="{A27FCE81-5F4D-4E4E-9459-D9FE783F9814}" presName="parTx" presStyleLbl="revTx" presStyleIdx="0" presStyleCnt="2">
        <dgm:presLayoutVars>
          <dgm:chMax val="0"/>
          <dgm:chPref val="0"/>
        </dgm:presLayoutVars>
      </dgm:prSet>
      <dgm:spPr/>
    </dgm:pt>
    <dgm:pt modelId="{4F28432A-585A-4ED8-841D-AE65941C6BC9}" type="pres">
      <dgm:prSet presAssocID="{F8CBFD34-A52E-4805-A05B-041EC28D90AA}" presName="sibTrans" presStyleCnt="0"/>
      <dgm:spPr/>
    </dgm:pt>
    <dgm:pt modelId="{344486C7-738F-4481-98FC-89BB4658AE89}" type="pres">
      <dgm:prSet presAssocID="{2C47D616-030E-444A-B272-4CF222EBA64D}" presName="compNode" presStyleCnt="0"/>
      <dgm:spPr/>
    </dgm:pt>
    <dgm:pt modelId="{8319C741-F0A3-4239-BEC7-7719DA10C9DD}" type="pres">
      <dgm:prSet presAssocID="{2C47D616-030E-444A-B272-4CF222EBA64D}" presName="bgRect" presStyleLbl="bgShp" presStyleIdx="1" presStyleCnt="2"/>
      <dgm:spPr/>
    </dgm:pt>
    <dgm:pt modelId="{D5BA1639-9213-4AE8-993B-4B87C684F497}" type="pres">
      <dgm:prSet presAssocID="{2C47D616-030E-444A-B272-4CF222EBA64D}"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mail"/>
        </a:ext>
      </dgm:extLst>
    </dgm:pt>
    <dgm:pt modelId="{4819E9E9-1D94-4415-BEC8-3E6840276349}" type="pres">
      <dgm:prSet presAssocID="{2C47D616-030E-444A-B272-4CF222EBA64D}" presName="spaceRect" presStyleCnt="0"/>
      <dgm:spPr/>
    </dgm:pt>
    <dgm:pt modelId="{F5FA67BE-6E43-439A-AEA9-921F90803862}" type="pres">
      <dgm:prSet presAssocID="{2C47D616-030E-444A-B272-4CF222EBA64D}" presName="parTx" presStyleLbl="revTx" presStyleIdx="1" presStyleCnt="2">
        <dgm:presLayoutVars>
          <dgm:chMax val="0"/>
          <dgm:chPref val="0"/>
        </dgm:presLayoutVars>
      </dgm:prSet>
      <dgm:spPr/>
    </dgm:pt>
  </dgm:ptLst>
  <dgm:cxnLst>
    <dgm:cxn modelId="{5436E213-9D88-4257-ABF6-0E27AD050DBB}" srcId="{B23772A8-8700-4B9D-9898-F44393C3C7AA}" destId="{A27FCE81-5F4D-4E4E-9459-D9FE783F9814}" srcOrd="0" destOrd="0" parTransId="{53BA842B-B140-4E63-9DD6-B6FE7232C4F7}" sibTransId="{F8CBFD34-A52E-4805-A05B-041EC28D90AA}"/>
    <dgm:cxn modelId="{846A9733-DEFA-4AAD-ADE6-DA0AB956C3C8}" type="presOf" srcId="{B23772A8-8700-4B9D-9898-F44393C3C7AA}" destId="{3069CFF7-3566-4CA1-B9E7-376167031C72}" srcOrd="0" destOrd="0" presId="urn:microsoft.com/office/officeart/2018/2/layout/IconVerticalSolidList"/>
    <dgm:cxn modelId="{0CDEBC7F-9D0F-4B15-98C0-AAD90774A5D0}" type="presOf" srcId="{2C47D616-030E-444A-B272-4CF222EBA64D}" destId="{F5FA67BE-6E43-439A-AEA9-921F90803862}" srcOrd="0" destOrd="0" presId="urn:microsoft.com/office/officeart/2018/2/layout/IconVerticalSolidList"/>
    <dgm:cxn modelId="{1349F889-3F4D-414C-9AC5-FD6E5B28BEB4}" type="presOf" srcId="{A27FCE81-5F4D-4E4E-9459-D9FE783F9814}" destId="{4CB2661C-44A8-4F39-8B95-4EFDE72A5684}" srcOrd="0" destOrd="0" presId="urn:microsoft.com/office/officeart/2018/2/layout/IconVerticalSolidList"/>
    <dgm:cxn modelId="{2E0B70C5-6A80-4B86-9D2C-4928A46288CA}" srcId="{B23772A8-8700-4B9D-9898-F44393C3C7AA}" destId="{2C47D616-030E-444A-B272-4CF222EBA64D}" srcOrd="1" destOrd="0" parTransId="{5B5AB346-EB64-4C32-83D6-66D47FE9EFBC}" sibTransId="{3EDF4F44-F4FB-4D0C-96DE-22D852890069}"/>
    <dgm:cxn modelId="{C34D38C7-BA76-409D-A347-A530CD132993}" type="presParOf" srcId="{3069CFF7-3566-4CA1-B9E7-376167031C72}" destId="{83F0E35B-EFC4-4D45-B8BD-3192463BA524}" srcOrd="0" destOrd="0" presId="urn:microsoft.com/office/officeart/2018/2/layout/IconVerticalSolidList"/>
    <dgm:cxn modelId="{D3C498C1-6D96-4ADF-AC52-46A24FABD1C4}" type="presParOf" srcId="{83F0E35B-EFC4-4D45-B8BD-3192463BA524}" destId="{1A898C09-8F5A-4BDB-BF37-5F474BA19852}" srcOrd="0" destOrd="0" presId="urn:microsoft.com/office/officeart/2018/2/layout/IconVerticalSolidList"/>
    <dgm:cxn modelId="{474FCE2F-D9C4-458B-A982-861A1EDBCAD5}" type="presParOf" srcId="{83F0E35B-EFC4-4D45-B8BD-3192463BA524}" destId="{E988AFEF-5761-4661-A82C-64801DA807F3}" srcOrd="1" destOrd="0" presId="urn:microsoft.com/office/officeart/2018/2/layout/IconVerticalSolidList"/>
    <dgm:cxn modelId="{B1C7BCEC-95F7-46A0-B7D4-24E42F549EC9}" type="presParOf" srcId="{83F0E35B-EFC4-4D45-B8BD-3192463BA524}" destId="{5E9F8FF9-DFC3-4451-8CD0-B3AF0BFD6201}" srcOrd="2" destOrd="0" presId="urn:microsoft.com/office/officeart/2018/2/layout/IconVerticalSolidList"/>
    <dgm:cxn modelId="{3EE3ECFA-852B-4AE2-A407-CF7669E50A4F}" type="presParOf" srcId="{83F0E35B-EFC4-4D45-B8BD-3192463BA524}" destId="{4CB2661C-44A8-4F39-8B95-4EFDE72A5684}" srcOrd="3" destOrd="0" presId="urn:microsoft.com/office/officeart/2018/2/layout/IconVerticalSolidList"/>
    <dgm:cxn modelId="{2D8A603F-C5A0-474E-AF53-D816EC7DDEF7}" type="presParOf" srcId="{3069CFF7-3566-4CA1-B9E7-376167031C72}" destId="{4F28432A-585A-4ED8-841D-AE65941C6BC9}" srcOrd="1" destOrd="0" presId="urn:microsoft.com/office/officeart/2018/2/layout/IconVerticalSolidList"/>
    <dgm:cxn modelId="{72204422-95FA-4F16-A0B3-B0C920935C1A}" type="presParOf" srcId="{3069CFF7-3566-4CA1-B9E7-376167031C72}" destId="{344486C7-738F-4481-98FC-89BB4658AE89}" srcOrd="2" destOrd="0" presId="urn:microsoft.com/office/officeart/2018/2/layout/IconVerticalSolidList"/>
    <dgm:cxn modelId="{4E4DE63E-82E5-4CFE-B5DB-B442429B7EF7}" type="presParOf" srcId="{344486C7-738F-4481-98FC-89BB4658AE89}" destId="{8319C741-F0A3-4239-BEC7-7719DA10C9DD}" srcOrd="0" destOrd="0" presId="urn:microsoft.com/office/officeart/2018/2/layout/IconVerticalSolidList"/>
    <dgm:cxn modelId="{5C9B6A9D-289F-495E-AA12-F49739D4F082}" type="presParOf" srcId="{344486C7-738F-4481-98FC-89BB4658AE89}" destId="{D5BA1639-9213-4AE8-993B-4B87C684F497}" srcOrd="1" destOrd="0" presId="urn:microsoft.com/office/officeart/2018/2/layout/IconVerticalSolidList"/>
    <dgm:cxn modelId="{5E1DE520-EDC1-4890-AECC-203ECAF46576}" type="presParOf" srcId="{344486C7-738F-4481-98FC-89BB4658AE89}" destId="{4819E9E9-1D94-4415-BEC8-3E6840276349}" srcOrd="2" destOrd="0" presId="urn:microsoft.com/office/officeart/2018/2/layout/IconVerticalSolidList"/>
    <dgm:cxn modelId="{A291E85D-0BA1-4441-A110-58CE6C2B251F}" type="presParOf" srcId="{344486C7-738F-4481-98FC-89BB4658AE89}" destId="{F5FA67BE-6E43-439A-AEA9-921F90803862}" srcOrd="3" destOrd="0" presId="urn:microsoft.com/office/officeart/2018/2/layout/IconVerticalSoli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B70D69F-F0FD-40F4-9C71-77EB83E3A1BC}" type="doc">
      <dgm:prSet loTypeId="urn:microsoft.com/office/officeart/2005/8/layout/default" loCatId="list" qsTypeId="urn:microsoft.com/office/officeart/2005/8/quickstyle/simple1#15" qsCatId="simple" csTypeId="urn:microsoft.com/office/officeart/2005/8/colors/accent1_2#15" csCatId="accent1" phldr="1"/>
      <dgm:spPr/>
      <dgm:t>
        <a:bodyPr/>
        <a:lstStyle/>
        <a:p>
          <a:endParaRPr lang="en-GB"/>
        </a:p>
      </dgm:t>
    </dgm:pt>
    <dgm:pt modelId="{7A5DFEA7-8A34-4E4A-A3F4-BC9AE1EA0839}">
      <dgm:prSet phldrT="[Text]" phldr="0"/>
      <dgm:spPr/>
      <dgm:t>
        <a:bodyPr/>
        <a:lstStyle/>
        <a:p>
          <a:r>
            <a:rPr lang="en-GB" dirty="0">
              <a:solidFill>
                <a:schemeClr val="bg1"/>
              </a:solidFill>
            </a:rPr>
            <a:t>Mrs Danni Cohen </a:t>
          </a:r>
          <a:endParaRPr lang="en-GB" dirty="0"/>
        </a:p>
      </dgm:t>
    </dgm:pt>
    <dgm:pt modelId="{C83B3FD2-2A71-4809-B2B1-647E9F84C4D2}" type="parTrans" cxnId="{86F93661-EF45-4C65-BF03-8ADA06EAD390}">
      <dgm:prSet/>
      <dgm:spPr/>
      <dgm:t>
        <a:bodyPr/>
        <a:lstStyle/>
        <a:p>
          <a:endParaRPr lang="en-GB"/>
        </a:p>
      </dgm:t>
    </dgm:pt>
    <dgm:pt modelId="{7C46131F-55B6-4DFC-BB1D-13A559378FB1}" type="sibTrans" cxnId="{86F93661-EF45-4C65-BF03-8ADA06EAD390}">
      <dgm:prSet/>
      <dgm:spPr/>
      <dgm:t>
        <a:bodyPr/>
        <a:lstStyle/>
        <a:p>
          <a:endParaRPr lang="en-GB"/>
        </a:p>
      </dgm:t>
    </dgm:pt>
    <dgm:pt modelId="{EC6CDB97-C98D-4621-BB5E-5A94522DCE67}">
      <dgm:prSet/>
      <dgm:spPr/>
      <dgm:t>
        <a:bodyPr/>
        <a:lstStyle/>
        <a:p>
          <a:r>
            <a:rPr lang="en-GB" dirty="0">
              <a:solidFill>
                <a:schemeClr val="bg1"/>
              </a:solidFill>
            </a:rPr>
            <a:t>Depute Head Teacher </a:t>
          </a:r>
        </a:p>
      </dgm:t>
    </dgm:pt>
    <dgm:pt modelId="{27D7ECAD-C1D7-432D-B7CE-84FCF9642D46}" type="parTrans" cxnId="{AE96C242-E7EC-4596-8A62-39D82DE729D7}">
      <dgm:prSet/>
      <dgm:spPr/>
      <dgm:t>
        <a:bodyPr/>
        <a:lstStyle/>
        <a:p>
          <a:endParaRPr lang="en-GB"/>
        </a:p>
      </dgm:t>
    </dgm:pt>
    <dgm:pt modelId="{640B326D-1C43-45AE-A907-F94C8DB06A39}" type="sibTrans" cxnId="{AE96C242-E7EC-4596-8A62-39D82DE729D7}">
      <dgm:prSet/>
      <dgm:spPr/>
      <dgm:t>
        <a:bodyPr/>
        <a:lstStyle/>
        <a:p>
          <a:endParaRPr lang="en-GB"/>
        </a:p>
      </dgm:t>
    </dgm:pt>
    <dgm:pt modelId="{A854D2AA-A335-40AB-A834-55E5FCE6E722}">
      <dgm:prSet/>
      <dgm:spPr/>
      <dgm:t>
        <a:bodyPr/>
        <a:lstStyle/>
        <a:p>
          <a:r>
            <a:rPr lang="en-GB" dirty="0">
              <a:solidFill>
                <a:schemeClr val="bg1"/>
              </a:solidFill>
            </a:rPr>
            <a:t>Year Head of S5</a:t>
          </a:r>
        </a:p>
      </dgm:t>
    </dgm:pt>
    <dgm:pt modelId="{28DAC7B2-FE23-44C0-987A-312044443CBE}" type="parTrans" cxnId="{D7A77306-B414-4E4C-B68A-45046C6CAFD5}">
      <dgm:prSet/>
      <dgm:spPr/>
      <dgm:t>
        <a:bodyPr/>
        <a:lstStyle/>
        <a:p>
          <a:endParaRPr lang="en-GB"/>
        </a:p>
      </dgm:t>
    </dgm:pt>
    <dgm:pt modelId="{0062E628-7A20-45D9-B262-3123D5CAD237}" type="sibTrans" cxnId="{D7A77306-B414-4E4C-B68A-45046C6CAFD5}">
      <dgm:prSet/>
      <dgm:spPr/>
      <dgm:t>
        <a:bodyPr/>
        <a:lstStyle/>
        <a:p>
          <a:endParaRPr lang="en-GB"/>
        </a:p>
      </dgm:t>
    </dgm:pt>
    <dgm:pt modelId="{24D2BDA5-22EA-4A4F-85DD-08B12CF9BA60}">
      <dgm:prSet/>
      <dgm:spPr/>
      <dgm:t>
        <a:bodyPr/>
        <a:lstStyle/>
        <a:p>
          <a:r>
            <a:rPr lang="fr-FR" dirty="0">
              <a:solidFill>
                <a:schemeClr val="bg1"/>
              </a:solidFill>
            </a:rPr>
            <a:t>Follow on Instagram: @mrscohenbecs</a:t>
          </a:r>
          <a:endParaRPr lang="en-GB" dirty="0">
            <a:solidFill>
              <a:schemeClr val="bg1"/>
            </a:solidFill>
          </a:endParaRPr>
        </a:p>
      </dgm:t>
    </dgm:pt>
    <dgm:pt modelId="{D2DBC20E-2750-47F7-94B0-374E343023F1}" type="parTrans" cxnId="{5FCCD5D8-53E9-4C4E-9443-4D5848C2B58D}">
      <dgm:prSet/>
      <dgm:spPr/>
      <dgm:t>
        <a:bodyPr/>
        <a:lstStyle/>
        <a:p>
          <a:endParaRPr lang="en-GB"/>
        </a:p>
      </dgm:t>
    </dgm:pt>
    <dgm:pt modelId="{FCB003E8-E396-4C87-AE79-DB410C5B7205}" type="sibTrans" cxnId="{5FCCD5D8-53E9-4C4E-9443-4D5848C2B58D}">
      <dgm:prSet/>
      <dgm:spPr/>
      <dgm:t>
        <a:bodyPr/>
        <a:lstStyle/>
        <a:p>
          <a:endParaRPr lang="en-GB"/>
        </a:p>
      </dgm:t>
    </dgm:pt>
    <dgm:pt modelId="{CFEAAA0A-788B-4228-9FCF-DCF14BE617FC}" type="pres">
      <dgm:prSet presAssocID="{EB70D69F-F0FD-40F4-9C71-77EB83E3A1BC}" presName="diagram" presStyleCnt="0">
        <dgm:presLayoutVars>
          <dgm:dir/>
          <dgm:resizeHandles val="exact"/>
        </dgm:presLayoutVars>
      </dgm:prSet>
      <dgm:spPr/>
    </dgm:pt>
    <dgm:pt modelId="{7926EB90-BA7D-4295-BE4B-34AC9A2C1DE4}" type="pres">
      <dgm:prSet presAssocID="{7A5DFEA7-8A34-4E4A-A3F4-BC9AE1EA0839}" presName="node" presStyleLbl="node1" presStyleIdx="0" presStyleCnt="4">
        <dgm:presLayoutVars>
          <dgm:bulletEnabled val="1"/>
        </dgm:presLayoutVars>
      </dgm:prSet>
      <dgm:spPr/>
    </dgm:pt>
    <dgm:pt modelId="{76158498-2EF8-4509-8CE1-56EBB9D8213F}" type="pres">
      <dgm:prSet presAssocID="{7C46131F-55B6-4DFC-BB1D-13A559378FB1}" presName="sibTrans" presStyleCnt="0"/>
      <dgm:spPr/>
    </dgm:pt>
    <dgm:pt modelId="{7A9B6C14-416A-495D-B440-20F377DC52AE}" type="pres">
      <dgm:prSet presAssocID="{EC6CDB97-C98D-4621-BB5E-5A94522DCE67}" presName="node" presStyleLbl="node1" presStyleIdx="1" presStyleCnt="4">
        <dgm:presLayoutVars>
          <dgm:bulletEnabled val="1"/>
        </dgm:presLayoutVars>
      </dgm:prSet>
      <dgm:spPr/>
    </dgm:pt>
    <dgm:pt modelId="{56F0F280-2755-4D01-BEBD-9D3E77FC46A5}" type="pres">
      <dgm:prSet presAssocID="{640B326D-1C43-45AE-A907-F94C8DB06A39}" presName="sibTrans" presStyleCnt="0"/>
      <dgm:spPr/>
    </dgm:pt>
    <dgm:pt modelId="{AEF3148B-BDE2-4B01-9937-61ACA36EEFEB}" type="pres">
      <dgm:prSet presAssocID="{A854D2AA-A335-40AB-A834-55E5FCE6E722}" presName="node" presStyleLbl="node1" presStyleIdx="2" presStyleCnt="4">
        <dgm:presLayoutVars>
          <dgm:bulletEnabled val="1"/>
        </dgm:presLayoutVars>
      </dgm:prSet>
      <dgm:spPr/>
    </dgm:pt>
    <dgm:pt modelId="{3FB08228-9127-49B4-AA9C-0B9F13F52B92}" type="pres">
      <dgm:prSet presAssocID="{0062E628-7A20-45D9-B262-3123D5CAD237}" presName="sibTrans" presStyleCnt="0"/>
      <dgm:spPr/>
    </dgm:pt>
    <dgm:pt modelId="{022BA248-F3BF-4CA9-ACF8-A799D2C7AE6F}" type="pres">
      <dgm:prSet presAssocID="{24D2BDA5-22EA-4A4F-85DD-08B12CF9BA60}" presName="node" presStyleLbl="node1" presStyleIdx="3" presStyleCnt="4">
        <dgm:presLayoutVars>
          <dgm:bulletEnabled val="1"/>
        </dgm:presLayoutVars>
      </dgm:prSet>
      <dgm:spPr/>
    </dgm:pt>
  </dgm:ptLst>
  <dgm:cxnLst>
    <dgm:cxn modelId="{D7A77306-B414-4E4C-B68A-45046C6CAFD5}" srcId="{EB70D69F-F0FD-40F4-9C71-77EB83E3A1BC}" destId="{A854D2AA-A335-40AB-A834-55E5FCE6E722}" srcOrd="2" destOrd="0" parTransId="{28DAC7B2-FE23-44C0-987A-312044443CBE}" sibTransId="{0062E628-7A20-45D9-B262-3123D5CAD237}"/>
    <dgm:cxn modelId="{40886825-38B1-4CDD-A969-5D8C2F2338A8}" type="presOf" srcId="{A854D2AA-A335-40AB-A834-55E5FCE6E722}" destId="{AEF3148B-BDE2-4B01-9937-61ACA36EEFEB}" srcOrd="0" destOrd="0" presId="urn:microsoft.com/office/officeart/2005/8/layout/default"/>
    <dgm:cxn modelId="{86F93661-EF45-4C65-BF03-8ADA06EAD390}" srcId="{EB70D69F-F0FD-40F4-9C71-77EB83E3A1BC}" destId="{7A5DFEA7-8A34-4E4A-A3F4-BC9AE1EA0839}" srcOrd="0" destOrd="0" parTransId="{C83B3FD2-2A71-4809-B2B1-647E9F84C4D2}" sibTransId="{7C46131F-55B6-4DFC-BB1D-13A559378FB1}"/>
    <dgm:cxn modelId="{DAC26E41-6716-4C46-98B4-EF5CCA5B40A9}" type="presOf" srcId="{EB70D69F-F0FD-40F4-9C71-77EB83E3A1BC}" destId="{CFEAAA0A-788B-4228-9FCF-DCF14BE617FC}" srcOrd="0" destOrd="0" presId="urn:microsoft.com/office/officeart/2005/8/layout/default"/>
    <dgm:cxn modelId="{AE96C242-E7EC-4596-8A62-39D82DE729D7}" srcId="{EB70D69F-F0FD-40F4-9C71-77EB83E3A1BC}" destId="{EC6CDB97-C98D-4621-BB5E-5A94522DCE67}" srcOrd="1" destOrd="0" parTransId="{27D7ECAD-C1D7-432D-B7CE-84FCF9642D46}" sibTransId="{640B326D-1C43-45AE-A907-F94C8DB06A39}"/>
    <dgm:cxn modelId="{AFADAF56-8DC4-4FAB-8E99-8FC9EB57FA96}" type="presOf" srcId="{7A5DFEA7-8A34-4E4A-A3F4-BC9AE1EA0839}" destId="{7926EB90-BA7D-4295-BE4B-34AC9A2C1DE4}" srcOrd="0" destOrd="0" presId="urn:microsoft.com/office/officeart/2005/8/layout/default"/>
    <dgm:cxn modelId="{E2EF93B1-78BC-47F3-8AFD-5136D057FAB0}" type="presOf" srcId="{24D2BDA5-22EA-4A4F-85DD-08B12CF9BA60}" destId="{022BA248-F3BF-4CA9-ACF8-A799D2C7AE6F}" srcOrd="0" destOrd="0" presId="urn:microsoft.com/office/officeart/2005/8/layout/default"/>
    <dgm:cxn modelId="{AE9483B3-189F-4DCA-9F38-E2ACCA7DBE4B}" type="presOf" srcId="{EC6CDB97-C98D-4621-BB5E-5A94522DCE67}" destId="{7A9B6C14-416A-495D-B440-20F377DC52AE}" srcOrd="0" destOrd="0" presId="urn:microsoft.com/office/officeart/2005/8/layout/default"/>
    <dgm:cxn modelId="{5FCCD5D8-53E9-4C4E-9443-4D5848C2B58D}" srcId="{EB70D69F-F0FD-40F4-9C71-77EB83E3A1BC}" destId="{24D2BDA5-22EA-4A4F-85DD-08B12CF9BA60}" srcOrd="3" destOrd="0" parTransId="{D2DBC20E-2750-47F7-94B0-374E343023F1}" sibTransId="{FCB003E8-E396-4C87-AE79-DB410C5B7205}"/>
    <dgm:cxn modelId="{785CC0BC-CB96-4A13-8995-7EC28DAC8E23}" type="presParOf" srcId="{CFEAAA0A-788B-4228-9FCF-DCF14BE617FC}" destId="{7926EB90-BA7D-4295-BE4B-34AC9A2C1DE4}" srcOrd="0" destOrd="0" presId="urn:microsoft.com/office/officeart/2005/8/layout/default"/>
    <dgm:cxn modelId="{42DE6859-6886-4BA8-A738-3D13D2345A35}" type="presParOf" srcId="{CFEAAA0A-788B-4228-9FCF-DCF14BE617FC}" destId="{76158498-2EF8-4509-8CE1-56EBB9D8213F}" srcOrd="1" destOrd="0" presId="urn:microsoft.com/office/officeart/2005/8/layout/default"/>
    <dgm:cxn modelId="{05DF9309-F1BC-4E4E-BC9C-1B0F9631E2A0}" type="presParOf" srcId="{CFEAAA0A-788B-4228-9FCF-DCF14BE617FC}" destId="{7A9B6C14-416A-495D-B440-20F377DC52AE}" srcOrd="2" destOrd="0" presId="urn:microsoft.com/office/officeart/2005/8/layout/default"/>
    <dgm:cxn modelId="{26F089B5-6013-47D7-8F49-2595B6E759A7}" type="presParOf" srcId="{CFEAAA0A-788B-4228-9FCF-DCF14BE617FC}" destId="{56F0F280-2755-4D01-BEBD-9D3E77FC46A5}" srcOrd="3" destOrd="0" presId="urn:microsoft.com/office/officeart/2005/8/layout/default"/>
    <dgm:cxn modelId="{28DE792F-5737-4FA8-B180-42CD5DD31CB2}" type="presParOf" srcId="{CFEAAA0A-788B-4228-9FCF-DCF14BE617FC}" destId="{AEF3148B-BDE2-4B01-9937-61ACA36EEFEB}" srcOrd="4" destOrd="0" presId="urn:microsoft.com/office/officeart/2005/8/layout/default"/>
    <dgm:cxn modelId="{0C38C99F-344C-476E-8E3D-B5000C561FED}" type="presParOf" srcId="{CFEAAA0A-788B-4228-9FCF-DCF14BE617FC}" destId="{3FB08228-9127-49B4-AA9C-0B9F13F52B92}" srcOrd="5" destOrd="0" presId="urn:microsoft.com/office/officeart/2005/8/layout/default"/>
    <dgm:cxn modelId="{2CF8FE35-49A6-4BC7-9E2A-0625525ED9EB}" type="presParOf" srcId="{CFEAAA0A-788B-4228-9FCF-DCF14BE617FC}" destId="{022BA248-F3BF-4CA9-ACF8-A799D2C7AE6F}" srcOrd="6"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8FF734-D860-47C0-A6F5-E2A59B0016ED}" type="doc">
      <dgm:prSet loTypeId="urn:microsoft.com/office/officeart/2005/8/layout/vList2" loCatId="list" qsTypeId="urn:microsoft.com/office/officeart/2005/8/quickstyle/simple1#2" qsCatId="simple" csTypeId="urn:microsoft.com/office/officeart/2005/8/colors/accent1_2#2" csCatId="accent1" phldr="1"/>
      <dgm:spPr/>
      <dgm:t>
        <a:bodyPr/>
        <a:lstStyle/>
        <a:p>
          <a:endParaRPr lang="en-GB"/>
        </a:p>
      </dgm:t>
    </dgm:pt>
    <dgm:pt modelId="{23016367-DF50-4BF3-8CA0-4D955394802F}">
      <dgm:prSet phldrT="[Text]"/>
      <dgm:spPr/>
      <dgm:t>
        <a:bodyPr/>
        <a:lstStyle/>
        <a:p>
          <a:r>
            <a:rPr lang="en-GB" dirty="0">
              <a:solidFill>
                <a:schemeClr val="bg1"/>
              </a:solidFill>
            </a:rPr>
            <a:t>High Expectations and Standards</a:t>
          </a:r>
          <a:endParaRPr lang="en-GB" dirty="0"/>
        </a:p>
      </dgm:t>
    </dgm:pt>
    <dgm:pt modelId="{ED59BCBD-880E-46B0-B4D4-69BA1017877D}" type="parTrans" cxnId="{02C51FC6-4750-4D85-9E51-413690F7FE4D}">
      <dgm:prSet/>
      <dgm:spPr/>
      <dgm:t>
        <a:bodyPr/>
        <a:lstStyle/>
        <a:p>
          <a:endParaRPr lang="en-GB"/>
        </a:p>
      </dgm:t>
    </dgm:pt>
    <dgm:pt modelId="{80701441-790F-47C6-813F-FC281E742F48}" type="sibTrans" cxnId="{02C51FC6-4750-4D85-9E51-413690F7FE4D}">
      <dgm:prSet/>
      <dgm:spPr/>
      <dgm:t>
        <a:bodyPr/>
        <a:lstStyle/>
        <a:p>
          <a:endParaRPr lang="en-GB"/>
        </a:p>
      </dgm:t>
    </dgm:pt>
    <dgm:pt modelId="{41D89CC4-7CA6-4EF5-9C16-71EED222F7A7}">
      <dgm:prSet/>
      <dgm:spPr/>
      <dgm:t>
        <a:bodyPr/>
        <a:lstStyle/>
        <a:p>
          <a:r>
            <a:rPr lang="en-GB">
              <a:solidFill>
                <a:schemeClr val="bg1"/>
              </a:solidFill>
            </a:rPr>
            <a:t>High Quality of Learning &amp; Teaching</a:t>
          </a:r>
          <a:endParaRPr lang="en-GB" dirty="0">
            <a:solidFill>
              <a:schemeClr val="bg1"/>
            </a:solidFill>
          </a:endParaRPr>
        </a:p>
      </dgm:t>
    </dgm:pt>
    <dgm:pt modelId="{7B912101-0509-48DA-85AD-AA67CA6EC5E9}" type="parTrans" cxnId="{04B030EF-60CF-4A3B-952A-DE4F23E4A1EC}">
      <dgm:prSet/>
      <dgm:spPr/>
      <dgm:t>
        <a:bodyPr/>
        <a:lstStyle/>
        <a:p>
          <a:endParaRPr lang="en-GB"/>
        </a:p>
      </dgm:t>
    </dgm:pt>
    <dgm:pt modelId="{4E3ABB67-69BB-4CBA-B855-D7998E193F3C}" type="sibTrans" cxnId="{04B030EF-60CF-4A3B-952A-DE4F23E4A1EC}">
      <dgm:prSet/>
      <dgm:spPr/>
      <dgm:t>
        <a:bodyPr/>
        <a:lstStyle/>
        <a:p>
          <a:endParaRPr lang="en-GB"/>
        </a:p>
      </dgm:t>
    </dgm:pt>
    <dgm:pt modelId="{58D15BCB-8810-4B67-AF9C-3F6C80D0852B}">
      <dgm:prSet/>
      <dgm:spPr/>
      <dgm:t>
        <a:bodyPr/>
        <a:lstStyle/>
        <a:p>
          <a:r>
            <a:rPr lang="en-GB" dirty="0">
              <a:solidFill>
                <a:schemeClr val="bg1"/>
              </a:solidFill>
            </a:rPr>
            <a:t>Rigorous Monitoring and Tracking of pupil Progress</a:t>
          </a:r>
        </a:p>
      </dgm:t>
    </dgm:pt>
    <dgm:pt modelId="{2B4F5693-7838-4ED9-8F92-175D36326FC7}" type="parTrans" cxnId="{75744A97-FED0-4B78-9148-9AEF9467534A}">
      <dgm:prSet/>
      <dgm:spPr/>
      <dgm:t>
        <a:bodyPr/>
        <a:lstStyle/>
        <a:p>
          <a:endParaRPr lang="en-GB"/>
        </a:p>
      </dgm:t>
    </dgm:pt>
    <dgm:pt modelId="{8D87E60A-4D93-4F82-AD27-5E7D8F4264B6}" type="sibTrans" cxnId="{75744A97-FED0-4B78-9148-9AEF9467534A}">
      <dgm:prSet/>
      <dgm:spPr/>
      <dgm:t>
        <a:bodyPr/>
        <a:lstStyle/>
        <a:p>
          <a:endParaRPr lang="en-GB"/>
        </a:p>
      </dgm:t>
    </dgm:pt>
    <dgm:pt modelId="{67A4BB91-B3E2-4A4F-B9DF-E8797FAFDF94}">
      <dgm:prSet/>
      <dgm:spPr/>
      <dgm:t>
        <a:bodyPr/>
        <a:lstStyle/>
        <a:p>
          <a:r>
            <a:rPr lang="en-GB" dirty="0">
              <a:solidFill>
                <a:schemeClr val="bg1"/>
              </a:solidFill>
            </a:rPr>
            <a:t>Student Support Programme</a:t>
          </a:r>
        </a:p>
      </dgm:t>
    </dgm:pt>
    <dgm:pt modelId="{120EA380-2A67-4EC0-B27A-4FD41DBCD96F}" type="parTrans" cxnId="{640CFEF7-A379-4ADB-82AD-B1188C0451CD}">
      <dgm:prSet/>
      <dgm:spPr/>
      <dgm:t>
        <a:bodyPr/>
        <a:lstStyle/>
        <a:p>
          <a:endParaRPr lang="en-GB"/>
        </a:p>
      </dgm:t>
    </dgm:pt>
    <dgm:pt modelId="{5C010DDE-8468-4F88-B752-76CA76DA77A4}" type="sibTrans" cxnId="{640CFEF7-A379-4ADB-82AD-B1188C0451CD}">
      <dgm:prSet/>
      <dgm:spPr/>
      <dgm:t>
        <a:bodyPr/>
        <a:lstStyle/>
        <a:p>
          <a:endParaRPr lang="en-GB"/>
        </a:p>
      </dgm:t>
    </dgm:pt>
    <dgm:pt modelId="{17B80895-EA48-4DFA-B479-832D4C248743}" type="pres">
      <dgm:prSet presAssocID="{4B8FF734-D860-47C0-A6F5-E2A59B0016ED}" presName="linear" presStyleCnt="0">
        <dgm:presLayoutVars>
          <dgm:animLvl val="lvl"/>
          <dgm:resizeHandles val="exact"/>
        </dgm:presLayoutVars>
      </dgm:prSet>
      <dgm:spPr/>
    </dgm:pt>
    <dgm:pt modelId="{DB21B7C3-F8DC-4E21-A702-56D3510FA6C7}" type="pres">
      <dgm:prSet presAssocID="{23016367-DF50-4BF3-8CA0-4D955394802F}" presName="parentText" presStyleLbl="node1" presStyleIdx="0" presStyleCnt="4">
        <dgm:presLayoutVars>
          <dgm:chMax val="0"/>
          <dgm:bulletEnabled val="1"/>
        </dgm:presLayoutVars>
      </dgm:prSet>
      <dgm:spPr/>
    </dgm:pt>
    <dgm:pt modelId="{2D34635A-BF11-4DB2-B604-CA703F4467D8}" type="pres">
      <dgm:prSet presAssocID="{80701441-790F-47C6-813F-FC281E742F48}" presName="spacer" presStyleCnt="0"/>
      <dgm:spPr/>
    </dgm:pt>
    <dgm:pt modelId="{383F14A3-4CCC-4E46-8CA1-49AB6D369289}" type="pres">
      <dgm:prSet presAssocID="{41D89CC4-7CA6-4EF5-9C16-71EED222F7A7}" presName="parentText" presStyleLbl="node1" presStyleIdx="1" presStyleCnt="4">
        <dgm:presLayoutVars>
          <dgm:chMax val="0"/>
          <dgm:bulletEnabled val="1"/>
        </dgm:presLayoutVars>
      </dgm:prSet>
      <dgm:spPr/>
    </dgm:pt>
    <dgm:pt modelId="{A4E03A2E-D056-46A4-B13A-E622F1957E9D}" type="pres">
      <dgm:prSet presAssocID="{4E3ABB67-69BB-4CBA-B855-D7998E193F3C}" presName="spacer" presStyleCnt="0"/>
      <dgm:spPr/>
    </dgm:pt>
    <dgm:pt modelId="{337CD424-BEE5-4A50-878D-26B86FBB4979}" type="pres">
      <dgm:prSet presAssocID="{58D15BCB-8810-4B67-AF9C-3F6C80D0852B}" presName="parentText" presStyleLbl="node1" presStyleIdx="2" presStyleCnt="4">
        <dgm:presLayoutVars>
          <dgm:chMax val="0"/>
          <dgm:bulletEnabled val="1"/>
        </dgm:presLayoutVars>
      </dgm:prSet>
      <dgm:spPr/>
    </dgm:pt>
    <dgm:pt modelId="{453A7283-9180-4FCA-8DA2-8F01D76A2E20}" type="pres">
      <dgm:prSet presAssocID="{8D87E60A-4D93-4F82-AD27-5E7D8F4264B6}" presName="spacer" presStyleCnt="0"/>
      <dgm:spPr/>
    </dgm:pt>
    <dgm:pt modelId="{06477454-E9BA-4695-B125-F85AF9166FA1}" type="pres">
      <dgm:prSet presAssocID="{67A4BB91-B3E2-4A4F-B9DF-E8797FAFDF94}" presName="parentText" presStyleLbl="node1" presStyleIdx="3" presStyleCnt="4">
        <dgm:presLayoutVars>
          <dgm:chMax val="0"/>
          <dgm:bulletEnabled val="1"/>
        </dgm:presLayoutVars>
      </dgm:prSet>
      <dgm:spPr/>
    </dgm:pt>
  </dgm:ptLst>
  <dgm:cxnLst>
    <dgm:cxn modelId="{F60D3B12-04F8-4398-AF8F-36F7D9CEE3FE}" type="presOf" srcId="{23016367-DF50-4BF3-8CA0-4D955394802F}" destId="{DB21B7C3-F8DC-4E21-A702-56D3510FA6C7}" srcOrd="0" destOrd="0" presId="urn:microsoft.com/office/officeart/2005/8/layout/vList2"/>
    <dgm:cxn modelId="{A66D7322-5D6C-4825-BE5B-B6910AABFDAE}" type="presOf" srcId="{41D89CC4-7CA6-4EF5-9C16-71EED222F7A7}" destId="{383F14A3-4CCC-4E46-8CA1-49AB6D369289}" srcOrd="0" destOrd="0" presId="urn:microsoft.com/office/officeart/2005/8/layout/vList2"/>
    <dgm:cxn modelId="{75744A97-FED0-4B78-9148-9AEF9467534A}" srcId="{4B8FF734-D860-47C0-A6F5-E2A59B0016ED}" destId="{58D15BCB-8810-4B67-AF9C-3F6C80D0852B}" srcOrd="2" destOrd="0" parTransId="{2B4F5693-7838-4ED9-8F92-175D36326FC7}" sibTransId="{8D87E60A-4D93-4F82-AD27-5E7D8F4264B6}"/>
    <dgm:cxn modelId="{34983D9B-D2A8-41B2-96C5-B7B9E24517CE}" type="presOf" srcId="{67A4BB91-B3E2-4A4F-B9DF-E8797FAFDF94}" destId="{06477454-E9BA-4695-B125-F85AF9166FA1}" srcOrd="0" destOrd="0" presId="urn:microsoft.com/office/officeart/2005/8/layout/vList2"/>
    <dgm:cxn modelId="{D93944B9-4A98-4E8B-BD5B-54310483D45A}" type="presOf" srcId="{58D15BCB-8810-4B67-AF9C-3F6C80D0852B}" destId="{337CD424-BEE5-4A50-878D-26B86FBB4979}" srcOrd="0" destOrd="0" presId="urn:microsoft.com/office/officeart/2005/8/layout/vList2"/>
    <dgm:cxn modelId="{02C51FC6-4750-4D85-9E51-413690F7FE4D}" srcId="{4B8FF734-D860-47C0-A6F5-E2A59B0016ED}" destId="{23016367-DF50-4BF3-8CA0-4D955394802F}" srcOrd="0" destOrd="0" parTransId="{ED59BCBD-880E-46B0-B4D4-69BA1017877D}" sibTransId="{80701441-790F-47C6-813F-FC281E742F48}"/>
    <dgm:cxn modelId="{B4F8CBE7-1712-43D9-96FC-A1E0C4A76CB2}" type="presOf" srcId="{4B8FF734-D860-47C0-A6F5-E2A59B0016ED}" destId="{17B80895-EA48-4DFA-B479-832D4C248743}" srcOrd="0" destOrd="0" presId="urn:microsoft.com/office/officeart/2005/8/layout/vList2"/>
    <dgm:cxn modelId="{04B030EF-60CF-4A3B-952A-DE4F23E4A1EC}" srcId="{4B8FF734-D860-47C0-A6F5-E2A59B0016ED}" destId="{41D89CC4-7CA6-4EF5-9C16-71EED222F7A7}" srcOrd="1" destOrd="0" parTransId="{7B912101-0509-48DA-85AD-AA67CA6EC5E9}" sibTransId="{4E3ABB67-69BB-4CBA-B855-D7998E193F3C}"/>
    <dgm:cxn modelId="{640CFEF7-A379-4ADB-82AD-B1188C0451CD}" srcId="{4B8FF734-D860-47C0-A6F5-E2A59B0016ED}" destId="{67A4BB91-B3E2-4A4F-B9DF-E8797FAFDF94}" srcOrd="3" destOrd="0" parTransId="{120EA380-2A67-4EC0-B27A-4FD41DBCD96F}" sibTransId="{5C010DDE-8468-4F88-B752-76CA76DA77A4}"/>
    <dgm:cxn modelId="{CEBC122E-8B33-4E18-89B7-EE9D40547662}" type="presParOf" srcId="{17B80895-EA48-4DFA-B479-832D4C248743}" destId="{DB21B7C3-F8DC-4E21-A702-56D3510FA6C7}" srcOrd="0" destOrd="0" presId="urn:microsoft.com/office/officeart/2005/8/layout/vList2"/>
    <dgm:cxn modelId="{563C00EE-213A-43CA-93C1-482781C113D6}" type="presParOf" srcId="{17B80895-EA48-4DFA-B479-832D4C248743}" destId="{2D34635A-BF11-4DB2-B604-CA703F4467D8}" srcOrd="1" destOrd="0" presId="urn:microsoft.com/office/officeart/2005/8/layout/vList2"/>
    <dgm:cxn modelId="{0CD4E3C3-E11C-4287-A27E-A10E29858725}" type="presParOf" srcId="{17B80895-EA48-4DFA-B479-832D4C248743}" destId="{383F14A3-4CCC-4E46-8CA1-49AB6D369289}" srcOrd="2" destOrd="0" presId="urn:microsoft.com/office/officeart/2005/8/layout/vList2"/>
    <dgm:cxn modelId="{2DBA0860-A762-47EB-8FCA-A68FA7609A5C}" type="presParOf" srcId="{17B80895-EA48-4DFA-B479-832D4C248743}" destId="{A4E03A2E-D056-46A4-B13A-E622F1957E9D}" srcOrd="3" destOrd="0" presId="urn:microsoft.com/office/officeart/2005/8/layout/vList2"/>
    <dgm:cxn modelId="{63619BB6-B539-44AC-8F88-7D2C39E87E3D}" type="presParOf" srcId="{17B80895-EA48-4DFA-B479-832D4C248743}" destId="{337CD424-BEE5-4A50-878D-26B86FBB4979}" srcOrd="4" destOrd="0" presId="urn:microsoft.com/office/officeart/2005/8/layout/vList2"/>
    <dgm:cxn modelId="{1F6B7DF9-5FA4-40EA-BA08-6C04423ABCD8}" type="presParOf" srcId="{17B80895-EA48-4DFA-B479-832D4C248743}" destId="{453A7283-9180-4FCA-8DA2-8F01D76A2E20}" srcOrd="5" destOrd="0" presId="urn:microsoft.com/office/officeart/2005/8/layout/vList2"/>
    <dgm:cxn modelId="{625FC7B3-E948-4443-BD79-3F41175C4477}" type="presParOf" srcId="{17B80895-EA48-4DFA-B479-832D4C248743}" destId="{06477454-E9BA-4695-B125-F85AF9166FA1}"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D64E60-EA60-4DDA-A854-65CDC033C8DE}" type="doc">
      <dgm:prSet loTypeId="urn:microsoft.com/office/officeart/2005/8/layout/list1" loCatId="list" qsTypeId="urn:microsoft.com/office/officeart/2005/8/quickstyle/simple1#3" qsCatId="simple" csTypeId="urn:microsoft.com/office/officeart/2005/8/colors/accent1_2#3" csCatId="accent1" phldr="1"/>
      <dgm:spPr/>
      <dgm:t>
        <a:bodyPr/>
        <a:lstStyle/>
        <a:p>
          <a:endParaRPr lang="en-GB"/>
        </a:p>
      </dgm:t>
    </dgm:pt>
    <dgm:pt modelId="{D844FD6B-A089-42C7-A007-F59908BEB6AC}">
      <dgm:prSet phldrT="[Text]"/>
      <dgm:spPr/>
      <dgm:t>
        <a:bodyPr/>
        <a:lstStyle/>
        <a:p>
          <a:pPr>
            <a:buNone/>
          </a:pPr>
          <a:r>
            <a:rPr lang="en-GB" dirty="0">
              <a:solidFill>
                <a:schemeClr val="bg1"/>
              </a:solidFill>
            </a:rPr>
            <a:t>Attendance &amp; timekeeping</a:t>
          </a:r>
          <a:endParaRPr lang="en-GB" dirty="0"/>
        </a:p>
      </dgm:t>
    </dgm:pt>
    <dgm:pt modelId="{972FE5B0-D781-49DB-BAE6-FB30DF6CFFDF}" type="parTrans" cxnId="{48DBDC3A-FA0B-4F53-98A6-4767FC39C1D7}">
      <dgm:prSet/>
      <dgm:spPr/>
      <dgm:t>
        <a:bodyPr/>
        <a:lstStyle/>
        <a:p>
          <a:endParaRPr lang="en-GB"/>
        </a:p>
      </dgm:t>
    </dgm:pt>
    <dgm:pt modelId="{565A9ECE-D8BC-449D-876D-D439D3F93961}" type="sibTrans" cxnId="{48DBDC3A-FA0B-4F53-98A6-4767FC39C1D7}">
      <dgm:prSet/>
      <dgm:spPr/>
      <dgm:t>
        <a:bodyPr/>
        <a:lstStyle/>
        <a:p>
          <a:endParaRPr lang="en-GB"/>
        </a:p>
      </dgm:t>
    </dgm:pt>
    <dgm:pt modelId="{D74DCE24-41F0-4553-BA74-BBD4081E6A1C}">
      <dgm:prSet/>
      <dgm:spPr/>
      <dgm:t>
        <a:bodyPr/>
        <a:lstStyle/>
        <a:p>
          <a:r>
            <a:rPr lang="en-GB" dirty="0">
              <a:solidFill>
                <a:schemeClr val="bg1"/>
              </a:solidFill>
              <a:cs typeface="Calibri" panose="020F0502020204030204"/>
            </a:rPr>
            <a:t>Effort</a:t>
          </a:r>
        </a:p>
      </dgm:t>
    </dgm:pt>
    <dgm:pt modelId="{9EB394A8-2B51-47E3-886B-A096EC82D5C1}" type="parTrans" cxnId="{1E7FF98D-F92C-4DC3-9CF0-C1C7EAD46B6F}">
      <dgm:prSet/>
      <dgm:spPr/>
      <dgm:t>
        <a:bodyPr/>
        <a:lstStyle/>
        <a:p>
          <a:endParaRPr lang="en-GB"/>
        </a:p>
      </dgm:t>
    </dgm:pt>
    <dgm:pt modelId="{4CBE6278-F17F-42E2-8E14-DB95A8E63608}" type="sibTrans" cxnId="{1E7FF98D-F92C-4DC3-9CF0-C1C7EAD46B6F}">
      <dgm:prSet/>
      <dgm:spPr/>
      <dgm:t>
        <a:bodyPr/>
        <a:lstStyle/>
        <a:p>
          <a:endParaRPr lang="en-GB"/>
        </a:p>
      </dgm:t>
    </dgm:pt>
    <dgm:pt modelId="{5BFFCB39-139F-4C91-A062-B40DFF652710}">
      <dgm:prSet/>
      <dgm:spPr/>
      <dgm:t>
        <a:bodyPr/>
        <a:lstStyle/>
        <a:p>
          <a:r>
            <a:rPr lang="en-GB" dirty="0">
              <a:solidFill>
                <a:schemeClr val="bg1"/>
              </a:solidFill>
            </a:rPr>
            <a:t>Attitude </a:t>
          </a:r>
        </a:p>
      </dgm:t>
    </dgm:pt>
    <dgm:pt modelId="{AE889B8E-6783-4C7C-9752-CF1592D76E61}" type="parTrans" cxnId="{D8742B85-6614-4DF0-B781-DC483F0B8AA8}">
      <dgm:prSet/>
      <dgm:spPr/>
      <dgm:t>
        <a:bodyPr/>
        <a:lstStyle/>
        <a:p>
          <a:endParaRPr lang="en-GB"/>
        </a:p>
      </dgm:t>
    </dgm:pt>
    <dgm:pt modelId="{91B713E1-403A-4E3E-8D05-81470F91BE8E}" type="sibTrans" cxnId="{D8742B85-6614-4DF0-B781-DC483F0B8AA8}">
      <dgm:prSet/>
      <dgm:spPr/>
      <dgm:t>
        <a:bodyPr/>
        <a:lstStyle/>
        <a:p>
          <a:endParaRPr lang="en-GB"/>
        </a:p>
      </dgm:t>
    </dgm:pt>
    <dgm:pt modelId="{43E5A01E-097E-42C8-B250-829CF0835DA1}">
      <dgm:prSet/>
      <dgm:spPr/>
      <dgm:t>
        <a:bodyPr/>
        <a:lstStyle/>
        <a:p>
          <a:r>
            <a:rPr lang="en-GB" dirty="0">
              <a:solidFill>
                <a:schemeClr val="bg1"/>
              </a:solidFill>
            </a:rPr>
            <a:t>Behaviour</a:t>
          </a:r>
        </a:p>
      </dgm:t>
    </dgm:pt>
    <dgm:pt modelId="{1A785843-BDA2-4F4A-AD3A-4B6FBD88EFC4}" type="parTrans" cxnId="{3949B939-5FE0-4FC4-AE06-EDF69EBD2595}">
      <dgm:prSet/>
      <dgm:spPr/>
      <dgm:t>
        <a:bodyPr/>
        <a:lstStyle/>
        <a:p>
          <a:endParaRPr lang="en-GB"/>
        </a:p>
      </dgm:t>
    </dgm:pt>
    <dgm:pt modelId="{9A23FC9E-03CC-40EA-94AB-0B5A56884792}" type="sibTrans" cxnId="{3949B939-5FE0-4FC4-AE06-EDF69EBD2595}">
      <dgm:prSet/>
      <dgm:spPr/>
      <dgm:t>
        <a:bodyPr/>
        <a:lstStyle/>
        <a:p>
          <a:endParaRPr lang="en-GB"/>
        </a:p>
      </dgm:t>
    </dgm:pt>
    <dgm:pt modelId="{BD75D3FC-F12B-44AA-BD34-06F300ED2D93}">
      <dgm:prSet/>
      <dgm:spPr/>
      <dgm:t>
        <a:bodyPr/>
        <a:lstStyle/>
        <a:p>
          <a:r>
            <a:rPr lang="en-GB" dirty="0">
              <a:solidFill>
                <a:schemeClr val="bg1"/>
              </a:solidFill>
            </a:rPr>
            <a:t>Uniform</a:t>
          </a:r>
        </a:p>
      </dgm:t>
    </dgm:pt>
    <dgm:pt modelId="{CD871E84-26B3-4137-94E6-7CD14E05AD8F}" type="parTrans" cxnId="{67F1F158-B910-46A1-8CF1-0EA66EDF921E}">
      <dgm:prSet/>
      <dgm:spPr/>
      <dgm:t>
        <a:bodyPr/>
        <a:lstStyle/>
        <a:p>
          <a:endParaRPr lang="en-GB"/>
        </a:p>
      </dgm:t>
    </dgm:pt>
    <dgm:pt modelId="{9521DBB6-744D-4C59-89B1-43EF17302F06}" type="sibTrans" cxnId="{67F1F158-B910-46A1-8CF1-0EA66EDF921E}">
      <dgm:prSet/>
      <dgm:spPr/>
      <dgm:t>
        <a:bodyPr/>
        <a:lstStyle/>
        <a:p>
          <a:endParaRPr lang="en-GB"/>
        </a:p>
      </dgm:t>
    </dgm:pt>
    <dgm:pt modelId="{BE4F4E7B-B713-4751-AEE1-7D437E74BE78}">
      <dgm:prSet/>
      <dgm:spPr/>
      <dgm:t>
        <a:bodyPr/>
        <a:lstStyle/>
        <a:p>
          <a:r>
            <a:rPr lang="en-GB" dirty="0">
              <a:solidFill>
                <a:schemeClr val="bg1"/>
              </a:solidFill>
            </a:rPr>
            <a:t>Active participation</a:t>
          </a:r>
        </a:p>
      </dgm:t>
    </dgm:pt>
    <dgm:pt modelId="{4A2F30A2-44BE-440E-A297-264F4999EDEC}" type="parTrans" cxnId="{7ED296FD-EC3B-4E56-B509-B179B23C9CAA}">
      <dgm:prSet/>
      <dgm:spPr/>
      <dgm:t>
        <a:bodyPr/>
        <a:lstStyle/>
        <a:p>
          <a:endParaRPr lang="en-GB"/>
        </a:p>
      </dgm:t>
    </dgm:pt>
    <dgm:pt modelId="{5471BCD4-FD2F-4264-A171-BA5AB0879FB1}" type="sibTrans" cxnId="{7ED296FD-EC3B-4E56-B509-B179B23C9CAA}">
      <dgm:prSet/>
      <dgm:spPr/>
      <dgm:t>
        <a:bodyPr/>
        <a:lstStyle/>
        <a:p>
          <a:endParaRPr lang="en-GB"/>
        </a:p>
      </dgm:t>
    </dgm:pt>
    <dgm:pt modelId="{1CF2DBF8-3597-438F-A067-1861BFB3F0AC}" type="pres">
      <dgm:prSet presAssocID="{4DD64E60-EA60-4DDA-A854-65CDC033C8DE}" presName="linear" presStyleCnt="0">
        <dgm:presLayoutVars>
          <dgm:dir/>
          <dgm:animLvl val="lvl"/>
          <dgm:resizeHandles val="exact"/>
        </dgm:presLayoutVars>
      </dgm:prSet>
      <dgm:spPr/>
    </dgm:pt>
    <dgm:pt modelId="{42CBF998-3341-41EC-814A-8F2852588A54}" type="pres">
      <dgm:prSet presAssocID="{D844FD6B-A089-42C7-A007-F59908BEB6AC}" presName="parentLin" presStyleCnt="0"/>
      <dgm:spPr/>
    </dgm:pt>
    <dgm:pt modelId="{A804A93D-EBB0-4496-985B-4017C0E924E2}" type="pres">
      <dgm:prSet presAssocID="{D844FD6B-A089-42C7-A007-F59908BEB6AC}" presName="parentLeftMargin" presStyleLbl="node1" presStyleIdx="0" presStyleCnt="6"/>
      <dgm:spPr/>
    </dgm:pt>
    <dgm:pt modelId="{450E4785-ABCD-4934-9E75-594BF003D8BB}" type="pres">
      <dgm:prSet presAssocID="{D844FD6B-A089-42C7-A007-F59908BEB6AC}" presName="parentText" presStyleLbl="node1" presStyleIdx="0" presStyleCnt="6">
        <dgm:presLayoutVars>
          <dgm:chMax val="0"/>
          <dgm:bulletEnabled val="1"/>
        </dgm:presLayoutVars>
      </dgm:prSet>
      <dgm:spPr/>
    </dgm:pt>
    <dgm:pt modelId="{D3E10821-BC57-474B-BEAD-32423AE70E73}" type="pres">
      <dgm:prSet presAssocID="{D844FD6B-A089-42C7-A007-F59908BEB6AC}" presName="negativeSpace" presStyleCnt="0"/>
      <dgm:spPr/>
    </dgm:pt>
    <dgm:pt modelId="{0D90FE7B-CBA8-425F-9655-1005DDFA5B91}" type="pres">
      <dgm:prSet presAssocID="{D844FD6B-A089-42C7-A007-F59908BEB6AC}" presName="childText" presStyleLbl="conFgAcc1" presStyleIdx="0" presStyleCnt="6">
        <dgm:presLayoutVars>
          <dgm:bulletEnabled val="1"/>
        </dgm:presLayoutVars>
      </dgm:prSet>
      <dgm:spPr/>
    </dgm:pt>
    <dgm:pt modelId="{AEEAAAD3-DDF3-40AE-9961-A94DD34A347D}" type="pres">
      <dgm:prSet presAssocID="{565A9ECE-D8BC-449D-876D-D439D3F93961}" presName="spaceBetweenRectangles" presStyleCnt="0"/>
      <dgm:spPr/>
    </dgm:pt>
    <dgm:pt modelId="{149349EC-6749-47AD-B8E3-ECD8DFE97DAF}" type="pres">
      <dgm:prSet presAssocID="{D74DCE24-41F0-4553-BA74-BBD4081E6A1C}" presName="parentLin" presStyleCnt="0"/>
      <dgm:spPr/>
    </dgm:pt>
    <dgm:pt modelId="{21442197-9D04-4955-8AA7-CCC72BE7897F}" type="pres">
      <dgm:prSet presAssocID="{D74DCE24-41F0-4553-BA74-BBD4081E6A1C}" presName="parentLeftMargin" presStyleLbl="node1" presStyleIdx="0" presStyleCnt="6"/>
      <dgm:spPr/>
    </dgm:pt>
    <dgm:pt modelId="{8B9B632F-CCFA-4DFE-94BD-95D114DC9853}" type="pres">
      <dgm:prSet presAssocID="{D74DCE24-41F0-4553-BA74-BBD4081E6A1C}" presName="parentText" presStyleLbl="node1" presStyleIdx="1" presStyleCnt="6">
        <dgm:presLayoutVars>
          <dgm:chMax val="0"/>
          <dgm:bulletEnabled val="1"/>
        </dgm:presLayoutVars>
      </dgm:prSet>
      <dgm:spPr/>
    </dgm:pt>
    <dgm:pt modelId="{A49A7C17-0533-4749-8272-BC95671376C6}" type="pres">
      <dgm:prSet presAssocID="{D74DCE24-41F0-4553-BA74-BBD4081E6A1C}" presName="negativeSpace" presStyleCnt="0"/>
      <dgm:spPr/>
    </dgm:pt>
    <dgm:pt modelId="{6C8027C2-01F3-4921-98EE-3AFD8B1D959A}" type="pres">
      <dgm:prSet presAssocID="{D74DCE24-41F0-4553-BA74-BBD4081E6A1C}" presName="childText" presStyleLbl="conFgAcc1" presStyleIdx="1" presStyleCnt="6">
        <dgm:presLayoutVars>
          <dgm:bulletEnabled val="1"/>
        </dgm:presLayoutVars>
      </dgm:prSet>
      <dgm:spPr/>
    </dgm:pt>
    <dgm:pt modelId="{360FE12E-07A9-4D88-8FFE-7964777CBC01}" type="pres">
      <dgm:prSet presAssocID="{4CBE6278-F17F-42E2-8E14-DB95A8E63608}" presName="spaceBetweenRectangles" presStyleCnt="0"/>
      <dgm:spPr/>
    </dgm:pt>
    <dgm:pt modelId="{4D3161BA-C4BE-42E3-A224-5D97B68978AD}" type="pres">
      <dgm:prSet presAssocID="{5BFFCB39-139F-4C91-A062-B40DFF652710}" presName="parentLin" presStyleCnt="0"/>
      <dgm:spPr/>
    </dgm:pt>
    <dgm:pt modelId="{BE33CC47-F429-4AE6-9712-62736A25BD13}" type="pres">
      <dgm:prSet presAssocID="{5BFFCB39-139F-4C91-A062-B40DFF652710}" presName="parentLeftMargin" presStyleLbl="node1" presStyleIdx="1" presStyleCnt="6"/>
      <dgm:spPr/>
    </dgm:pt>
    <dgm:pt modelId="{F7DF84B4-F27E-4BBD-886C-2C6711DFE879}" type="pres">
      <dgm:prSet presAssocID="{5BFFCB39-139F-4C91-A062-B40DFF652710}" presName="parentText" presStyleLbl="node1" presStyleIdx="2" presStyleCnt="6">
        <dgm:presLayoutVars>
          <dgm:chMax val="0"/>
          <dgm:bulletEnabled val="1"/>
        </dgm:presLayoutVars>
      </dgm:prSet>
      <dgm:spPr/>
    </dgm:pt>
    <dgm:pt modelId="{9FD67EA3-1C63-47C6-AE22-9EE09500D4EA}" type="pres">
      <dgm:prSet presAssocID="{5BFFCB39-139F-4C91-A062-B40DFF652710}" presName="negativeSpace" presStyleCnt="0"/>
      <dgm:spPr/>
    </dgm:pt>
    <dgm:pt modelId="{5CE358B4-4AB9-4CA4-A559-98A7D19D9C1B}" type="pres">
      <dgm:prSet presAssocID="{5BFFCB39-139F-4C91-A062-B40DFF652710}" presName="childText" presStyleLbl="conFgAcc1" presStyleIdx="2" presStyleCnt="6">
        <dgm:presLayoutVars>
          <dgm:bulletEnabled val="1"/>
        </dgm:presLayoutVars>
      </dgm:prSet>
      <dgm:spPr/>
    </dgm:pt>
    <dgm:pt modelId="{309CD99D-560B-4B39-BD9D-C4754C513F05}" type="pres">
      <dgm:prSet presAssocID="{91B713E1-403A-4E3E-8D05-81470F91BE8E}" presName="spaceBetweenRectangles" presStyleCnt="0"/>
      <dgm:spPr/>
    </dgm:pt>
    <dgm:pt modelId="{3AFBDA78-6093-4043-AFEE-72DBDE71CAAF}" type="pres">
      <dgm:prSet presAssocID="{43E5A01E-097E-42C8-B250-829CF0835DA1}" presName="parentLin" presStyleCnt="0"/>
      <dgm:spPr/>
    </dgm:pt>
    <dgm:pt modelId="{9927A06A-4322-445C-BDBF-40716E4FFF5B}" type="pres">
      <dgm:prSet presAssocID="{43E5A01E-097E-42C8-B250-829CF0835DA1}" presName="parentLeftMargin" presStyleLbl="node1" presStyleIdx="2" presStyleCnt="6"/>
      <dgm:spPr/>
    </dgm:pt>
    <dgm:pt modelId="{5CC65759-169A-4D9D-9716-C1E719F85F76}" type="pres">
      <dgm:prSet presAssocID="{43E5A01E-097E-42C8-B250-829CF0835DA1}" presName="parentText" presStyleLbl="node1" presStyleIdx="3" presStyleCnt="6">
        <dgm:presLayoutVars>
          <dgm:chMax val="0"/>
          <dgm:bulletEnabled val="1"/>
        </dgm:presLayoutVars>
      </dgm:prSet>
      <dgm:spPr/>
    </dgm:pt>
    <dgm:pt modelId="{08980DF9-89BF-4198-B4B2-CE09505C07E0}" type="pres">
      <dgm:prSet presAssocID="{43E5A01E-097E-42C8-B250-829CF0835DA1}" presName="negativeSpace" presStyleCnt="0"/>
      <dgm:spPr/>
    </dgm:pt>
    <dgm:pt modelId="{200DCCDC-F7F7-4FC9-9055-FD68FC65B50C}" type="pres">
      <dgm:prSet presAssocID="{43E5A01E-097E-42C8-B250-829CF0835DA1}" presName="childText" presStyleLbl="conFgAcc1" presStyleIdx="3" presStyleCnt="6">
        <dgm:presLayoutVars>
          <dgm:bulletEnabled val="1"/>
        </dgm:presLayoutVars>
      </dgm:prSet>
      <dgm:spPr/>
    </dgm:pt>
    <dgm:pt modelId="{1B0AC804-E886-4B2E-836E-0ACFD03DED48}" type="pres">
      <dgm:prSet presAssocID="{9A23FC9E-03CC-40EA-94AB-0B5A56884792}" presName="spaceBetweenRectangles" presStyleCnt="0"/>
      <dgm:spPr/>
    </dgm:pt>
    <dgm:pt modelId="{4A6F92EB-9055-4F5A-A520-6CFD089F2D0A}" type="pres">
      <dgm:prSet presAssocID="{BD75D3FC-F12B-44AA-BD34-06F300ED2D93}" presName="parentLin" presStyleCnt="0"/>
      <dgm:spPr/>
    </dgm:pt>
    <dgm:pt modelId="{FB972823-4BE5-436F-AE2C-24F8D07324A4}" type="pres">
      <dgm:prSet presAssocID="{BD75D3FC-F12B-44AA-BD34-06F300ED2D93}" presName="parentLeftMargin" presStyleLbl="node1" presStyleIdx="3" presStyleCnt="6"/>
      <dgm:spPr/>
    </dgm:pt>
    <dgm:pt modelId="{526B3EB3-2F09-46DE-B5FE-2FE61B915D74}" type="pres">
      <dgm:prSet presAssocID="{BD75D3FC-F12B-44AA-BD34-06F300ED2D93}" presName="parentText" presStyleLbl="node1" presStyleIdx="4" presStyleCnt="6">
        <dgm:presLayoutVars>
          <dgm:chMax val="0"/>
          <dgm:bulletEnabled val="1"/>
        </dgm:presLayoutVars>
      </dgm:prSet>
      <dgm:spPr/>
    </dgm:pt>
    <dgm:pt modelId="{1470F7DF-380D-4590-B11A-BB3689AC619D}" type="pres">
      <dgm:prSet presAssocID="{BD75D3FC-F12B-44AA-BD34-06F300ED2D93}" presName="negativeSpace" presStyleCnt="0"/>
      <dgm:spPr/>
    </dgm:pt>
    <dgm:pt modelId="{D7600B0E-44A7-41A0-8BA8-2BF651B53B9D}" type="pres">
      <dgm:prSet presAssocID="{BD75D3FC-F12B-44AA-BD34-06F300ED2D93}" presName="childText" presStyleLbl="conFgAcc1" presStyleIdx="4" presStyleCnt="6">
        <dgm:presLayoutVars>
          <dgm:bulletEnabled val="1"/>
        </dgm:presLayoutVars>
      </dgm:prSet>
      <dgm:spPr/>
    </dgm:pt>
    <dgm:pt modelId="{9D884597-C168-4165-BDC5-9D0D5C87C0D9}" type="pres">
      <dgm:prSet presAssocID="{9521DBB6-744D-4C59-89B1-43EF17302F06}" presName="spaceBetweenRectangles" presStyleCnt="0"/>
      <dgm:spPr/>
    </dgm:pt>
    <dgm:pt modelId="{EBBD73C1-CDC4-491F-9CA2-A5C811478384}" type="pres">
      <dgm:prSet presAssocID="{BE4F4E7B-B713-4751-AEE1-7D437E74BE78}" presName="parentLin" presStyleCnt="0"/>
      <dgm:spPr/>
    </dgm:pt>
    <dgm:pt modelId="{71B90315-0E87-49C8-98FA-0BF4DDF3D341}" type="pres">
      <dgm:prSet presAssocID="{BE4F4E7B-B713-4751-AEE1-7D437E74BE78}" presName="parentLeftMargin" presStyleLbl="node1" presStyleIdx="4" presStyleCnt="6"/>
      <dgm:spPr/>
    </dgm:pt>
    <dgm:pt modelId="{1952CA76-022B-45E2-927C-3580A80A48AE}" type="pres">
      <dgm:prSet presAssocID="{BE4F4E7B-B713-4751-AEE1-7D437E74BE78}" presName="parentText" presStyleLbl="node1" presStyleIdx="5" presStyleCnt="6">
        <dgm:presLayoutVars>
          <dgm:chMax val="0"/>
          <dgm:bulletEnabled val="1"/>
        </dgm:presLayoutVars>
      </dgm:prSet>
      <dgm:spPr/>
    </dgm:pt>
    <dgm:pt modelId="{AE61C032-287B-46DD-BB31-901C28EAC976}" type="pres">
      <dgm:prSet presAssocID="{BE4F4E7B-B713-4751-AEE1-7D437E74BE78}" presName="negativeSpace" presStyleCnt="0"/>
      <dgm:spPr/>
    </dgm:pt>
    <dgm:pt modelId="{0CCF430A-59C2-4F5C-8BCA-E92C14FA3556}" type="pres">
      <dgm:prSet presAssocID="{BE4F4E7B-B713-4751-AEE1-7D437E74BE78}" presName="childText" presStyleLbl="conFgAcc1" presStyleIdx="5" presStyleCnt="6">
        <dgm:presLayoutVars>
          <dgm:bulletEnabled val="1"/>
        </dgm:presLayoutVars>
      </dgm:prSet>
      <dgm:spPr/>
    </dgm:pt>
  </dgm:ptLst>
  <dgm:cxnLst>
    <dgm:cxn modelId="{EF79D009-B6D7-4386-BD76-D64A903F0D18}" type="presOf" srcId="{D844FD6B-A089-42C7-A007-F59908BEB6AC}" destId="{A804A93D-EBB0-4496-985B-4017C0E924E2}" srcOrd="0" destOrd="0" presId="urn:microsoft.com/office/officeart/2005/8/layout/list1"/>
    <dgm:cxn modelId="{6AE23C0E-A25D-46AA-9FDF-010115454A2E}" type="presOf" srcId="{D74DCE24-41F0-4553-BA74-BBD4081E6A1C}" destId="{8B9B632F-CCFA-4DFE-94BD-95D114DC9853}" srcOrd="1" destOrd="0" presId="urn:microsoft.com/office/officeart/2005/8/layout/list1"/>
    <dgm:cxn modelId="{96A94D29-5A5E-407D-98C0-20550411957C}" type="presOf" srcId="{BE4F4E7B-B713-4751-AEE1-7D437E74BE78}" destId="{1952CA76-022B-45E2-927C-3580A80A48AE}" srcOrd="1" destOrd="0" presId="urn:microsoft.com/office/officeart/2005/8/layout/list1"/>
    <dgm:cxn modelId="{AC97FF35-4023-4057-B78F-4D5889458EA1}" type="presOf" srcId="{D844FD6B-A089-42C7-A007-F59908BEB6AC}" destId="{450E4785-ABCD-4934-9E75-594BF003D8BB}" srcOrd="1" destOrd="0" presId="urn:microsoft.com/office/officeart/2005/8/layout/list1"/>
    <dgm:cxn modelId="{3949B939-5FE0-4FC4-AE06-EDF69EBD2595}" srcId="{4DD64E60-EA60-4DDA-A854-65CDC033C8DE}" destId="{43E5A01E-097E-42C8-B250-829CF0835DA1}" srcOrd="3" destOrd="0" parTransId="{1A785843-BDA2-4F4A-AD3A-4B6FBD88EFC4}" sibTransId="{9A23FC9E-03CC-40EA-94AB-0B5A56884792}"/>
    <dgm:cxn modelId="{373FDE39-5EE0-472E-A1F0-51C52FDE74D7}" type="presOf" srcId="{BE4F4E7B-B713-4751-AEE1-7D437E74BE78}" destId="{71B90315-0E87-49C8-98FA-0BF4DDF3D341}" srcOrd="0" destOrd="0" presId="urn:microsoft.com/office/officeart/2005/8/layout/list1"/>
    <dgm:cxn modelId="{48DBDC3A-FA0B-4F53-98A6-4767FC39C1D7}" srcId="{4DD64E60-EA60-4DDA-A854-65CDC033C8DE}" destId="{D844FD6B-A089-42C7-A007-F59908BEB6AC}" srcOrd="0" destOrd="0" parTransId="{972FE5B0-D781-49DB-BAE6-FB30DF6CFFDF}" sibTransId="{565A9ECE-D8BC-449D-876D-D439D3F93961}"/>
    <dgm:cxn modelId="{3510BA3C-1773-4753-B218-CCB029FEA14B}" type="presOf" srcId="{5BFFCB39-139F-4C91-A062-B40DFF652710}" destId="{BE33CC47-F429-4AE6-9712-62736A25BD13}" srcOrd="0" destOrd="0" presId="urn:microsoft.com/office/officeart/2005/8/layout/list1"/>
    <dgm:cxn modelId="{871C0648-506C-4C68-BC99-9EA66F3D1BF6}" type="presOf" srcId="{4DD64E60-EA60-4DDA-A854-65CDC033C8DE}" destId="{1CF2DBF8-3597-438F-A067-1861BFB3F0AC}" srcOrd="0" destOrd="0" presId="urn:microsoft.com/office/officeart/2005/8/layout/list1"/>
    <dgm:cxn modelId="{CC6C764C-6573-42AA-AEBB-155575BF5D26}" type="presOf" srcId="{BD75D3FC-F12B-44AA-BD34-06F300ED2D93}" destId="{FB972823-4BE5-436F-AE2C-24F8D07324A4}" srcOrd="0" destOrd="0" presId="urn:microsoft.com/office/officeart/2005/8/layout/list1"/>
    <dgm:cxn modelId="{67F1F158-B910-46A1-8CF1-0EA66EDF921E}" srcId="{4DD64E60-EA60-4DDA-A854-65CDC033C8DE}" destId="{BD75D3FC-F12B-44AA-BD34-06F300ED2D93}" srcOrd="4" destOrd="0" parTransId="{CD871E84-26B3-4137-94E6-7CD14E05AD8F}" sibTransId="{9521DBB6-744D-4C59-89B1-43EF17302F06}"/>
    <dgm:cxn modelId="{90F6647C-3690-4674-9D04-3A9B0506EA24}" type="presOf" srcId="{BD75D3FC-F12B-44AA-BD34-06F300ED2D93}" destId="{526B3EB3-2F09-46DE-B5FE-2FE61B915D74}" srcOrd="1" destOrd="0" presId="urn:microsoft.com/office/officeart/2005/8/layout/list1"/>
    <dgm:cxn modelId="{D8742B85-6614-4DF0-B781-DC483F0B8AA8}" srcId="{4DD64E60-EA60-4DDA-A854-65CDC033C8DE}" destId="{5BFFCB39-139F-4C91-A062-B40DFF652710}" srcOrd="2" destOrd="0" parTransId="{AE889B8E-6783-4C7C-9752-CF1592D76E61}" sibTransId="{91B713E1-403A-4E3E-8D05-81470F91BE8E}"/>
    <dgm:cxn modelId="{1E7FF98D-F92C-4DC3-9CF0-C1C7EAD46B6F}" srcId="{4DD64E60-EA60-4DDA-A854-65CDC033C8DE}" destId="{D74DCE24-41F0-4553-BA74-BBD4081E6A1C}" srcOrd="1" destOrd="0" parTransId="{9EB394A8-2B51-47E3-886B-A096EC82D5C1}" sibTransId="{4CBE6278-F17F-42E2-8E14-DB95A8E63608}"/>
    <dgm:cxn modelId="{5AAA76A0-90A6-4BA5-8438-004336514E74}" type="presOf" srcId="{43E5A01E-097E-42C8-B250-829CF0835DA1}" destId="{9927A06A-4322-445C-BDBF-40716E4FFF5B}" srcOrd="0" destOrd="0" presId="urn:microsoft.com/office/officeart/2005/8/layout/list1"/>
    <dgm:cxn modelId="{2F9D15F6-D24C-4569-8FD5-DFE1B4F27C34}" type="presOf" srcId="{43E5A01E-097E-42C8-B250-829CF0835DA1}" destId="{5CC65759-169A-4D9D-9716-C1E719F85F76}" srcOrd="1" destOrd="0" presId="urn:microsoft.com/office/officeart/2005/8/layout/list1"/>
    <dgm:cxn modelId="{E6ACDAFB-ADF7-4432-9A5F-A4E47E621D7A}" type="presOf" srcId="{D74DCE24-41F0-4553-BA74-BBD4081E6A1C}" destId="{21442197-9D04-4955-8AA7-CCC72BE7897F}" srcOrd="0" destOrd="0" presId="urn:microsoft.com/office/officeart/2005/8/layout/list1"/>
    <dgm:cxn modelId="{6DC87AFD-EB0F-47FC-9851-8FE26E481A8D}" type="presOf" srcId="{5BFFCB39-139F-4C91-A062-B40DFF652710}" destId="{F7DF84B4-F27E-4BBD-886C-2C6711DFE879}" srcOrd="1" destOrd="0" presId="urn:microsoft.com/office/officeart/2005/8/layout/list1"/>
    <dgm:cxn modelId="{7ED296FD-EC3B-4E56-B509-B179B23C9CAA}" srcId="{4DD64E60-EA60-4DDA-A854-65CDC033C8DE}" destId="{BE4F4E7B-B713-4751-AEE1-7D437E74BE78}" srcOrd="5" destOrd="0" parTransId="{4A2F30A2-44BE-440E-A297-264F4999EDEC}" sibTransId="{5471BCD4-FD2F-4264-A171-BA5AB0879FB1}"/>
    <dgm:cxn modelId="{D393C22B-53F6-432C-BF8D-7E8E864E1407}" type="presParOf" srcId="{1CF2DBF8-3597-438F-A067-1861BFB3F0AC}" destId="{42CBF998-3341-41EC-814A-8F2852588A54}" srcOrd="0" destOrd="0" presId="urn:microsoft.com/office/officeart/2005/8/layout/list1"/>
    <dgm:cxn modelId="{06170919-1E13-4E29-B8C8-CB619A074F10}" type="presParOf" srcId="{42CBF998-3341-41EC-814A-8F2852588A54}" destId="{A804A93D-EBB0-4496-985B-4017C0E924E2}" srcOrd="0" destOrd="0" presId="urn:microsoft.com/office/officeart/2005/8/layout/list1"/>
    <dgm:cxn modelId="{3D76A7D0-B86D-46F2-A7DE-26162AEC6781}" type="presParOf" srcId="{42CBF998-3341-41EC-814A-8F2852588A54}" destId="{450E4785-ABCD-4934-9E75-594BF003D8BB}" srcOrd="1" destOrd="0" presId="urn:microsoft.com/office/officeart/2005/8/layout/list1"/>
    <dgm:cxn modelId="{8B8DD92F-B0FB-4A24-A854-EE79BF83EE34}" type="presParOf" srcId="{1CF2DBF8-3597-438F-A067-1861BFB3F0AC}" destId="{D3E10821-BC57-474B-BEAD-32423AE70E73}" srcOrd="1" destOrd="0" presId="urn:microsoft.com/office/officeart/2005/8/layout/list1"/>
    <dgm:cxn modelId="{7F0E4B76-CA9C-41AB-A05D-D057B09230C8}" type="presParOf" srcId="{1CF2DBF8-3597-438F-A067-1861BFB3F0AC}" destId="{0D90FE7B-CBA8-425F-9655-1005DDFA5B91}" srcOrd="2" destOrd="0" presId="urn:microsoft.com/office/officeart/2005/8/layout/list1"/>
    <dgm:cxn modelId="{3A098D5A-8414-4F75-855C-210A1B3CA264}" type="presParOf" srcId="{1CF2DBF8-3597-438F-A067-1861BFB3F0AC}" destId="{AEEAAAD3-DDF3-40AE-9961-A94DD34A347D}" srcOrd="3" destOrd="0" presId="urn:microsoft.com/office/officeart/2005/8/layout/list1"/>
    <dgm:cxn modelId="{9D0E4C60-E51C-4AD4-80EA-607D4018C243}" type="presParOf" srcId="{1CF2DBF8-3597-438F-A067-1861BFB3F0AC}" destId="{149349EC-6749-47AD-B8E3-ECD8DFE97DAF}" srcOrd="4" destOrd="0" presId="urn:microsoft.com/office/officeart/2005/8/layout/list1"/>
    <dgm:cxn modelId="{EF478EF5-D6B0-421A-BC7D-2F4D2B9E2CF0}" type="presParOf" srcId="{149349EC-6749-47AD-B8E3-ECD8DFE97DAF}" destId="{21442197-9D04-4955-8AA7-CCC72BE7897F}" srcOrd="0" destOrd="0" presId="urn:microsoft.com/office/officeart/2005/8/layout/list1"/>
    <dgm:cxn modelId="{C575C91A-2D93-4A37-8252-20860B648957}" type="presParOf" srcId="{149349EC-6749-47AD-B8E3-ECD8DFE97DAF}" destId="{8B9B632F-CCFA-4DFE-94BD-95D114DC9853}" srcOrd="1" destOrd="0" presId="urn:microsoft.com/office/officeart/2005/8/layout/list1"/>
    <dgm:cxn modelId="{EA60B3BA-A4D2-4FFC-B65D-E4D2997C4F0F}" type="presParOf" srcId="{1CF2DBF8-3597-438F-A067-1861BFB3F0AC}" destId="{A49A7C17-0533-4749-8272-BC95671376C6}" srcOrd="5" destOrd="0" presId="urn:microsoft.com/office/officeart/2005/8/layout/list1"/>
    <dgm:cxn modelId="{FF734147-C9F2-4CC3-8F6D-E5AF94B9A0F1}" type="presParOf" srcId="{1CF2DBF8-3597-438F-A067-1861BFB3F0AC}" destId="{6C8027C2-01F3-4921-98EE-3AFD8B1D959A}" srcOrd="6" destOrd="0" presId="urn:microsoft.com/office/officeart/2005/8/layout/list1"/>
    <dgm:cxn modelId="{547EAB44-4E9A-48DA-97C7-6FFDE34EFB00}" type="presParOf" srcId="{1CF2DBF8-3597-438F-A067-1861BFB3F0AC}" destId="{360FE12E-07A9-4D88-8FFE-7964777CBC01}" srcOrd="7" destOrd="0" presId="urn:microsoft.com/office/officeart/2005/8/layout/list1"/>
    <dgm:cxn modelId="{DA3CF5D0-65F7-4EA1-99DD-E074AC2B54D8}" type="presParOf" srcId="{1CF2DBF8-3597-438F-A067-1861BFB3F0AC}" destId="{4D3161BA-C4BE-42E3-A224-5D97B68978AD}" srcOrd="8" destOrd="0" presId="urn:microsoft.com/office/officeart/2005/8/layout/list1"/>
    <dgm:cxn modelId="{5F570DC4-62D4-40E0-93FB-A371291DFAFA}" type="presParOf" srcId="{4D3161BA-C4BE-42E3-A224-5D97B68978AD}" destId="{BE33CC47-F429-4AE6-9712-62736A25BD13}" srcOrd="0" destOrd="0" presId="urn:microsoft.com/office/officeart/2005/8/layout/list1"/>
    <dgm:cxn modelId="{E66AE759-3DE4-428E-B3C5-77336F68EB3C}" type="presParOf" srcId="{4D3161BA-C4BE-42E3-A224-5D97B68978AD}" destId="{F7DF84B4-F27E-4BBD-886C-2C6711DFE879}" srcOrd="1" destOrd="0" presId="urn:microsoft.com/office/officeart/2005/8/layout/list1"/>
    <dgm:cxn modelId="{F546ED0C-32DC-48B0-84AC-2A1D50C8EC8B}" type="presParOf" srcId="{1CF2DBF8-3597-438F-A067-1861BFB3F0AC}" destId="{9FD67EA3-1C63-47C6-AE22-9EE09500D4EA}" srcOrd="9" destOrd="0" presId="urn:microsoft.com/office/officeart/2005/8/layout/list1"/>
    <dgm:cxn modelId="{3A43C2AD-315D-45E2-A035-71D18D682F34}" type="presParOf" srcId="{1CF2DBF8-3597-438F-A067-1861BFB3F0AC}" destId="{5CE358B4-4AB9-4CA4-A559-98A7D19D9C1B}" srcOrd="10" destOrd="0" presId="urn:microsoft.com/office/officeart/2005/8/layout/list1"/>
    <dgm:cxn modelId="{CCD42BEC-E24C-4C42-BE31-E18B63534120}" type="presParOf" srcId="{1CF2DBF8-3597-438F-A067-1861BFB3F0AC}" destId="{309CD99D-560B-4B39-BD9D-C4754C513F05}" srcOrd="11" destOrd="0" presId="urn:microsoft.com/office/officeart/2005/8/layout/list1"/>
    <dgm:cxn modelId="{CEBC0EE9-3A66-44DE-94AA-5AEAD235D83F}" type="presParOf" srcId="{1CF2DBF8-3597-438F-A067-1861BFB3F0AC}" destId="{3AFBDA78-6093-4043-AFEE-72DBDE71CAAF}" srcOrd="12" destOrd="0" presId="urn:microsoft.com/office/officeart/2005/8/layout/list1"/>
    <dgm:cxn modelId="{A27C00D8-0708-475C-A1CF-5E37ADB60A86}" type="presParOf" srcId="{3AFBDA78-6093-4043-AFEE-72DBDE71CAAF}" destId="{9927A06A-4322-445C-BDBF-40716E4FFF5B}" srcOrd="0" destOrd="0" presId="urn:microsoft.com/office/officeart/2005/8/layout/list1"/>
    <dgm:cxn modelId="{69B77C16-F76A-4747-BEB3-40051731FC93}" type="presParOf" srcId="{3AFBDA78-6093-4043-AFEE-72DBDE71CAAF}" destId="{5CC65759-169A-4D9D-9716-C1E719F85F76}" srcOrd="1" destOrd="0" presId="urn:microsoft.com/office/officeart/2005/8/layout/list1"/>
    <dgm:cxn modelId="{C6B9528D-3C1A-40B7-B558-AD827AE97F87}" type="presParOf" srcId="{1CF2DBF8-3597-438F-A067-1861BFB3F0AC}" destId="{08980DF9-89BF-4198-B4B2-CE09505C07E0}" srcOrd="13" destOrd="0" presId="urn:microsoft.com/office/officeart/2005/8/layout/list1"/>
    <dgm:cxn modelId="{B12B7731-A064-418F-A1B8-B726725B0E33}" type="presParOf" srcId="{1CF2DBF8-3597-438F-A067-1861BFB3F0AC}" destId="{200DCCDC-F7F7-4FC9-9055-FD68FC65B50C}" srcOrd="14" destOrd="0" presId="urn:microsoft.com/office/officeart/2005/8/layout/list1"/>
    <dgm:cxn modelId="{A78882D8-74E1-4701-AB17-D15759DA8098}" type="presParOf" srcId="{1CF2DBF8-3597-438F-A067-1861BFB3F0AC}" destId="{1B0AC804-E886-4B2E-836E-0ACFD03DED48}" srcOrd="15" destOrd="0" presId="urn:microsoft.com/office/officeart/2005/8/layout/list1"/>
    <dgm:cxn modelId="{E9EA81CB-7E08-40BC-8DE9-5E3ED8E0DCC5}" type="presParOf" srcId="{1CF2DBF8-3597-438F-A067-1861BFB3F0AC}" destId="{4A6F92EB-9055-4F5A-A520-6CFD089F2D0A}" srcOrd="16" destOrd="0" presId="urn:microsoft.com/office/officeart/2005/8/layout/list1"/>
    <dgm:cxn modelId="{0C0F4A95-CF89-4757-8C7B-BAFEE1022C9C}" type="presParOf" srcId="{4A6F92EB-9055-4F5A-A520-6CFD089F2D0A}" destId="{FB972823-4BE5-436F-AE2C-24F8D07324A4}" srcOrd="0" destOrd="0" presId="urn:microsoft.com/office/officeart/2005/8/layout/list1"/>
    <dgm:cxn modelId="{861FC2D7-170B-4F14-8FAA-645D51DCB6F4}" type="presParOf" srcId="{4A6F92EB-9055-4F5A-A520-6CFD089F2D0A}" destId="{526B3EB3-2F09-46DE-B5FE-2FE61B915D74}" srcOrd="1" destOrd="0" presId="urn:microsoft.com/office/officeart/2005/8/layout/list1"/>
    <dgm:cxn modelId="{F2B17602-9649-478F-868C-15F3561B6CBE}" type="presParOf" srcId="{1CF2DBF8-3597-438F-A067-1861BFB3F0AC}" destId="{1470F7DF-380D-4590-B11A-BB3689AC619D}" srcOrd="17" destOrd="0" presId="urn:microsoft.com/office/officeart/2005/8/layout/list1"/>
    <dgm:cxn modelId="{133A5A05-89FB-4956-A8D3-59D28567A56B}" type="presParOf" srcId="{1CF2DBF8-3597-438F-A067-1861BFB3F0AC}" destId="{D7600B0E-44A7-41A0-8BA8-2BF651B53B9D}" srcOrd="18" destOrd="0" presId="urn:microsoft.com/office/officeart/2005/8/layout/list1"/>
    <dgm:cxn modelId="{E4837786-1470-46F3-8144-85C166CBF108}" type="presParOf" srcId="{1CF2DBF8-3597-438F-A067-1861BFB3F0AC}" destId="{9D884597-C168-4165-BDC5-9D0D5C87C0D9}" srcOrd="19" destOrd="0" presId="urn:microsoft.com/office/officeart/2005/8/layout/list1"/>
    <dgm:cxn modelId="{86E07CCF-DA60-449A-A546-85068C37882F}" type="presParOf" srcId="{1CF2DBF8-3597-438F-A067-1861BFB3F0AC}" destId="{EBBD73C1-CDC4-491F-9CA2-A5C811478384}" srcOrd="20" destOrd="0" presId="urn:microsoft.com/office/officeart/2005/8/layout/list1"/>
    <dgm:cxn modelId="{E2830437-5485-4498-A1CF-939BAE84EA0D}" type="presParOf" srcId="{EBBD73C1-CDC4-491F-9CA2-A5C811478384}" destId="{71B90315-0E87-49C8-98FA-0BF4DDF3D341}" srcOrd="0" destOrd="0" presId="urn:microsoft.com/office/officeart/2005/8/layout/list1"/>
    <dgm:cxn modelId="{E54FED57-CE68-4599-9953-47C09A993CB0}" type="presParOf" srcId="{EBBD73C1-CDC4-491F-9CA2-A5C811478384}" destId="{1952CA76-022B-45E2-927C-3580A80A48AE}" srcOrd="1" destOrd="0" presId="urn:microsoft.com/office/officeart/2005/8/layout/list1"/>
    <dgm:cxn modelId="{DF92708B-8665-4AD8-AB7D-3F8FFB57C362}" type="presParOf" srcId="{1CF2DBF8-3597-438F-A067-1861BFB3F0AC}" destId="{AE61C032-287B-46DD-BB31-901C28EAC976}" srcOrd="21" destOrd="0" presId="urn:microsoft.com/office/officeart/2005/8/layout/list1"/>
    <dgm:cxn modelId="{E39B289E-15E9-48A3-9CDF-AECEAB466479}" type="presParOf" srcId="{1CF2DBF8-3597-438F-A067-1861BFB3F0AC}" destId="{0CCF430A-59C2-4F5C-8BCA-E92C14FA3556}" srcOrd="22" destOrd="0" presId="urn:microsoft.com/office/officeart/2005/8/layout/list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2B3ED0C-C3E5-4E60-BBAC-A8BCFF0FE956}" type="doc">
      <dgm:prSet loTypeId="urn:microsoft.com/office/officeart/2005/8/layout/vList2" loCatId="list" qsTypeId="urn:microsoft.com/office/officeart/2005/8/quickstyle/simple1#4" qsCatId="simple" csTypeId="urn:microsoft.com/office/officeart/2005/8/colors/accent1_2#4" csCatId="accent1" phldr="1"/>
      <dgm:spPr/>
      <dgm:t>
        <a:bodyPr/>
        <a:lstStyle/>
        <a:p>
          <a:endParaRPr lang="en-GB"/>
        </a:p>
      </dgm:t>
    </dgm:pt>
    <dgm:pt modelId="{82D85E2E-E9A0-41B0-BF37-72C3C25B32BE}">
      <dgm:prSet phldrT="[Text]" phldr="1"/>
      <dgm:spPr/>
      <dgm:t>
        <a:bodyPr/>
        <a:lstStyle/>
        <a:p>
          <a:endParaRPr lang="en-GB"/>
        </a:p>
      </dgm:t>
    </dgm:pt>
    <dgm:pt modelId="{425CA6DF-21BE-4CE2-AD0A-2FA125C728CB}" type="parTrans" cxnId="{DCC773C8-4C22-43BA-AB3C-96B6077485FD}">
      <dgm:prSet/>
      <dgm:spPr/>
      <dgm:t>
        <a:bodyPr/>
        <a:lstStyle/>
        <a:p>
          <a:endParaRPr lang="en-GB"/>
        </a:p>
      </dgm:t>
    </dgm:pt>
    <dgm:pt modelId="{AC1EBB76-7F77-4D42-9A49-5A4474FB988A}" type="sibTrans" cxnId="{DCC773C8-4C22-43BA-AB3C-96B6077485FD}">
      <dgm:prSet/>
      <dgm:spPr/>
      <dgm:t>
        <a:bodyPr/>
        <a:lstStyle/>
        <a:p>
          <a:endParaRPr lang="en-GB"/>
        </a:p>
      </dgm:t>
    </dgm:pt>
    <dgm:pt modelId="{CD577869-2046-4A39-A3B3-05556FA073FA}">
      <dgm:prSet/>
      <dgm:spPr/>
      <dgm:t>
        <a:bodyPr/>
        <a:lstStyle/>
        <a:p>
          <a:r>
            <a:rPr lang="en-GB" b="0" dirty="0">
              <a:solidFill>
                <a:schemeClr val="bg1"/>
              </a:solidFill>
            </a:rPr>
            <a:t>Study their 5 strongest subjects</a:t>
          </a:r>
          <a:endParaRPr lang="en-US" b="0" dirty="0">
            <a:solidFill>
              <a:schemeClr val="bg1"/>
            </a:solidFill>
          </a:endParaRPr>
        </a:p>
      </dgm:t>
    </dgm:pt>
    <dgm:pt modelId="{631FA46D-ADF6-4949-8EC9-873C3E4C7C02}" type="parTrans" cxnId="{8366EC17-6D67-469F-AA41-3F669AA1DDEB}">
      <dgm:prSet/>
      <dgm:spPr/>
      <dgm:t>
        <a:bodyPr/>
        <a:lstStyle/>
        <a:p>
          <a:endParaRPr lang="en-GB"/>
        </a:p>
      </dgm:t>
    </dgm:pt>
    <dgm:pt modelId="{0FEE444D-2A7D-4714-8BD5-AD7A52DADBEE}" type="sibTrans" cxnId="{8366EC17-6D67-469F-AA41-3F669AA1DDEB}">
      <dgm:prSet/>
      <dgm:spPr/>
      <dgm:t>
        <a:bodyPr/>
        <a:lstStyle/>
        <a:p>
          <a:endParaRPr lang="en-GB"/>
        </a:p>
      </dgm:t>
    </dgm:pt>
    <dgm:pt modelId="{B4949396-07D2-475C-B24B-886581948A28}">
      <dgm:prSet/>
      <dgm:spPr/>
      <dgm:t>
        <a:bodyPr/>
        <a:lstStyle/>
        <a:p>
          <a:r>
            <a:rPr lang="en-GB" b="0" dirty="0">
              <a:solidFill>
                <a:schemeClr val="bg1"/>
              </a:solidFill>
            </a:rPr>
            <a:t>Have awareness of what they wish to study/work as when they leave school</a:t>
          </a:r>
          <a:endParaRPr lang="en-US" b="0" dirty="0">
            <a:solidFill>
              <a:schemeClr val="bg1"/>
            </a:solidFill>
          </a:endParaRPr>
        </a:p>
      </dgm:t>
    </dgm:pt>
    <dgm:pt modelId="{59B87F04-106D-4E37-BD20-7268DFC9566C}" type="parTrans" cxnId="{F383E555-91E8-414B-8247-D572166DF194}">
      <dgm:prSet/>
      <dgm:spPr/>
      <dgm:t>
        <a:bodyPr/>
        <a:lstStyle/>
        <a:p>
          <a:endParaRPr lang="en-GB"/>
        </a:p>
      </dgm:t>
    </dgm:pt>
    <dgm:pt modelId="{CEE78968-D304-42F9-9DF8-076D1494B73C}" type="sibTrans" cxnId="{F383E555-91E8-414B-8247-D572166DF194}">
      <dgm:prSet/>
      <dgm:spPr/>
      <dgm:t>
        <a:bodyPr/>
        <a:lstStyle/>
        <a:p>
          <a:endParaRPr lang="en-GB"/>
        </a:p>
      </dgm:t>
    </dgm:pt>
    <dgm:pt modelId="{F4F38293-C2BC-4D50-966C-3F08737B31FB}">
      <dgm:prSet/>
      <dgm:spPr/>
      <dgm:t>
        <a:bodyPr/>
        <a:lstStyle/>
        <a:p>
          <a:r>
            <a:rPr lang="en-GB" b="0" dirty="0">
              <a:solidFill>
                <a:schemeClr val="bg1"/>
              </a:solidFill>
            </a:rPr>
            <a:t>Listen to advice from teachers/SDS/DYW </a:t>
          </a:r>
          <a:r>
            <a:rPr lang="en-GB" b="0">
              <a:solidFill>
                <a:schemeClr val="bg1"/>
              </a:solidFill>
            </a:rPr>
            <a:t>regarding pathways</a:t>
          </a:r>
          <a:endParaRPr lang="en-US" b="0" dirty="0">
            <a:solidFill>
              <a:schemeClr val="bg1"/>
            </a:solidFill>
          </a:endParaRPr>
        </a:p>
      </dgm:t>
    </dgm:pt>
    <dgm:pt modelId="{E98D14BF-6F16-48AF-947F-FEBC67AEF1B3}" type="parTrans" cxnId="{15E97586-643B-4202-91AB-446E2A794EB5}">
      <dgm:prSet/>
      <dgm:spPr/>
      <dgm:t>
        <a:bodyPr/>
        <a:lstStyle/>
        <a:p>
          <a:endParaRPr lang="en-GB"/>
        </a:p>
      </dgm:t>
    </dgm:pt>
    <dgm:pt modelId="{69D497E0-7B8C-45F8-9CBE-2C8A3A4E7CE0}" type="sibTrans" cxnId="{15E97586-643B-4202-91AB-446E2A794EB5}">
      <dgm:prSet/>
      <dgm:spPr/>
      <dgm:t>
        <a:bodyPr/>
        <a:lstStyle/>
        <a:p>
          <a:endParaRPr lang="en-GB"/>
        </a:p>
      </dgm:t>
    </dgm:pt>
    <dgm:pt modelId="{AFBB63D2-9637-40F4-BBAC-C9A291AEBA49}" type="pres">
      <dgm:prSet presAssocID="{32B3ED0C-C3E5-4E60-BBAC-A8BCFF0FE956}" presName="linear" presStyleCnt="0">
        <dgm:presLayoutVars>
          <dgm:animLvl val="lvl"/>
          <dgm:resizeHandles val="exact"/>
        </dgm:presLayoutVars>
      </dgm:prSet>
      <dgm:spPr/>
    </dgm:pt>
    <dgm:pt modelId="{E39BEF95-EC56-4E90-B05C-8CB63BD93590}" type="pres">
      <dgm:prSet presAssocID="{CD577869-2046-4A39-A3B3-05556FA073FA}" presName="parentText" presStyleLbl="node1" presStyleIdx="0" presStyleCnt="3">
        <dgm:presLayoutVars>
          <dgm:chMax val="0"/>
          <dgm:bulletEnabled val="1"/>
        </dgm:presLayoutVars>
      </dgm:prSet>
      <dgm:spPr/>
    </dgm:pt>
    <dgm:pt modelId="{7A9D8C1D-BAA2-4D54-A130-97123E6E9B4E}" type="pres">
      <dgm:prSet presAssocID="{0FEE444D-2A7D-4714-8BD5-AD7A52DADBEE}" presName="spacer" presStyleCnt="0"/>
      <dgm:spPr/>
    </dgm:pt>
    <dgm:pt modelId="{9B698E16-3A93-4A02-9585-DA76F171B81C}" type="pres">
      <dgm:prSet presAssocID="{B4949396-07D2-475C-B24B-886581948A28}" presName="parentText" presStyleLbl="node1" presStyleIdx="1" presStyleCnt="3">
        <dgm:presLayoutVars>
          <dgm:chMax val="0"/>
          <dgm:bulletEnabled val="1"/>
        </dgm:presLayoutVars>
      </dgm:prSet>
      <dgm:spPr/>
    </dgm:pt>
    <dgm:pt modelId="{B5990171-BE2F-4FB3-9E86-A2C280E886B6}" type="pres">
      <dgm:prSet presAssocID="{CEE78968-D304-42F9-9DF8-076D1494B73C}" presName="spacer" presStyleCnt="0"/>
      <dgm:spPr/>
    </dgm:pt>
    <dgm:pt modelId="{304B7B7C-E39A-42D9-9648-A547FB5D8D2A}" type="pres">
      <dgm:prSet presAssocID="{F4F38293-C2BC-4D50-966C-3F08737B31FB}" presName="parentText" presStyleLbl="node1" presStyleIdx="2" presStyleCnt="3">
        <dgm:presLayoutVars>
          <dgm:chMax val="0"/>
          <dgm:bulletEnabled val="1"/>
        </dgm:presLayoutVars>
      </dgm:prSet>
      <dgm:spPr/>
    </dgm:pt>
    <dgm:pt modelId="{B12C9485-2C30-4BDD-A52E-7672B8CD629E}" type="pres">
      <dgm:prSet presAssocID="{F4F38293-C2BC-4D50-966C-3F08737B31FB}" presName="childText" presStyleLbl="revTx" presStyleIdx="0" presStyleCnt="1">
        <dgm:presLayoutVars>
          <dgm:bulletEnabled val="1"/>
        </dgm:presLayoutVars>
      </dgm:prSet>
      <dgm:spPr/>
    </dgm:pt>
  </dgm:ptLst>
  <dgm:cxnLst>
    <dgm:cxn modelId="{8366EC17-6D67-469F-AA41-3F669AA1DDEB}" srcId="{32B3ED0C-C3E5-4E60-BBAC-A8BCFF0FE956}" destId="{CD577869-2046-4A39-A3B3-05556FA073FA}" srcOrd="0" destOrd="0" parTransId="{631FA46D-ADF6-4949-8EC9-873C3E4C7C02}" sibTransId="{0FEE444D-2A7D-4714-8BD5-AD7A52DADBEE}"/>
    <dgm:cxn modelId="{C1838E3C-D1BE-483A-83EC-06D97C8E2DEC}" type="presOf" srcId="{CD577869-2046-4A39-A3B3-05556FA073FA}" destId="{E39BEF95-EC56-4E90-B05C-8CB63BD93590}" srcOrd="0" destOrd="0" presId="urn:microsoft.com/office/officeart/2005/8/layout/vList2"/>
    <dgm:cxn modelId="{BDC46C4F-E46D-4A74-A04C-29F502BF5DA2}" type="presOf" srcId="{32B3ED0C-C3E5-4E60-BBAC-A8BCFF0FE956}" destId="{AFBB63D2-9637-40F4-BBAC-C9A291AEBA49}" srcOrd="0" destOrd="0" presId="urn:microsoft.com/office/officeart/2005/8/layout/vList2"/>
    <dgm:cxn modelId="{F383E555-91E8-414B-8247-D572166DF194}" srcId="{32B3ED0C-C3E5-4E60-BBAC-A8BCFF0FE956}" destId="{B4949396-07D2-475C-B24B-886581948A28}" srcOrd="1" destOrd="0" parTransId="{59B87F04-106D-4E37-BD20-7268DFC9566C}" sibTransId="{CEE78968-D304-42F9-9DF8-076D1494B73C}"/>
    <dgm:cxn modelId="{15E97586-643B-4202-91AB-446E2A794EB5}" srcId="{32B3ED0C-C3E5-4E60-BBAC-A8BCFF0FE956}" destId="{F4F38293-C2BC-4D50-966C-3F08737B31FB}" srcOrd="2" destOrd="0" parTransId="{E98D14BF-6F16-48AF-947F-FEBC67AEF1B3}" sibTransId="{69D497E0-7B8C-45F8-9CBE-2C8A3A4E7CE0}"/>
    <dgm:cxn modelId="{AB8A6A95-419D-4757-B7A6-255C6154CDD0}" type="presOf" srcId="{82D85E2E-E9A0-41B0-BF37-72C3C25B32BE}" destId="{B12C9485-2C30-4BDD-A52E-7672B8CD629E}" srcOrd="0" destOrd="0" presId="urn:microsoft.com/office/officeart/2005/8/layout/vList2"/>
    <dgm:cxn modelId="{DCC773C8-4C22-43BA-AB3C-96B6077485FD}" srcId="{F4F38293-C2BC-4D50-966C-3F08737B31FB}" destId="{82D85E2E-E9A0-41B0-BF37-72C3C25B32BE}" srcOrd="0" destOrd="0" parTransId="{425CA6DF-21BE-4CE2-AD0A-2FA125C728CB}" sibTransId="{AC1EBB76-7F77-4D42-9A49-5A4474FB988A}"/>
    <dgm:cxn modelId="{B773D2CE-4F26-4A35-83D2-4E93B2599F73}" type="presOf" srcId="{B4949396-07D2-475C-B24B-886581948A28}" destId="{9B698E16-3A93-4A02-9585-DA76F171B81C}" srcOrd="0" destOrd="0" presId="urn:microsoft.com/office/officeart/2005/8/layout/vList2"/>
    <dgm:cxn modelId="{6B9A09F9-0385-4FC9-8569-431CA1F595D1}" type="presOf" srcId="{F4F38293-C2BC-4D50-966C-3F08737B31FB}" destId="{304B7B7C-E39A-42D9-9648-A547FB5D8D2A}" srcOrd="0" destOrd="0" presId="urn:microsoft.com/office/officeart/2005/8/layout/vList2"/>
    <dgm:cxn modelId="{01077B63-2C48-4C92-8996-291851B20FAA}" type="presParOf" srcId="{AFBB63D2-9637-40F4-BBAC-C9A291AEBA49}" destId="{E39BEF95-EC56-4E90-B05C-8CB63BD93590}" srcOrd="0" destOrd="0" presId="urn:microsoft.com/office/officeart/2005/8/layout/vList2"/>
    <dgm:cxn modelId="{E0369956-607D-421A-AFD1-FFB3151FD430}" type="presParOf" srcId="{AFBB63D2-9637-40F4-BBAC-C9A291AEBA49}" destId="{7A9D8C1D-BAA2-4D54-A130-97123E6E9B4E}" srcOrd="1" destOrd="0" presId="urn:microsoft.com/office/officeart/2005/8/layout/vList2"/>
    <dgm:cxn modelId="{E57E1AE6-1289-4EB2-976E-182B32207D32}" type="presParOf" srcId="{AFBB63D2-9637-40F4-BBAC-C9A291AEBA49}" destId="{9B698E16-3A93-4A02-9585-DA76F171B81C}" srcOrd="2" destOrd="0" presId="urn:microsoft.com/office/officeart/2005/8/layout/vList2"/>
    <dgm:cxn modelId="{A58C4F5E-B020-4284-B275-52FF803F2A4E}" type="presParOf" srcId="{AFBB63D2-9637-40F4-BBAC-C9A291AEBA49}" destId="{B5990171-BE2F-4FB3-9E86-A2C280E886B6}" srcOrd="3" destOrd="0" presId="urn:microsoft.com/office/officeart/2005/8/layout/vList2"/>
    <dgm:cxn modelId="{F7FB5A7B-5B5A-48F4-8DC8-EA1105144126}" type="presParOf" srcId="{AFBB63D2-9637-40F4-BBAC-C9A291AEBA49}" destId="{304B7B7C-E39A-42D9-9648-A547FB5D8D2A}" srcOrd="4" destOrd="0" presId="urn:microsoft.com/office/officeart/2005/8/layout/vList2"/>
    <dgm:cxn modelId="{CE7B544B-7101-4601-8C29-8C57346B0802}" type="presParOf" srcId="{AFBB63D2-9637-40F4-BBAC-C9A291AEBA49}" destId="{B12C9485-2C30-4BDD-A52E-7672B8CD629E}" srcOrd="5"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D9AA305-0034-4F66-8570-B46E73FA1687}" type="doc">
      <dgm:prSet loTypeId="urn:microsoft.com/office/officeart/2005/8/layout/vList2" loCatId="list" qsTypeId="urn:microsoft.com/office/officeart/2005/8/quickstyle/simple1#5" qsCatId="simple" csTypeId="urn:microsoft.com/office/officeart/2005/8/colors/accent1_2#5" csCatId="accent1" phldr="1"/>
      <dgm:spPr/>
      <dgm:t>
        <a:bodyPr/>
        <a:lstStyle/>
        <a:p>
          <a:endParaRPr lang="en-GB"/>
        </a:p>
      </dgm:t>
    </dgm:pt>
    <dgm:pt modelId="{0B413FCE-8F0E-4479-B5E4-729C64FA598C}">
      <dgm:prSet phldrT="[Text]"/>
      <dgm:spPr/>
      <dgm:t>
        <a:bodyPr/>
        <a:lstStyle/>
        <a:p>
          <a:pPr>
            <a:buFont typeface="Wingdings" panose="05000000000000000000" pitchFamily="2" charset="2"/>
            <a:buChar char="è"/>
          </a:pPr>
          <a:r>
            <a:rPr lang="en-GB" dirty="0">
              <a:solidFill>
                <a:schemeClr val="bg1"/>
              </a:solidFill>
            </a:rPr>
            <a:t>S4 Attainment, performance in assessments, homework and attendance</a:t>
          </a:r>
          <a:endParaRPr lang="en-GB" dirty="0"/>
        </a:p>
      </dgm:t>
    </dgm:pt>
    <dgm:pt modelId="{BCAF778A-5C21-4FB7-80BD-CF19CD35C63E}" type="parTrans" cxnId="{5811A6B1-8CA7-4ADF-8898-8CC35D795603}">
      <dgm:prSet/>
      <dgm:spPr/>
      <dgm:t>
        <a:bodyPr/>
        <a:lstStyle/>
        <a:p>
          <a:endParaRPr lang="en-GB"/>
        </a:p>
      </dgm:t>
    </dgm:pt>
    <dgm:pt modelId="{61A760A7-F625-4292-BF6E-E8FB08C84D4D}" type="sibTrans" cxnId="{5811A6B1-8CA7-4ADF-8898-8CC35D795603}">
      <dgm:prSet/>
      <dgm:spPr/>
      <dgm:t>
        <a:bodyPr/>
        <a:lstStyle/>
        <a:p>
          <a:endParaRPr lang="en-GB"/>
        </a:p>
      </dgm:t>
    </dgm:pt>
    <dgm:pt modelId="{5DFC90D6-CD5D-4605-842D-6E8049A6EF06}">
      <dgm:prSet/>
      <dgm:spPr/>
      <dgm:t>
        <a:bodyPr/>
        <a:lstStyle/>
        <a:p>
          <a:r>
            <a:rPr lang="en-GB">
              <a:solidFill>
                <a:schemeClr val="bg1"/>
              </a:solidFill>
            </a:rPr>
            <a:t>Numerous tracking points throughout the year</a:t>
          </a:r>
          <a:endParaRPr lang="en-US" dirty="0">
            <a:solidFill>
              <a:schemeClr val="bg1"/>
            </a:solidFill>
          </a:endParaRPr>
        </a:p>
      </dgm:t>
    </dgm:pt>
    <dgm:pt modelId="{C841DA5B-4F19-4146-AB5D-68611C61EAFF}" type="parTrans" cxnId="{2E4FF629-0151-45D4-B82A-347864645C87}">
      <dgm:prSet/>
      <dgm:spPr/>
      <dgm:t>
        <a:bodyPr/>
        <a:lstStyle/>
        <a:p>
          <a:endParaRPr lang="en-GB"/>
        </a:p>
      </dgm:t>
    </dgm:pt>
    <dgm:pt modelId="{B38E565A-75A6-4700-BEA1-1812883C0067}" type="sibTrans" cxnId="{2E4FF629-0151-45D4-B82A-347864645C87}">
      <dgm:prSet/>
      <dgm:spPr/>
      <dgm:t>
        <a:bodyPr/>
        <a:lstStyle/>
        <a:p>
          <a:endParaRPr lang="en-GB"/>
        </a:p>
      </dgm:t>
    </dgm:pt>
    <dgm:pt modelId="{7C2BC2FA-07CE-4606-A61B-E0D20BBDA956}">
      <dgm:prSet/>
      <dgm:spPr/>
      <dgm:t>
        <a:bodyPr/>
        <a:lstStyle/>
        <a:p>
          <a:r>
            <a:rPr lang="en-GB">
              <a:solidFill>
                <a:schemeClr val="bg1"/>
              </a:solidFill>
            </a:rPr>
            <a:t>Monitored rigorously and discussions / interventions between class teachers, principal teachers, young people and parents</a:t>
          </a:r>
          <a:endParaRPr lang="en-GB" dirty="0">
            <a:solidFill>
              <a:schemeClr val="bg1"/>
            </a:solidFill>
            <a:cs typeface="Calibri"/>
          </a:endParaRPr>
        </a:p>
      </dgm:t>
    </dgm:pt>
    <dgm:pt modelId="{F6BAA279-4529-4D27-9820-FC239B858990}" type="parTrans" cxnId="{A2B93318-1A7D-4277-AFF7-68DE68AB95EB}">
      <dgm:prSet/>
      <dgm:spPr/>
      <dgm:t>
        <a:bodyPr/>
        <a:lstStyle/>
        <a:p>
          <a:endParaRPr lang="en-GB"/>
        </a:p>
      </dgm:t>
    </dgm:pt>
    <dgm:pt modelId="{F0CC4350-DFF9-4AB3-92AC-0DB1690CFBDB}" type="sibTrans" cxnId="{A2B93318-1A7D-4277-AFF7-68DE68AB95EB}">
      <dgm:prSet/>
      <dgm:spPr/>
      <dgm:t>
        <a:bodyPr/>
        <a:lstStyle/>
        <a:p>
          <a:endParaRPr lang="en-GB"/>
        </a:p>
      </dgm:t>
    </dgm:pt>
    <dgm:pt modelId="{A5B11230-023D-4A00-9842-1D2AC1ABE44E}">
      <dgm:prSet/>
      <dgm:spPr/>
      <dgm:t>
        <a:bodyPr/>
        <a:lstStyle/>
        <a:p>
          <a:r>
            <a:rPr lang="en-GB">
              <a:solidFill>
                <a:schemeClr val="bg1"/>
              </a:solidFill>
            </a:rPr>
            <a:t>Prior learning/attainment vital for entry – continued high performance required for entry to final examination</a:t>
          </a:r>
          <a:endParaRPr lang="en-GB" dirty="0">
            <a:solidFill>
              <a:schemeClr val="bg1"/>
            </a:solidFill>
            <a:cs typeface="Calibri"/>
          </a:endParaRPr>
        </a:p>
      </dgm:t>
    </dgm:pt>
    <dgm:pt modelId="{9930A4B6-D0E9-499C-8978-A77507F0B8B5}" type="parTrans" cxnId="{F3B61250-CB91-4485-BBB9-380E93DD5F8B}">
      <dgm:prSet/>
      <dgm:spPr/>
      <dgm:t>
        <a:bodyPr/>
        <a:lstStyle/>
        <a:p>
          <a:endParaRPr lang="en-GB"/>
        </a:p>
      </dgm:t>
    </dgm:pt>
    <dgm:pt modelId="{C4D680F5-C674-4F75-A466-67764C72BD95}" type="sibTrans" cxnId="{F3B61250-CB91-4485-BBB9-380E93DD5F8B}">
      <dgm:prSet/>
      <dgm:spPr/>
      <dgm:t>
        <a:bodyPr/>
        <a:lstStyle/>
        <a:p>
          <a:endParaRPr lang="en-GB"/>
        </a:p>
      </dgm:t>
    </dgm:pt>
    <dgm:pt modelId="{08050BC4-3304-4870-8B96-8991DFF7984A}" type="pres">
      <dgm:prSet presAssocID="{DD9AA305-0034-4F66-8570-B46E73FA1687}" presName="linear" presStyleCnt="0">
        <dgm:presLayoutVars>
          <dgm:animLvl val="lvl"/>
          <dgm:resizeHandles val="exact"/>
        </dgm:presLayoutVars>
      </dgm:prSet>
      <dgm:spPr/>
    </dgm:pt>
    <dgm:pt modelId="{BF119F9F-3CD4-4C89-8AF9-3E19AB27A64A}" type="pres">
      <dgm:prSet presAssocID="{0B413FCE-8F0E-4479-B5E4-729C64FA598C}" presName="parentText" presStyleLbl="node1" presStyleIdx="0" presStyleCnt="4">
        <dgm:presLayoutVars>
          <dgm:chMax val="0"/>
          <dgm:bulletEnabled val="1"/>
        </dgm:presLayoutVars>
      </dgm:prSet>
      <dgm:spPr/>
    </dgm:pt>
    <dgm:pt modelId="{84CDEDD0-471E-4815-BD4B-681EA3232DA2}" type="pres">
      <dgm:prSet presAssocID="{61A760A7-F625-4292-BF6E-E8FB08C84D4D}" presName="spacer" presStyleCnt="0"/>
      <dgm:spPr/>
    </dgm:pt>
    <dgm:pt modelId="{01130D01-8F77-411C-9638-304044D0CA46}" type="pres">
      <dgm:prSet presAssocID="{5DFC90D6-CD5D-4605-842D-6E8049A6EF06}" presName="parentText" presStyleLbl="node1" presStyleIdx="1" presStyleCnt="4">
        <dgm:presLayoutVars>
          <dgm:chMax val="0"/>
          <dgm:bulletEnabled val="1"/>
        </dgm:presLayoutVars>
      </dgm:prSet>
      <dgm:spPr/>
    </dgm:pt>
    <dgm:pt modelId="{30A274B2-5EF8-44B7-A26F-649D1CF4C85C}" type="pres">
      <dgm:prSet presAssocID="{B38E565A-75A6-4700-BEA1-1812883C0067}" presName="spacer" presStyleCnt="0"/>
      <dgm:spPr/>
    </dgm:pt>
    <dgm:pt modelId="{FDCBA1D0-C303-45A0-8371-001F0FCE6274}" type="pres">
      <dgm:prSet presAssocID="{7C2BC2FA-07CE-4606-A61B-E0D20BBDA956}" presName="parentText" presStyleLbl="node1" presStyleIdx="2" presStyleCnt="4">
        <dgm:presLayoutVars>
          <dgm:chMax val="0"/>
          <dgm:bulletEnabled val="1"/>
        </dgm:presLayoutVars>
      </dgm:prSet>
      <dgm:spPr/>
    </dgm:pt>
    <dgm:pt modelId="{A77D8EB5-450F-42B8-ACD6-8DF287989D79}" type="pres">
      <dgm:prSet presAssocID="{F0CC4350-DFF9-4AB3-92AC-0DB1690CFBDB}" presName="spacer" presStyleCnt="0"/>
      <dgm:spPr/>
    </dgm:pt>
    <dgm:pt modelId="{8673D6EC-B9A9-4F83-ADCB-F0F454017A46}" type="pres">
      <dgm:prSet presAssocID="{A5B11230-023D-4A00-9842-1D2AC1ABE44E}" presName="parentText" presStyleLbl="node1" presStyleIdx="3" presStyleCnt="4">
        <dgm:presLayoutVars>
          <dgm:chMax val="0"/>
          <dgm:bulletEnabled val="1"/>
        </dgm:presLayoutVars>
      </dgm:prSet>
      <dgm:spPr/>
    </dgm:pt>
  </dgm:ptLst>
  <dgm:cxnLst>
    <dgm:cxn modelId="{A2B93318-1A7D-4277-AFF7-68DE68AB95EB}" srcId="{DD9AA305-0034-4F66-8570-B46E73FA1687}" destId="{7C2BC2FA-07CE-4606-A61B-E0D20BBDA956}" srcOrd="2" destOrd="0" parTransId="{F6BAA279-4529-4D27-9820-FC239B858990}" sibTransId="{F0CC4350-DFF9-4AB3-92AC-0DB1690CFBDB}"/>
    <dgm:cxn modelId="{A1CF391C-95D1-4F18-A634-28356EA6C7B2}" type="presOf" srcId="{A5B11230-023D-4A00-9842-1D2AC1ABE44E}" destId="{8673D6EC-B9A9-4F83-ADCB-F0F454017A46}" srcOrd="0" destOrd="0" presId="urn:microsoft.com/office/officeart/2005/8/layout/vList2"/>
    <dgm:cxn modelId="{37B85020-D059-4BB8-A09B-FB3FCAFB8D80}" type="presOf" srcId="{7C2BC2FA-07CE-4606-A61B-E0D20BBDA956}" destId="{FDCBA1D0-C303-45A0-8371-001F0FCE6274}" srcOrd="0" destOrd="0" presId="urn:microsoft.com/office/officeart/2005/8/layout/vList2"/>
    <dgm:cxn modelId="{2E4FF629-0151-45D4-B82A-347864645C87}" srcId="{DD9AA305-0034-4F66-8570-B46E73FA1687}" destId="{5DFC90D6-CD5D-4605-842D-6E8049A6EF06}" srcOrd="1" destOrd="0" parTransId="{C841DA5B-4F19-4146-AB5D-68611C61EAFF}" sibTransId="{B38E565A-75A6-4700-BEA1-1812883C0067}"/>
    <dgm:cxn modelId="{F3B61250-CB91-4485-BBB9-380E93DD5F8B}" srcId="{DD9AA305-0034-4F66-8570-B46E73FA1687}" destId="{A5B11230-023D-4A00-9842-1D2AC1ABE44E}" srcOrd="3" destOrd="0" parTransId="{9930A4B6-D0E9-499C-8978-A77507F0B8B5}" sibTransId="{C4D680F5-C674-4F75-A466-67764C72BD95}"/>
    <dgm:cxn modelId="{42DDF48E-1319-4486-B3B8-40FC90369860}" type="presOf" srcId="{5DFC90D6-CD5D-4605-842D-6E8049A6EF06}" destId="{01130D01-8F77-411C-9638-304044D0CA46}" srcOrd="0" destOrd="0" presId="urn:microsoft.com/office/officeart/2005/8/layout/vList2"/>
    <dgm:cxn modelId="{0115F593-4AC0-4464-AE93-D39807856A67}" type="presOf" srcId="{DD9AA305-0034-4F66-8570-B46E73FA1687}" destId="{08050BC4-3304-4870-8B96-8991DFF7984A}" srcOrd="0" destOrd="0" presId="urn:microsoft.com/office/officeart/2005/8/layout/vList2"/>
    <dgm:cxn modelId="{5811A6B1-8CA7-4ADF-8898-8CC35D795603}" srcId="{DD9AA305-0034-4F66-8570-B46E73FA1687}" destId="{0B413FCE-8F0E-4479-B5E4-729C64FA598C}" srcOrd="0" destOrd="0" parTransId="{BCAF778A-5C21-4FB7-80BD-CF19CD35C63E}" sibTransId="{61A760A7-F625-4292-BF6E-E8FB08C84D4D}"/>
    <dgm:cxn modelId="{39B870B3-3D8B-4885-897B-DB29F7BB648C}" type="presOf" srcId="{0B413FCE-8F0E-4479-B5E4-729C64FA598C}" destId="{BF119F9F-3CD4-4C89-8AF9-3E19AB27A64A}" srcOrd="0" destOrd="0" presId="urn:microsoft.com/office/officeart/2005/8/layout/vList2"/>
    <dgm:cxn modelId="{485F22AC-0E0D-45FF-864F-991F31341B59}" type="presParOf" srcId="{08050BC4-3304-4870-8B96-8991DFF7984A}" destId="{BF119F9F-3CD4-4C89-8AF9-3E19AB27A64A}" srcOrd="0" destOrd="0" presId="urn:microsoft.com/office/officeart/2005/8/layout/vList2"/>
    <dgm:cxn modelId="{832C0D93-33FB-4774-8363-A97BDF676669}" type="presParOf" srcId="{08050BC4-3304-4870-8B96-8991DFF7984A}" destId="{84CDEDD0-471E-4815-BD4B-681EA3232DA2}" srcOrd="1" destOrd="0" presId="urn:microsoft.com/office/officeart/2005/8/layout/vList2"/>
    <dgm:cxn modelId="{FB0CABA6-88F5-4476-B57B-45106E44726B}" type="presParOf" srcId="{08050BC4-3304-4870-8B96-8991DFF7984A}" destId="{01130D01-8F77-411C-9638-304044D0CA46}" srcOrd="2" destOrd="0" presId="urn:microsoft.com/office/officeart/2005/8/layout/vList2"/>
    <dgm:cxn modelId="{31DAD500-1C6F-4A2B-A8C5-494F8D366F67}" type="presParOf" srcId="{08050BC4-3304-4870-8B96-8991DFF7984A}" destId="{30A274B2-5EF8-44B7-A26F-649D1CF4C85C}" srcOrd="3" destOrd="0" presId="urn:microsoft.com/office/officeart/2005/8/layout/vList2"/>
    <dgm:cxn modelId="{36F01AFB-BDB1-49CB-BD3E-E59C3A842736}" type="presParOf" srcId="{08050BC4-3304-4870-8B96-8991DFF7984A}" destId="{FDCBA1D0-C303-45A0-8371-001F0FCE6274}" srcOrd="4" destOrd="0" presId="urn:microsoft.com/office/officeart/2005/8/layout/vList2"/>
    <dgm:cxn modelId="{0D8771AF-8E78-476B-8DCA-177488100876}" type="presParOf" srcId="{08050BC4-3304-4870-8B96-8991DFF7984A}" destId="{A77D8EB5-450F-42B8-ACD6-8DF287989D79}" srcOrd="5" destOrd="0" presId="urn:microsoft.com/office/officeart/2005/8/layout/vList2"/>
    <dgm:cxn modelId="{D5C67EFF-E859-414B-B594-B39A30C76ABA}" type="presParOf" srcId="{08050BC4-3304-4870-8B96-8991DFF7984A}" destId="{8673D6EC-B9A9-4F83-ADCB-F0F454017A46}" srcOrd="6" destOrd="0" presId="urn:microsoft.com/office/officeart/2005/8/layout/v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B8613EB-A8B0-4DF3-9C1F-09429C28A94C}" type="doc">
      <dgm:prSet loTypeId="urn:microsoft.com/office/officeart/2005/8/layout/default" loCatId="list" qsTypeId="urn:microsoft.com/office/officeart/2005/8/quickstyle/simple1#6" qsCatId="simple" csTypeId="urn:microsoft.com/office/officeart/2005/8/colors/accent1_2#6" csCatId="accent1" phldr="1"/>
      <dgm:spPr/>
      <dgm:t>
        <a:bodyPr/>
        <a:lstStyle/>
        <a:p>
          <a:endParaRPr lang="en-GB"/>
        </a:p>
      </dgm:t>
    </dgm:pt>
    <dgm:pt modelId="{85808832-0256-4C13-BD47-EEBBFFC3883C}">
      <dgm:prSet phldrT="[Text]"/>
      <dgm:spPr/>
      <dgm:t>
        <a:bodyPr/>
        <a:lstStyle/>
        <a:p>
          <a:pPr>
            <a:buNone/>
          </a:pPr>
          <a:r>
            <a:rPr lang="en-GB" dirty="0">
              <a:solidFill>
                <a:schemeClr val="bg1"/>
              </a:solidFill>
              <a:latin typeface="Calibri" panose="020F0502020204030204" pitchFamily="34" charset="0"/>
              <a:cs typeface="Calibri" panose="020F0502020204030204" pitchFamily="34" charset="0"/>
            </a:rPr>
            <a:t>SCQF Level 5</a:t>
          </a:r>
          <a:endParaRPr lang="en-GB" dirty="0"/>
        </a:p>
      </dgm:t>
    </dgm:pt>
    <dgm:pt modelId="{E9DF74B7-E547-4218-A846-52194FCB3D77}" type="parTrans" cxnId="{D8B5F8E0-7F69-4C6D-9DA0-6F57C4A98CDC}">
      <dgm:prSet/>
      <dgm:spPr/>
      <dgm:t>
        <a:bodyPr/>
        <a:lstStyle/>
        <a:p>
          <a:endParaRPr lang="en-GB"/>
        </a:p>
      </dgm:t>
    </dgm:pt>
    <dgm:pt modelId="{E4C5BD2F-1320-48A9-9FF2-3F278D3FFC6F}" type="sibTrans" cxnId="{D8B5F8E0-7F69-4C6D-9DA0-6F57C4A98CDC}">
      <dgm:prSet/>
      <dgm:spPr/>
      <dgm:t>
        <a:bodyPr/>
        <a:lstStyle/>
        <a:p>
          <a:endParaRPr lang="en-GB"/>
        </a:p>
      </dgm:t>
    </dgm:pt>
    <dgm:pt modelId="{F67D2B77-630B-47E6-8C9B-DEBD031CD39C}">
      <dgm:prSet/>
      <dgm:spPr/>
      <dgm:t>
        <a:bodyPr/>
        <a:lstStyle/>
        <a:p>
          <a:r>
            <a:rPr lang="en-GB" dirty="0">
              <a:solidFill>
                <a:schemeClr val="bg1"/>
              </a:solidFill>
              <a:latin typeface="Calibri" panose="020F0502020204030204" pitchFamily="34" charset="0"/>
              <a:cs typeface="Calibri" panose="020F0502020204030204" pitchFamily="34" charset="0"/>
            </a:rPr>
            <a:t>No External Exam</a:t>
          </a:r>
        </a:p>
      </dgm:t>
    </dgm:pt>
    <dgm:pt modelId="{CE8528C3-5897-4F36-88E9-280F3E6E02D3}" type="parTrans" cxnId="{3E7C7823-951E-43EA-9059-64776BF7BC0B}">
      <dgm:prSet/>
      <dgm:spPr/>
      <dgm:t>
        <a:bodyPr/>
        <a:lstStyle/>
        <a:p>
          <a:endParaRPr lang="en-GB"/>
        </a:p>
      </dgm:t>
    </dgm:pt>
    <dgm:pt modelId="{66520CC3-B110-4BAC-BAAC-F659DFD52B27}" type="sibTrans" cxnId="{3E7C7823-951E-43EA-9059-64776BF7BC0B}">
      <dgm:prSet/>
      <dgm:spPr/>
      <dgm:t>
        <a:bodyPr/>
        <a:lstStyle/>
        <a:p>
          <a:endParaRPr lang="en-GB"/>
        </a:p>
      </dgm:t>
    </dgm:pt>
    <dgm:pt modelId="{00EBDF5B-445F-4841-9E96-ECCC6B1E9832}">
      <dgm:prSet/>
      <dgm:spPr/>
      <dgm:t>
        <a:bodyPr/>
        <a:lstStyle/>
        <a:p>
          <a:r>
            <a:rPr lang="en-GB">
              <a:solidFill>
                <a:schemeClr val="bg1"/>
              </a:solidFill>
              <a:latin typeface="Calibri" panose="020F0502020204030204" pitchFamily="34" charset="0"/>
              <a:cs typeface="Calibri" panose="020F0502020204030204" pitchFamily="34" charset="0"/>
            </a:rPr>
            <a:t>Pass or Fail </a:t>
          </a:r>
          <a:endParaRPr lang="en-GB" dirty="0">
            <a:solidFill>
              <a:schemeClr val="bg1"/>
            </a:solidFill>
            <a:latin typeface="Calibri" panose="020F0502020204030204" pitchFamily="34" charset="0"/>
            <a:cs typeface="Calibri" panose="020F0502020204030204" pitchFamily="34" charset="0"/>
          </a:endParaRPr>
        </a:p>
      </dgm:t>
    </dgm:pt>
    <dgm:pt modelId="{198053CC-AA95-4FE8-876D-72E93996AB0F}" type="parTrans" cxnId="{ACEA021E-1EEA-481A-8A86-66912252A5A7}">
      <dgm:prSet/>
      <dgm:spPr/>
      <dgm:t>
        <a:bodyPr/>
        <a:lstStyle/>
        <a:p>
          <a:endParaRPr lang="en-GB"/>
        </a:p>
      </dgm:t>
    </dgm:pt>
    <dgm:pt modelId="{362A5659-8F70-4A1D-A009-48108C037121}" type="sibTrans" cxnId="{ACEA021E-1EEA-481A-8A86-66912252A5A7}">
      <dgm:prSet/>
      <dgm:spPr/>
      <dgm:t>
        <a:bodyPr/>
        <a:lstStyle/>
        <a:p>
          <a:endParaRPr lang="en-GB"/>
        </a:p>
      </dgm:t>
    </dgm:pt>
    <dgm:pt modelId="{89B3EFE0-5E1A-4FEA-B04C-DC5A8B0BE5A6}">
      <dgm:prSet/>
      <dgm:spPr/>
      <dgm:t>
        <a:bodyPr/>
        <a:lstStyle/>
        <a:p>
          <a:r>
            <a:rPr lang="en-GB" dirty="0">
              <a:solidFill>
                <a:schemeClr val="bg1"/>
              </a:solidFill>
              <a:latin typeface="Calibri" panose="020F0502020204030204" pitchFamily="34" charset="0"/>
              <a:cs typeface="Calibri" panose="020F0502020204030204" pitchFamily="34" charset="0"/>
            </a:rPr>
            <a:t>Progression to Level 6 or Higher </a:t>
          </a:r>
        </a:p>
      </dgm:t>
    </dgm:pt>
    <dgm:pt modelId="{E68AFC89-8C18-4459-B950-68837CB07DE5}" type="parTrans" cxnId="{AC213F95-77DC-4F6A-8F6B-6712924C0D8E}">
      <dgm:prSet/>
      <dgm:spPr/>
      <dgm:t>
        <a:bodyPr/>
        <a:lstStyle/>
        <a:p>
          <a:endParaRPr lang="en-GB"/>
        </a:p>
      </dgm:t>
    </dgm:pt>
    <dgm:pt modelId="{597EEF34-A6FB-48FE-8F32-0E297080AE48}" type="sibTrans" cxnId="{AC213F95-77DC-4F6A-8F6B-6712924C0D8E}">
      <dgm:prSet/>
      <dgm:spPr/>
      <dgm:t>
        <a:bodyPr/>
        <a:lstStyle/>
        <a:p>
          <a:endParaRPr lang="en-GB"/>
        </a:p>
      </dgm:t>
    </dgm:pt>
    <dgm:pt modelId="{445EFA08-9605-45D2-92E9-05ECC14C4882}" type="pres">
      <dgm:prSet presAssocID="{3B8613EB-A8B0-4DF3-9C1F-09429C28A94C}" presName="diagram" presStyleCnt="0">
        <dgm:presLayoutVars>
          <dgm:dir/>
          <dgm:resizeHandles val="exact"/>
        </dgm:presLayoutVars>
      </dgm:prSet>
      <dgm:spPr/>
    </dgm:pt>
    <dgm:pt modelId="{A3A3ADAD-B56F-4D3D-9CE8-C5C9330D659E}" type="pres">
      <dgm:prSet presAssocID="{85808832-0256-4C13-BD47-EEBBFFC3883C}" presName="node" presStyleLbl="node1" presStyleIdx="0" presStyleCnt="4">
        <dgm:presLayoutVars>
          <dgm:bulletEnabled val="1"/>
        </dgm:presLayoutVars>
      </dgm:prSet>
      <dgm:spPr/>
    </dgm:pt>
    <dgm:pt modelId="{DA45CCDA-7320-4F3F-85F6-CFCFA0CFAB31}" type="pres">
      <dgm:prSet presAssocID="{E4C5BD2F-1320-48A9-9FF2-3F278D3FFC6F}" presName="sibTrans" presStyleCnt="0"/>
      <dgm:spPr/>
    </dgm:pt>
    <dgm:pt modelId="{097C187C-132D-4DA1-8B9C-F49C3EF3A001}" type="pres">
      <dgm:prSet presAssocID="{F67D2B77-630B-47E6-8C9B-DEBD031CD39C}" presName="node" presStyleLbl="node1" presStyleIdx="1" presStyleCnt="4">
        <dgm:presLayoutVars>
          <dgm:bulletEnabled val="1"/>
        </dgm:presLayoutVars>
      </dgm:prSet>
      <dgm:spPr/>
    </dgm:pt>
    <dgm:pt modelId="{B21ADD2E-A1E1-4E97-940D-D61B5C18D3AC}" type="pres">
      <dgm:prSet presAssocID="{66520CC3-B110-4BAC-BAAC-F659DFD52B27}" presName="sibTrans" presStyleCnt="0"/>
      <dgm:spPr/>
    </dgm:pt>
    <dgm:pt modelId="{1CEB901D-B30E-4839-AA04-2B77E9F3DE3C}" type="pres">
      <dgm:prSet presAssocID="{00EBDF5B-445F-4841-9E96-ECCC6B1E9832}" presName="node" presStyleLbl="node1" presStyleIdx="2" presStyleCnt="4">
        <dgm:presLayoutVars>
          <dgm:bulletEnabled val="1"/>
        </dgm:presLayoutVars>
      </dgm:prSet>
      <dgm:spPr/>
    </dgm:pt>
    <dgm:pt modelId="{4C9B8205-2096-439C-9072-4436F6DD40B8}" type="pres">
      <dgm:prSet presAssocID="{362A5659-8F70-4A1D-A009-48108C037121}" presName="sibTrans" presStyleCnt="0"/>
      <dgm:spPr/>
    </dgm:pt>
    <dgm:pt modelId="{B239BA85-D965-4970-9AC6-337947D6A78C}" type="pres">
      <dgm:prSet presAssocID="{89B3EFE0-5E1A-4FEA-B04C-DC5A8B0BE5A6}" presName="node" presStyleLbl="node1" presStyleIdx="3" presStyleCnt="4">
        <dgm:presLayoutVars>
          <dgm:bulletEnabled val="1"/>
        </dgm:presLayoutVars>
      </dgm:prSet>
      <dgm:spPr/>
    </dgm:pt>
  </dgm:ptLst>
  <dgm:cxnLst>
    <dgm:cxn modelId="{ACEA021E-1EEA-481A-8A86-66912252A5A7}" srcId="{3B8613EB-A8B0-4DF3-9C1F-09429C28A94C}" destId="{00EBDF5B-445F-4841-9E96-ECCC6B1E9832}" srcOrd="2" destOrd="0" parTransId="{198053CC-AA95-4FE8-876D-72E93996AB0F}" sibTransId="{362A5659-8F70-4A1D-A009-48108C037121}"/>
    <dgm:cxn modelId="{3E7C7823-951E-43EA-9059-64776BF7BC0B}" srcId="{3B8613EB-A8B0-4DF3-9C1F-09429C28A94C}" destId="{F67D2B77-630B-47E6-8C9B-DEBD031CD39C}" srcOrd="1" destOrd="0" parTransId="{CE8528C3-5897-4F36-88E9-280F3E6E02D3}" sibTransId="{66520CC3-B110-4BAC-BAAC-F659DFD52B27}"/>
    <dgm:cxn modelId="{0789DE3E-8331-4C9C-AD3B-77863B9677DF}" type="presOf" srcId="{3B8613EB-A8B0-4DF3-9C1F-09429C28A94C}" destId="{445EFA08-9605-45D2-92E9-05ECC14C4882}" srcOrd="0" destOrd="0" presId="urn:microsoft.com/office/officeart/2005/8/layout/default"/>
    <dgm:cxn modelId="{6EEA0064-A031-490B-A25D-8F05401D2774}" type="presOf" srcId="{89B3EFE0-5E1A-4FEA-B04C-DC5A8B0BE5A6}" destId="{B239BA85-D965-4970-9AC6-337947D6A78C}" srcOrd="0" destOrd="0" presId="urn:microsoft.com/office/officeart/2005/8/layout/default"/>
    <dgm:cxn modelId="{E7B8C44F-1231-4697-AC5F-1EDE56130FF1}" type="presOf" srcId="{00EBDF5B-445F-4841-9E96-ECCC6B1E9832}" destId="{1CEB901D-B30E-4839-AA04-2B77E9F3DE3C}" srcOrd="0" destOrd="0" presId="urn:microsoft.com/office/officeart/2005/8/layout/default"/>
    <dgm:cxn modelId="{C7566456-C709-4165-A746-FACE0832A5FC}" type="presOf" srcId="{85808832-0256-4C13-BD47-EEBBFFC3883C}" destId="{A3A3ADAD-B56F-4D3D-9CE8-C5C9330D659E}" srcOrd="0" destOrd="0" presId="urn:microsoft.com/office/officeart/2005/8/layout/default"/>
    <dgm:cxn modelId="{AC213F95-77DC-4F6A-8F6B-6712924C0D8E}" srcId="{3B8613EB-A8B0-4DF3-9C1F-09429C28A94C}" destId="{89B3EFE0-5E1A-4FEA-B04C-DC5A8B0BE5A6}" srcOrd="3" destOrd="0" parTransId="{E68AFC89-8C18-4459-B950-68837CB07DE5}" sibTransId="{597EEF34-A6FB-48FE-8F32-0E297080AE48}"/>
    <dgm:cxn modelId="{4900FCD8-4E5B-4A35-A57B-C8996C74B07E}" type="presOf" srcId="{F67D2B77-630B-47E6-8C9B-DEBD031CD39C}" destId="{097C187C-132D-4DA1-8B9C-F49C3EF3A001}" srcOrd="0" destOrd="0" presId="urn:microsoft.com/office/officeart/2005/8/layout/default"/>
    <dgm:cxn modelId="{D8B5F8E0-7F69-4C6D-9DA0-6F57C4A98CDC}" srcId="{3B8613EB-A8B0-4DF3-9C1F-09429C28A94C}" destId="{85808832-0256-4C13-BD47-EEBBFFC3883C}" srcOrd="0" destOrd="0" parTransId="{E9DF74B7-E547-4218-A846-52194FCB3D77}" sibTransId="{E4C5BD2F-1320-48A9-9FF2-3F278D3FFC6F}"/>
    <dgm:cxn modelId="{E5FCE45F-5DAA-4245-BCDE-FA3E98265D70}" type="presParOf" srcId="{445EFA08-9605-45D2-92E9-05ECC14C4882}" destId="{A3A3ADAD-B56F-4D3D-9CE8-C5C9330D659E}" srcOrd="0" destOrd="0" presId="urn:microsoft.com/office/officeart/2005/8/layout/default"/>
    <dgm:cxn modelId="{F11A1DCC-BB7C-4F70-83FB-BAF000772413}" type="presParOf" srcId="{445EFA08-9605-45D2-92E9-05ECC14C4882}" destId="{DA45CCDA-7320-4F3F-85F6-CFCFA0CFAB31}" srcOrd="1" destOrd="0" presId="urn:microsoft.com/office/officeart/2005/8/layout/default"/>
    <dgm:cxn modelId="{31061A19-427A-4D28-9DD3-18F8CD52B4C3}" type="presParOf" srcId="{445EFA08-9605-45D2-92E9-05ECC14C4882}" destId="{097C187C-132D-4DA1-8B9C-F49C3EF3A001}" srcOrd="2" destOrd="0" presId="urn:microsoft.com/office/officeart/2005/8/layout/default"/>
    <dgm:cxn modelId="{C1BE5AD3-4587-4DE8-AB5B-DF2908DBB428}" type="presParOf" srcId="{445EFA08-9605-45D2-92E9-05ECC14C4882}" destId="{B21ADD2E-A1E1-4E97-940D-D61B5C18D3AC}" srcOrd="3" destOrd="0" presId="urn:microsoft.com/office/officeart/2005/8/layout/default"/>
    <dgm:cxn modelId="{09E638F3-0735-4E81-8A6E-E144EB7DB565}" type="presParOf" srcId="{445EFA08-9605-45D2-92E9-05ECC14C4882}" destId="{1CEB901D-B30E-4839-AA04-2B77E9F3DE3C}" srcOrd="4" destOrd="0" presId="urn:microsoft.com/office/officeart/2005/8/layout/default"/>
    <dgm:cxn modelId="{AFEF1488-3DE3-4E4C-AE2F-CFF39512EE5D}" type="presParOf" srcId="{445EFA08-9605-45D2-92E9-05ECC14C4882}" destId="{4C9B8205-2096-439C-9072-4436F6DD40B8}" srcOrd="5" destOrd="0" presId="urn:microsoft.com/office/officeart/2005/8/layout/default"/>
    <dgm:cxn modelId="{0B750794-52A3-4DE3-88D2-6726E948D71C}" type="presParOf" srcId="{445EFA08-9605-45D2-92E9-05ECC14C4882}" destId="{B239BA85-D965-4970-9AC6-337947D6A78C}"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3825430-632B-43F6-BEAB-AB0A55BB0739}" type="doc">
      <dgm:prSet loTypeId="urn:microsoft.com/office/officeart/2005/8/layout/default" loCatId="list" qsTypeId="urn:microsoft.com/office/officeart/2005/8/quickstyle/simple1#7" qsCatId="simple" csTypeId="urn:microsoft.com/office/officeart/2005/8/colors/accent1_2#7" csCatId="accent1" phldr="1"/>
      <dgm:spPr/>
      <dgm:t>
        <a:bodyPr/>
        <a:lstStyle/>
        <a:p>
          <a:endParaRPr lang="en-GB"/>
        </a:p>
      </dgm:t>
    </dgm:pt>
    <dgm:pt modelId="{36C5F17D-37B2-4803-A232-11D35DEDE095}">
      <dgm:prSet phldrT="[Text]"/>
      <dgm:spPr/>
      <dgm:t>
        <a:bodyPr/>
        <a:lstStyle/>
        <a:p>
          <a:pPr>
            <a:buFont typeface="Wingdings" panose="05000000000000000000" pitchFamily="2" charset="2"/>
            <a:buChar char="Ø"/>
          </a:pPr>
          <a:r>
            <a:rPr lang="en-GB" dirty="0">
              <a:solidFill>
                <a:schemeClr val="bg1"/>
              </a:solidFill>
              <a:latin typeface="Calibri" panose="020F0502020204030204" pitchFamily="34" charset="0"/>
              <a:cs typeface="Calibri" panose="020F0502020204030204" pitchFamily="34" charset="0"/>
            </a:rPr>
            <a:t>National 5</a:t>
          </a:r>
          <a:endParaRPr lang="en-GB" dirty="0"/>
        </a:p>
      </dgm:t>
    </dgm:pt>
    <dgm:pt modelId="{11BE8653-F8C0-4281-B0D6-EBE89C8A4882}" type="parTrans" cxnId="{5A6688BA-27AC-4837-9DEA-5409FB4F94DB}">
      <dgm:prSet/>
      <dgm:spPr/>
      <dgm:t>
        <a:bodyPr/>
        <a:lstStyle/>
        <a:p>
          <a:endParaRPr lang="en-GB"/>
        </a:p>
      </dgm:t>
    </dgm:pt>
    <dgm:pt modelId="{5A6A884E-3FA3-42F3-9D14-D0F25F5DB760}" type="sibTrans" cxnId="{5A6688BA-27AC-4837-9DEA-5409FB4F94DB}">
      <dgm:prSet/>
      <dgm:spPr/>
      <dgm:t>
        <a:bodyPr/>
        <a:lstStyle/>
        <a:p>
          <a:endParaRPr lang="en-GB"/>
        </a:p>
      </dgm:t>
    </dgm:pt>
    <dgm:pt modelId="{7042A96E-8FC6-480D-8E67-D895743561DD}">
      <dgm:prSet/>
      <dgm:spPr/>
      <dgm:t>
        <a:bodyPr/>
        <a:lstStyle/>
        <a:p>
          <a:r>
            <a:rPr lang="en-GB" dirty="0">
              <a:solidFill>
                <a:schemeClr val="bg1"/>
              </a:solidFill>
              <a:latin typeface="Calibri" panose="020F0502020204030204" pitchFamily="34" charset="0"/>
              <a:cs typeface="Calibri" panose="020F0502020204030204" pitchFamily="34" charset="0"/>
            </a:rPr>
            <a:t>External Exam</a:t>
          </a:r>
        </a:p>
      </dgm:t>
    </dgm:pt>
    <dgm:pt modelId="{0F7C3497-30EA-4815-9630-EF26C1B5C871}" type="parTrans" cxnId="{0FE31616-79AC-46A6-BB42-6CF5638540E8}">
      <dgm:prSet/>
      <dgm:spPr/>
      <dgm:t>
        <a:bodyPr/>
        <a:lstStyle/>
        <a:p>
          <a:endParaRPr lang="en-GB"/>
        </a:p>
      </dgm:t>
    </dgm:pt>
    <dgm:pt modelId="{C788FC11-3B19-42E3-A9AF-CA9294AE057A}" type="sibTrans" cxnId="{0FE31616-79AC-46A6-BB42-6CF5638540E8}">
      <dgm:prSet/>
      <dgm:spPr/>
      <dgm:t>
        <a:bodyPr/>
        <a:lstStyle/>
        <a:p>
          <a:endParaRPr lang="en-GB"/>
        </a:p>
      </dgm:t>
    </dgm:pt>
    <dgm:pt modelId="{77BB4EDA-C39C-45D7-B2B7-D444EE24DAD0}">
      <dgm:prSet/>
      <dgm:spPr/>
      <dgm:t>
        <a:bodyPr/>
        <a:lstStyle/>
        <a:p>
          <a:r>
            <a:rPr lang="en-GB" dirty="0">
              <a:solidFill>
                <a:schemeClr val="bg1"/>
              </a:solidFill>
              <a:latin typeface="Calibri" panose="020F0502020204030204" pitchFamily="34" charset="0"/>
              <a:cs typeface="Calibri" panose="020F0502020204030204" pitchFamily="34" charset="0"/>
            </a:rPr>
            <a:t>Graded A-D</a:t>
          </a:r>
        </a:p>
      </dgm:t>
    </dgm:pt>
    <dgm:pt modelId="{43C36EBE-3DA6-479D-AB26-7283676626DC}" type="parTrans" cxnId="{AEE08526-BE88-4FC8-AB2A-3A591405D845}">
      <dgm:prSet/>
      <dgm:spPr/>
      <dgm:t>
        <a:bodyPr/>
        <a:lstStyle/>
        <a:p>
          <a:endParaRPr lang="en-GB"/>
        </a:p>
      </dgm:t>
    </dgm:pt>
    <dgm:pt modelId="{BF451649-037A-4580-B888-2B82A292ADAF}" type="sibTrans" cxnId="{AEE08526-BE88-4FC8-AB2A-3A591405D845}">
      <dgm:prSet/>
      <dgm:spPr/>
      <dgm:t>
        <a:bodyPr/>
        <a:lstStyle/>
        <a:p>
          <a:endParaRPr lang="en-GB"/>
        </a:p>
      </dgm:t>
    </dgm:pt>
    <dgm:pt modelId="{A932A9EC-3988-46A0-BA3D-4FCCD8E976FD}">
      <dgm:prSet/>
      <dgm:spPr/>
      <dgm:t>
        <a:bodyPr/>
        <a:lstStyle/>
        <a:p>
          <a:r>
            <a:rPr lang="en-GB">
              <a:solidFill>
                <a:schemeClr val="bg1"/>
              </a:solidFill>
              <a:latin typeface="Calibri" panose="020F0502020204030204" pitchFamily="34" charset="0"/>
              <a:cs typeface="Calibri" panose="020F0502020204030204" pitchFamily="34" charset="0"/>
            </a:rPr>
            <a:t>Progression to Higher</a:t>
          </a:r>
          <a:endParaRPr lang="en-GB" dirty="0">
            <a:solidFill>
              <a:schemeClr val="bg1"/>
            </a:solidFill>
            <a:latin typeface="Calibri" panose="020F0502020204030204" pitchFamily="34" charset="0"/>
            <a:cs typeface="Calibri" panose="020F0502020204030204" pitchFamily="34" charset="0"/>
          </a:endParaRPr>
        </a:p>
      </dgm:t>
    </dgm:pt>
    <dgm:pt modelId="{C8AFB38E-C0DD-49E9-95D1-0DB1372B93F0}" type="parTrans" cxnId="{7E4F3444-C697-4191-8E36-6BEDF833555C}">
      <dgm:prSet/>
      <dgm:spPr/>
      <dgm:t>
        <a:bodyPr/>
        <a:lstStyle/>
        <a:p>
          <a:endParaRPr lang="en-GB"/>
        </a:p>
      </dgm:t>
    </dgm:pt>
    <dgm:pt modelId="{1556E7C1-5738-44E4-80D5-0C7625BBE033}" type="sibTrans" cxnId="{7E4F3444-C697-4191-8E36-6BEDF833555C}">
      <dgm:prSet/>
      <dgm:spPr/>
      <dgm:t>
        <a:bodyPr/>
        <a:lstStyle/>
        <a:p>
          <a:endParaRPr lang="en-GB"/>
        </a:p>
      </dgm:t>
    </dgm:pt>
    <dgm:pt modelId="{0E7C5EE3-8908-4B69-A13E-58EF879CAD10}" type="pres">
      <dgm:prSet presAssocID="{23825430-632B-43F6-BEAB-AB0A55BB0739}" presName="diagram" presStyleCnt="0">
        <dgm:presLayoutVars>
          <dgm:dir/>
          <dgm:resizeHandles val="exact"/>
        </dgm:presLayoutVars>
      </dgm:prSet>
      <dgm:spPr/>
    </dgm:pt>
    <dgm:pt modelId="{AC83FD7E-FDF3-47B6-A3E2-3249BE0EA1CE}" type="pres">
      <dgm:prSet presAssocID="{36C5F17D-37B2-4803-A232-11D35DEDE095}" presName="node" presStyleLbl="node1" presStyleIdx="0" presStyleCnt="4">
        <dgm:presLayoutVars>
          <dgm:bulletEnabled val="1"/>
        </dgm:presLayoutVars>
      </dgm:prSet>
      <dgm:spPr/>
    </dgm:pt>
    <dgm:pt modelId="{C1EC03B6-1784-4E41-99BF-B64F41C96903}" type="pres">
      <dgm:prSet presAssocID="{5A6A884E-3FA3-42F3-9D14-D0F25F5DB760}" presName="sibTrans" presStyleCnt="0"/>
      <dgm:spPr/>
    </dgm:pt>
    <dgm:pt modelId="{A45B94C3-9467-457B-A87E-53DC2AB28AD4}" type="pres">
      <dgm:prSet presAssocID="{7042A96E-8FC6-480D-8E67-D895743561DD}" presName="node" presStyleLbl="node1" presStyleIdx="1" presStyleCnt="4">
        <dgm:presLayoutVars>
          <dgm:bulletEnabled val="1"/>
        </dgm:presLayoutVars>
      </dgm:prSet>
      <dgm:spPr/>
    </dgm:pt>
    <dgm:pt modelId="{33FA96F2-1220-4858-87F7-EDAAEDF37851}" type="pres">
      <dgm:prSet presAssocID="{C788FC11-3B19-42E3-A9AF-CA9294AE057A}" presName="sibTrans" presStyleCnt="0"/>
      <dgm:spPr/>
    </dgm:pt>
    <dgm:pt modelId="{B2DA1C5C-6FFE-45BE-BD88-A0CC2A1733BF}" type="pres">
      <dgm:prSet presAssocID="{77BB4EDA-C39C-45D7-B2B7-D444EE24DAD0}" presName="node" presStyleLbl="node1" presStyleIdx="2" presStyleCnt="4">
        <dgm:presLayoutVars>
          <dgm:bulletEnabled val="1"/>
        </dgm:presLayoutVars>
      </dgm:prSet>
      <dgm:spPr/>
    </dgm:pt>
    <dgm:pt modelId="{0111D2F9-F59E-4AB1-A2DB-DADE897E218E}" type="pres">
      <dgm:prSet presAssocID="{BF451649-037A-4580-B888-2B82A292ADAF}" presName="sibTrans" presStyleCnt="0"/>
      <dgm:spPr/>
    </dgm:pt>
    <dgm:pt modelId="{FAC4872A-0C60-43E3-960D-558393E6900E}" type="pres">
      <dgm:prSet presAssocID="{A932A9EC-3988-46A0-BA3D-4FCCD8E976FD}" presName="node" presStyleLbl="node1" presStyleIdx="3" presStyleCnt="4">
        <dgm:presLayoutVars>
          <dgm:bulletEnabled val="1"/>
        </dgm:presLayoutVars>
      </dgm:prSet>
      <dgm:spPr/>
    </dgm:pt>
  </dgm:ptLst>
  <dgm:cxnLst>
    <dgm:cxn modelId="{CE295501-440C-40F1-9797-0E4C0F8FCE43}" type="presOf" srcId="{7042A96E-8FC6-480D-8E67-D895743561DD}" destId="{A45B94C3-9467-457B-A87E-53DC2AB28AD4}" srcOrd="0" destOrd="0" presId="urn:microsoft.com/office/officeart/2005/8/layout/default"/>
    <dgm:cxn modelId="{1E45C20A-6BDE-4467-B8A5-0450D8901B23}" type="presOf" srcId="{36C5F17D-37B2-4803-A232-11D35DEDE095}" destId="{AC83FD7E-FDF3-47B6-A3E2-3249BE0EA1CE}" srcOrd="0" destOrd="0" presId="urn:microsoft.com/office/officeart/2005/8/layout/default"/>
    <dgm:cxn modelId="{0FE31616-79AC-46A6-BB42-6CF5638540E8}" srcId="{23825430-632B-43F6-BEAB-AB0A55BB0739}" destId="{7042A96E-8FC6-480D-8E67-D895743561DD}" srcOrd="1" destOrd="0" parTransId="{0F7C3497-30EA-4815-9630-EF26C1B5C871}" sibTransId="{C788FC11-3B19-42E3-A9AF-CA9294AE057A}"/>
    <dgm:cxn modelId="{AEE08526-BE88-4FC8-AB2A-3A591405D845}" srcId="{23825430-632B-43F6-BEAB-AB0A55BB0739}" destId="{77BB4EDA-C39C-45D7-B2B7-D444EE24DAD0}" srcOrd="2" destOrd="0" parTransId="{43C36EBE-3DA6-479D-AB26-7283676626DC}" sibTransId="{BF451649-037A-4580-B888-2B82A292ADAF}"/>
    <dgm:cxn modelId="{EFA2C63F-FD3C-4AD3-8C60-0460A1EF5450}" type="presOf" srcId="{77BB4EDA-C39C-45D7-B2B7-D444EE24DAD0}" destId="{B2DA1C5C-6FFE-45BE-BD88-A0CC2A1733BF}" srcOrd="0" destOrd="0" presId="urn:microsoft.com/office/officeart/2005/8/layout/default"/>
    <dgm:cxn modelId="{7E4F3444-C697-4191-8E36-6BEDF833555C}" srcId="{23825430-632B-43F6-BEAB-AB0A55BB0739}" destId="{A932A9EC-3988-46A0-BA3D-4FCCD8E976FD}" srcOrd="3" destOrd="0" parTransId="{C8AFB38E-C0DD-49E9-95D1-0DB1372B93F0}" sibTransId="{1556E7C1-5738-44E4-80D5-0C7625BBE033}"/>
    <dgm:cxn modelId="{8CC3C276-D6FB-4E89-BE43-A903F82B9996}" type="presOf" srcId="{23825430-632B-43F6-BEAB-AB0A55BB0739}" destId="{0E7C5EE3-8908-4B69-A13E-58EF879CAD10}" srcOrd="0" destOrd="0" presId="urn:microsoft.com/office/officeart/2005/8/layout/default"/>
    <dgm:cxn modelId="{A2C22C89-46D9-4D4E-B804-D081730586F1}" type="presOf" srcId="{A932A9EC-3988-46A0-BA3D-4FCCD8E976FD}" destId="{FAC4872A-0C60-43E3-960D-558393E6900E}" srcOrd="0" destOrd="0" presId="urn:microsoft.com/office/officeart/2005/8/layout/default"/>
    <dgm:cxn modelId="{5A6688BA-27AC-4837-9DEA-5409FB4F94DB}" srcId="{23825430-632B-43F6-BEAB-AB0A55BB0739}" destId="{36C5F17D-37B2-4803-A232-11D35DEDE095}" srcOrd="0" destOrd="0" parTransId="{11BE8653-F8C0-4281-B0D6-EBE89C8A4882}" sibTransId="{5A6A884E-3FA3-42F3-9D14-D0F25F5DB760}"/>
    <dgm:cxn modelId="{F07D21FE-C1CA-4760-8385-8B2659B1FBFE}" type="presParOf" srcId="{0E7C5EE3-8908-4B69-A13E-58EF879CAD10}" destId="{AC83FD7E-FDF3-47B6-A3E2-3249BE0EA1CE}" srcOrd="0" destOrd="0" presId="urn:microsoft.com/office/officeart/2005/8/layout/default"/>
    <dgm:cxn modelId="{CDE67A51-6044-446E-9B9C-43E04AAA68BC}" type="presParOf" srcId="{0E7C5EE3-8908-4B69-A13E-58EF879CAD10}" destId="{C1EC03B6-1784-4E41-99BF-B64F41C96903}" srcOrd="1" destOrd="0" presId="urn:microsoft.com/office/officeart/2005/8/layout/default"/>
    <dgm:cxn modelId="{9E088121-16F6-48CC-A591-FCC4E000BCB1}" type="presParOf" srcId="{0E7C5EE3-8908-4B69-A13E-58EF879CAD10}" destId="{A45B94C3-9467-457B-A87E-53DC2AB28AD4}" srcOrd="2" destOrd="0" presId="urn:microsoft.com/office/officeart/2005/8/layout/default"/>
    <dgm:cxn modelId="{F473108B-A9A0-4351-971A-3B77C457E965}" type="presParOf" srcId="{0E7C5EE3-8908-4B69-A13E-58EF879CAD10}" destId="{33FA96F2-1220-4858-87F7-EDAAEDF37851}" srcOrd="3" destOrd="0" presId="urn:microsoft.com/office/officeart/2005/8/layout/default"/>
    <dgm:cxn modelId="{8AD9601C-4551-4CE6-AE8A-D50FD6ED19A4}" type="presParOf" srcId="{0E7C5EE3-8908-4B69-A13E-58EF879CAD10}" destId="{B2DA1C5C-6FFE-45BE-BD88-A0CC2A1733BF}" srcOrd="4" destOrd="0" presId="urn:microsoft.com/office/officeart/2005/8/layout/default"/>
    <dgm:cxn modelId="{9BD022BF-EF61-44B0-9980-F5AC0183EACE}" type="presParOf" srcId="{0E7C5EE3-8908-4B69-A13E-58EF879CAD10}" destId="{0111D2F9-F59E-4AB1-A2DB-DADE897E218E}" srcOrd="5" destOrd="0" presId="urn:microsoft.com/office/officeart/2005/8/layout/default"/>
    <dgm:cxn modelId="{CC5BFBB1-330C-48A8-94D4-26904F7D47B7}" type="presParOf" srcId="{0E7C5EE3-8908-4B69-A13E-58EF879CAD10}" destId="{FAC4872A-0C60-43E3-960D-558393E6900E}" srcOrd="6"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B8613EB-A8B0-4DF3-9C1F-09429C28A94C}" type="doc">
      <dgm:prSet loTypeId="urn:microsoft.com/office/officeart/2005/8/layout/default" loCatId="list" qsTypeId="urn:microsoft.com/office/officeart/2005/8/quickstyle/simple1#8" qsCatId="simple" csTypeId="urn:microsoft.com/office/officeart/2005/8/colors/accent1_2#8" csCatId="accent1" phldr="1"/>
      <dgm:spPr/>
      <dgm:t>
        <a:bodyPr/>
        <a:lstStyle/>
        <a:p>
          <a:endParaRPr lang="en-GB"/>
        </a:p>
      </dgm:t>
    </dgm:pt>
    <dgm:pt modelId="{85808832-0256-4C13-BD47-EEBBFFC3883C}">
      <dgm:prSet phldrT="[Text]"/>
      <dgm:spPr/>
      <dgm:t>
        <a:bodyPr/>
        <a:lstStyle/>
        <a:p>
          <a:pPr>
            <a:buNone/>
          </a:pPr>
          <a:r>
            <a:rPr lang="en-GB">
              <a:solidFill>
                <a:schemeClr val="bg1"/>
              </a:solidFill>
              <a:latin typeface="Calibri" panose="020F0502020204030204" pitchFamily="34" charset="0"/>
              <a:cs typeface="Calibri" panose="020F0502020204030204" pitchFamily="34" charset="0"/>
            </a:rPr>
            <a:t>SCQF Level 6</a:t>
          </a:r>
          <a:endParaRPr lang="en-GB" dirty="0"/>
        </a:p>
      </dgm:t>
    </dgm:pt>
    <dgm:pt modelId="{E9DF74B7-E547-4218-A846-52194FCB3D77}" type="parTrans" cxnId="{D8B5F8E0-7F69-4C6D-9DA0-6F57C4A98CDC}">
      <dgm:prSet/>
      <dgm:spPr/>
      <dgm:t>
        <a:bodyPr/>
        <a:lstStyle/>
        <a:p>
          <a:endParaRPr lang="en-GB"/>
        </a:p>
      </dgm:t>
    </dgm:pt>
    <dgm:pt modelId="{E4C5BD2F-1320-48A9-9FF2-3F278D3FFC6F}" type="sibTrans" cxnId="{D8B5F8E0-7F69-4C6D-9DA0-6F57C4A98CDC}">
      <dgm:prSet/>
      <dgm:spPr/>
      <dgm:t>
        <a:bodyPr/>
        <a:lstStyle/>
        <a:p>
          <a:endParaRPr lang="en-GB"/>
        </a:p>
      </dgm:t>
    </dgm:pt>
    <dgm:pt modelId="{157CC0EE-B7D1-4D42-8507-A5C85BF53FF6}">
      <dgm:prSet/>
      <dgm:spPr/>
      <dgm:t>
        <a:bodyPr/>
        <a:lstStyle/>
        <a:p>
          <a:r>
            <a:rPr lang="en-GB" dirty="0">
              <a:solidFill>
                <a:schemeClr val="bg1"/>
              </a:solidFill>
              <a:latin typeface="Calibri" panose="020F0502020204030204" pitchFamily="34" charset="0"/>
              <a:cs typeface="Calibri" panose="020F0502020204030204" pitchFamily="34" charset="0"/>
            </a:rPr>
            <a:t>No External Exam</a:t>
          </a:r>
        </a:p>
      </dgm:t>
    </dgm:pt>
    <dgm:pt modelId="{57E38FD0-37E0-4195-8C1C-F55F93326877}" type="parTrans" cxnId="{9D74B392-F039-45F9-A727-3F835316A900}">
      <dgm:prSet/>
      <dgm:spPr/>
      <dgm:t>
        <a:bodyPr/>
        <a:lstStyle/>
        <a:p>
          <a:endParaRPr lang="en-GB"/>
        </a:p>
      </dgm:t>
    </dgm:pt>
    <dgm:pt modelId="{6EB3C083-34BD-4D6D-A2BD-FD3572B3645C}" type="sibTrans" cxnId="{9D74B392-F039-45F9-A727-3F835316A900}">
      <dgm:prSet/>
      <dgm:spPr/>
      <dgm:t>
        <a:bodyPr/>
        <a:lstStyle/>
        <a:p>
          <a:endParaRPr lang="en-GB"/>
        </a:p>
      </dgm:t>
    </dgm:pt>
    <dgm:pt modelId="{36BE39BF-673A-4098-A224-28CB2BA569FC}">
      <dgm:prSet/>
      <dgm:spPr/>
      <dgm:t>
        <a:bodyPr/>
        <a:lstStyle/>
        <a:p>
          <a:r>
            <a:rPr lang="en-GB">
              <a:solidFill>
                <a:schemeClr val="bg1"/>
              </a:solidFill>
              <a:latin typeface="Calibri" panose="020F0502020204030204" pitchFamily="34" charset="0"/>
              <a:cs typeface="Calibri" panose="020F0502020204030204" pitchFamily="34" charset="0"/>
            </a:rPr>
            <a:t>Pass or Fail </a:t>
          </a:r>
          <a:endParaRPr lang="en-GB" dirty="0">
            <a:solidFill>
              <a:schemeClr val="bg1"/>
            </a:solidFill>
            <a:latin typeface="Calibri" panose="020F0502020204030204" pitchFamily="34" charset="0"/>
            <a:cs typeface="Calibri" panose="020F0502020204030204" pitchFamily="34" charset="0"/>
          </a:endParaRPr>
        </a:p>
      </dgm:t>
    </dgm:pt>
    <dgm:pt modelId="{7ABB68A1-791B-4173-8037-AE0B0D61198B}" type="parTrans" cxnId="{6ABD1AA7-E4EB-44BF-9829-1E0DCCF2C00B}">
      <dgm:prSet/>
      <dgm:spPr/>
      <dgm:t>
        <a:bodyPr/>
        <a:lstStyle/>
        <a:p>
          <a:endParaRPr lang="en-GB"/>
        </a:p>
      </dgm:t>
    </dgm:pt>
    <dgm:pt modelId="{615CACDC-C865-419A-8ACD-7D1A26731A55}" type="sibTrans" cxnId="{6ABD1AA7-E4EB-44BF-9829-1E0DCCF2C00B}">
      <dgm:prSet/>
      <dgm:spPr/>
      <dgm:t>
        <a:bodyPr/>
        <a:lstStyle/>
        <a:p>
          <a:endParaRPr lang="en-GB"/>
        </a:p>
      </dgm:t>
    </dgm:pt>
    <dgm:pt modelId="{A5F1BA6B-E3D7-4AE0-8A0A-9C69354CC33B}">
      <dgm:prSet/>
      <dgm:spPr/>
      <dgm:t>
        <a:bodyPr/>
        <a:lstStyle/>
        <a:p>
          <a:r>
            <a:rPr lang="en-GB" dirty="0">
              <a:solidFill>
                <a:schemeClr val="bg1"/>
              </a:solidFill>
              <a:latin typeface="Calibri" panose="020F0502020204030204" pitchFamily="34" charset="0"/>
              <a:cs typeface="Calibri" panose="020F0502020204030204" pitchFamily="34" charset="0"/>
            </a:rPr>
            <a:t>Progression to Level 7</a:t>
          </a:r>
        </a:p>
      </dgm:t>
    </dgm:pt>
    <dgm:pt modelId="{D4443C3C-377A-491B-81B0-28BA23414F3F}" type="parTrans" cxnId="{A8C06B0E-B2D7-44F4-9EC2-239512BAF40B}">
      <dgm:prSet/>
      <dgm:spPr/>
      <dgm:t>
        <a:bodyPr/>
        <a:lstStyle/>
        <a:p>
          <a:endParaRPr lang="en-GB"/>
        </a:p>
      </dgm:t>
    </dgm:pt>
    <dgm:pt modelId="{07E7FC55-7CE7-45A3-8830-33CD0FAEE919}" type="sibTrans" cxnId="{A8C06B0E-B2D7-44F4-9EC2-239512BAF40B}">
      <dgm:prSet/>
      <dgm:spPr/>
      <dgm:t>
        <a:bodyPr/>
        <a:lstStyle/>
        <a:p>
          <a:endParaRPr lang="en-GB"/>
        </a:p>
      </dgm:t>
    </dgm:pt>
    <dgm:pt modelId="{445EFA08-9605-45D2-92E9-05ECC14C4882}" type="pres">
      <dgm:prSet presAssocID="{3B8613EB-A8B0-4DF3-9C1F-09429C28A94C}" presName="diagram" presStyleCnt="0">
        <dgm:presLayoutVars>
          <dgm:dir/>
          <dgm:resizeHandles val="exact"/>
        </dgm:presLayoutVars>
      </dgm:prSet>
      <dgm:spPr/>
    </dgm:pt>
    <dgm:pt modelId="{A3A3ADAD-B56F-4D3D-9CE8-C5C9330D659E}" type="pres">
      <dgm:prSet presAssocID="{85808832-0256-4C13-BD47-EEBBFFC3883C}" presName="node" presStyleLbl="node1" presStyleIdx="0" presStyleCnt="4">
        <dgm:presLayoutVars>
          <dgm:bulletEnabled val="1"/>
        </dgm:presLayoutVars>
      </dgm:prSet>
      <dgm:spPr/>
    </dgm:pt>
    <dgm:pt modelId="{DA45CCDA-7320-4F3F-85F6-CFCFA0CFAB31}" type="pres">
      <dgm:prSet presAssocID="{E4C5BD2F-1320-48A9-9FF2-3F278D3FFC6F}" presName="sibTrans" presStyleCnt="0"/>
      <dgm:spPr/>
    </dgm:pt>
    <dgm:pt modelId="{0F5AB73C-20BC-404A-8FB2-9F975B637CFD}" type="pres">
      <dgm:prSet presAssocID="{157CC0EE-B7D1-4D42-8507-A5C85BF53FF6}" presName="node" presStyleLbl="node1" presStyleIdx="1" presStyleCnt="4">
        <dgm:presLayoutVars>
          <dgm:bulletEnabled val="1"/>
        </dgm:presLayoutVars>
      </dgm:prSet>
      <dgm:spPr/>
    </dgm:pt>
    <dgm:pt modelId="{6E5016B7-0410-4E3F-8083-23598B306003}" type="pres">
      <dgm:prSet presAssocID="{6EB3C083-34BD-4D6D-A2BD-FD3572B3645C}" presName="sibTrans" presStyleCnt="0"/>
      <dgm:spPr/>
    </dgm:pt>
    <dgm:pt modelId="{BD53D16C-2011-4593-B024-4A2D9A4E4428}" type="pres">
      <dgm:prSet presAssocID="{36BE39BF-673A-4098-A224-28CB2BA569FC}" presName="node" presStyleLbl="node1" presStyleIdx="2" presStyleCnt="4">
        <dgm:presLayoutVars>
          <dgm:bulletEnabled val="1"/>
        </dgm:presLayoutVars>
      </dgm:prSet>
      <dgm:spPr/>
    </dgm:pt>
    <dgm:pt modelId="{050B10BC-8759-4B86-84A5-4DF617CB59CB}" type="pres">
      <dgm:prSet presAssocID="{615CACDC-C865-419A-8ACD-7D1A26731A55}" presName="sibTrans" presStyleCnt="0"/>
      <dgm:spPr/>
    </dgm:pt>
    <dgm:pt modelId="{69F7B253-5A10-46A7-A267-69CB8749478D}" type="pres">
      <dgm:prSet presAssocID="{A5F1BA6B-E3D7-4AE0-8A0A-9C69354CC33B}" presName="node" presStyleLbl="node1" presStyleIdx="3" presStyleCnt="4">
        <dgm:presLayoutVars>
          <dgm:bulletEnabled val="1"/>
        </dgm:presLayoutVars>
      </dgm:prSet>
      <dgm:spPr/>
    </dgm:pt>
  </dgm:ptLst>
  <dgm:cxnLst>
    <dgm:cxn modelId="{359A6804-334F-49DE-AD16-7C0B68440824}" type="presOf" srcId="{157CC0EE-B7D1-4D42-8507-A5C85BF53FF6}" destId="{0F5AB73C-20BC-404A-8FB2-9F975B637CFD}" srcOrd="0" destOrd="0" presId="urn:microsoft.com/office/officeart/2005/8/layout/default"/>
    <dgm:cxn modelId="{A8C06B0E-B2D7-44F4-9EC2-239512BAF40B}" srcId="{3B8613EB-A8B0-4DF3-9C1F-09429C28A94C}" destId="{A5F1BA6B-E3D7-4AE0-8A0A-9C69354CC33B}" srcOrd="3" destOrd="0" parTransId="{D4443C3C-377A-491B-81B0-28BA23414F3F}" sibTransId="{07E7FC55-7CE7-45A3-8830-33CD0FAEE919}"/>
    <dgm:cxn modelId="{2FA3053E-A87C-4D00-81F1-0102D856E471}" type="presOf" srcId="{36BE39BF-673A-4098-A224-28CB2BA569FC}" destId="{BD53D16C-2011-4593-B024-4A2D9A4E4428}" srcOrd="0" destOrd="0" presId="urn:microsoft.com/office/officeart/2005/8/layout/default"/>
    <dgm:cxn modelId="{0789DE3E-8331-4C9C-AD3B-77863B9677DF}" type="presOf" srcId="{3B8613EB-A8B0-4DF3-9C1F-09429C28A94C}" destId="{445EFA08-9605-45D2-92E9-05ECC14C4882}" srcOrd="0" destOrd="0" presId="urn:microsoft.com/office/officeart/2005/8/layout/default"/>
    <dgm:cxn modelId="{C7566456-C709-4165-A746-FACE0832A5FC}" type="presOf" srcId="{85808832-0256-4C13-BD47-EEBBFFC3883C}" destId="{A3A3ADAD-B56F-4D3D-9CE8-C5C9330D659E}" srcOrd="0" destOrd="0" presId="urn:microsoft.com/office/officeart/2005/8/layout/default"/>
    <dgm:cxn modelId="{9D74B392-F039-45F9-A727-3F835316A900}" srcId="{3B8613EB-A8B0-4DF3-9C1F-09429C28A94C}" destId="{157CC0EE-B7D1-4D42-8507-A5C85BF53FF6}" srcOrd="1" destOrd="0" parTransId="{57E38FD0-37E0-4195-8C1C-F55F93326877}" sibTransId="{6EB3C083-34BD-4D6D-A2BD-FD3572B3645C}"/>
    <dgm:cxn modelId="{6ABD1AA7-E4EB-44BF-9829-1E0DCCF2C00B}" srcId="{3B8613EB-A8B0-4DF3-9C1F-09429C28A94C}" destId="{36BE39BF-673A-4098-A224-28CB2BA569FC}" srcOrd="2" destOrd="0" parTransId="{7ABB68A1-791B-4173-8037-AE0B0D61198B}" sibTransId="{615CACDC-C865-419A-8ACD-7D1A26731A55}"/>
    <dgm:cxn modelId="{D8B5F8E0-7F69-4C6D-9DA0-6F57C4A98CDC}" srcId="{3B8613EB-A8B0-4DF3-9C1F-09429C28A94C}" destId="{85808832-0256-4C13-BD47-EEBBFFC3883C}" srcOrd="0" destOrd="0" parTransId="{E9DF74B7-E547-4218-A846-52194FCB3D77}" sibTransId="{E4C5BD2F-1320-48A9-9FF2-3F278D3FFC6F}"/>
    <dgm:cxn modelId="{AC9735FB-6434-40F0-B7CD-C1BA182DC0D0}" type="presOf" srcId="{A5F1BA6B-E3D7-4AE0-8A0A-9C69354CC33B}" destId="{69F7B253-5A10-46A7-A267-69CB8749478D}" srcOrd="0" destOrd="0" presId="urn:microsoft.com/office/officeart/2005/8/layout/default"/>
    <dgm:cxn modelId="{E5FCE45F-5DAA-4245-BCDE-FA3E98265D70}" type="presParOf" srcId="{445EFA08-9605-45D2-92E9-05ECC14C4882}" destId="{A3A3ADAD-B56F-4D3D-9CE8-C5C9330D659E}" srcOrd="0" destOrd="0" presId="urn:microsoft.com/office/officeart/2005/8/layout/default"/>
    <dgm:cxn modelId="{F11A1DCC-BB7C-4F70-83FB-BAF000772413}" type="presParOf" srcId="{445EFA08-9605-45D2-92E9-05ECC14C4882}" destId="{DA45CCDA-7320-4F3F-85F6-CFCFA0CFAB31}" srcOrd="1" destOrd="0" presId="urn:microsoft.com/office/officeart/2005/8/layout/default"/>
    <dgm:cxn modelId="{45ABB43C-45C2-4947-AB8A-D46459C32E3C}" type="presParOf" srcId="{445EFA08-9605-45D2-92E9-05ECC14C4882}" destId="{0F5AB73C-20BC-404A-8FB2-9F975B637CFD}" srcOrd="2" destOrd="0" presId="urn:microsoft.com/office/officeart/2005/8/layout/default"/>
    <dgm:cxn modelId="{47B4E2B7-1738-4428-BD3B-63DBF3407349}" type="presParOf" srcId="{445EFA08-9605-45D2-92E9-05ECC14C4882}" destId="{6E5016B7-0410-4E3F-8083-23598B306003}" srcOrd="3" destOrd="0" presId="urn:microsoft.com/office/officeart/2005/8/layout/default"/>
    <dgm:cxn modelId="{A54FCD22-05A0-47AD-991F-E96E779E2AC1}" type="presParOf" srcId="{445EFA08-9605-45D2-92E9-05ECC14C4882}" destId="{BD53D16C-2011-4593-B024-4A2D9A4E4428}" srcOrd="4" destOrd="0" presId="urn:microsoft.com/office/officeart/2005/8/layout/default"/>
    <dgm:cxn modelId="{0A26AA54-EB2E-4F23-A88A-2B448952BA51}" type="presParOf" srcId="{445EFA08-9605-45D2-92E9-05ECC14C4882}" destId="{050B10BC-8759-4B86-84A5-4DF617CB59CB}" srcOrd="5" destOrd="0" presId="urn:microsoft.com/office/officeart/2005/8/layout/default"/>
    <dgm:cxn modelId="{79E1E97F-BBF7-43BE-9766-419DE3586F75}" type="presParOf" srcId="{445EFA08-9605-45D2-92E9-05ECC14C4882}" destId="{69F7B253-5A10-46A7-A267-69CB8749478D}" srcOrd="6"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3825430-632B-43F6-BEAB-AB0A55BB0739}" type="doc">
      <dgm:prSet loTypeId="urn:microsoft.com/office/officeart/2005/8/layout/default" loCatId="list" qsTypeId="urn:microsoft.com/office/officeart/2005/8/quickstyle/simple1#9" qsCatId="simple" csTypeId="urn:microsoft.com/office/officeart/2005/8/colors/accent1_2#9" csCatId="accent1" phldr="1"/>
      <dgm:spPr/>
      <dgm:t>
        <a:bodyPr/>
        <a:lstStyle/>
        <a:p>
          <a:endParaRPr lang="en-GB"/>
        </a:p>
      </dgm:t>
    </dgm:pt>
    <dgm:pt modelId="{36C5F17D-37B2-4803-A232-11D35DEDE095}">
      <dgm:prSet phldrT="[Text]"/>
      <dgm:spPr/>
      <dgm:t>
        <a:bodyPr/>
        <a:lstStyle/>
        <a:p>
          <a:pPr>
            <a:buFont typeface="Wingdings" panose="05000000000000000000" pitchFamily="2" charset="2"/>
            <a:buChar char="Ø"/>
          </a:pPr>
          <a:r>
            <a:rPr lang="en-GB" dirty="0">
              <a:solidFill>
                <a:schemeClr val="bg1"/>
              </a:solidFill>
              <a:latin typeface="Calibri" panose="020F0502020204030204" pitchFamily="34" charset="0"/>
              <a:cs typeface="Calibri" panose="020F0502020204030204" pitchFamily="34" charset="0"/>
            </a:rPr>
            <a:t>Higher</a:t>
          </a:r>
          <a:endParaRPr lang="en-GB" dirty="0"/>
        </a:p>
      </dgm:t>
    </dgm:pt>
    <dgm:pt modelId="{11BE8653-F8C0-4281-B0D6-EBE89C8A4882}" type="parTrans" cxnId="{5A6688BA-27AC-4837-9DEA-5409FB4F94DB}">
      <dgm:prSet/>
      <dgm:spPr/>
      <dgm:t>
        <a:bodyPr/>
        <a:lstStyle/>
        <a:p>
          <a:endParaRPr lang="en-GB"/>
        </a:p>
      </dgm:t>
    </dgm:pt>
    <dgm:pt modelId="{5A6A884E-3FA3-42F3-9D14-D0F25F5DB760}" type="sibTrans" cxnId="{5A6688BA-27AC-4837-9DEA-5409FB4F94DB}">
      <dgm:prSet/>
      <dgm:spPr/>
      <dgm:t>
        <a:bodyPr/>
        <a:lstStyle/>
        <a:p>
          <a:endParaRPr lang="en-GB"/>
        </a:p>
      </dgm:t>
    </dgm:pt>
    <dgm:pt modelId="{7042A96E-8FC6-480D-8E67-D895743561DD}">
      <dgm:prSet/>
      <dgm:spPr/>
      <dgm:t>
        <a:bodyPr/>
        <a:lstStyle/>
        <a:p>
          <a:r>
            <a:rPr lang="en-GB" dirty="0">
              <a:solidFill>
                <a:schemeClr val="bg1"/>
              </a:solidFill>
              <a:latin typeface="Calibri" panose="020F0502020204030204" pitchFamily="34" charset="0"/>
              <a:cs typeface="Calibri" panose="020F0502020204030204" pitchFamily="34" charset="0"/>
            </a:rPr>
            <a:t>SCQF Level 6</a:t>
          </a:r>
        </a:p>
      </dgm:t>
    </dgm:pt>
    <dgm:pt modelId="{0F7C3497-30EA-4815-9630-EF26C1B5C871}" type="parTrans" cxnId="{0FE31616-79AC-46A6-BB42-6CF5638540E8}">
      <dgm:prSet/>
      <dgm:spPr/>
      <dgm:t>
        <a:bodyPr/>
        <a:lstStyle/>
        <a:p>
          <a:endParaRPr lang="en-GB"/>
        </a:p>
      </dgm:t>
    </dgm:pt>
    <dgm:pt modelId="{C788FC11-3B19-42E3-A9AF-CA9294AE057A}" type="sibTrans" cxnId="{0FE31616-79AC-46A6-BB42-6CF5638540E8}">
      <dgm:prSet/>
      <dgm:spPr/>
      <dgm:t>
        <a:bodyPr/>
        <a:lstStyle/>
        <a:p>
          <a:endParaRPr lang="en-GB"/>
        </a:p>
      </dgm:t>
    </dgm:pt>
    <dgm:pt modelId="{A255AA2D-E144-4586-8EDE-44E7B3F82307}">
      <dgm:prSet/>
      <dgm:spPr/>
      <dgm:t>
        <a:bodyPr/>
        <a:lstStyle/>
        <a:p>
          <a:r>
            <a:rPr lang="en-GB">
              <a:solidFill>
                <a:schemeClr val="bg1"/>
              </a:solidFill>
              <a:latin typeface="Calibri" panose="020F0502020204030204" pitchFamily="34" charset="0"/>
              <a:cs typeface="Calibri" panose="020F0502020204030204" pitchFamily="34" charset="0"/>
            </a:rPr>
            <a:t>External Exam</a:t>
          </a:r>
          <a:endParaRPr lang="en-GB" dirty="0">
            <a:solidFill>
              <a:schemeClr val="bg1"/>
            </a:solidFill>
            <a:latin typeface="Calibri" panose="020F0502020204030204" pitchFamily="34" charset="0"/>
            <a:cs typeface="Calibri" panose="020F0502020204030204" pitchFamily="34" charset="0"/>
          </a:endParaRPr>
        </a:p>
      </dgm:t>
    </dgm:pt>
    <dgm:pt modelId="{F363E52E-2BCF-467A-A700-A07E91B48483}" type="parTrans" cxnId="{800F6572-E710-45A8-8D06-64182086C90A}">
      <dgm:prSet/>
      <dgm:spPr/>
      <dgm:t>
        <a:bodyPr/>
        <a:lstStyle/>
        <a:p>
          <a:endParaRPr lang="en-GB"/>
        </a:p>
      </dgm:t>
    </dgm:pt>
    <dgm:pt modelId="{3EBAADB2-D977-4487-9FDC-FB9D3317FAB7}" type="sibTrans" cxnId="{800F6572-E710-45A8-8D06-64182086C90A}">
      <dgm:prSet/>
      <dgm:spPr/>
      <dgm:t>
        <a:bodyPr/>
        <a:lstStyle/>
        <a:p>
          <a:endParaRPr lang="en-GB"/>
        </a:p>
      </dgm:t>
    </dgm:pt>
    <dgm:pt modelId="{4DB82C6C-E6C6-4564-9F22-749AEFEC16C0}">
      <dgm:prSet/>
      <dgm:spPr/>
      <dgm:t>
        <a:bodyPr/>
        <a:lstStyle/>
        <a:p>
          <a:r>
            <a:rPr lang="en-GB">
              <a:solidFill>
                <a:schemeClr val="bg1"/>
              </a:solidFill>
              <a:latin typeface="Calibri" panose="020F0502020204030204" pitchFamily="34" charset="0"/>
              <a:cs typeface="Calibri" panose="020F0502020204030204" pitchFamily="34" charset="0"/>
            </a:rPr>
            <a:t>Graded A-D</a:t>
          </a:r>
          <a:endParaRPr lang="en-GB" dirty="0">
            <a:solidFill>
              <a:schemeClr val="bg1"/>
            </a:solidFill>
            <a:latin typeface="Calibri" panose="020F0502020204030204" pitchFamily="34" charset="0"/>
            <a:cs typeface="Calibri" panose="020F0502020204030204" pitchFamily="34" charset="0"/>
          </a:endParaRPr>
        </a:p>
      </dgm:t>
    </dgm:pt>
    <dgm:pt modelId="{B288D43D-DFC8-4493-97AC-3196D2B96B5B}" type="parTrans" cxnId="{75182630-FA04-4E04-B400-7F1E6DB94815}">
      <dgm:prSet/>
      <dgm:spPr/>
      <dgm:t>
        <a:bodyPr/>
        <a:lstStyle/>
        <a:p>
          <a:endParaRPr lang="en-GB"/>
        </a:p>
      </dgm:t>
    </dgm:pt>
    <dgm:pt modelId="{70BFFF6F-C5F3-4668-8CD3-B281793B63F6}" type="sibTrans" cxnId="{75182630-FA04-4E04-B400-7F1E6DB94815}">
      <dgm:prSet/>
      <dgm:spPr/>
      <dgm:t>
        <a:bodyPr/>
        <a:lstStyle/>
        <a:p>
          <a:endParaRPr lang="en-GB"/>
        </a:p>
      </dgm:t>
    </dgm:pt>
    <dgm:pt modelId="{31BF5FA5-3043-48B0-9134-6BA64E2C4B24}">
      <dgm:prSet/>
      <dgm:spPr/>
      <dgm:t>
        <a:bodyPr/>
        <a:lstStyle/>
        <a:p>
          <a:r>
            <a:rPr lang="en-GB" dirty="0">
              <a:solidFill>
                <a:schemeClr val="bg1"/>
              </a:solidFill>
              <a:latin typeface="Calibri" panose="020F0502020204030204" pitchFamily="34" charset="0"/>
              <a:cs typeface="Calibri" panose="020F0502020204030204" pitchFamily="34" charset="0"/>
            </a:rPr>
            <a:t>Progression to Advanced Higher</a:t>
          </a:r>
        </a:p>
      </dgm:t>
    </dgm:pt>
    <dgm:pt modelId="{F43ED0D6-05D8-4161-88E6-4B59A0C92D28}" type="parTrans" cxnId="{61ED24B2-E501-485C-886A-BA17370B29DF}">
      <dgm:prSet/>
      <dgm:spPr/>
      <dgm:t>
        <a:bodyPr/>
        <a:lstStyle/>
        <a:p>
          <a:endParaRPr lang="en-GB"/>
        </a:p>
      </dgm:t>
    </dgm:pt>
    <dgm:pt modelId="{176F7045-C5BC-474D-92C4-9CF3DEF6691B}" type="sibTrans" cxnId="{61ED24B2-E501-485C-886A-BA17370B29DF}">
      <dgm:prSet/>
      <dgm:spPr/>
      <dgm:t>
        <a:bodyPr/>
        <a:lstStyle/>
        <a:p>
          <a:endParaRPr lang="en-GB"/>
        </a:p>
      </dgm:t>
    </dgm:pt>
    <dgm:pt modelId="{0E7C5EE3-8908-4B69-A13E-58EF879CAD10}" type="pres">
      <dgm:prSet presAssocID="{23825430-632B-43F6-BEAB-AB0A55BB0739}" presName="diagram" presStyleCnt="0">
        <dgm:presLayoutVars>
          <dgm:dir/>
          <dgm:resizeHandles val="exact"/>
        </dgm:presLayoutVars>
      </dgm:prSet>
      <dgm:spPr/>
    </dgm:pt>
    <dgm:pt modelId="{AC83FD7E-FDF3-47B6-A3E2-3249BE0EA1CE}" type="pres">
      <dgm:prSet presAssocID="{36C5F17D-37B2-4803-A232-11D35DEDE095}" presName="node" presStyleLbl="node1" presStyleIdx="0" presStyleCnt="5">
        <dgm:presLayoutVars>
          <dgm:bulletEnabled val="1"/>
        </dgm:presLayoutVars>
      </dgm:prSet>
      <dgm:spPr/>
    </dgm:pt>
    <dgm:pt modelId="{C1EC03B6-1784-4E41-99BF-B64F41C96903}" type="pres">
      <dgm:prSet presAssocID="{5A6A884E-3FA3-42F3-9D14-D0F25F5DB760}" presName="sibTrans" presStyleCnt="0"/>
      <dgm:spPr/>
    </dgm:pt>
    <dgm:pt modelId="{A45B94C3-9467-457B-A87E-53DC2AB28AD4}" type="pres">
      <dgm:prSet presAssocID="{7042A96E-8FC6-480D-8E67-D895743561DD}" presName="node" presStyleLbl="node1" presStyleIdx="1" presStyleCnt="5">
        <dgm:presLayoutVars>
          <dgm:bulletEnabled val="1"/>
        </dgm:presLayoutVars>
      </dgm:prSet>
      <dgm:spPr/>
    </dgm:pt>
    <dgm:pt modelId="{33FA96F2-1220-4858-87F7-EDAAEDF37851}" type="pres">
      <dgm:prSet presAssocID="{C788FC11-3B19-42E3-A9AF-CA9294AE057A}" presName="sibTrans" presStyleCnt="0"/>
      <dgm:spPr/>
    </dgm:pt>
    <dgm:pt modelId="{FFD9391B-B965-4C6C-9899-38AC1F7B5AEF}" type="pres">
      <dgm:prSet presAssocID="{A255AA2D-E144-4586-8EDE-44E7B3F82307}" presName="node" presStyleLbl="node1" presStyleIdx="2" presStyleCnt="5">
        <dgm:presLayoutVars>
          <dgm:bulletEnabled val="1"/>
        </dgm:presLayoutVars>
      </dgm:prSet>
      <dgm:spPr/>
    </dgm:pt>
    <dgm:pt modelId="{116BB224-E281-491C-820D-5B3CD1261C8C}" type="pres">
      <dgm:prSet presAssocID="{3EBAADB2-D977-4487-9FDC-FB9D3317FAB7}" presName="sibTrans" presStyleCnt="0"/>
      <dgm:spPr/>
    </dgm:pt>
    <dgm:pt modelId="{22CB79AA-8306-44A0-9AEA-3E80A8C11C94}" type="pres">
      <dgm:prSet presAssocID="{4DB82C6C-E6C6-4564-9F22-749AEFEC16C0}" presName="node" presStyleLbl="node1" presStyleIdx="3" presStyleCnt="5">
        <dgm:presLayoutVars>
          <dgm:bulletEnabled val="1"/>
        </dgm:presLayoutVars>
      </dgm:prSet>
      <dgm:spPr/>
    </dgm:pt>
    <dgm:pt modelId="{9E6707BE-93F5-4AB6-A394-F37E1E9B3A1C}" type="pres">
      <dgm:prSet presAssocID="{70BFFF6F-C5F3-4668-8CD3-B281793B63F6}" presName="sibTrans" presStyleCnt="0"/>
      <dgm:spPr/>
    </dgm:pt>
    <dgm:pt modelId="{7914451D-5FE9-4306-86BD-F9BE7F770846}" type="pres">
      <dgm:prSet presAssocID="{31BF5FA5-3043-48B0-9134-6BA64E2C4B24}" presName="node" presStyleLbl="node1" presStyleIdx="4" presStyleCnt="5">
        <dgm:presLayoutVars>
          <dgm:bulletEnabled val="1"/>
        </dgm:presLayoutVars>
      </dgm:prSet>
      <dgm:spPr/>
    </dgm:pt>
  </dgm:ptLst>
  <dgm:cxnLst>
    <dgm:cxn modelId="{CE295501-440C-40F1-9797-0E4C0F8FCE43}" type="presOf" srcId="{7042A96E-8FC6-480D-8E67-D895743561DD}" destId="{A45B94C3-9467-457B-A87E-53DC2AB28AD4}" srcOrd="0" destOrd="0" presId="urn:microsoft.com/office/officeart/2005/8/layout/default"/>
    <dgm:cxn modelId="{1E45C20A-6BDE-4467-B8A5-0450D8901B23}" type="presOf" srcId="{36C5F17D-37B2-4803-A232-11D35DEDE095}" destId="{AC83FD7E-FDF3-47B6-A3E2-3249BE0EA1CE}" srcOrd="0" destOrd="0" presId="urn:microsoft.com/office/officeart/2005/8/layout/default"/>
    <dgm:cxn modelId="{0FE31616-79AC-46A6-BB42-6CF5638540E8}" srcId="{23825430-632B-43F6-BEAB-AB0A55BB0739}" destId="{7042A96E-8FC6-480D-8E67-D895743561DD}" srcOrd="1" destOrd="0" parTransId="{0F7C3497-30EA-4815-9630-EF26C1B5C871}" sibTransId="{C788FC11-3B19-42E3-A9AF-CA9294AE057A}"/>
    <dgm:cxn modelId="{75182630-FA04-4E04-B400-7F1E6DB94815}" srcId="{23825430-632B-43F6-BEAB-AB0A55BB0739}" destId="{4DB82C6C-E6C6-4564-9F22-749AEFEC16C0}" srcOrd="3" destOrd="0" parTransId="{B288D43D-DFC8-4493-97AC-3196D2B96B5B}" sibTransId="{70BFFF6F-C5F3-4668-8CD3-B281793B63F6}"/>
    <dgm:cxn modelId="{14A97550-1217-4E27-82EC-8BA32B831CBA}" type="presOf" srcId="{A255AA2D-E144-4586-8EDE-44E7B3F82307}" destId="{FFD9391B-B965-4C6C-9899-38AC1F7B5AEF}" srcOrd="0" destOrd="0" presId="urn:microsoft.com/office/officeart/2005/8/layout/default"/>
    <dgm:cxn modelId="{800F6572-E710-45A8-8D06-64182086C90A}" srcId="{23825430-632B-43F6-BEAB-AB0A55BB0739}" destId="{A255AA2D-E144-4586-8EDE-44E7B3F82307}" srcOrd="2" destOrd="0" parTransId="{F363E52E-2BCF-467A-A700-A07E91B48483}" sibTransId="{3EBAADB2-D977-4487-9FDC-FB9D3317FAB7}"/>
    <dgm:cxn modelId="{65714C55-AABF-42DA-9547-9ABAC9A2E8CE}" type="presOf" srcId="{4DB82C6C-E6C6-4564-9F22-749AEFEC16C0}" destId="{22CB79AA-8306-44A0-9AEA-3E80A8C11C94}" srcOrd="0" destOrd="0" presId="urn:microsoft.com/office/officeart/2005/8/layout/default"/>
    <dgm:cxn modelId="{8CC3C276-D6FB-4E89-BE43-A903F82B9996}" type="presOf" srcId="{23825430-632B-43F6-BEAB-AB0A55BB0739}" destId="{0E7C5EE3-8908-4B69-A13E-58EF879CAD10}" srcOrd="0" destOrd="0" presId="urn:microsoft.com/office/officeart/2005/8/layout/default"/>
    <dgm:cxn modelId="{C829F59A-C5B1-44FE-93BC-7841C2F05BC4}" type="presOf" srcId="{31BF5FA5-3043-48B0-9134-6BA64E2C4B24}" destId="{7914451D-5FE9-4306-86BD-F9BE7F770846}" srcOrd="0" destOrd="0" presId="urn:microsoft.com/office/officeart/2005/8/layout/default"/>
    <dgm:cxn modelId="{61ED24B2-E501-485C-886A-BA17370B29DF}" srcId="{23825430-632B-43F6-BEAB-AB0A55BB0739}" destId="{31BF5FA5-3043-48B0-9134-6BA64E2C4B24}" srcOrd="4" destOrd="0" parTransId="{F43ED0D6-05D8-4161-88E6-4B59A0C92D28}" sibTransId="{176F7045-C5BC-474D-92C4-9CF3DEF6691B}"/>
    <dgm:cxn modelId="{5A6688BA-27AC-4837-9DEA-5409FB4F94DB}" srcId="{23825430-632B-43F6-BEAB-AB0A55BB0739}" destId="{36C5F17D-37B2-4803-A232-11D35DEDE095}" srcOrd="0" destOrd="0" parTransId="{11BE8653-F8C0-4281-B0D6-EBE89C8A4882}" sibTransId="{5A6A884E-3FA3-42F3-9D14-D0F25F5DB760}"/>
    <dgm:cxn modelId="{F07D21FE-C1CA-4760-8385-8B2659B1FBFE}" type="presParOf" srcId="{0E7C5EE3-8908-4B69-A13E-58EF879CAD10}" destId="{AC83FD7E-FDF3-47B6-A3E2-3249BE0EA1CE}" srcOrd="0" destOrd="0" presId="urn:microsoft.com/office/officeart/2005/8/layout/default"/>
    <dgm:cxn modelId="{CDE67A51-6044-446E-9B9C-43E04AAA68BC}" type="presParOf" srcId="{0E7C5EE3-8908-4B69-A13E-58EF879CAD10}" destId="{C1EC03B6-1784-4E41-99BF-B64F41C96903}" srcOrd="1" destOrd="0" presId="urn:microsoft.com/office/officeart/2005/8/layout/default"/>
    <dgm:cxn modelId="{9E088121-16F6-48CC-A591-FCC4E000BCB1}" type="presParOf" srcId="{0E7C5EE3-8908-4B69-A13E-58EF879CAD10}" destId="{A45B94C3-9467-457B-A87E-53DC2AB28AD4}" srcOrd="2" destOrd="0" presId="urn:microsoft.com/office/officeart/2005/8/layout/default"/>
    <dgm:cxn modelId="{F473108B-A9A0-4351-971A-3B77C457E965}" type="presParOf" srcId="{0E7C5EE3-8908-4B69-A13E-58EF879CAD10}" destId="{33FA96F2-1220-4858-87F7-EDAAEDF37851}" srcOrd="3" destOrd="0" presId="urn:microsoft.com/office/officeart/2005/8/layout/default"/>
    <dgm:cxn modelId="{856CD06A-3B40-4340-BCA2-D1E65D39B5CA}" type="presParOf" srcId="{0E7C5EE3-8908-4B69-A13E-58EF879CAD10}" destId="{FFD9391B-B965-4C6C-9899-38AC1F7B5AEF}" srcOrd="4" destOrd="0" presId="urn:microsoft.com/office/officeart/2005/8/layout/default"/>
    <dgm:cxn modelId="{635FE9A5-2704-4159-8EA9-12C15CD7B876}" type="presParOf" srcId="{0E7C5EE3-8908-4B69-A13E-58EF879CAD10}" destId="{116BB224-E281-491C-820D-5B3CD1261C8C}" srcOrd="5" destOrd="0" presId="urn:microsoft.com/office/officeart/2005/8/layout/default"/>
    <dgm:cxn modelId="{3B072D14-F488-420E-9531-CEC277AC115A}" type="presParOf" srcId="{0E7C5EE3-8908-4B69-A13E-58EF879CAD10}" destId="{22CB79AA-8306-44A0-9AEA-3E80A8C11C94}" srcOrd="6" destOrd="0" presId="urn:microsoft.com/office/officeart/2005/8/layout/default"/>
    <dgm:cxn modelId="{184AB2C2-2664-4380-AD20-3084D789FC10}" type="presParOf" srcId="{0E7C5EE3-8908-4B69-A13E-58EF879CAD10}" destId="{9E6707BE-93F5-4AB6-A394-F37E1E9B3A1C}" srcOrd="7" destOrd="0" presId="urn:microsoft.com/office/officeart/2005/8/layout/default"/>
    <dgm:cxn modelId="{ABB83B67-CE5B-43E7-BFAF-C9668274B716}" type="presParOf" srcId="{0E7C5EE3-8908-4B69-A13E-58EF879CAD10}" destId="{7914451D-5FE9-4306-86BD-F9BE7F770846}" srcOrd="8" destOrd="0" presId="urn:microsoft.com/office/officeart/2005/8/layout/defaul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27D34C-C62B-4D1D-B3A3-E756D2A0E962}">
      <dsp:nvSpPr>
        <dsp:cNvPr id="0" name=""/>
        <dsp:cNvSpPr/>
      </dsp:nvSpPr>
      <dsp:spPr>
        <a:xfrm>
          <a:off x="744"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solidFill>
                <a:schemeClr val="bg1"/>
              </a:solidFill>
            </a:rPr>
            <a:t>To translate the slides: </a:t>
          </a:r>
          <a:endParaRPr lang="en-GB" sz="2500" kern="1200" dirty="0"/>
        </a:p>
      </dsp:txBody>
      <dsp:txXfrm>
        <a:off x="744" y="145603"/>
        <a:ext cx="2902148" cy="1741289"/>
      </dsp:txXfrm>
    </dsp:sp>
    <dsp:sp modelId="{220EAEF1-825B-4CA3-B1E8-FB4F238C4FB6}">
      <dsp:nvSpPr>
        <dsp:cNvPr id="0" name=""/>
        <dsp:cNvSpPr/>
      </dsp:nvSpPr>
      <dsp:spPr>
        <a:xfrm>
          <a:off x="3193107" y="145603"/>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latin typeface="Segoe UI" panose="020B0502040204020203" pitchFamily="34" charset="0"/>
            </a:rPr>
            <a:t>Open the PowerPoint presentation</a:t>
          </a:r>
          <a:endParaRPr lang="en-GB" sz="2500" kern="1200" dirty="0">
            <a:solidFill>
              <a:schemeClr val="bg1"/>
            </a:solidFill>
            <a:latin typeface="Segoe UI" panose="020B0502040204020203" pitchFamily="34" charset="0"/>
          </a:endParaRPr>
        </a:p>
      </dsp:txBody>
      <dsp:txXfrm>
        <a:off x="3193107" y="145603"/>
        <a:ext cx="2902148" cy="1741289"/>
      </dsp:txXfrm>
    </dsp:sp>
    <dsp:sp modelId="{E37CE51C-49D9-42C4-86F1-A9552BE72726}">
      <dsp:nvSpPr>
        <dsp:cNvPr id="0" name=""/>
        <dsp:cNvSpPr/>
      </dsp:nvSpPr>
      <dsp:spPr>
        <a:xfrm>
          <a:off x="744" y="2177107"/>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a:solidFill>
                <a:schemeClr val="bg1"/>
              </a:solidFill>
              <a:latin typeface="Segoe UI" panose="020B0502040204020203" pitchFamily="34" charset="0"/>
            </a:rPr>
            <a:t>Select the </a:t>
          </a:r>
          <a:r>
            <a:rPr lang="en-GB" sz="2500" b="1" kern="1200">
              <a:solidFill>
                <a:schemeClr val="bg1"/>
              </a:solidFill>
              <a:latin typeface="Segoe UI" panose="020B0502040204020203" pitchFamily="34" charset="0"/>
            </a:rPr>
            <a:t>Review</a:t>
          </a:r>
          <a:r>
            <a:rPr lang="en-GB" sz="2500" kern="1200">
              <a:solidFill>
                <a:schemeClr val="bg1"/>
              </a:solidFill>
              <a:latin typeface="Segoe UI" panose="020B0502040204020203" pitchFamily="34" charset="0"/>
            </a:rPr>
            <a:t> tab</a:t>
          </a:r>
          <a:endParaRPr lang="en-GB" sz="2500" kern="1200" dirty="0">
            <a:solidFill>
              <a:schemeClr val="bg1"/>
            </a:solidFill>
            <a:latin typeface="Segoe UI" panose="020B0502040204020203" pitchFamily="34" charset="0"/>
          </a:endParaRPr>
        </a:p>
      </dsp:txBody>
      <dsp:txXfrm>
        <a:off x="744" y="2177107"/>
        <a:ext cx="2902148" cy="1741289"/>
      </dsp:txXfrm>
    </dsp:sp>
    <dsp:sp modelId="{39C24D47-5C95-44AB-A80F-E41BDE4DAA7A}">
      <dsp:nvSpPr>
        <dsp:cNvPr id="0" name=""/>
        <dsp:cNvSpPr/>
      </dsp:nvSpPr>
      <dsp:spPr>
        <a:xfrm>
          <a:off x="3193107" y="2177107"/>
          <a:ext cx="2902148" cy="174128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GB" sz="2500" kern="1200" dirty="0">
              <a:solidFill>
                <a:schemeClr val="bg1"/>
              </a:solidFill>
              <a:latin typeface="Segoe UI" panose="020B0502040204020203" pitchFamily="34" charset="0"/>
            </a:rPr>
            <a:t>Choose </a:t>
          </a:r>
          <a:r>
            <a:rPr lang="en-GB" sz="2500" b="1" kern="1200" dirty="0">
              <a:solidFill>
                <a:schemeClr val="bg1"/>
              </a:solidFill>
              <a:latin typeface="Segoe UI" panose="020B0502040204020203" pitchFamily="34" charset="0"/>
            </a:rPr>
            <a:t>Translate</a:t>
          </a:r>
          <a:r>
            <a:rPr lang="en-GB" sz="2500" kern="1200" dirty="0">
              <a:solidFill>
                <a:schemeClr val="bg1"/>
              </a:solidFill>
              <a:latin typeface="Segoe UI" panose="020B0502040204020203" pitchFamily="34" charset="0"/>
            </a:rPr>
            <a:t> and translate the slide text into the required language.</a:t>
          </a:r>
        </a:p>
      </dsp:txBody>
      <dsp:txXfrm>
        <a:off x="3193107" y="2177107"/>
        <a:ext cx="2902148" cy="1741289"/>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0049F5-3FEF-4A6E-ADEA-A668359D6E27}">
      <dsp:nvSpPr>
        <dsp:cNvPr id="0" name=""/>
        <dsp:cNvSpPr/>
      </dsp:nvSpPr>
      <dsp:spPr>
        <a:xfrm>
          <a:off x="0" y="64282"/>
          <a:ext cx="5194920" cy="10328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ClrTx/>
            <a:buSzTx/>
            <a:buFont typeface="Wingdings" panose="05000000000000000000" pitchFamily="2" charset="2"/>
            <a:buNone/>
          </a:pPr>
          <a:r>
            <a:rPr kumimoji="0" lang="en-GB" sz="2600" b="0" i="0" u="none" strike="noStrike" kern="1200" cap="none" spc="0" normalizeH="0" baseline="0" noProof="0" dirty="0">
              <a:ln>
                <a:noFill/>
              </a:ln>
              <a:solidFill>
                <a:prstClr val="black"/>
              </a:solidFill>
              <a:effectLst/>
              <a:uLnTx/>
              <a:uFillTx/>
              <a:latin typeface="Calibri"/>
              <a:ea typeface="+mn-ea"/>
              <a:cs typeface="Calibri" panose="020F0502020204030204"/>
            </a:rPr>
            <a:t>Increase in candidate malpractice</a:t>
          </a:r>
          <a:endParaRPr lang="en-GB" sz="2600" kern="1200" dirty="0"/>
        </a:p>
      </dsp:txBody>
      <dsp:txXfrm>
        <a:off x="50420" y="114702"/>
        <a:ext cx="5094080" cy="932014"/>
      </dsp:txXfrm>
    </dsp:sp>
    <dsp:sp modelId="{9A4BEE7D-E1BA-4F11-9815-160824B9BCD8}">
      <dsp:nvSpPr>
        <dsp:cNvPr id="0" name=""/>
        <dsp:cNvSpPr/>
      </dsp:nvSpPr>
      <dsp:spPr>
        <a:xfrm>
          <a:off x="0" y="1172016"/>
          <a:ext cx="5194920" cy="10328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kumimoji="0" lang="en-GB" sz="2600" b="0" i="0" u="none" strike="noStrike" kern="1200" cap="none" spc="0" normalizeH="0" baseline="0" noProof="0">
              <a:ln>
                <a:noFill/>
              </a:ln>
              <a:solidFill>
                <a:prstClr val="black"/>
              </a:solidFill>
              <a:effectLst/>
              <a:uLnTx/>
              <a:uFillTx/>
              <a:latin typeface="Calibri"/>
              <a:ea typeface="+mn-ea"/>
              <a:cs typeface="Calibri" panose="020F0502020204030204"/>
            </a:rPr>
            <a:t>Use of AI</a:t>
          </a:r>
          <a:endParaRPr kumimoji="0" lang="en-GB" sz="2600" b="0" i="0" u="none" strike="noStrike" kern="1200" cap="none" spc="0" normalizeH="0" baseline="0" noProof="0" dirty="0">
            <a:ln>
              <a:noFill/>
            </a:ln>
            <a:solidFill>
              <a:prstClr val="black"/>
            </a:solidFill>
            <a:effectLst/>
            <a:uLnTx/>
            <a:uFillTx/>
            <a:latin typeface="Calibri"/>
            <a:ea typeface="+mn-ea"/>
            <a:cs typeface="Calibri" panose="020F0502020204030204"/>
          </a:endParaRPr>
        </a:p>
      </dsp:txBody>
      <dsp:txXfrm>
        <a:off x="50420" y="1222436"/>
        <a:ext cx="5094080" cy="932014"/>
      </dsp:txXfrm>
    </dsp:sp>
    <dsp:sp modelId="{1144A709-55D8-46F2-8A76-5B345E26A71B}">
      <dsp:nvSpPr>
        <dsp:cNvPr id="0" name=""/>
        <dsp:cNvSpPr/>
      </dsp:nvSpPr>
      <dsp:spPr>
        <a:xfrm>
          <a:off x="0" y="2279751"/>
          <a:ext cx="5194920" cy="10328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kumimoji="0" lang="en-GB" sz="2600" b="0" i="0" u="none" strike="noStrike" kern="1200" cap="none" spc="0" normalizeH="0" baseline="0" noProof="0" dirty="0">
              <a:ln>
                <a:noFill/>
              </a:ln>
              <a:solidFill>
                <a:prstClr val="black"/>
              </a:solidFill>
              <a:effectLst/>
              <a:uLnTx/>
              <a:uFillTx/>
              <a:latin typeface="Calibri"/>
              <a:ea typeface="+mn-ea"/>
              <a:cs typeface="Calibri" panose="020F0502020204030204"/>
            </a:rPr>
            <a:t>Thorough investigation - final decision made by QS</a:t>
          </a:r>
        </a:p>
      </dsp:txBody>
      <dsp:txXfrm>
        <a:off x="50420" y="2330171"/>
        <a:ext cx="5094080" cy="932014"/>
      </dsp:txXfrm>
    </dsp:sp>
    <dsp:sp modelId="{D87DB0F1-2F0E-4907-91AE-945FBD10CFA3}">
      <dsp:nvSpPr>
        <dsp:cNvPr id="0" name=""/>
        <dsp:cNvSpPr/>
      </dsp:nvSpPr>
      <dsp:spPr>
        <a:xfrm>
          <a:off x="0" y="3387485"/>
          <a:ext cx="5194920" cy="103285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kumimoji="0" lang="en-GB" sz="2600" b="0" i="0" u="none" strike="noStrike" kern="1200" cap="none" spc="0" normalizeH="0" baseline="0" noProof="0">
              <a:ln>
                <a:noFill/>
              </a:ln>
              <a:solidFill>
                <a:prstClr val="black"/>
              </a:solidFill>
              <a:effectLst/>
              <a:uLnTx/>
              <a:uFillTx/>
              <a:latin typeface="Calibri"/>
              <a:ea typeface="+mn-ea"/>
              <a:cs typeface="Calibri" panose="020F0502020204030204"/>
            </a:rPr>
            <a:t>Support to monitor this at home</a:t>
          </a:r>
          <a:endParaRPr kumimoji="0" lang="en-GB" sz="2600" b="0" i="0" u="none" strike="noStrike" kern="1200" cap="none" spc="0" normalizeH="0" baseline="0" noProof="0" dirty="0">
            <a:ln>
              <a:noFill/>
            </a:ln>
            <a:solidFill>
              <a:prstClr val="black"/>
            </a:solidFill>
            <a:effectLst/>
            <a:uLnTx/>
            <a:uFillTx/>
            <a:latin typeface="Calibri"/>
            <a:ea typeface="+mn-ea"/>
            <a:cs typeface="Calibri" panose="020F0502020204030204"/>
          </a:endParaRPr>
        </a:p>
      </dsp:txBody>
      <dsp:txXfrm>
        <a:off x="50420" y="3437905"/>
        <a:ext cx="5094080" cy="93201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B6EBB7-4BEF-4A25-A165-6DA2B1C5FD58}">
      <dsp:nvSpPr>
        <dsp:cNvPr id="0" name=""/>
        <dsp:cNvSpPr/>
      </dsp:nvSpPr>
      <dsp:spPr>
        <a:xfrm>
          <a:off x="0" y="23251"/>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Font typeface="Wingdings" panose="05000000000000000000" pitchFamily="2" charset="2"/>
            <a:buNone/>
          </a:pPr>
          <a:r>
            <a:rPr lang="en-GB" sz="2600" kern="1200" dirty="0">
              <a:solidFill>
                <a:schemeClr val="bg1"/>
              </a:solidFill>
              <a:ea typeface="+mn-lt"/>
              <a:cs typeface="+mn-lt"/>
            </a:rPr>
            <a:t>We are keen to work closely with you as partners</a:t>
          </a:r>
          <a:endParaRPr lang="en-GB" sz="2600" kern="1200" dirty="0"/>
        </a:p>
      </dsp:txBody>
      <dsp:txXfrm>
        <a:off x="50489" y="73740"/>
        <a:ext cx="6547422" cy="933302"/>
      </dsp:txXfrm>
    </dsp:sp>
    <dsp:sp modelId="{3C6E86BC-4A0A-429F-9375-8F9CD0E8E7EC}">
      <dsp:nvSpPr>
        <dsp:cNvPr id="0" name=""/>
        <dsp:cNvSpPr/>
      </dsp:nvSpPr>
      <dsp:spPr>
        <a:xfrm>
          <a:off x="0" y="1132412"/>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ea typeface="+mn-lt"/>
              <a:cs typeface="+mn-lt"/>
            </a:rPr>
            <a:t>Your young person </a:t>
          </a:r>
          <a:r>
            <a:rPr lang="en-GB" sz="2600" b="1" u="sng" kern="1200">
              <a:solidFill>
                <a:schemeClr val="bg1"/>
              </a:solidFill>
              <a:ea typeface="+mn-lt"/>
              <a:cs typeface="+mn-lt"/>
            </a:rPr>
            <a:t>will</a:t>
          </a:r>
          <a:r>
            <a:rPr lang="en-GB" sz="2600" kern="1200">
              <a:solidFill>
                <a:schemeClr val="bg1"/>
              </a:solidFill>
              <a:ea typeface="+mn-lt"/>
              <a:cs typeface="+mn-lt"/>
            </a:rPr>
            <a:t> find this session challenging</a:t>
          </a:r>
          <a:endParaRPr lang="en-US" sz="2600" kern="1200" dirty="0">
            <a:solidFill>
              <a:schemeClr val="bg1"/>
            </a:solidFill>
            <a:ea typeface="+mn-lt"/>
            <a:cs typeface="+mn-lt"/>
          </a:endParaRPr>
        </a:p>
      </dsp:txBody>
      <dsp:txXfrm>
        <a:off x="50489" y="1182901"/>
        <a:ext cx="6547422" cy="933302"/>
      </dsp:txXfrm>
    </dsp:sp>
    <dsp:sp modelId="{41464C23-3EFB-412D-9D32-3A4F1E2205C3}">
      <dsp:nvSpPr>
        <dsp:cNvPr id="0" name=""/>
        <dsp:cNvSpPr/>
      </dsp:nvSpPr>
      <dsp:spPr>
        <a:xfrm>
          <a:off x="0" y="2241572"/>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ea typeface="+mn-lt"/>
              <a:cs typeface="+mn-lt"/>
            </a:rPr>
            <a:t>They may struggle with their workload</a:t>
          </a:r>
          <a:endParaRPr lang="en-US" sz="2600" kern="1200" dirty="0">
            <a:solidFill>
              <a:schemeClr val="bg1"/>
            </a:solidFill>
            <a:ea typeface="+mn-lt"/>
            <a:cs typeface="+mn-lt"/>
          </a:endParaRPr>
        </a:p>
      </dsp:txBody>
      <dsp:txXfrm>
        <a:off x="50489" y="2292061"/>
        <a:ext cx="6547422" cy="933302"/>
      </dsp:txXfrm>
    </dsp:sp>
    <dsp:sp modelId="{EEA5E9A8-34FC-4F12-9CD3-C6FB94C80BB2}">
      <dsp:nvSpPr>
        <dsp:cNvPr id="0" name=""/>
        <dsp:cNvSpPr/>
      </dsp:nvSpPr>
      <dsp:spPr>
        <a:xfrm>
          <a:off x="0" y="3350732"/>
          <a:ext cx="6648400" cy="103428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ea typeface="+mn-lt"/>
              <a:cs typeface="+mn-lt"/>
            </a:rPr>
            <a:t>Your support </a:t>
          </a:r>
          <a:r>
            <a:rPr lang="en-GB" sz="2600" b="1" u="sng" kern="1200">
              <a:solidFill>
                <a:schemeClr val="bg1"/>
              </a:solidFill>
              <a:ea typeface="+mn-lt"/>
              <a:cs typeface="+mn-lt"/>
            </a:rPr>
            <a:t>will</a:t>
          </a:r>
          <a:r>
            <a:rPr lang="en-GB" sz="2600" kern="1200">
              <a:solidFill>
                <a:schemeClr val="bg1"/>
              </a:solidFill>
              <a:ea typeface="+mn-lt"/>
              <a:cs typeface="+mn-lt"/>
            </a:rPr>
            <a:t> make the difference</a:t>
          </a:r>
          <a:endParaRPr lang="en-GB" sz="2600" kern="1200" dirty="0">
            <a:solidFill>
              <a:schemeClr val="bg1"/>
            </a:solidFill>
          </a:endParaRPr>
        </a:p>
      </dsp:txBody>
      <dsp:txXfrm>
        <a:off x="50489" y="3401221"/>
        <a:ext cx="6547422" cy="9333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B4DC44-58CA-4211-925E-258A983BC14E}">
      <dsp:nvSpPr>
        <dsp:cNvPr id="0" name=""/>
        <dsp:cNvSpPr/>
      </dsp:nvSpPr>
      <dsp:spPr>
        <a:xfrm>
          <a:off x="0" y="584"/>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A4AD76-CA8C-4167-8C5C-C0C39A16E510}">
      <dsp:nvSpPr>
        <dsp:cNvPr id="0" name=""/>
        <dsp:cNvSpPr/>
      </dsp:nvSpPr>
      <dsp:spPr>
        <a:xfrm>
          <a:off x="0" y="584"/>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solidFill>
                <a:schemeClr val="bg1"/>
              </a:solidFill>
            </a:rPr>
            <a:t>Supporting STA’s High Standards and Expectations</a:t>
          </a:r>
          <a:r>
            <a:rPr lang="en-US" sz="1800" kern="1200" dirty="0">
              <a:solidFill>
                <a:schemeClr val="bg1"/>
              </a:solidFill>
            </a:rPr>
            <a:t>​</a:t>
          </a:r>
        </a:p>
      </dsp:txBody>
      <dsp:txXfrm>
        <a:off x="0" y="584"/>
        <a:ext cx="7370764" cy="478422"/>
      </dsp:txXfrm>
    </dsp:sp>
    <dsp:sp modelId="{B558B979-0F58-4AF2-A46D-843C05E9B680}">
      <dsp:nvSpPr>
        <dsp:cNvPr id="0" name=""/>
        <dsp:cNvSpPr/>
      </dsp:nvSpPr>
      <dsp:spPr>
        <a:xfrm>
          <a:off x="0" y="479006"/>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EE1F7E-0D8E-44C5-AD63-48C2EB865053}">
      <dsp:nvSpPr>
        <dsp:cNvPr id="0" name=""/>
        <dsp:cNvSpPr/>
      </dsp:nvSpPr>
      <dsp:spPr>
        <a:xfrm>
          <a:off x="0" y="479006"/>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Maintaining communication</a:t>
          </a:r>
        </a:p>
      </dsp:txBody>
      <dsp:txXfrm>
        <a:off x="0" y="479006"/>
        <a:ext cx="7370764" cy="478422"/>
      </dsp:txXfrm>
    </dsp:sp>
    <dsp:sp modelId="{05437C08-0A44-4538-BB73-C67635509573}">
      <dsp:nvSpPr>
        <dsp:cNvPr id="0" name=""/>
        <dsp:cNvSpPr/>
      </dsp:nvSpPr>
      <dsp:spPr>
        <a:xfrm>
          <a:off x="0" y="957429"/>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EEB9541-A0E6-4E89-83F5-660D7E2D40C5}">
      <dsp:nvSpPr>
        <dsp:cNvPr id="0" name=""/>
        <dsp:cNvSpPr/>
      </dsp:nvSpPr>
      <dsp:spPr>
        <a:xfrm>
          <a:off x="0" y="957429"/>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solidFill>
                <a:schemeClr val="bg1"/>
              </a:solidFill>
            </a:rPr>
            <a:t>Monitoring homework diaries, coursework and assessments and deadlines</a:t>
          </a:r>
        </a:p>
      </dsp:txBody>
      <dsp:txXfrm>
        <a:off x="0" y="957429"/>
        <a:ext cx="7370764" cy="478422"/>
      </dsp:txXfrm>
    </dsp:sp>
    <dsp:sp modelId="{278FACDF-15F7-4252-96EC-32A09C9549B0}">
      <dsp:nvSpPr>
        <dsp:cNvPr id="0" name=""/>
        <dsp:cNvSpPr/>
      </dsp:nvSpPr>
      <dsp:spPr>
        <a:xfrm>
          <a:off x="0" y="1435852"/>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F1E7B73-C14E-42B3-AE82-147CAF9CC864}">
      <dsp:nvSpPr>
        <dsp:cNvPr id="0" name=""/>
        <dsp:cNvSpPr/>
      </dsp:nvSpPr>
      <dsp:spPr>
        <a:xfrm>
          <a:off x="0" y="1435852"/>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solidFill>
                <a:schemeClr val="bg1"/>
              </a:solidFill>
            </a:rPr>
            <a:t>Study environment (space, materials and distractions)</a:t>
          </a:r>
          <a:endParaRPr lang="en-US" sz="1800" kern="1200" dirty="0">
            <a:solidFill>
              <a:schemeClr val="bg1"/>
            </a:solidFill>
          </a:endParaRPr>
        </a:p>
      </dsp:txBody>
      <dsp:txXfrm>
        <a:off x="0" y="1435852"/>
        <a:ext cx="7370764" cy="478422"/>
      </dsp:txXfrm>
    </dsp:sp>
    <dsp:sp modelId="{005FC383-B686-4E06-8F0F-160E68D4AE1B}">
      <dsp:nvSpPr>
        <dsp:cNvPr id="0" name=""/>
        <dsp:cNvSpPr/>
      </dsp:nvSpPr>
      <dsp:spPr>
        <a:xfrm>
          <a:off x="0" y="1914274"/>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0E3B8F-AC08-47E1-8584-CF87E6B53D2E}">
      <dsp:nvSpPr>
        <dsp:cNvPr id="0" name=""/>
        <dsp:cNvSpPr/>
      </dsp:nvSpPr>
      <dsp:spPr>
        <a:xfrm>
          <a:off x="0" y="1914274"/>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solidFill>
                <a:schemeClr val="bg1"/>
              </a:solidFill>
            </a:rPr>
            <a:t>Time Management </a:t>
          </a:r>
          <a:endParaRPr lang="en-US" sz="1800" kern="1200">
            <a:solidFill>
              <a:schemeClr val="bg1"/>
            </a:solidFill>
          </a:endParaRPr>
        </a:p>
      </dsp:txBody>
      <dsp:txXfrm>
        <a:off x="0" y="1914274"/>
        <a:ext cx="7370764" cy="478422"/>
      </dsp:txXfrm>
    </dsp:sp>
    <dsp:sp modelId="{ADCA0624-1C61-498F-B59B-F8306224B2DF}">
      <dsp:nvSpPr>
        <dsp:cNvPr id="0" name=""/>
        <dsp:cNvSpPr/>
      </dsp:nvSpPr>
      <dsp:spPr>
        <a:xfrm>
          <a:off x="0" y="2392697"/>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C05E60-64C0-48FF-B018-4DE83902FA31}">
      <dsp:nvSpPr>
        <dsp:cNvPr id="0" name=""/>
        <dsp:cNvSpPr/>
      </dsp:nvSpPr>
      <dsp:spPr>
        <a:xfrm>
          <a:off x="0" y="2392697"/>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solidFill>
                <a:schemeClr val="bg1"/>
              </a:solidFill>
            </a:rPr>
            <a:t>Study Planning</a:t>
          </a:r>
          <a:endParaRPr lang="en-US" sz="1800" kern="1200">
            <a:solidFill>
              <a:schemeClr val="bg1"/>
            </a:solidFill>
          </a:endParaRPr>
        </a:p>
      </dsp:txBody>
      <dsp:txXfrm>
        <a:off x="0" y="2392697"/>
        <a:ext cx="7370764" cy="478422"/>
      </dsp:txXfrm>
    </dsp:sp>
    <dsp:sp modelId="{34CD1793-6FA4-4BA9-93B3-A7B1A6896BEB}">
      <dsp:nvSpPr>
        <dsp:cNvPr id="0" name=""/>
        <dsp:cNvSpPr/>
      </dsp:nvSpPr>
      <dsp:spPr>
        <a:xfrm>
          <a:off x="0" y="2871120"/>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57E333-6766-4170-9468-D8532B562197}">
      <dsp:nvSpPr>
        <dsp:cNvPr id="0" name=""/>
        <dsp:cNvSpPr/>
      </dsp:nvSpPr>
      <dsp:spPr>
        <a:xfrm>
          <a:off x="0" y="2871120"/>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a:solidFill>
                <a:schemeClr val="bg1"/>
              </a:solidFill>
            </a:rPr>
            <a:t>Phones</a:t>
          </a:r>
        </a:p>
      </dsp:txBody>
      <dsp:txXfrm>
        <a:off x="0" y="2871120"/>
        <a:ext cx="7370764" cy="478422"/>
      </dsp:txXfrm>
    </dsp:sp>
    <dsp:sp modelId="{BC7DCD9A-72A7-4D40-B993-AC3CB6042776}">
      <dsp:nvSpPr>
        <dsp:cNvPr id="0" name=""/>
        <dsp:cNvSpPr/>
      </dsp:nvSpPr>
      <dsp:spPr>
        <a:xfrm>
          <a:off x="0" y="3349542"/>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789097-52C6-480A-8637-EFE87047A064}">
      <dsp:nvSpPr>
        <dsp:cNvPr id="0" name=""/>
        <dsp:cNvSpPr/>
      </dsp:nvSpPr>
      <dsp:spPr>
        <a:xfrm>
          <a:off x="0" y="3349542"/>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dirty="0">
              <a:solidFill>
                <a:schemeClr val="bg1"/>
              </a:solidFill>
            </a:rPr>
            <a:t>Routine</a:t>
          </a:r>
          <a:endParaRPr lang="en-US" sz="1800" kern="1200" dirty="0">
            <a:solidFill>
              <a:schemeClr val="bg1"/>
            </a:solidFill>
          </a:endParaRPr>
        </a:p>
      </dsp:txBody>
      <dsp:txXfrm>
        <a:off x="0" y="3349542"/>
        <a:ext cx="7370764" cy="478422"/>
      </dsp:txXfrm>
    </dsp:sp>
    <dsp:sp modelId="{C7F40319-3710-4FED-B043-2BA428BF7A42}">
      <dsp:nvSpPr>
        <dsp:cNvPr id="0" name=""/>
        <dsp:cNvSpPr/>
      </dsp:nvSpPr>
      <dsp:spPr>
        <a:xfrm>
          <a:off x="0" y="3827965"/>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5A84D3-6518-410B-B4B5-97E91BA653A5}">
      <dsp:nvSpPr>
        <dsp:cNvPr id="0" name=""/>
        <dsp:cNvSpPr/>
      </dsp:nvSpPr>
      <dsp:spPr>
        <a:xfrm>
          <a:off x="0" y="3827965"/>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GB" sz="1800" kern="1200">
              <a:solidFill>
                <a:schemeClr val="bg1"/>
              </a:solidFill>
            </a:rPr>
            <a:t>Resilience</a:t>
          </a:r>
          <a:endParaRPr lang="en-US" sz="1800" kern="1200">
            <a:solidFill>
              <a:schemeClr val="bg1"/>
            </a:solidFill>
          </a:endParaRPr>
        </a:p>
      </dsp:txBody>
      <dsp:txXfrm>
        <a:off x="0" y="3827965"/>
        <a:ext cx="7370764" cy="478422"/>
      </dsp:txXfrm>
    </dsp:sp>
    <dsp:sp modelId="{B2A5BB44-54B1-4719-87F1-B6298D3C29CF}">
      <dsp:nvSpPr>
        <dsp:cNvPr id="0" name=""/>
        <dsp:cNvSpPr/>
      </dsp:nvSpPr>
      <dsp:spPr>
        <a:xfrm>
          <a:off x="0" y="4306388"/>
          <a:ext cx="7370764"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B6390D-0E4D-4DF5-9D4C-C37C0053D457}">
      <dsp:nvSpPr>
        <dsp:cNvPr id="0" name=""/>
        <dsp:cNvSpPr/>
      </dsp:nvSpPr>
      <dsp:spPr>
        <a:xfrm>
          <a:off x="0" y="4306388"/>
          <a:ext cx="7370764" cy="4784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kern="1200" dirty="0">
              <a:solidFill>
                <a:schemeClr val="bg1"/>
              </a:solidFill>
            </a:rPr>
            <a:t>Health &amp; well-being</a:t>
          </a:r>
        </a:p>
      </dsp:txBody>
      <dsp:txXfrm>
        <a:off x="0" y="4306388"/>
        <a:ext cx="7370764" cy="47842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10C258-6FA6-43BB-9AAB-A69C0890652A}">
      <dsp:nvSpPr>
        <dsp:cNvPr id="0" name=""/>
        <dsp:cNvSpPr/>
      </dsp:nvSpPr>
      <dsp:spPr>
        <a:xfrm>
          <a:off x="0" y="872397"/>
          <a:ext cx="732942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Supported Study</a:t>
          </a:r>
          <a:endParaRPr lang="en-US" sz="2100" kern="1200"/>
        </a:p>
      </dsp:txBody>
      <dsp:txXfrm>
        <a:off x="24588" y="896985"/>
        <a:ext cx="7280252" cy="454509"/>
      </dsp:txXfrm>
    </dsp:sp>
    <dsp:sp modelId="{77EB8792-072A-493C-AEB8-38B7E77901F4}">
      <dsp:nvSpPr>
        <dsp:cNvPr id="0" name=""/>
        <dsp:cNvSpPr/>
      </dsp:nvSpPr>
      <dsp:spPr>
        <a:xfrm>
          <a:off x="0" y="1436562"/>
          <a:ext cx="732942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Study Skills</a:t>
          </a:r>
          <a:endParaRPr lang="en-US" sz="2100" kern="1200"/>
        </a:p>
      </dsp:txBody>
      <dsp:txXfrm>
        <a:off x="24588" y="1461150"/>
        <a:ext cx="7280252" cy="454509"/>
      </dsp:txXfrm>
    </dsp:sp>
    <dsp:sp modelId="{4D6E73E7-4F5F-4B93-AB0B-CE6ED2B61CEA}">
      <dsp:nvSpPr>
        <dsp:cNvPr id="0" name=""/>
        <dsp:cNvSpPr/>
      </dsp:nvSpPr>
      <dsp:spPr>
        <a:xfrm>
          <a:off x="0" y="2000727"/>
          <a:ext cx="732942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Targeted HWB groups (e.g. Coping with Exam Stress Workshops)</a:t>
          </a:r>
          <a:endParaRPr lang="en-US" sz="2100" kern="1200"/>
        </a:p>
      </dsp:txBody>
      <dsp:txXfrm>
        <a:off x="24588" y="2025315"/>
        <a:ext cx="7280252" cy="454509"/>
      </dsp:txXfrm>
    </dsp:sp>
    <dsp:sp modelId="{04F2AB98-DA46-4AE9-9790-E0A907CAA490}">
      <dsp:nvSpPr>
        <dsp:cNvPr id="0" name=""/>
        <dsp:cNvSpPr/>
      </dsp:nvSpPr>
      <dsp:spPr>
        <a:xfrm>
          <a:off x="0" y="2564891"/>
          <a:ext cx="732942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Easter School</a:t>
          </a:r>
          <a:endParaRPr lang="en-US" sz="2100" kern="1200"/>
        </a:p>
      </dsp:txBody>
      <dsp:txXfrm>
        <a:off x="24588" y="2589479"/>
        <a:ext cx="7280252" cy="454509"/>
      </dsp:txXfrm>
    </dsp:sp>
    <dsp:sp modelId="{85D39658-E08F-4634-95C5-CCF63D8058F3}">
      <dsp:nvSpPr>
        <dsp:cNvPr id="0" name=""/>
        <dsp:cNvSpPr/>
      </dsp:nvSpPr>
      <dsp:spPr>
        <a:xfrm>
          <a:off x="0" y="3129057"/>
          <a:ext cx="732942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Pastoral Care Support </a:t>
          </a:r>
          <a:endParaRPr lang="en-US" sz="2100" kern="1200"/>
        </a:p>
      </dsp:txBody>
      <dsp:txXfrm>
        <a:off x="24588" y="3153645"/>
        <a:ext cx="7280252" cy="454509"/>
      </dsp:txXfrm>
    </dsp:sp>
    <dsp:sp modelId="{4ED5358F-5B05-4778-BC9F-33980EAD8EDE}">
      <dsp:nvSpPr>
        <dsp:cNvPr id="0" name=""/>
        <dsp:cNvSpPr/>
      </dsp:nvSpPr>
      <dsp:spPr>
        <a:xfrm>
          <a:off x="0" y="3693222"/>
          <a:ext cx="7329428" cy="5036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GB" sz="2100" kern="1200"/>
            <a:t>Year Head</a:t>
          </a:r>
          <a:endParaRPr lang="en-US" sz="2100" kern="1200"/>
        </a:p>
      </dsp:txBody>
      <dsp:txXfrm>
        <a:off x="24588" y="3717810"/>
        <a:ext cx="7280252" cy="45450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898C09-8F5A-4BDB-BF37-5F474BA19852}">
      <dsp:nvSpPr>
        <dsp:cNvPr id="0" name=""/>
        <dsp:cNvSpPr/>
      </dsp:nvSpPr>
      <dsp:spPr>
        <a:xfrm>
          <a:off x="0" y="735468"/>
          <a:ext cx="7345811" cy="13577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88AFEF-5761-4661-A82C-64801DA807F3}">
      <dsp:nvSpPr>
        <dsp:cNvPr id="0" name=""/>
        <dsp:cNvSpPr/>
      </dsp:nvSpPr>
      <dsp:spPr>
        <a:xfrm>
          <a:off x="410731" y="1040971"/>
          <a:ext cx="746783" cy="7467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B2661C-44A8-4F39-8B95-4EFDE72A5684}">
      <dsp:nvSpPr>
        <dsp:cNvPr id="0" name=""/>
        <dsp:cNvSpPr/>
      </dsp:nvSpPr>
      <dsp:spPr>
        <a:xfrm>
          <a:off x="1568246" y="735468"/>
          <a:ext cx="5777564"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All presentations and resources will be available on our school website </a:t>
          </a:r>
          <a:endParaRPr lang="en-US" sz="2500" kern="1200" dirty="0">
            <a:solidFill>
              <a:schemeClr val="bg1"/>
            </a:solidFill>
          </a:endParaRPr>
        </a:p>
      </dsp:txBody>
      <dsp:txXfrm>
        <a:off x="1568246" y="735468"/>
        <a:ext cx="5777564" cy="1357788"/>
      </dsp:txXfrm>
    </dsp:sp>
    <dsp:sp modelId="{8319C741-F0A3-4239-BEC7-7719DA10C9DD}">
      <dsp:nvSpPr>
        <dsp:cNvPr id="0" name=""/>
        <dsp:cNvSpPr/>
      </dsp:nvSpPr>
      <dsp:spPr>
        <a:xfrm>
          <a:off x="0" y="2432705"/>
          <a:ext cx="7345811" cy="135778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A1639-9213-4AE8-993B-4B87C684F497}">
      <dsp:nvSpPr>
        <dsp:cNvPr id="0" name=""/>
        <dsp:cNvSpPr/>
      </dsp:nvSpPr>
      <dsp:spPr>
        <a:xfrm>
          <a:off x="410731" y="2738207"/>
          <a:ext cx="746783" cy="746783"/>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FA67BE-6E43-439A-AEA9-921F90803862}">
      <dsp:nvSpPr>
        <dsp:cNvPr id="0" name=""/>
        <dsp:cNvSpPr/>
      </dsp:nvSpPr>
      <dsp:spPr>
        <a:xfrm>
          <a:off x="1568246" y="2432705"/>
          <a:ext cx="5777564" cy="1357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699" tIns="143699" rIns="143699" bIns="143699" numCol="1" spcCol="1270" anchor="ctr" anchorCtr="0">
          <a:noAutofit/>
        </a:bodyPr>
        <a:lstStyle/>
        <a:p>
          <a:pPr marL="0" lvl="0" indent="0" algn="l" defTabSz="1111250">
            <a:lnSpc>
              <a:spcPct val="100000"/>
            </a:lnSpc>
            <a:spcBef>
              <a:spcPct val="0"/>
            </a:spcBef>
            <a:spcAft>
              <a:spcPct val="35000"/>
            </a:spcAft>
            <a:buNone/>
          </a:pPr>
          <a:r>
            <a:rPr lang="en-GB" sz="2500" kern="1200" dirty="0">
              <a:solidFill>
                <a:schemeClr val="bg1"/>
              </a:solidFill>
            </a:rPr>
            <a:t>Digital copy of Key Dates</a:t>
          </a:r>
          <a:endParaRPr lang="en-US" sz="2500" kern="1200" dirty="0">
            <a:solidFill>
              <a:schemeClr val="bg1"/>
            </a:solidFill>
          </a:endParaRPr>
        </a:p>
      </dsp:txBody>
      <dsp:txXfrm>
        <a:off x="1568246" y="2432705"/>
        <a:ext cx="5777564" cy="135778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26EB90-BA7D-4295-BE4B-34AC9A2C1DE4}">
      <dsp:nvSpPr>
        <dsp:cNvPr id="0" name=""/>
        <dsp:cNvSpPr/>
      </dsp:nvSpPr>
      <dsp:spPr>
        <a:xfrm>
          <a:off x="268241" y="544"/>
          <a:ext cx="2702124" cy="16212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solidFill>
            </a:rPr>
            <a:t>Mrs Danni Cohen </a:t>
          </a:r>
          <a:endParaRPr lang="en-GB" sz="2800" kern="1200" dirty="0"/>
        </a:p>
      </dsp:txBody>
      <dsp:txXfrm>
        <a:off x="268241" y="544"/>
        <a:ext cx="2702124" cy="1621274"/>
      </dsp:txXfrm>
    </dsp:sp>
    <dsp:sp modelId="{7A9B6C14-416A-495D-B440-20F377DC52AE}">
      <dsp:nvSpPr>
        <dsp:cNvPr id="0" name=""/>
        <dsp:cNvSpPr/>
      </dsp:nvSpPr>
      <dsp:spPr>
        <a:xfrm>
          <a:off x="3240578" y="544"/>
          <a:ext cx="2702124" cy="16212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solidFill>
            </a:rPr>
            <a:t>Depute Head Teacher </a:t>
          </a:r>
        </a:p>
      </dsp:txBody>
      <dsp:txXfrm>
        <a:off x="3240578" y="544"/>
        <a:ext cx="2702124" cy="1621274"/>
      </dsp:txXfrm>
    </dsp:sp>
    <dsp:sp modelId="{AEF3148B-BDE2-4B01-9937-61ACA36EEFEB}">
      <dsp:nvSpPr>
        <dsp:cNvPr id="0" name=""/>
        <dsp:cNvSpPr/>
      </dsp:nvSpPr>
      <dsp:spPr>
        <a:xfrm>
          <a:off x="268241" y="1892031"/>
          <a:ext cx="2702124" cy="16212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solidFill>
                <a:schemeClr val="bg1"/>
              </a:solidFill>
            </a:rPr>
            <a:t>Year Head of S5</a:t>
          </a:r>
        </a:p>
      </dsp:txBody>
      <dsp:txXfrm>
        <a:off x="268241" y="1892031"/>
        <a:ext cx="2702124" cy="1621274"/>
      </dsp:txXfrm>
    </dsp:sp>
    <dsp:sp modelId="{022BA248-F3BF-4CA9-ACF8-A799D2C7AE6F}">
      <dsp:nvSpPr>
        <dsp:cNvPr id="0" name=""/>
        <dsp:cNvSpPr/>
      </dsp:nvSpPr>
      <dsp:spPr>
        <a:xfrm>
          <a:off x="3240578" y="1892031"/>
          <a:ext cx="2702124" cy="162127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fr-FR" sz="2800" kern="1200" dirty="0">
              <a:solidFill>
                <a:schemeClr val="bg1"/>
              </a:solidFill>
            </a:rPr>
            <a:t>Follow on Instagram: @mrscohenbecs</a:t>
          </a:r>
          <a:endParaRPr lang="en-GB" sz="2800" kern="1200" dirty="0">
            <a:solidFill>
              <a:schemeClr val="bg1"/>
            </a:solidFill>
          </a:endParaRPr>
        </a:p>
      </dsp:txBody>
      <dsp:txXfrm>
        <a:off x="3240578" y="1892031"/>
        <a:ext cx="2702124" cy="16212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B7C3-F8DC-4E21-A702-56D3510FA6C7}">
      <dsp:nvSpPr>
        <dsp:cNvPr id="0" name=""/>
        <dsp:cNvSpPr/>
      </dsp:nvSpPr>
      <dsp:spPr>
        <a:xfrm>
          <a:off x="0" y="709121"/>
          <a:ext cx="7139136"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solidFill>
                <a:schemeClr val="bg1"/>
              </a:solidFill>
            </a:rPr>
            <a:t>High Expectations and Standards</a:t>
          </a:r>
          <a:endParaRPr lang="en-GB" sz="2600" kern="1200" dirty="0"/>
        </a:p>
      </dsp:txBody>
      <dsp:txXfrm>
        <a:off x="30442" y="739563"/>
        <a:ext cx="7078252" cy="562726"/>
      </dsp:txXfrm>
    </dsp:sp>
    <dsp:sp modelId="{383F14A3-4CCC-4E46-8CA1-49AB6D369289}">
      <dsp:nvSpPr>
        <dsp:cNvPr id="0" name=""/>
        <dsp:cNvSpPr/>
      </dsp:nvSpPr>
      <dsp:spPr>
        <a:xfrm>
          <a:off x="0" y="1407611"/>
          <a:ext cx="7139136"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solidFill>
                <a:schemeClr val="bg1"/>
              </a:solidFill>
            </a:rPr>
            <a:t>High Quality of Learning &amp; Teaching</a:t>
          </a:r>
          <a:endParaRPr lang="en-GB" sz="2600" kern="1200" dirty="0">
            <a:solidFill>
              <a:schemeClr val="bg1"/>
            </a:solidFill>
          </a:endParaRPr>
        </a:p>
      </dsp:txBody>
      <dsp:txXfrm>
        <a:off x="30442" y="1438053"/>
        <a:ext cx="7078252" cy="562726"/>
      </dsp:txXfrm>
    </dsp:sp>
    <dsp:sp modelId="{337CD424-BEE5-4A50-878D-26B86FBB4979}">
      <dsp:nvSpPr>
        <dsp:cNvPr id="0" name=""/>
        <dsp:cNvSpPr/>
      </dsp:nvSpPr>
      <dsp:spPr>
        <a:xfrm>
          <a:off x="0" y="2106101"/>
          <a:ext cx="7139136"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solidFill>
                <a:schemeClr val="bg1"/>
              </a:solidFill>
            </a:rPr>
            <a:t>Rigorous Monitoring and Tracking of pupil Progress</a:t>
          </a:r>
        </a:p>
      </dsp:txBody>
      <dsp:txXfrm>
        <a:off x="30442" y="2136543"/>
        <a:ext cx="7078252" cy="562726"/>
      </dsp:txXfrm>
    </dsp:sp>
    <dsp:sp modelId="{06477454-E9BA-4695-B125-F85AF9166FA1}">
      <dsp:nvSpPr>
        <dsp:cNvPr id="0" name=""/>
        <dsp:cNvSpPr/>
      </dsp:nvSpPr>
      <dsp:spPr>
        <a:xfrm>
          <a:off x="0" y="2804591"/>
          <a:ext cx="7139136" cy="62361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dirty="0">
              <a:solidFill>
                <a:schemeClr val="bg1"/>
              </a:solidFill>
            </a:rPr>
            <a:t>Student Support Programme</a:t>
          </a:r>
        </a:p>
      </dsp:txBody>
      <dsp:txXfrm>
        <a:off x="30442" y="2835033"/>
        <a:ext cx="7078252" cy="5627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90FE7B-CBA8-425F-9655-1005DDFA5B91}">
      <dsp:nvSpPr>
        <dsp:cNvPr id="0" name=""/>
        <dsp:cNvSpPr/>
      </dsp:nvSpPr>
      <dsp:spPr>
        <a:xfrm>
          <a:off x="0" y="365002"/>
          <a:ext cx="7027868"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50E4785-ABCD-4934-9E75-594BF003D8BB}">
      <dsp:nvSpPr>
        <dsp:cNvPr id="0" name=""/>
        <dsp:cNvSpPr/>
      </dsp:nvSpPr>
      <dsp:spPr>
        <a:xfrm>
          <a:off x="351393" y="114082"/>
          <a:ext cx="491950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46" tIns="0" rIns="185946" bIns="0"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bg1"/>
              </a:solidFill>
            </a:rPr>
            <a:t>Attendance &amp; timekeeping</a:t>
          </a:r>
          <a:endParaRPr lang="en-GB" sz="1700" kern="1200" dirty="0"/>
        </a:p>
      </dsp:txBody>
      <dsp:txXfrm>
        <a:off x="375891" y="138580"/>
        <a:ext cx="4870511" cy="452844"/>
      </dsp:txXfrm>
    </dsp:sp>
    <dsp:sp modelId="{6C8027C2-01F3-4921-98EE-3AFD8B1D959A}">
      <dsp:nvSpPr>
        <dsp:cNvPr id="0" name=""/>
        <dsp:cNvSpPr/>
      </dsp:nvSpPr>
      <dsp:spPr>
        <a:xfrm>
          <a:off x="0" y="1136122"/>
          <a:ext cx="7027868"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9B632F-CCFA-4DFE-94BD-95D114DC9853}">
      <dsp:nvSpPr>
        <dsp:cNvPr id="0" name=""/>
        <dsp:cNvSpPr/>
      </dsp:nvSpPr>
      <dsp:spPr>
        <a:xfrm>
          <a:off x="351393" y="885202"/>
          <a:ext cx="491950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46" tIns="0" rIns="185946" bIns="0"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bg1"/>
              </a:solidFill>
              <a:cs typeface="Calibri" panose="020F0502020204030204"/>
            </a:rPr>
            <a:t>Effort</a:t>
          </a:r>
        </a:p>
      </dsp:txBody>
      <dsp:txXfrm>
        <a:off x="375891" y="909700"/>
        <a:ext cx="4870511" cy="452844"/>
      </dsp:txXfrm>
    </dsp:sp>
    <dsp:sp modelId="{5CE358B4-4AB9-4CA4-A559-98A7D19D9C1B}">
      <dsp:nvSpPr>
        <dsp:cNvPr id="0" name=""/>
        <dsp:cNvSpPr/>
      </dsp:nvSpPr>
      <dsp:spPr>
        <a:xfrm>
          <a:off x="0" y="1907243"/>
          <a:ext cx="7027868"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7DF84B4-F27E-4BBD-886C-2C6711DFE879}">
      <dsp:nvSpPr>
        <dsp:cNvPr id="0" name=""/>
        <dsp:cNvSpPr/>
      </dsp:nvSpPr>
      <dsp:spPr>
        <a:xfrm>
          <a:off x="351393" y="1656322"/>
          <a:ext cx="491950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46" tIns="0" rIns="185946" bIns="0"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bg1"/>
              </a:solidFill>
            </a:rPr>
            <a:t>Attitude </a:t>
          </a:r>
        </a:p>
      </dsp:txBody>
      <dsp:txXfrm>
        <a:off x="375891" y="1680820"/>
        <a:ext cx="4870511" cy="452844"/>
      </dsp:txXfrm>
    </dsp:sp>
    <dsp:sp modelId="{200DCCDC-F7F7-4FC9-9055-FD68FC65B50C}">
      <dsp:nvSpPr>
        <dsp:cNvPr id="0" name=""/>
        <dsp:cNvSpPr/>
      </dsp:nvSpPr>
      <dsp:spPr>
        <a:xfrm>
          <a:off x="0" y="2678363"/>
          <a:ext cx="7027868"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CC65759-169A-4D9D-9716-C1E719F85F76}">
      <dsp:nvSpPr>
        <dsp:cNvPr id="0" name=""/>
        <dsp:cNvSpPr/>
      </dsp:nvSpPr>
      <dsp:spPr>
        <a:xfrm>
          <a:off x="351393" y="2427443"/>
          <a:ext cx="491950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46" tIns="0" rIns="185946" bIns="0"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bg1"/>
              </a:solidFill>
            </a:rPr>
            <a:t>Behaviour</a:t>
          </a:r>
        </a:p>
      </dsp:txBody>
      <dsp:txXfrm>
        <a:off x="375891" y="2451941"/>
        <a:ext cx="4870511" cy="452844"/>
      </dsp:txXfrm>
    </dsp:sp>
    <dsp:sp modelId="{D7600B0E-44A7-41A0-8BA8-2BF651B53B9D}">
      <dsp:nvSpPr>
        <dsp:cNvPr id="0" name=""/>
        <dsp:cNvSpPr/>
      </dsp:nvSpPr>
      <dsp:spPr>
        <a:xfrm>
          <a:off x="0" y="3449483"/>
          <a:ext cx="7027868"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26B3EB3-2F09-46DE-B5FE-2FE61B915D74}">
      <dsp:nvSpPr>
        <dsp:cNvPr id="0" name=""/>
        <dsp:cNvSpPr/>
      </dsp:nvSpPr>
      <dsp:spPr>
        <a:xfrm>
          <a:off x="351393" y="3198562"/>
          <a:ext cx="491950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46" tIns="0" rIns="185946" bIns="0"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bg1"/>
              </a:solidFill>
            </a:rPr>
            <a:t>Uniform</a:t>
          </a:r>
        </a:p>
      </dsp:txBody>
      <dsp:txXfrm>
        <a:off x="375891" y="3223060"/>
        <a:ext cx="4870511" cy="452844"/>
      </dsp:txXfrm>
    </dsp:sp>
    <dsp:sp modelId="{0CCF430A-59C2-4F5C-8BCA-E92C14FA3556}">
      <dsp:nvSpPr>
        <dsp:cNvPr id="0" name=""/>
        <dsp:cNvSpPr/>
      </dsp:nvSpPr>
      <dsp:spPr>
        <a:xfrm>
          <a:off x="0" y="4220603"/>
          <a:ext cx="7027868"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52CA76-022B-45E2-927C-3580A80A48AE}">
      <dsp:nvSpPr>
        <dsp:cNvPr id="0" name=""/>
        <dsp:cNvSpPr/>
      </dsp:nvSpPr>
      <dsp:spPr>
        <a:xfrm>
          <a:off x="351393" y="3969683"/>
          <a:ext cx="491950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5946" tIns="0" rIns="185946" bIns="0" numCol="1" spcCol="1270" anchor="ctr" anchorCtr="0">
          <a:noAutofit/>
        </a:bodyPr>
        <a:lstStyle/>
        <a:p>
          <a:pPr marL="0" lvl="0" indent="0" algn="l" defTabSz="755650">
            <a:lnSpc>
              <a:spcPct val="90000"/>
            </a:lnSpc>
            <a:spcBef>
              <a:spcPct val="0"/>
            </a:spcBef>
            <a:spcAft>
              <a:spcPct val="35000"/>
            </a:spcAft>
            <a:buNone/>
          </a:pPr>
          <a:r>
            <a:rPr lang="en-GB" sz="1700" kern="1200" dirty="0">
              <a:solidFill>
                <a:schemeClr val="bg1"/>
              </a:solidFill>
            </a:rPr>
            <a:t>Active participation</a:t>
          </a:r>
        </a:p>
      </dsp:txBody>
      <dsp:txXfrm>
        <a:off x="375891" y="3994181"/>
        <a:ext cx="4870511" cy="4528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BEF95-EC56-4E90-B05C-8CB63BD93590}">
      <dsp:nvSpPr>
        <dsp:cNvPr id="0" name=""/>
        <dsp:cNvSpPr/>
      </dsp:nvSpPr>
      <dsp:spPr>
        <a:xfrm>
          <a:off x="0" y="18624"/>
          <a:ext cx="6923112" cy="12712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kern="1200" dirty="0">
              <a:solidFill>
                <a:schemeClr val="bg1"/>
              </a:solidFill>
            </a:rPr>
            <a:t>Study their 5 strongest subjects</a:t>
          </a:r>
          <a:endParaRPr lang="en-US" sz="3200" b="0" kern="1200" dirty="0">
            <a:solidFill>
              <a:schemeClr val="bg1"/>
            </a:solidFill>
          </a:endParaRPr>
        </a:p>
      </dsp:txBody>
      <dsp:txXfrm>
        <a:off x="62055" y="80679"/>
        <a:ext cx="6799002" cy="1147095"/>
      </dsp:txXfrm>
    </dsp:sp>
    <dsp:sp modelId="{9B698E16-3A93-4A02-9585-DA76F171B81C}">
      <dsp:nvSpPr>
        <dsp:cNvPr id="0" name=""/>
        <dsp:cNvSpPr/>
      </dsp:nvSpPr>
      <dsp:spPr>
        <a:xfrm>
          <a:off x="0" y="1381989"/>
          <a:ext cx="6923112" cy="12712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kern="1200" dirty="0">
              <a:solidFill>
                <a:schemeClr val="bg1"/>
              </a:solidFill>
            </a:rPr>
            <a:t>Have awareness of what they wish to study/work as when they leave school</a:t>
          </a:r>
          <a:endParaRPr lang="en-US" sz="3200" b="0" kern="1200" dirty="0">
            <a:solidFill>
              <a:schemeClr val="bg1"/>
            </a:solidFill>
          </a:endParaRPr>
        </a:p>
      </dsp:txBody>
      <dsp:txXfrm>
        <a:off x="62055" y="1444044"/>
        <a:ext cx="6799002" cy="1147095"/>
      </dsp:txXfrm>
    </dsp:sp>
    <dsp:sp modelId="{304B7B7C-E39A-42D9-9648-A547FB5D8D2A}">
      <dsp:nvSpPr>
        <dsp:cNvPr id="0" name=""/>
        <dsp:cNvSpPr/>
      </dsp:nvSpPr>
      <dsp:spPr>
        <a:xfrm>
          <a:off x="0" y="2745354"/>
          <a:ext cx="6923112" cy="127120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GB" sz="3200" b="0" kern="1200" dirty="0">
              <a:solidFill>
                <a:schemeClr val="bg1"/>
              </a:solidFill>
            </a:rPr>
            <a:t>Listen to advice from teachers/SDS/DYW </a:t>
          </a:r>
          <a:r>
            <a:rPr lang="en-GB" sz="3200" b="0" kern="1200">
              <a:solidFill>
                <a:schemeClr val="bg1"/>
              </a:solidFill>
            </a:rPr>
            <a:t>regarding pathways</a:t>
          </a:r>
          <a:endParaRPr lang="en-US" sz="3200" b="0" kern="1200" dirty="0">
            <a:solidFill>
              <a:schemeClr val="bg1"/>
            </a:solidFill>
          </a:endParaRPr>
        </a:p>
      </dsp:txBody>
      <dsp:txXfrm>
        <a:off x="62055" y="2807409"/>
        <a:ext cx="6799002" cy="1147095"/>
      </dsp:txXfrm>
    </dsp:sp>
    <dsp:sp modelId="{B12C9485-2C30-4BDD-A52E-7672B8CD629E}">
      <dsp:nvSpPr>
        <dsp:cNvPr id="0" name=""/>
        <dsp:cNvSpPr/>
      </dsp:nvSpPr>
      <dsp:spPr>
        <a:xfrm>
          <a:off x="0" y="4016559"/>
          <a:ext cx="6923112"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09" tIns="40640" rIns="227584" bIns="40640" numCol="1" spcCol="1270" anchor="t" anchorCtr="0">
          <a:noAutofit/>
        </a:bodyPr>
        <a:lstStyle/>
        <a:p>
          <a:pPr marL="228600" lvl="1" indent="-228600" algn="l" defTabSz="1111250">
            <a:lnSpc>
              <a:spcPct val="90000"/>
            </a:lnSpc>
            <a:spcBef>
              <a:spcPct val="0"/>
            </a:spcBef>
            <a:spcAft>
              <a:spcPct val="20000"/>
            </a:spcAft>
            <a:buChar char="•"/>
          </a:pPr>
          <a:endParaRPr lang="en-GB" sz="2500" kern="1200"/>
        </a:p>
      </dsp:txBody>
      <dsp:txXfrm>
        <a:off x="0" y="4016559"/>
        <a:ext cx="6923112" cy="5299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119F9F-3CD4-4C89-8AF9-3E19AB27A64A}">
      <dsp:nvSpPr>
        <dsp:cNvPr id="0" name=""/>
        <dsp:cNvSpPr/>
      </dsp:nvSpPr>
      <dsp:spPr>
        <a:xfrm>
          <a:off x="0" y="640956"/>
          <a:ext cx="6923112"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Font typeface="Wingdings" panose="05000000000000000000" pitchFamily="2" charset="2"/>
            <a:buNone/>
          </a:pPr>
          <a:r>
            <a:rPr lang="en-GB" sz="2000" kern="1200" dirty="0">
              <a:solidFill>
                <a:schemeClr val="bg1"/>
              </a:solidFill>
            </a:rPr>
            <a:t>S4 Attainment, performance in assessments, homework and attendance</a:t>
          </a:r>
          <a:endParaRPr lang="en-GB" sz="2000" kern="1200" dirty="0"/>
        </a:p>
      </dsp:txBody>
      <dsp:txXfrm>
        <a:off x="38838" y="679794"/>
        <a:ext cx="6845436" cy="717924"/>
      </dsp:txXfrm>
    </dsp:sp>
    <dsp:sp modelId="{01130D01-8F77-411C-9638-304044D0CA46}">
      <dsp:nvSpPr>
        <dsp:cNvPr id="0" name=""/>
        <dsp:cNvSpPr/>
      </dsp:nvSpPr>
      <dsp:spPr>
        <a:xfrm>
          <a:off x="0" y="1494156"/>
          <a:ext cx="6923112"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bg1"/>
              </a:solidFill>
            </a:rPr>
            <a:t>Numerous tracking points throughout the year</a:t>
          </a:r>
          <a:endParaRPr lang="en-US" sz="2000" kern="1200" dirty="0">
            <a:solidFill>
              <a:schemeClr val="bg1"/>
            </a:solidFill>
          </a:endParaRPr>
        </a:p>
      </dsp:txBody>
      <dsp:txXfrm>
        <a:off x="38838" y="1532994"/>
        <a:ext cx="6845436" cy="717924"/>
      </dsp:txXfrm>
    </dsp:sp>
    <dsp:sp modelId="{FDCBA1D0-C303-45A0-8371-001F0FCE6274}">
      <dsp:nvSpPr>
        <dsp:cNvPr id="0" name=""/>
        <dsp:cNvSpPr/>
      </dsp:nvSpPr>
      <dsp:spPr>
        <a:xfrm>
          <a:off x="0" y="2347356"/>
          <a:ext cx="6923112"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bg1"/>
              </a:solidFill>
            </a:rPr>
            <a:t>Monitored rigorously and discussions / interventions between class teachers, principal teachers, young people and parents</a:t>
          </a:r>
          <a:endParaRPr lang="en-GB" sz="2000" kern="1200" dirty="0">
            <a:solidFill>
              <a:schemeClr val="bg1"/>
            </a:solidFill>
            <a:cs typeface="Calibri"/>
          </a:endParaRPr>
        </a:p>
      </dsp:txBody>
      <dsp:txXfrm>
        <a:off x="38838" y="2386194"/>
        <a:ext cx="6845436" cy="717924"/>
      </dsp:txXfrm>
    </dsp:sp>
    <dsp:sp modelId="{8673D6EC-B9A9-4F83-ADCB-F0F454017A46}">
      <dsp:nvSpPr>
        <dsp:cNvPr id="0" name=""/>
        <dsp:cNvSpPr/>
      </dsp:nvSpPr>
      <dsp:spPr>
        <a:xfrm>
          <a:off x="0" y="3200555"/>
          <a:ext cx="6923112" cy="7956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GB" sz="2000" kern="1200">
              <a:solidFill>
                <a:schemeClr val="bg1"/>
              </a:solidFill>
            </a:rPr>
            <a:t>Prior learning/attainment vital for entry – continued high performance required for entry to final examination</a:t>
          </a:r>
          <a:endParaRPr lang="en-GB" sz="2000" kern="1200" dirty="0">
            <a:solidFill>
              <a:schemeClr val="bg1"/>
            </a:solidFill>
            <a:cs typeface="Calibri"/>
          </a:endParaRPr>
        </a:p>
      </dsp:txBody>
      <dsp:txXfrm>
        <a:off x="38838" y="3239393"/>
        <a:ext cx="6845436" cy="7179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3ADAD-B56F-4D3D-9CE8-C5C9330D659E}">
      <dsp:nvSpPr>
        <dsp:cNvPr id="0" name=""/>
        <dsp:cNvSpPr/>
      </dsp:nvSpPr>
      <dsp:spPr>
        <a:xfrm>
          <a:off x="563524" y="2854"/>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Calibri" panose="020F0502020204030204" pitchFamily="34" charset="0"/>
              <a:cs typeface="Calibri" panose="020F0502020204030204" pitchFamily="34" charset="0"/>
            </a:rPr>
            <a:t>SCQF Level 5</a:t>
          </a:r>
          <a:endParaRPr lang="en-GB" sz="2000" kern="1200" dirty="0"/>
        </a:p>
      </dsp:txBody>
      <dsp:txXfrm>
        <a:off x="563524" y="2854"/>
        <a:ext cx="1687825" cy="1012695"/>
      </dsp:txXfrm>
    </dsp:sp>
    <dsp:sp modelId="{097C187C-132D-4DA1-8B9C-F49C3EF3A001}">
      <dsp:nvSpPr>
        <dsp:cNvPr id="0" name=""/>
        <dsp:cNvSpPr/>
      </dsp:nvSpPr>
      <dsp:spPr>
        <a:xfrm>
          <a:off x="563524" y="1184332"/>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Calibri" panose="020F0502020204030204" pitchFamily="34" charset="0"/>
              <a:cs typeface="Calibri" panose="020F0502020204030204" pitchFamily="34" charset="0"/>
            </a:rPr>
            <a:t>No External Exam</a:t>
          </a:r>
        </a:p>
      </dsp:txBody>
      <dsp:txXfrm>
        <a:off x="563524" y="1184332"/>
        <a:ext cx="1687825" cy="1012695"/>
      </dsp:txXfrm>
    </dsp:sp>
    <dsp:sp modelId="{1CEB901D-B30E-4839-AA04-2B77E9F3DE3C}">
      <dsp:nvSpPr>
        <dsp:cNvPr id="0" name=""/>
        <dsp:cNvSpPr/>
      </dsp:nvSpPr>
      <dsp:spPr>
        <a:xfrm>
          <a:off x="563524" y="2365810"/>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a:solidFill>
                <a:schemeClr val="bg1"/>
              </a:solidFill>
              <a:latin typeface="Calibri" panose="020F0502020204030204" pitchFamily="34" charset="0"/>
              <a:cs typeface="Calibri" panose="020F0502020204030204" pitchFamily="34" charset="0"/>
            </a:rPr>
            <a:t>Pass or Fail </a:t>
          </a:r>
          <a:endParaRPr lang="en-GB" sz="2000" kern="1200" dirty="0">
            <a:solidFill>
              <a:schemeClr val="bg1"/>
            </a:solidFill>
            <a:latin typeface="Calibri" panose="020F0502020204030204" pitchFamily="34" charset="0"/>
            <a:cs typeface="Calibri" panose="020F0502020204030204" pitchFamily="34" charset="0"/>
          </a:endParaRPr>
        </a:p>
      </dsp:txBody>
      <dsp:txXfrm>
        <a:off x="563524" y="2365810"/>
        <a:ext cx="1687825" cy="1012695"/>
      </dsp:txXfrm>
    </dsp:sp>
    <dsp:sp modelId="{B239BA85-D965-4970-9AC6-337947D6A78C}">
      <dsp:nvSpPr>
        <dsp:cNvPr id="0" name=""/>
        <dsp:cNvSpPr/>
      </dsp:nvSpPr>
      <dsp:spPr>
        <a:xfrm>
          <a:off x="563524" y="3547288"/>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solidFill>
                <a:schemeClr val="bg1"/>
              </a:solidFill>
              <a:latin typeface="Calibri" panose="020F0502020204030204" pitchFamily="34" charset="0"/>
              <a:cs typeface="Calibri" panose="020F0502020204030204" pitchFamily="34" charset="0"/>
            </a:rPr>
            <a:t>Progression to Level 6 or Higher </a:t>
          </a:r>
        </a:p>
      </dsp:txBody>
      <dsp:txXfrm>
        <a:off x="563524" y="3547288"/>
        <a:ext cx="1687825" cy="101269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FD7E-FDF3-47B6-A3E2-3249BE0EA1CE}">
      <dsp:nvSpPr>
        <dsp:cNvPr id="0" name=""/>
        <dsp:cNvSpPr/>
      </dsp:nvSpPr>
      <dsp:spPr>
        <a:xfrm>
          <a:off x="702425" y="148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en-GB" sz="2400" kern="1200" dirty="0">
              <a:solidFill>
                <a:schemeClr val="bg1"/>
              </a:solidFill>
              <a:latin typeface="Calibri" panose="020F0502020204030204" pitchFamily="34" charset="0"/>
              <a:cs typeface="Calibri" panose="020F0502020204030204" pitchFamily="34" charset="0"/>
            </a:rPr>
            <a:t>National 5</a:t>
          </a:r>
          <a:endParaRPr lang="en-GB" sz="2400" kern="1200" dirty="0"/>
        </a:p>
      </dsp:txBody>
      <dsp:txXfrm>
        <a:off x="702425" y="1481"/>
        <a:ext cx="1688842" cy="1013305"/>
      </dsp:txXfrm>
    </dsp:sp>
    <dsp:sp modelId="{A45B94C3-9467-457B-A87E-53DC2AB28AD4}">
      <dsp:nvSpPr>
        <dsp:cNvPr id="0" name=""/>
        <dsp:cNvSpPr/>
      </dsp:nvSpPr>
      <dsp:spPr>
        <a:xfrm>
          <a:off x="702425" y="118367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External Exam</a:t>
          </a:r>
        </a:p>
      </dsp:txBody>
      <dsp:txXfrm>
        <a:off x="702425" y="1183671"/>
        <a:ext cx="1688842" cy="1013305"/>
      </dsp:txXfrm>
    </dsp:sp>
    <dsp:sp modelId="{B2DA1C5C-6FFE-45BE-BD88-A0CC2A1733BF}">
      <dsp:nvSpPr>
        <dsp:cNvPr id="0" name=""/>
        <dsp:cNvSpPr/>
      </dsp:nvSpPr>
      <dsp:spPr>
        <a:xfrm>
          <a:off x="702425" y="236586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Graded A-D</a:t>
          </a:r>
        </a:p>
      </dsp:txBody>
      <dsp:txXfrm>
        <a:off x="702425" y="2365861"/>
        <a:ext cx="1688842" cy="1013305"/>
      </dsp:txXfrm>
    </dsp:sp>
    <dsp:sp modelId="{FAC4872A-0C60-43E3-960D-558393E6900E}">
      <dsp:nvSpPr>
        <dsp:cNvPr id="0" name=""/>
        <dsp:cNvSpPr/>
      </dsp:nvSpPr>
      <dsp:spPr>
        <a:xfrm>
          <a:off x="702425" y="3548051"/>
          <a:ext cx="1688842" cy="101330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panose="020F0502020204030204" pitchFamily="34" charset="0"/>
              <a:cs typeface="Calibri" panose="020F0502020204030204" pitchFamily="34" charset="0"/>
            </a:rPr>
            <a:t>Progression to Higher</a:t>
          </a:r>
          <a:endParaRPr lang="en-GB" sz="2400" kern="1200" dirty="0">
            <a:solidFill>
              <a:schemeClr val="bg1"/>
            </a:solidFill>
            <a:latin typeface="Calibri" panose="020F0502020204030204" pitchFamily="34" charset="0"/>
            <a:cs typeface="Calibri" panose="020F0502020204030204" pitchFamily="34" charset="0"/>
          </a:endParaRPr>
        </a:p>
      </dsp:txBody>
      <dsp:txXfrm>
        <a:off x="702425" y="3548051"/>
        <a:ext cx="1688842" cy="101330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3ADAD-B56F-4D3D-9CE8-C5C9330D659E}">
      <dsp:nvSpPr>
        <dsp:cNvPr id="0" name=""/>
        <dsp:cNvSpPr/>
      </dsp:nvSpPr>
      <dsp:spPr>
        <a:xfrm>
          <a:off x="563524" y="2854"/>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panose="020F0502020204030204" pitchFamily="34" charset="0"/>
              <a:cs typeface="Calibri" panose="020F0502020204030204" pitchFamily="34" charset="0"/>
            </a:rPr>
            <a:t>SCQF Level 6</a:t>
          </a:r>
          <a:endParaRPr lang="en-GB" sz="2400" kern="1200" dirty="0"/>
        </a:p>
      </dsp:txBody>
      <dsp:txXfrm>
        <a:off x="563524" y="2854"/>
        <a:ext cx="1687825" cy="1012695"/>
      </dsp:txXfrm>
    </dsp:sp>
    <dsp:sp modelId="{0F5AB73C-20BC-404A-8FB2-9F975B637CFD}">
      <dsp:nvSpPr>
        <dsp:cNvPr id="0" name=""/>
        <dsp:cNvSpPr/>
      </dsp:nvSpPr>
      <dsp:spPr>
        <a:xfrm>
          <a:off x="563524" y="1184332"/>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No External Exam</a:t>
          </a:r>
        </a:p>
      </dsp:txBody>
      <dsp:txXfrm>
        <a:off x="563524" y="1184332"/>
        <a:ext cx="1687825" cy="1012695"/>
      </dsp:txXfrm>
    </dsp:sp>
    <dsp:sp modelId="{BD53D16C-2011-4593-B024-4A2D9A4E4428}">
      <dsp:nvSpPr>
        <dsp:cNvPr id="0" name=""/>
        <dsp:cNvSpPr/>
      </dsp:nvSpPr>
      <dsp:spPr>
        <a:xfrm>
          <a:off x="563524" y="2365810"/>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a:solidFill>
                <a:schemeClr val="bg1"/>
              </a:solidFill>
              <a:latin typeface="Calibri" panose="020F0502020204030204" pitchFamily="34" charset="0"/>
              <a:cs typeface="Calibri" panose="020F0502020204030204" pitchFamily="34" charset="0"/>
            </a:rPr>
            <a:t>Pass or Fail </a:t>
          </a:r>
          <a:endParaRPr lang="en-GB" sz="2400" kern="1200" dirty="0">
            <a:solidFill>
              <a:schemeClr val="bg1"/>
            </a:solidFill>
            <a:latin typeface="Calibri" panose="020F0502020204030204" pitchFamily="34" charset="0"/>
            <a:cs typeface="Calibri" panose="020F0502020204030204" pitchFamily="34" charset="0"/>
          </a:endParaRPr>
        </a:p>
      </dsp:txBody>
      <dsp:txXfrm>
        <a:off x="563524" y="2365810"/>
        <a:ext cx="1687825" cy="1012695"/>
      </dsp:txXfrm>
    </dsp:sp>
    <dsp:sp modelId="{69F7B253-5A10-46A7-A267-69CB8749478D}">
      <dsp:nvSpPr>
        <dsp:cNvPr id="0" name=""/>
        <dsp:cNvSpPr/>
      </dsp:nvSpPr>
      <dsp:spPr>
        <a:xfrm>
          <a:off x="563524" y="3547288"/>
          <a:ext cx="1687825" cy="101269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bg1"/>
              </a:solidFill>
              <a:latin typeface="Calibri" panose="020F0502020204030204" pitchFamily="34" charset="0"/>
              <a:cs typeface="Calibri" panose="020F0502020204030204" pitchFamily="34" charset="0"/>
            </a:rPr>
            <a:t>Progression to Level 7</a:t>
          </a:r>
        </a:p>
      </dsp:txBody>
      <dsp:txXfrm>
        <a:off x="563524" y="3547288"/>
        <a:ext cx="1687825" cy="101269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83FD7E-FDF3-47B6-A3E2-3249BE0EA1CE}">
      <dsp:nvSpPr>
        <dsp:cNvPr id="0" name=""/>
        <dsp:cNvSpPr/>
      </dsp:nvSpPr>
      <dsp:spPr>
        <a:xfrm>
          <a:off x="504850" y="3167"/>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Font typeface="Wingdings" panose="05000000000000000000" pitchFamily="2" charset="2"/>
            <a:buNone/>
          </a:pPr>
          <a:r>
            <a:rPr lang="en-GB" sz="1600" kern="1200" dirty="0">
              <a:solidFill>
                <a:schemeClr val="bg1"/>
              </a:solidFill>
              <a:latin typeface="Calibri" panose="020F0502020204030204" pitchFamily="34" charset="0"/>
              <a:cs typeface="Calibri" panose="020F0502020204030204" pitchFamily="34" charset="0"/>
            </a:rPr>
            <a:t>Higher</a:t>
          </a:r>
          <a:endParaRPr lang="en-GB" sz="1600" kern="1200" dirty="0"/>
        </a:p>
      </dsp:txBody>
      <dsp:txXfrm>
        <a:off x="504850" y="3167"/>
        <a:ext cx="1340147" cy="804088"/>
      </dsp:txXfrm>
    </dsp:sp>
    <dsp:sp modelId="{A45B94C3-9467-457B-A87E-53DC2AB28AD4}">
      <dsp:nvSpPr>
        <dsp:cNvPr id="0" name=""/>
        <dsp:cNvSpPr/>
      </dsp:nvSpPr>
      <dsp:spPr>
        <a:xfrm>
          <a:off x="504850" y="941271"/>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bg1"/>
              </a:solidFill>
              <a:latin typeface="Calibri" panose="020F0502020204030204" pitchFamily="34" charset="0"/>
              <a:cs typeface="Calibri" panose="020F0502020204030204" pitchFamily="34" charset="0"/>
            </a:rPr>
            <a:t>SCQF Level 6</a:t>
          </a:r>
        </a:p>
      </dsp:txBody>
      <dsp:txXfrm>
        <a:off x="504850" y="941271"/>
        <a:ext cx="1340147" cy="804088"/>
      </dsp:txXfrm>
    </dsp:sp>
    <dsp:sp modelId="{FFD9391B-B965-4C6C-9899-38AC1F7B5AEF}">
      <dsp:nvSpPr>
        <dsp:cNvPr id="0" name=""/>
        <dsp:cNvSpPr/>
      </dsp:nvSpPr>
      <dsp:spPr>
        <a:xfrm>
          <a:off x="504850" y="1879374"/>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1"/>
              </a:solidFill>
              <a:latin typeface="Calibri" panose="020F0502020204030204" pitchFamily="34" charset="0"/>
              <a:cs typeface="Calibri" panose="020F0502020204030204" pitchFamily="34" charset="0"/>
            </a:rPr>
            <a:t>External Exam</a:t>
          </a:r>
          <a:endParaRPr lang="en-GB" sz="1600" kern="1200" dirty="0">
            <a:solidFill>
              <a:schemeClr val="bg1"/>
            </a:solidFill>
            <a:latin typeface="Calibri" panose="020F0502020204030204" pitchFamily="34" charset="0"/>
            <a:cs typeface="Calibri" panose="020F0502020204030204" pitchFamily="34" charset="0"/>
          </a:endParaRPr>
        </a:p>
      </dsp:txBody>
      <dsp:txXfrm>
        <a:off x="504850" y="1879374"/>
        <a:ext cx="1340147" cy="804088"/>
      </dsp:txXfrm>
    </dsp:sp>
    <dsp:sp modelId="{22CB79AA-8306-44A0-9AEA-3E80A8C11C94}">
      <dsp:nvSpPr>
        <dsp:cNvPr id="0" name=""/>
        <dsp:cNvSpPr/>
      </dsp:nvSpPr>
      <dsp:spPr>
        <a:xfrm>
          <a:off x="504850" y="2817478"/>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a:solidFill>
                <a:schemeClr val="bg1"/>
              </a:solidFill>
              <a:latin typeface="Calibri" panose="020F0502020204030204" pitchFamily="34" charset="0"/>
              <a:cs typeface="Calibri" panose="020F0502020204030204" pitchFamily="34" charset="0"/>
            </a:rPr>
            <a:t>Graded A-D</a:t>
          </a:r>
          <a:endParaRPr lang="en-GB" sz="1600" kern="1200" dirty="0">
            <a:solidFill>
              <a:schemeClr val="bg1"/>
            </a:solidFill>
            <a:latin typeface="Calibri" panose="020F0502020204030204" pitchFamily="34" charset="0"/>
            <a:cs typeface="Calibri" panose="020F0502020204030204" pitchFamily="34" charset="0"/>
          </a:endParaRPr>
        </a:p>
      </dsp:txBody>
      <dsp:txXfrm>
        <a:off x="504850" y="2817478"/>
        <a:ext cx="1340147" cy="804088"/>
      </dsp:txXfrm>
    </dsp:sp>
    <dsp:sp modelId="{7914451D-5FE9-4306-86BD-F9BE7F770846}">
      <dsp:nvSpPr>
        <dsp:cNvPr id="0" name=""/>
        <dsp:cNvSpPr/>
      </dsp:nvSpPr>
      <dsp:spPr>
        <a:xfrm>
          <a:off x="504850" y="3755581"/>
          <a:ext cx="1340147" cy="80408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GB" sz="1600" kern="1200" dirty="0">
              <a:solidFill>
                <a:schemeClr val="bg1"/>
              </a:solidFill>
              <a:latin typeface="Calibri" panose="020F0502020204030204" pitchFamily="34" charset="0"/>
              <a:cs typeface="Calibri" panose="020F0502020204030204" pitchFamily="34" charset="0"/>
            </a:rPr>
            <a:t>Progression to Advanced Higher</a:t>
          </a:r>
        </a:p>
      </dsp:txBody>
      <dsp:txXfrm>
        <a:off x="504850" y="3755581"/>
        <a:ext cx="1340147" cy="80408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1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048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0489"/>
          </a:xfrm>
          <a:prstGeom prst="rect">
            <a:avLst/>
          </a:prstGeom>
        </p:spPr>
        <p:txBody>
          <a:bodyPr vert="horz" lIns="91440" tIns="45720" rIns="91440" bIns="45720" rtlCol="0"/>
          <a:lstStyle>
            <a:lvl1pPr algn="r">
              <a:defRPr sz="1200"/>
            </a:lvl1pPr>
          </a:lstStyle>
          <a:p>
            <a:fld id="{0C80FCFB-4389-4D3E-BEE1-8832427C7DFC}" type="datetimeFigureOut">
              <a:rPr lang="en-GB" smtClean="0"/>
              <a:t>28/08/2026</a:t>
            </a:fld>
            <a:endParaRPr lang="en-GB"/>
          </a:p>
        </p:txBody>
      </p:sp>
      <p:sp>
        <p:nvSpPr>
          <p:cNvPr id="4" name="Slide Image Placeholder 3"/>
          <p:cNvSpPr>
            <a:spLocks noGrp="1" noRot="1" noChangeAspect="1"/>
          </p:cNvSpPr>
          <p:nvPr>
            <p:ph type="sldImg" idx="2"/>
          </p:nvPr>
        </p:nvSpPr>
        <p:spPr>
          <a:xfrm>
            <a:off x="1136650" y="1222375"/>
            <a:ext cx="4395788" cy="32988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04616"/>
            <a:ext cx="5335270" cy="384923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285338"/>
            <a:ext cx="2889938" cy="4904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285338"/>
            <a:ext cx="2889938" cy="490488"/>
          </a:xfrm>
          <a:prstGeom prst="rect">
            <a:avLst/>
          </a:prstGeom>
        </p:spPr>
        <p:txBody>
          <a:bodyPr vert="horz" lIns="91440" tIns="45720" rIns="91440" bIns="45720" rtlCol="0" anchor="b"/>
          <a:lstStyle>
            <a:lvl1pPr algn="r">
              <a:defRPr sz="1200"/>
            </a:lvl1pPr>
          </a:lstStyle>
          <a:p>
            <a:fld id="{51556E67-F480-40C8-B73C-995C57B55968}" type="slidenum">
              <a:rPr lang="en-GB" smtClean="0"/>
              <a:t>‹#›</a:t>
            </a:fld>
            <a:endParaRPr lang="en-GB"/>
          </a:p>
        </p:txBody>
      </p:sp>
    </p:spTree>
    <p:extLst>
      <p:ext uri="{BB962C8B-B14F-4D97-AF65-F5344CB8AC3E}">
        <p14:creationId xmlns:p14="http://schemas.microsoft.com/office/powerpoint/2010/main" val="2670244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Let’s begin our ready for the challenge Information Broadcast </a:t>
            </a:r>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a:t>
            </a:fld>
            <a:endParaRPr lang="en-GB"/>
          </a:p>
        </p:txBody>
      </p:sp>
    </p:spTree>
    <p:extLst>
      <p:ext uri="{BB962C8B-B14F-4D97-AF65-F5344CB8AC3E}">
        <p14:creationId xmlns:p14="http://schemas.microsoft.com/office/powerpoint/2010/main" val="2049075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National 5</a:t>
            </a:r>
          </a:p>
          <a:p>
            <a:r>
              <a:rPr lang="en-GB" sz="1200" kern="1200" dirty="0">
                <a:solidFill>
                  <a:schemeClr val="tx1"/>
                </a:solidFill>
                <a:effectLst/>
                <a:latin typeface="+mn-lt"/>
                <a:ea typeface="+mn-ea"/>
                <a:cs typeface="+mn-cs"/>
              </a:rPr>
              <a:t>If your child has achieved N4 in S4 their pathway will be either N5 or an alternative N4 pathway</a:t>
            </a:r>
          </a:p>
          <a:p>
            <a:pPr lvl="0"/>
            <a:r>
              <a:rPr lang="en-GB" sz="1200" kern="1200" dirty="0">
                <a:solidFill>
                  <a:schemeClr val="tx1"/>
                </a:solidFill>
                <a:effectLst/>
                <a:latin typeface="+mn-lt"/>
                <a:ea typeface="+mn-ea"/>
                <a:cs typeface="+mn-cs"/>
              </a:rPr>
              <a:t>National 5 is pitched at SCQF Level 5 in terms of challenge and difficulty</a:t>
            </a:r>
          </a:p>
          <a:p>
            <a:pPr lvl="0"/>
            <a:r>
              <a:rPr lang="en-GB" sz="1200" kern="1200" dirty="0">
                <a:solidFill>
                  <a:schemeClr val="tx1"/>
                </a:solidFill>
                <a:effectLst/>
                <a:latin typeface="+mn-lt"/>
                <a:ea typeface="+mn-ea"/>
                <a:cs typeface="+mn-cs"/>
              </a:rPr>
              <a:t>It is graded A-D</a:t>
            </a:r>
          </a:p>
          <a:p>
            <a:pPr lvl="0"/>
            <a:r>
              <a:rPr lang="en-GB" sz="1200" kern="1200" dirty="0">
                <a:solidFill>
                  <a:schemeClr val="tx1"/>
                </a:solidFill>
                <a:effectLst/>
                <a:latin typeface="+mn-lt"/>
                <a:ea typeface="+mn-ea"/>
                <a:cs typeface="+mn-cs"/>
              </a:rPr>
              <a:t>Attainment in this level may lead to Higher, especially if a pupil gains an A or a B pass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This session, the focus is to get the best possible attainment in in one sitting.</a:t>
            </a:r>
          </a:p>
          <a:p>
            <a:r>
              <a:rPr lang="en-GB" dirty="0"/>
              <a:t>An SCQF Level 5 is what we call an alternative pathway – these qualifications are more skills best and while there is no external exam they have rigorous continuous assessment throughout the year. Both traditional N5s and SCQF level 5s are the same level of challenge and carry the same SCQF points. </a:t>
            </a:r>
          </a:p>
        </p:txBody>
      </p:sp>
      <p:sp>
        <p:nvSpPr>
          <p:cNvPr id="4" name="Slide Number Placeholder 3"/>
          <p:cNvSpPr>
            <a:spLocks noGrp="1"/>
          </p:cNvSpPr>
          <p:nvPr>
            <p:ph type="sldNum" sz="quarter" idx="5"/>
          </p:nvPr>
        </p:nvSpPr>
        <p:spPr/>
        <p:txBody>
          <a:bodyPr/>
          <a:lstStyle/>
          <a:p>
            <a:fld id="{51556E67-F480-40C8-B73C-995C57B55968}" type="slidenum">
              <a:rPr lang="en-GB" smtClean="0"/>
              <a:t>10</a:t>
            </a:fld>
            <a:endParaRPr lang="en-GB"/>
          </a:p>
        </p:txBody>
      </p:sp>
    </p:spTree>
    <p:extLst>
      <p:ext uri="{BB962C8B-B14F-4D97-AF65-F5344CB8AC3E}">
        <p14:creationId xmlns:p14="http://schemas.microsoft.com/office/powerpoint/2010/main" val="5701308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12826-A0B7-F7A4-5218-81A454125C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4FAB5-4698-6016-6B40-283D99DB97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9FC909-5DCD-DF96-F843-3CB56AB58A3F}"/>
              </a:ext>
            </a:extLst>
          </p:cNvPr>
          <p:cNvSpPr>
            <a:spLocks noGrp="1"/>
          </p:cNvSpPr>
          <p:nvPr>
            <p:ph type="body" idx="1"/>
          </p:nvPr>
        </p:nvSpPr>
        <p:spPr/>
        <p:txBody>
          <a:bodyPr/>
          <a:lstStyle/>
          <a:p>
            <a:r>
              <a:rPr lang="en-GB" sz="1200" kern="1200" dirty="0">
                <a:solidFill>
                  <a:schemeClr val="tx1"/>
                </a:solidFill>
                <a:effectLst/>
                <a:latin typeface="+mn-lt"/>
                <a:ea typeface="+mn-ea"/>
                <a:cs typeface="+mn-cs"/>
              </a:rPr>
              <a:t>Higher </a:t>
            </a:r>
          </a:p>
          <a:p>
            <a:r>
              <a:rPr lang="en-GB" sz="1200" kern="1200" dirty="0">
                <a:solidFill>
                  <a:schemeClr val="tx1"/>
                </a:solidFill>
                <a:effectLst/>
                <a:latin typeface="+mn-lt"/>
                <a:ea typeface="+mn-ea"/>
                <a:cs typeface="+mn-cs"/>
              </a:rPr>
              <a:t>If your child has achieved N5 in S4 their pathway will be either Higher or an alternative L6 pathway</a:t>
            </a:r>
          </a:p>
          <a:p>
            <a:pPr lvl="0"/>
            <a:r>
              <a:rPr lang="en-GB" sz="1200" kern="1200" dirty="0">
                <a:solidFill>
                  <a:schemeClr val="tx1"/>
                </a:solidFill>
                <a:effectLst/>
                <a:latin typeface="+mn-lt"/>
                <a:ea typeface="+mn-ea"/>
                <a:cs typeface="+mn-cs"/>
              </a:rPr>
              <a:t>Higher is pitched at SCQF Level 6 in terms of challenge and difficulty</a:t>
            </a:r>
          </a:p>
          <a:p>
            <a:pPr lvl="0"/>
            <a:r>
              <a:rPr lang="en-GB" sz="1200" kern="1200" dirty="0">
                <a:solidFill>
                  <a:schemeClr val="tx1"/>
                </a:solidFill>
                <a:effectLst/>
                <a:latin typeface="+mn-lt"/>
                <a:ea typeface="+mn-ea"/>
                <a:cs typeface="+mn-cs"/>
              </a:rPr>
              <a:t>It is graded A-D</a:t>
            </a:r>
          </a:p>
          <a:p>
            <a:pPr lvl="0"/>
            <a:r>
              <a:rPr lang="en-GB" sz="1200" kern="1200" dirty="0">
                <a:solidFill>
                  <a:schemeClr val="tx1"/>
                </a:solidFill>
                <a:effectLst/>
                <a:latin typeface="+mn-lt"/>
                <a:ea typeface="+mn-ea"/>
                <a:cs typeface="+mn-cs"/>
              </a:rPr>
              <a:t>Attainment in this level may lead to an advanced Higher, especially if a pupil gains an A or a B pass</a:t>
            </a:r>
          </a:p>
          <a:p>
            <a:r>
              <a:rPr lang="en-GB" dirty="0"/>
              <a:t>LEVEL 6 again is an alternative pathway, and these qualifications are more skills based. Both Higher and Level 6 are equal on the SCQF framework. </a:t>
            </a:r>
          </a:p>
        </p:txBody>
      </p:sp>
      <p:sp>
        <p:nvSpPr>
          <p:cNvPr id="4" name="Slide Number Placeholder 3">
            <a:extLst>
              <a:ext uri="{FF2B5EF4-FFF2-40B4-BE49-F238E27FC236}">
                <a16:creationId xmlns:a16="http://schemas.microsoft.com/office/drawing/2014/main" id="{37F14134-7FD8-50DB-4DCD-2F6CC5A0591B}"/>
              </a:ext>
            </a:extLst>
          </p:cNvPr>
          <p:cNvSpPr>
            <a:spLocks noGrp="1"/>
          </p:cNvSpPr>
          <p:nvPr>
            <p:ph type="sldNum" sz="quarter" idx="5"/>
          </p:nvPr>
        </p:nvSpPr>
        <p:spPr/>
        <p:txBody>
          <a:bodyPr/>
          <a:lstStyle/>
          <a:p>
            <a:fld id="{51556E67-F480-40C8-B73C-995C57B55968}" type="slidenum">
              <a:rPr lang="en-GB" smtClean="0"/>
              <a:t>11</a:t>
            </a:fld>
            <a:endParaRPr lang="en-GB"/>
          </a:p>
        </p:txBody>
      </p:sp>
    </p:spTree>
    <p:extLst>
      <p:ext uri="{BB962C8B-B14F-4D97-AF65-F5344CB8AC3E}">
        <p14:creationId xmlns:p14="http://schemas.microsoft.com/office/powerpoint/2010/main" val="36709758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CDAFB-D397-B7C5-E75B-3275631CD9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1832F-3D75-DD7F-DE5A-9391346F5A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E46351-ECA4-7DB1-7698-C66174D0857D}"/>
              </a:ext>
            </a:extLst>
          </p:cNvPr>
          <p:cNvSpPr>
            <a:spLocks noGrp="1"/>
          </p:cNvSpPr>
          <p:nvPr>
            <p:ph type="body" idx="1"/>
          </p:nvPr>
        </p:nvSpPr>
        <p:spPr/>
        <p:txBody>
          <a:bodyPr/>
          <a:lstStyle/>
          <a:p>
            <a:r>
              <a:rPr lang="en-GB" dirty="0"/>
              <a:t>Qualifications Scotland has highlighted a </a:t>
            </a:r>
            <a:r>
              <a:rPr lang="en-GB" b="1" dirty="0"/>
              <a:t>notable increase in candidate malpractice</a:t>
            </a:r>
            <a:r>
              <a:rPr lang="en-GB" dirty="0"/>
              <a:t> during the May exam diet, with a number of cases relating to the inappropriate use of </a:t>
            </a:r>
            <a:r>
              <a:rPr lang="en-GB" b="1" dirty="0"/>
              <a:t>Artificial Intelligence (AI)</a:t>
            </a:r>
            <a:r>
              <a:rPr lang="en-GB" dirty="0"/>
              <a:t>, particularly where AI-generated work has been submitted as a candidate’s own.</a:t>
            </a:r>
          </a:p>
          <a:p>
            <a:r>
              <a:rPr lang="en-GB" dirty="0"/>
              <a:t>Candidate malpractice is taken extremely seriously. Where concerns are raised, a </a:t>
            </a:r>
            <a:r>
              <a:rPr lang="en-GB" b="1" dirty="0"/>
              <a:t>formal investigation</a:t>
            </a:r>
            <a:r>
              <a:rPr lang="en-GB" dirty="0"/>
              <a:t> must be carried out, with Qualifications Scotland ultimately determining what impact, if any, this may have on the qualification a young person can achieve.</a:t>
            </a:r>
          </a:p>
          <a:p>
            <a:r>
              <a:rPr lang="en-GB" dirty="0"/>
              <a:t>We recognise that AI can be a </a:t>
            </a:r>
            <a:r>
              <a:rPr lang="en-GB" b="1" dirty="0"/>
              <a:t>valuable tool to support learning</a:t>
            </a:r>
            <a:r>
              <a:rPr lang="en-GB" dirty="0"/>
              <a:t> when used appropriately. However, Qualifications Scotland guidance is very clear about its use within National Qualifications: work submitted for assessment must be the candidate’s own.</a:t>
            </a:r>
          </a:p>
          <a:p>
            <a:r>
              <a:rPr lang="en-GB" dirty="0"/>
              <a:t>We would therefore really appreciate the support of parents and carers in </a:t>
            </a:r>
            <a:r>
              <a:rPr lang="en-GB" b="1" dirty="0"/>
              <a:t>reinforcing this message and monitoring the use of AI at home</a:t>
            </a:r>
            <a:r>
              <a:rPr lang="en-GB" dirty="0"/>
              <a:t>, particularly when pupils are completing coursework or assessed work.</a:t>
            </a:r>
          </a:p>
          <a:p>
            <a:r>
              <a:rPr lang="en-GB" dirty="0"/>
              <a:t>Our message to pupils is simple: </a:t>
            </a:r>
            <a:r>
              <a:rPr lang="en-GB" b="1" dirty="0"/>
              <a:t>use AI to support your learning, but never to replace your own work.</a:t>
            </a:r>
            <a:endParaRPr lang="en-GB" dirty="0"/>
          </a:p>
          <a:p>
            <a:pPr rtl="0" fontAlgn="base"/>
            <a:endParaRPr lang="en-GB" dirty="0"/>
          </a:p>
          <a:p>
            <a:endParaRPr lang="en-GB" dirty="0"/>
          </a:p>
        </p:txBody>
      </p:sp>
      <p:sp>
        <p:nvSpPr>
          <p:cNvPr id="4" name="Slide Number Placeholder 3">
            <a:extLst>
              <a:ext uri="{FF2B5EF4-FFF2-40B4-BE49-F238E27FC236}">
                <a16:creationId xmlns:a16="http://schemas.microsoft.com/office/drawing/2014/main" id="{B52278CE-3EF8-6C07-337F-77012B211C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556E67-F480-40C8-B73C-995C57B55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6623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endParaRPr lang="en-GB" sz="1200" b="0" i="0" kern="1200" dirty="0">
              <a:solidFill>
                <a:schemeClr val="tx1"/>
              </a:solidFill>
              <a:effectLst/>
              <a:latin typeface="+mn-lt"/>
              <a:ea typeface="+mn-ea"/>
              <a:cs typeface="+mn-cs"/>
            </a:endParaRPr>
          </a:p>
          <a:p>
            <a:r>
              <a:rPr lang="en-GB" dirty="0"/>
              <a:t>As a school, we recognise how important it is to develop </a:t>
            </a:r>
            <a:r>
              <a:rPr lang="en-GB" b="1" dirty="0"/>
              <a:t>resilience, confidence and independence</a:t>
            </a:r>
            <a:r>
              <a:rPr lang="en-GB" dirty="0"/>
              <a:t> in our young people. In S5, I want pupils to begin taking greater ownership of their learning and to develop the skills they will need beyond school.</a:t>
            </a:r>
          </a:p>
          <a:p>
            <a:r>
              <a:rPr lang="en-GB" dirty="0"/>
              <a:t>One of the most important factors in helping our young people succeed is the </a:t>
            </a:r>
            <a:r>
              <a:rPr lang="en-GB" b="1" dirty="0"/>
              <a:t>partnership between school, parents and carers</a:t>
            </a:r>
            <a:r>
              <a:rPr lang="en-GB" dirty="0"/>
              <a:t>. When we work together, we can provide consistent support and expectations both at school and at home.</a:t>
            </a:r>
          </a:p>
          <a:p>
            <a:r>
              <a:rPr lang="en-GB" dirty="0"/>
              <a:t>The reality is that </a:t>
            </a:r>
            <a:r>
              <a:rPr lang="en-GB" b="1" dirty="0"/>
              <a:t>S5 will be challenging at times</a:t>
            </a:r>
            <a:r>
              <a:rPr lang="en-GB" dirty="0"/>
              <a:t>. Your child may feel overwhelmed by their workload, assessments, deadlines or the demands of balancing several subjects. This is a normal part of the Senior Phase, and learning how to manage those challenges is an important part of their development.</a:t>
            </a:r>
          </a:p>
          <a:p>
            <a:r>
              <a:rPr lang="en-GB" dirty="0"/>
              <a:t>Our role is not to remove every challenge, but to </a:t>
            </a:r>
            <a:r>
              <a:rPr lang="en-GB" b="1" dirty="0"/>
              <a:t>support our young people to work through them</a:t>
            </a:r>
            <a:r>
              <a:rPr lang="en-GB" dirty="0"/>
              <a:t>, to ask for help when they need it and to develop the resilience to keep going when things become difficult.</a:t>
            </a:r>
          </a:p>
          <a:p>
            <a:r>
              <a:rPr lang="en-GB" dirty="0"/>
              <a:t>We are here </a:t>
            </a:r>
            <a:r>
              <a:rPr lang="en-GB" b="1" dirty="0"/>
              <a:t>with you</a:t>
            </a:r>
            <a:r>
              <a:rPr lang="en-GB" dirty="0"/>
              <a:t> throughout that journey. By communicating and working together, we can help our young people manage the demands of S5, become increasingly independent and, ultimately, </a:t>
            </a:r>
            <a:r>
              <a:rPr lang="en-GB" b="1" dirty="0"/>
              <a:t>achieve the very best they can</a:t>
            </a:r>
            <a:r>
              <a:rPr lang="en-GB" dirty="0"/>
              <a:t>.</a:t>
            </a: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13</a:t>
            </a:fld>
            <a:endParaRPr lang="en-GB"/>
          </a:p>
        </p:txBody>
      </p:sp>
    </p:spTree>
    <p:extLst>
      <p:ext uri="{BB962C8B-B14F-4D97-AF65-F5344CB8AC3E}">
        <p14:creationId xmlns:p14="http://schemas.microsoft.com/office/powerpoint/2010/main" val="2646135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We remind learners daily that failure is not a weakness but rather part of the journey towards success. </a:t>
            </a:r>
          </a:p>
        </p:txBody>
      </p:sp>
      <p:sp>
        <p:nvSpPr>
          <p:cNvPr id="4" name="Slide Number Placeholder 3"/>
          <p:cNvSpPr>
            <a:spLocks noGrp="1"/>
          </p:cNvSpPr>
          <p:nvPr>
            <p:ph type="sldNum" sz="quarter" idx="5"/>
          </p:nvPr>
        </p:nvSpPr>
        <p:spPr/>
        <p:txBody>
          <a:bodyPr/>
          <a:lstStyle/>
          <a:p>
            <a:fld id="{51556E67-F480-40C8-B73C-995C57B55968}" type="slidenum">
              <a:rPr lang="en-GB" smtClean="0"/>
              <a:t>14</a:t>
            </a:fld>
            <a:endParaRPr lang="en-GB"/>
          </a:p>
        </p:txBody>
      </p:sp>
    </p:spTree>
    <p:extLst>
      <p:ext uri="{BB962C8B-B14F-4D97-AF65-F5344CB8AC3E}">
        <p14:creationId xmlns:p14="http://schemas.microsoft.com/office/powerpoint/2010/main" val="3530545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appreciate that </a:t>
            </a:r>
            <a:r>
              <a:rPr lang="en-GB" b="1" dirty="0"/>
              <a:t>S5 can be a stressful year for parents and carers too</a:t>
            </a:r>
            <a:r>
              <a:rPr lang="en-GB" dirty="0"/>
              <a:t>. You are trying to support and encourage your child through what can, at times, be a challenging year. So, what can you do to help?</a:t>
            </a:r>
          </a:p>
          <a:p>
            <a:r>
              <a:rPr lang="en-GB" dirty="0"/>
              <a:t>Firstly, getting the </a:t>
            </a:r>
            <a:r>
              <a:rPr lang="en-GB" b="1" dirty="0"/>
              <a:t>basics right makes a huge difference</a:t>
            </a:r>
            <a:r>
              <a:rPr lang="en-GB" dirty="0"/>
              <a:t>. Ensuring your child attends school, arrives on time, wears full school uniform and comes prepared with a fully charged iPad gives them the best possible start. Reinforcing our expectations around </a:t>
            </a:r>
            <a:r>
              <a:rPr lang="en-GB" b="1" dirty="0"/>
              <a:t>effort, attitude and behaviour</a:t>
            </a:r>
            <a:r>
              <a:rPr lang="en-GB" dirty="0"/>
              <a:t> also means that our young people receive a consistent message from both home and school. Ultimately, we all want the same thing – for them to work hard, be happy and achieve their very best.</a:t>
            </a:r>
          </a:p>
          <a:p>
            <a:r>
              <a:rPr lang="en-GB" dirty="0"/>
              <a:t>At home, it is helpful to have an awareness of </a:t>
            </a:r>
            <a:r>
              <a:rPr lang="en-GB" b="1" dirty="0"/>
              <a:t>homework, coursework, assessments and deadlines</a:t>
            </a:r>
            <a:r>
              <a:rPr lang="en-GB" dirty="0"/>
              <a:t>. Show My Homework is an excellent way to keep up to date with what your child is being asked to do. Helping them to plan ahead and manage their workload can prevent everything being left until the last minute and becoming overwhelming.</a:t>
            </a:r>
          </a:p>
          <a:p>
            <a:r>
              <a:rPr lang="en-GB" dirty="0"/>
              <a:t>We will support pupils with </a:t>
            </a:r>
            <a:r>
              <a:rPr lang="en-GB" b="1" dirty="0"/>
              <a:t>study skills and organisation</a:t>
            </a:r>
            <a:r>
              <a:rPr lang="en-GB" dirty="0"/>
              <a:t> throughout the year, including through PSE and additional sessions delivered by our Principal Teachers of Raising Attainment. A realistic study timetable can also be really useful, but balance is important. We want pupils to work hard, while still having time to switch off, relax and do the things they enjoy.</a:t>
            </a:r>
          </a:p>
          <a:p>
            <a:r>
              <a:rPr lang="en-GB" dirty="0"/>
              <a:t>Where possible, encourage your child to have a </a:t>
            </a:r>
            <a:r>
              <a:rPr lang="en-GB" b="1" dirty="0"/>
              <a:t>quiet, dedicated space to study</a:t>
            </a:r>
            <a:r>
              <a:rPr lang="en-GB" dirty="0"/>
              <a:t>, away from distractions – particularly their mobile phone. Establishing a regular homework and study routine can make managing the demands of S5 much easier.</a:t>
            </a:r>
          </a:p>
          <a:p>
            <a:r>
              <a:rPr lang="en-GB" dirty="0"/>
              <a:t>I’ve spoken already about </a:t>
            </a:r>
            <a:r>
              <a:rPr lang="en-GB" b="1" dirty="0"/>
              <a:t>resilience</a:t>
            </a:r>
            <a:r>
              <a:rPr lang="en-GB" dirty="0"/>
              <a:t>, and this is an area where your encouragement can make a real difference. There may be times when your child finds a subject difficult, receives a disappointing result or feels like giving up. Encourage them not to make decisions in the heat of the moment, but instead to persevere, ask for help and use the support available to them.</a:t>
            </a:r>
          </a:p>
          <a:p>
            <a:r>
              <a:rPr lang="en-GB" dirty="0"/>
              <a:t>Finally, please </a:t>
            </a:r>
            <a:r>
              <a:rPr lang="en-GB" b="1" dirty="0"/>
              <a:t>communicate with us</a:t>
            </a:r>
            <a:r>
              <a:rPr lang="en-GB" dirty="0"/>
              <a:t>. If you have concerns about your child’s progress, or particularly their health and wellbeing, please contact their Pastoral Care teacher. We never want a young person to reach the point where they feel they cannot cope.</a:t>
            </a:r>
          </a:p>
          <a:p>
            <a:r>
              <a:rPr lang="en-GB" dirty="0"/>
              <a:t>S5 is very much a </a:t>
            </a:r>
            <a:r>
              <a:rPr lang="en-GB" b="1" dirty="0"/>
              <a:t>partnership between the young person, home and school</a:t>
            </a:r>
            <a:r>
              <a:rPr lang="en-GB" dirty="0"/>
              <a:t>. When we communicate, reinforce the same expectations and work together, we give every young person the best possible opportunity to have a successful and positive year.</a:t>
            </a:r>
          </a:p>
          <a:p>
            <a:pPr fontAlgn="base"/>
            <a:endParaRPr lang="en-US" dirty="0"/>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15</a:t>
            </a:fld>
            <a:endParaRPr lang="en-GB"/>
          </a:p>
        </p:txBody>
      </p:sp>
    </p:spTree>
    <p:extLst>
      <p:ext uri="{BB962C8B-B14F-4D97-AF65-F5344CB8AC3E}">
        <p14:creationId xmlns:p14="http://schemas.microsoft.com/office/powerpoint/2010/main" val="14032030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very fortunate to have a </a:t>
            </a:r>
            <a:r>
              <a:rPr lang="en-GB" b="1" dirty="0"/>
              <a:t>strong Student Support Programme</a:t>
            </a:r>
            <a:r>
              <a:rPr lang="en-GB" dirty="0"/>
              <a:t> in place to support our young people throughout S5. Our Pastoral Care team works proactively to identify any emerging concerns or patterns, intervene early and communicate with parents and carers where appropriate.</a:t>
            </a:r>
          </a:p>
          <a:p>
            <a:r>
              <a:rPr lang="en-GB" dirty="0"/>
              <a:t>Our staff also go </a:t>
            </a:r>
            <a:r>
              <a:rPr lang="en-GB" b="1" dirty="0"/>
              <a:t>above and beyond</a:t>
            </a:r>
            <a:r>
              <a:rPr lang="en-GB" dirty="0"/>
              <a:t> to provide additional opportunities for pupils. This includes supported study across a range of subjects, one-to-one mentoring and Easter School revision sessions. Supported study is an additional opportunity rather than an entitlement or a replacement for attending and engaging fully in lessons, and we strongly encourage pupils to make the most of it when it is offered.</a:t>
            </a:r>
          </a:p>
          <a:p>
            <a:r>
              <a:rPr lang="en-GB" dirty="0"/>
              <a:t>We also recognise that success in S5 is about more than academic attainment. Through PSE, pupils will develop </a:t>
            </a:r>
            <a:r>
              <a:rPr lang="en-GB" b="1" dirty="0"/>
              <a:t>study skills, organisation and revision techniques</a:t>
            </a:r>
            <a:r>
              <a:rPr lang="en-GB" dirty="0"/>
              <a:t>, and we offer Health and Wellbeing support to help young people manage the pressures and stresses that can come with the Senior Phase.</a:t>
            </a:r>
          </a:p>
          <a:p>
            <a:r>
              <a:rPr lang="en-GB" dirty="0"/>
              <a:t>Following each tracking period, we carefully identify pupils who may require </a:t>
            </a:r>
            <a:r>
              <a:rPr lang="en-GB" b="1" dirty="0"/>
              <a:t>additional support or intervention to help them get back on track</a:t>
            </a:r>
            <a:r>
              <a:rPr lang="en-GB" dirty="0"/>
              <a:t>. This support is tailored to the individual and may include target setting, learner conversations, mentoring or regular check-ins.</a:t>
            </a:r>
          </a:p>
          <a:p>
            <a:r>
              <a:rPr lang="en-GB" dirty="0"/>
              <a:t>These interventions may be led by your child’s </a:t>
            </a:r>
            <a:r>
              <a:rPr lang="en-GB" b="1" dirty="0"/>
              <a:t>PSE teacher, Pastoral Care teacher, Principal Teachers of Raising Attainment, or by me as their Year Head</a:t>
            </a:r>
            <a:r>
              <a:rPr lang="en-GB" dirty="0"/>
              <a:t>.</a:t>
            </a:r>
          </a:p>
          <a:p>
            <a:r>
              <a:rPr lang="en-GB" dirty="0"/>
              <a:t>The key message for our young people is that </a:t>
            </a:r>
            <a:r>
              <a:rPr lang="en-GB" b="1" dirty="0"/>
              <a:t>there is a huge amount of support available – but we need them to engage with it and take advantage of the opportunities being offered.</a:t>
            </a:r>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16</a:t>
            </a:fld>
            <a:endParaRPr lang="en-GB"/>
          </a:p>
        </p:txBody>
      </p:sp>
    </p:spTree>
    <p:extLst>
      <p:ext uri="{BB962C8B-B14F-4D97-AF65-F5344CB8AC3E}">
        <p14:creationId xmlns:p14="http://schemas.microsoft.com/office/powerpoint/2010/main" val="7991783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 would now like to highlight some key dates with you. </a:t>
            </a:r>
          </a:p>
          <a:p>
            <a:r>
              <a:rPr lang="en-GB" sz="1200" kern="1200" dirty="0">
                <a:solidFill>
                  <a:schemeClr val="tx1"/>
                </a:solidFill>
                <a:effectLst/>
                <a:latin typeface="+mn-lt"/>
                <a:ea typeface="+mn-ea"/>
                <a:cs typeface="+mn-cs"/>
              </a:rPr>
              <a:t>  </a:t>
            </a: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17</a:t>
            </a:fld>
            <a:endParaRPr lang="en-GB"/>
          </a:p>
        </p:txBody>
      </p:sp>
    </p:spTree>
    <p:extLst>
      <p:ext uri="{BB962C8B-B14F-4D97-AF65-F5344CB8AC3E}">
        <p14:creationId xmlns:p14="http://schemas.microsoft.com/office/powerpoint/2010/main" val="414570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2 is from October to December.</a:t>
            </a:r>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18</a:t>
            </a:fld>
            <a:endParaRPr lang="en-GB"/>
          </a:p>
        </p:txBody>
      </p:sp>
    </p:spTree>
    <p:extLst>
      <p:ext uri="{BB962C8B-B14F-4D97-AF65-F5344CB8AC3E}">
        <p14:creationId xmlns:p14="http://schemas.microsoft.com/office/powerpoint/2010/main" val="2340267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Term 3 runs from </a:t>
            </a:r>
            <a:r>
              <a:rPr lang="en-GB" b="1" dirty="0"/>
              <a:t>January through to March</a:t>
            </a:r>
            <a:r>
              <a:rPr lang="en-GB" dirty="0"/>
              <a:t>, and this is a particularly important and busy period for our S5 pupils.</a:t>
            </a:r>
          </a:p>
          <a:p>
            <a:r>
              <a:rPr lang="en-GB" dirty="0"/>
              <a:t>At the beginning of the term, pupils will receive the results of their </a:t>
            </a:r>
            <a:r>
              <a:rPr lang="en-GB" b="1" dirty="0"/>
              <a:t>December Interim Assessments</a:t>
            </a:r>
            <a:r>
              <a:rPr lang="en-GB" dirty="0"/>
              <a:t>. These results give us a really useful indication of progress and allow us to identify where additional support may be required.</a:t>
            </a:r>
          </a:p>
          <a:p>
            <a:r>
              <a:rPr lang="en-GB" dirty="0"/>
              <a:t>For any pupils who are not currently on track, </a:t>
            </a:r>
            <a:r>
              <a:rPr lang="en-GB" b="1" dirty="0"/>
              <a:t>intervention conversations</a:t>
            </a:r>
            <a:r>
              <a:rPr lang="en-GB" dirty="0"/>
              <a:t> will take place. These may involve class teachers, Principal Teachers, Pastoral Care staff or Depute Head Teachers. The purpose is not simply to highlight concerns, but to identify </a:t>
            </a:r>
            <a:r>
              <a:rPr lang="en-GB" b="1" dirty="0"/>
              <a:t>what needs to change and what support we can put in place</a:t>
            </a:r>
            <a:r>
              <a:rPr lang="en-GB" dirty="0"/>
              <a:t> to help that young person make progress.</a:t>
            </a:r>
          </a:p>
          <a:p>
            <a:r>
              <a:rPr lang="en-GB" dirty="0"/>
              <a:t>During this term, </a:t>
            </a:r>
            <a:r>
              <a:rPr lang="en-GB" b="1" dirty="0"/>
              <a:t>final presentation levels will also be confirmed</a:t>
            </a:r>
            <a:r>
              <a:rPr lang="en-GB" dirty="0"/>
              <a:t>, based on each pupil’s progress and the range of evidence gathered throughout the year.</a:t>
            </a:r>
          </a:p>
          <a:p>
            <a:r>
              <a:rPr lang="en-GB" dirty="0"/>
              <a:t>We will also finalise </a:t>
            </a:r>
            <a:r>
              <a:rPr lang="en-GB" b="1" dirty="0"/>
              <a:t>Additional Assessment Arrangements</a:t>
            </a:r>
            <a:r>
              <a:rPr lang="en-GB" dirty="0"/>
              <a:t> for pupils who are entitled to them. Mrs Quinn and Mrs Cassidy work extremely hard to ensure that pupils receive the appropriate arrangements and support they need. Further information about Additional Assessment Arrangements is available in our parental information materials.</a:t>
            </a:r>
          </a:p>
          <a:p>
            <a:r>
              <a:rPr lang="en-GB" dirty="0"/>
              <a:t>This is also a very busy period academically. Pupils will continue to </a:t>
            </a:r>
            <a:r>
              <a:rPr lang="en-GB" b="1" dirty="0"/>
              <a:t>produce assessment evidence and complete coursework and assignments</a:t>
            </a:r>
            <a:r>
              <a:rPr lang="en-GB" dirty="0"/>
              <a:t> required as part of their National Qualifications.</a:t>
            </a:r>
          </a:p>
          <a:p>
            <a:r>
              <a:rPr lang="en-GB" dirty="0"/>
              <a:t>Finally, in March, you will receive your child’s </a:t>
            </a:r>
            <a:r>
              <a:rPr lang="en-GB" b="1" dirty="0"/>
              <a:t>final tracking information</a:t>
            </a:r>
            <a:r>
              <a:rPr lang="en-GB" dirty="0"/>
              <a:t>, which will include their estimated grade and confirmed presentation level.</a:t>
            </a:r>
          </a:p>
          <a:p>
            <a:r>
              <a:rPr lang="en-GB" dirty="0"/>
              <a:t>By this stage of S5, the focus really is on </a:t>
            </a:r>
            <a:r>
              <a:rPr lang="en-GB" b="1" dirty="0"/>
              <a:t>making every lesson count, responding to feedback and taking full advantage of the support available</a:t>
            </a:r>
            <a:r>
              <a:rPr lang="en-GB" dirty="0"/>
              <a:t> as we move towards the final exam period.</a:t>
            </a:r>
          </a:p>
          <a:p>
            <a:endParaRPr lang="en-GB" dirty="0">
              <a:cs typeface="Calibri"/>
            </a:endParaRP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19</a:t>
            </a:fld>
            <a:endParaRPr lang="en-GB"/>
          </a:p>
        </p:txBody>
      </p:sp>
    </p:spTree>
    <p:extLst>
      <p:ext uri="{BB962C8B-B14F-4D97-AF65-F5344CB8AC3E}">
        <p14:creationId xmlns:p14="http://schemas.microsoft.com/office/powerpoint/2010/main" val="1535830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Before we start, if you are watching this presentation and English is not your first language. These steps will help you to translate the presentation into any language. </a:t>
            </a:r>
          </a:p>
        </p:txBody>
      </p:sp>
      <p:sp>
        <p:nvSpPr>
          <p:cNvPr id="4" name="Slide Number Placeholder 3"/>
          <p:cNvSpPr>
            <a:spLocks noGrp="1"/>
          </p:cNvSpPr>
          <p:nvPr>
            <p:ph type="sldNum" sz="quarter" idx="5"/>
          </p:nvPr>
        </p:nvSpPr>
        <p:spPr/>
        <p:txBody>
          <a:bodyPr/>
          <a:lstStyle/>
          <a:p>
            <a:fld id="{51556E67-F480-40C8-B73C-995C57B55968}" type="slidenum">
              <a:rPr lang="en-GB" smtClean="0"/>
              <a:t>2</a:t>
            </a:fld>
            <a:endParaRPr lang="en-GB"/>
          </a:p>
        </p:txBody>
      </p:sp>
    </p:spTree>
    <p:extLst>
      <p:ext uri="{BB962C8B-B14F-4D97-AF65-F5344CB8AC3E}">
        <p14:creationId xmlns:p14="http://schemas.microsoft.com/office/powerpoint/2010/main" val="33844208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SQA exams will begin on the 26</a:t>
            </a:r>
            <a:r>
              <a:rPr lang="en-GB" baseline="30000" dirty="0"/>
              <a:t>th</a:t>
            </a:r>
            <a:r>
              <a:rPr lang="en-GB" dirty="0"/>
              <a:t> of April 2027 and they will end on the 2 June. </a:t>
            </a:r>
          </a:p>
          <a:p>
            <a:endParaRPr lang="en-GB" dirty="0"/>
          </a:p>
          <a:p>
            <a:r>
              <a:rPr lang="en-GB" dirty="0"/>
              <a:t>For those pupils who wish to return for </a:t>
            </a:r>
            <a:r>
              <a:rPr lang="en-GB" dirty="0" err="1"/>
              <a:t>S5</a:t>
            </a:r>
            <a:r>
              <a:rPr lang="en-GB" dirty="0"/>
              <a:t>, there will be an induction day at the start of June.</a:t>
            </a:r>
          </a:p>
          <a:p>
            <a:endParaRPr lang="en-GB" dirty="0"/>
          </a:p>
          <a:p>
            <a:r>
              <a:rPr lang="en-GB" dirty="0"/>
              <a:t>The QS results will be issued to all candidates on the 3rd of August 2024.</a:t>
            </a:r>
          </a:p>
          <a:p>
            <a:endParaRPr lang="en-GB" dirty="0"/>
          </a:p>
          <a:p>
            <a:r>
              <a:rPr lang="en-GB" dirty="0"/>
              <a:t>Please ensure your child signs up to the QS service so they can receive their results by text. This also allows them to check that their information held by QS, such as their address, is accurate so that their QS certificate can be posted to the correct address.</a:t>
            </a:r>
          </a:p>
          <a:p>
            <a:endParaRPr lang="en-GB" dirty="0"/>
          </a:p>
          <a:p>
            <a:r>
              <a:rPr lang="en-GB" dirty="0">
                <a:cs typeface="Calibri"/>
              </a:rPr>
              <a:t>I hope that following all the hard work and effort which your child – and you – puts into the year ahead, that they will be happy and proud of those results at the end of August. </a:t>
            </a: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20</a:t>
            </a:fld>
            <a:endParaRPr lang="en-GB"/>
          </a:p>
        </p:txBody>
      </p:sp>
    </p:spTree>
    <p:extLst>
      <p:ext uri="{BB962C8B-B14F-4D97-AF65-F5344CB8AC3E}">
        <p14:creationId xmlns:p14="http://schemas.microsoft.com/office/powerpoint/2010/main" val="30849499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endParaRPr lang="en-GB" dirty="0">
              <a:cs typeface="Calibri"/>
            </a:endParaRPr>
          </a:p>
          <a:p>
            <a:endParaRPr lang="en-GB" dirty="0">
              <a:cs typeface="Calibri"/>
            </a:endParaRPr>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21</a:t>
            </a:fld>
            <a:endParaRPr lang="en-GB"/>
          </a:p>
        </p:txBody>
      </p:sp>
    </p:spTree>
    <p:extLst>
      <p:ext uri="{BB962C8B-B14F-4D97-AF65-F5344CB8AC3E}">
        <p14:creationId xmlns:p14="http://schemas.microsoft.com/office/powerpoint/2010/main" val="2308516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reminder of my details. If you need anything, please do get in touch.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526C80-6321-402E-8FA9-14B0CF660BE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2412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EA1521-E45B-6719-1415-F204E69C5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91A571-EF97-22E7-0942-C7E668F62F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F8237E-7ED6-A27B-B43F-226A414D9625}"/>
              </a:ext>
            </a:extLst>
          </p:cNvPr>
          <p:cNvSpPr>
            <a:spLocks noGrp="1"/>
          </p:cNvSpPr>
          <p:nvPr>
            <p:ph type="body" idx="1"/>
          </p:nvPr>
        </p:nvSpPr>
        <p:spPr/>
        <p:txBody>
          <a:bodyPr/>
          <a:lstStyle/>
          <a:p>
            <a:pPr rtl="0" fontAlgn="base"/>
            <a:r>
              <a:rPr lang="en-GB" sz="2400" dirty="0"/>
              <a:t>Here is the agenda for the rest of the broadcast. Thank you for listening. </a:t>
            </a:r>
          </a:p>
        </p:txBody>
      </p:sp>
      <p:sp>
        <p:nvSpPr>
          <p:cNvPr id="4" name="Slide Number Placeholder 3">
            <a:extLst>
              <a:ext uri="{FF2B5EF4-FFF2-40B4-BE49-F238E27FC236}">
                <a16:creationId xmlns:a16="http://schemas.microsoft.com/office/drawing/2014/main" id="{C899604D-6629-67FD-F838-26D596602B1F}"/>
              </a:ext>
            </a:extLst>
          </p:cNvPr>
          <p:cNvSpPr>
            <a:spLocks noGrp="1"/>
          </p:cNvSpPr>
          <p:nvPr>
            <p:ph type="sldNum" sz="quarter" idx="5"/>
          </p:nvPr>
        </p:nvSpPr>
        <p:spPr/>
        <p:txBody>
          <a:bodyPr/>
          <a:lstStyle/>
          <a:p>
            <a:fld id="{51556E67-F480-40C8-B73C-995C57B55968}" type="slidenum">
              <a:rPr lang="en-GB" smtClean="0"/>
              <a:t>23</a:t>
            </a:fld>
            <a:endParaRPr lang="en-GB"/>
          </a:p>
        </p:txBody>
      </p:sp>
    </p:spTree>
    <p:extLst>
      <p:ext uri="{BB962C8B-B14F-4D97-AF65-F5344CB8AC3E}">
        <p14:creationId xmlns:p14="http://schemas.microsoft.com/office/powerpoint/2010/main" val="1959916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Firstly lets start with our attainment data. As you can see our learners have performed exceptionally well at level 3 and level 4. When we look at level 5, we can see there is a slight drop. However, these figures do not include our Level 5 NPA Awards so we can assume that this figure will increase once there are added on. </a:t>
            </a:r>
          </a:p>
        </p:txBody>
      </p:sp>
      <p:sp>
        <p:nvSpPr>
          <p:cNvPr id="4" name="Slide Number Placeholder 3"/>
          <p:cNvSpPr>
            <a:spLocks noGrp="1"/>
          </p:cNvSpPr>
          <p:nvPr>
            <p:ph type="sldNum" sz="quarter" idx="5"/>
          </p:nvPr>
        </p:nvSpPr>
        <p:spPr/>
        <p:txBody>
          <a:bodyPr/>
          <a:lstStyle/>
          <a:p>
            <a:fld id="{51556E67-F480-40C8-B73C-995C57B55968}" type="slidenum">
              <a:rPr lang="en-GB" smtClean="0"/>
              <a:t>3</a:t>
            </a:fld>
            <a:endParaRPr lang="en-GB"/>
          </a:p>
        </p:txBody>
      </p:sp>
    </p:spTree>
    <p:extLst>
      <p:ext uri="{BB962C8B-B14F-4D97-AF65-F5344CB8AC3E}">
        <p14:creationId xmlns:p14="http://schemas.microsoft.com/office/powerpoint/2010/main" val="14763318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a school we pride ourselves on having a high success rate for positive destinations. Last session 99.5% of our learners secured either a place at University or College, an apprenticeship or employment. </a:t>
            </a:r>
          </a:p>
        </p:txBody>
      </p:sp>
      <p:sp>
        <p:nvSpPr>
          <p:cNvPr id="4" name="Slide Number Placeholder 3"/>
          <p:cNvSpPr>
            <a:spLocks noGrp="1"/>
          </p:cNvSpPr>
          <p:nvPr>
            <p:ph type="sldNum" sz="quarter" idx="5"/>
          </p:nvPr>
        </p:nvSpPr>
        <p:spPr/>
        <p:txBody>
          <a:bodyPr/>
          <a:lstStyle/>
          <a:p>
            <a:fld id="{51556E67-F480-40C8-B73C-995C57B55968}" type="slidenum">
              <a:rPr lang="en-GB" smtClean="0"/>
              <a:t>4</a:t>
            </a:fld>
            <a:endParaRPr lang="en-GB"/>
          </a:p>
        </p:txBody>
      </p:sp>
    </p:spTree>
    <p:extLst>
      <p:ext uri="{BB962C8B-B14F-4D97-AF65-F5344CB8AC3E}">
        <p14:creationId xmlns:p14="http://schemas.microsoft.com/office/powerpoint/2010/main" val="42733170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how do we achieve this? We are extremely proud of our attainment, but we are </a:t>
            </a:r>
            <a:r>
              <a:rPr lang="en-GB" b="1" dirty="0"/>
              <a:t>never complacent</a:t>
            </a:r>
            <a:r>
              <a:rPr lang="en-GB" dirty="0"/>
              <a:t>. We are always looking at how we can improve and ensure every young person has the best possible opportunity to succeed.</a:t>
            </a:r>
          </a:p>
          <a:p>
            <a:endParaRPr lang="en-GB" dirty="0"/>
          </a:p>
          <a:p>
            <a:r>
              <a:rPr lang="en-GB" dirty="0"/>
              <a:t>A big part of this is having </a:t>
            </a:r>
            <a:r>
              <a:rPr lang="en-GB" b="1" dirty="0"/>
              <a:t>high expectations and high standards</a:t>
            </a:r>
            <a:r>
              <a:rPr lang="en-GB" dirty="0"/>
              <a:t>. That starts with the small things – uniform, manners, attendance and punctuality. We believe that when we get the small things right, the bigger things follow.</a:t>
            </a:r>
          </a:p>
          <a:p>
            <a:endParaRPr lang="en-GB" dirty="0"/>
          </a:p>
          <a:p>
            <a:r>
              <a:rPr lang="en-GB" dirty="0"/>
              <a:t>We also have </a:t>
            </a:r>
            <a:r>
              <a:rPr lang="en-GB" b="1" dirty="0"/>
              <a:t>high-quality learning and teaching</a:t>
            </a:r>
            <a:r>
              <a:rPr lang="en-GB" dirty="0"/>
              <a:t>, delivered by hardworking and committed staff. As practitioners, we continually reflect on our practice, learn and challenge each other to ensure we are providing the very best experiences for our young people.</a:t>
            </a:r>
          </a:p>
          <a:p>
            <a:endParaRPr lang="en-GB" dirty="0"/>
          </a:p>
          <a:p>
            <a:r>
              <a:rPr lang="en-GB" dirty="0"/>
              <a:t>Throughout S5, we </a:t>
            </a:r>
            <a:r>
              <a:rPr lang="en-GB" b="1" dirty="0"/>
              <a:t>rigorously track and monitor progress</a:t>
            </a:r>
            <a:r>
              <a:rPr lang="en-GB" dirty="0"/>
              <a:t>. This allows us to identify pupils who may not be on track and intervene early.</a:t>
            </a:r>
          </a:p>
          <a:p>
            <a:endParaRPr lang="en-GB" dirty="0"/>
          </a:p>
          <a:p>
            <a:r>
              <a:rPr lang="en-GB" dirty="0"/>
              <a:t>Our </a:t>
            </a:r>
            <a:r>
              <a:rPr lang="en-GB" b="1" dirty="0"/>
              <a:t>Student Support Programme</a:t>
            </a:r>
            <a:r>
              <a:rPr lang="en-GB" dirty="0"/>
              <a:t> then provides targeted support where it is needed. This might include learner conversations, target setting, study skills through PSE, support with exam stress and individual meetings with staff.</a:t>
            </a:r>
          </a:p>
          <a:p>
            <a:endParaRPr lang="en-GB" dirty="0"/>
          </a:p>
          <a:p>
            <a:r>
              <a:rPr lang="en-GB" dirty="0"/>
              <a:t>Finally, </a:t>
            </a:r>
            <a:r>
              <a:rPr lang="en-GB" b="1" dirty="0"/>
              <a:t>supported study</a:t>
            </a:r>
            <a:r>
              <a:rPr lang="en-GB" dirty="0"/>
              <a:t> will be available at key points throughout the year. If your child is working towards a National 5 or Higher qualification, our expectation is that they take advantage of these opportunities when they are offered.</a:t>
            </a:r>
          </a:p>
          <a:p>
            <a:r>
              <a:rPr lang="en-GB" dirty="0"/>
              <a:t>Ultimately, it’s about </a:t>
            </a:r>
            <a:r>
              <a:rPr lang="en-GB" b="1" dirty="0"/>
              <a:t>high expectations, early intervention and working together to help every young person achieve their very best.</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5</a:t>
            </a:fld>
            <a:endParaRPr lang="en-GB"/>
          </a:p>
        </p:txBody>
      </p:sp>
    </p:spTree>
    <p:extLst>
      <p:ext uri="{BB962C8B-B14F-4D97-AF65-F5344CB8AC3E}">
        <p14:creationId xmlns:p14="http://schemas.microsoft.com/office/powerpoint/2010/main" val="28153226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I’ve talked about what </a:t>
            </a:r>
            <a:r>
              <a:rPr lang="en-GB" b="1" dirty="0"/>
              <a:t>we as a school will do</a:t>
            </a:r>
            <a:r>
              <a:rPr lang="en-GB" dirty="0"/>
              <a:t> to support your child and help them achieve their full potential. I’d now like to focus on what </a:t>
            </a:r>
            <a:r>
              <a:rPr lang="en-GB" b="1" dirty="0"/>
              <a:t>we need and expect from our S5 pupils</a:t>
            </a:r>
            <a:r>
              <a:rPr lang="en-GB" dirty="0"/>
              <a:t> in return.</a:t>
            </a:r>
          </a:p>
          <a:p>
            <a:r>
              <a:rPr lang="en-GB" dirty="0"/>
              <a:t>First and foremost, we expect every young person to </a:t>
            </a:r>
            <a:r>
              <a:rPr lang="en-GB" b="1" dirty="0"/>
              <a:t>buy into our school ethos and give their very best</a:t>
            </a:r>
            <a:r>
              <a:rPr lang="en-GB" dirty="0"/>
              <a:t>. A huge part of that is attendance and timekeeping. We expect our senior pupils to attend every class and to arrive on time. Quite simply, if they’re not in class, they’re missing the high-quality learning, teaching and support being provided by their teachers.</a:t>
            </a:r>
          </a:p>
          <a:p>
            <a:r>
              <a:rPr lang="en-GB" dirty="0"/>
              <a:t>We also expect pupils to put their </a:t>
            </a:r>
            <a:r>
              <a:rPr lang="en-GB" b="1" dirty="0"/>
              <a:t>very best effort</a:t>
            </a:r>
            <a:r>
              <a:rPr lang="en-GB" dirty="0"/>
              <a:t> into everything they do – whether that’s classwork, homework, assessments or revision – and to meet the deadlines set by their teachers. S5 can be challenging at times, so we want our young people to develop a </a:t>
            </a:r>
            <a:r>
              <a:rPr lang="en-GB" b="1" dirty="0"/>
              <a:t>positive and determined attitude</a:t>
            </a:r>
            <a:r>
              <a:rPr lang="en-GB" dirty="0"/>
              <a:t>, showing commitment and resilience when things don’t go quite to plan.</a:t>
            </a:r>
          </a:p>
          <a:p>
            <a:r>
              <a:rPr lang="en-GB" dirty="0"/>
              <a:t>As senior pupils, we expect a </a:t>
            </a:r>
            <a:r>
              <a:rPr lang="en-GB" b="1" dirty="0"/>
              <a:t>mature and respectful approach to behaviour</a:t>
            </a:r>
            <a:r>
              <a:rPr lang="en-GB" dirty="0"/>
              <a:t>. Their focus this year needs to be on their learning, their qualifications and achieving the very best results they can.</a:t>
            </a:r>
          </a:p>
          <a:p>
            <a:r>
              <a:rPr lang="en-GB" dirty="0"/>
              <a:t>An important part of maintaining that focus is our </a:t>
            </a:r>
            <a:r>
              <a:rPr lang="en-GB" b="1" dirty="0"/>
              <a:t>mobile phone policy</a:t>
            </a:r>
            <a:r>
              <a:rPr lang="en-GB" dirty="0"/>
              <a:t>. At the beginning of every lesson, pupils are expected to place their mobile phone in the </a:t>
            </a:r>
            <a:r>
              <a:rPr lang="en-GB" b="1" dirty="0"/>
              <a:t>mobile phone hotel</a:t>
            </a:r>
            <a:r>
              <a:rPr lang="en-GB" dirty="0"/>
              <a:t>, where it will remain for the duration of the lesson. This removes a significant distraction and allows pupils to give their full attention to their learning. We would really appreciate the support of parents and carers in reinforcing this expectation at home. Our S5 pupils have access to iPads to support their learning, so they still have access to the technology they need during lessons.</a:t>
            </a:r>
          </a:p>
          <a:p>
            <a:r>
              <a:rPr lang="en-GB" dirty="0"/>
              <a:t>Our S5 pupils are also now part of our </a:t>
            </a:r>
            <a:r>
              <a:rPr lang="en-GB" b="1" dirty="0"/>
              <a:t>senior school and are role models for our younger pupils</a:t>
            </a:r>
            <a:r>
              <a:rPr lang="en-GB" dirty="0"/>
              <a:t>. We therefore expect them to set the standard – and that includes wearing full school uniform, demonstrating good manners and showing respect to staff and other pupils.</a:t>
            </a:r>
          </a:p>
          <a:p>
            <a:r>
              <a:rPr lang="en-GB" dirty="0"/>
              <a:t>Finally, I really encourage our S5 pupils </a:t>
            </a:r>
            <a:r>
              <a:rPr lang="en-GB" b="1" dirty="0"/>
              <a:t>not to be passive passengers in their S5 journey</a:t>
            </a:r>
            <a:r>
              <a:rPr lang="en-GB" dirty="0"/>
              <a:t>. S5 is about much more than qualifications. We want them to participate fully, get involved in the wider life of the school and take advantage of leadership roles and other opportunities available to them.</a:t>
            </a:r>
          </a:p>
          <a:p>
            <a:r>
              <a:rPr lang="en-GB" dirty="0"/>
              <a:t>Ultimately, we want our young people to take </a:t>
            </a:r>
            <a:r>
              <a:rPr lang="en-GB" b="1" dirty="0"/>
              <a:t>ownership of their S5 experience</a:t>
            </a:r>
            <a:r>
              <a:rPr lang="en-GB" dirty="0"/>
              <a:t>. We will provide the teaching, support and opportunities, but we need them to meet us halfway. The more they engage, participate and commit to S5, </a:t>
            </a:r>
            <a:r>
              <a:rPr lang="en-GB" b="1" dirty="0"/>
              <a:t>the more they will get out of it</a:t>
            </a:r>
            <a:r>
              <a:rPr lang="en-GB" dirty="0"/>
              <a:t>.</a:t>
            </a:r>
          </a:p>
          <a:p>
            <a:endParaRPr lang="en-GB" dirty="0"/>
          </a:p>
        </p:txBody>
      </p:sp>
      <p:sp>
        <p:nvSpPr>
          <p:cNvPr id="4" name="Slide Number Placeholder 3"/>
          <p:cNvSpPr>
            <a:spLocks noGrp="1"/>
          </p:cNvSpPr>
          <p:nvPr>
            <p:ph type="sldNum" sz="quarter" idx="5"/>
          </p:nvPr>
        </p:nvSpPr>
        <p:spPr/>
        <p:txBody>
          <a:bodyPr/>
          <a:lstStyle/>
          <a:p>
            <a:fld id="{51556E67-F480-40C8-B73C-995C57B55968}" type="slidenum">
              <a:rPr lang="en-GB" smtClean="0"/>
              <a:t>6</a:t>
            </a:fld>
            <a:endParaRPr lang="en-GB"/>
          </a:p>
        </p:txBody>
      </p:sp>
    </p:spTree>
    <p:extLst>
      <p:ext uri="{BB962C8B-B14F-4D97-AF65-F5344CB8AC3E}">
        <p14:creationId xmlns:p14="http://schemas.microsoft.com/office/powerpoint/2010/main" val="2805117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1F5A2D-8330-8352-CB14-D7BB5C4018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3AEF9-E7B5-848E-3129-88E8421AB0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665EB2-C2B4-B1A7-17D0-AE767464EED7}"/>
              </a:ext>
            </a:extLst>
          </p:cNvPr>
          <p:cNvSpPr>
            <a:spLocks noGrp="1"/>
          </p:cNvSpPr>
          <p:nvPr>
            <p:ph type="body" idx="1"/>
          </p:nvPr>
        </p:nvSpPr>
        <p:spPr/>
        <p:txBody>
          <a:bodyPr/>
          <a:lstStyle/>
          <a:p>
            <a:r>
              <a:rPr lang="en-GB" dirty="0"/>
              <a:t>Another really important factor in ensuring your child has the </a:t>
            </a:r>
            <a:r>
              <a:rPr lang="en-GB" b="1" dirty="0"/>
              <a:t>best possible chance of success in S5 is making sure they are on the right pathway and studying the right subjects</a:t>
            </a:r>
            <a:r>
              <a:rPr lang="en-GB" dirty="0"/>
              <a:t>.</a:t>
            </a:r>
          </a:p>
          <a:p>
            <a:r>
              <a:rPr lang="en-GB" dirty="0"/>
              <a:t>Ideally, we want pupils to be studying their </a:t>
            </a:r>
            <a:r>
              <a:rPr lang="en-GB" b="1" dirty="0"/>
              <a:t>strongest subjects</a:t>
            </a:r>
            <a:r>
              <a:rPr lang="en-GB" dirty="0"/>
              <a:t> – the subjects where they have demonstrated ability, achieved good results and have the best chance of progressing successfully.</a:t>
            </a:r>
          </a:p>
          <a:p>
            <a:r>
              <a:rPr lang="en-GB" dirty="0"/>
              <a:t>I would encourage parents and pupils to look carefully at their </a:t>
            </a:r>
            <a:r>
              <a:rPr lang="en-GB" b="1" dirty="0"/>
              <a:t>S4 results and previous performance</a:t>
            </a:r>
            <a:r>
              <a:rPr lang="en-GB" dirty="0"/>
              <a:t>. Where were their strongest results? What subjects did they perform particularly well in? It’s also important to think back to feedback from teachers at parents’ evenings and throughout S4. Teachers know the demands of their subjects and can provide valuable advice about whether a particular level or course is the right choice.</a:t>
            </a:r>
          </a:p>
          <a:p>
            <a:r>
              <a:rPr lang="en-GB" dirty="0"/>
              <a:t>It’s also really important that pupils start to have an </a:t>
            </a:r>
            <a:r>
              <a:rPr lang="en-GB" b="1" dirty="0"/>
              <a:t>awareness of where they might want to go after school</a:t>
            </a:r>
            <a:r>
              <a:rPr lang="en-GB" dirty="0"/>
              <a:t>. We certainly don’t expect every S5 pupil to know exactly what career they want at this stage, but they should begin researching the different pathways available to them.</a:t>
            </a:r>
          </a:p>
          <a:p>
            <a:r>
              <a:rPr lang="en-GB" dirty="0"/>
              <a:t>If they are considering </a:t>
            </a:r>
            <a:r>
              <a:rPr lang="en-GB" b="1" dirty="0"/>
              <a:t>university, college, an apprenticeship or a particular career</a:t>
            </a:r>
            <a:r>
              <a:rPr lang="en-GB" dirty="0"/>
              <a:t>, they should be looking at the entry requirements now. Are there specific subjects or qualifications they need? Are there particular grades they will be expected to achieve?</a:t>
            </a:r>
          </a:p>
          <a:p>
            <a:r>
              <a:rPr lang="en-GB" dirty="0"/>
              <a:t>Sometimes the course a pupil </a:t>
            </a:r>
            <a:r>
              <a:rPr lang="en-GB" i="1" dirty="0"/>
              <a:t>wants</a:t>
            </a:r>
            <a:r>
              <a:rPr lang="en-GB" dirty="0"/>
              <a:t> to take isn’t necessarily the course that gives them the </a:t>
            </a:r>
            <a:r>
              <a:rPr lang="en-GB" b="1" dirty="0"/>
              <a:t>strongest pathway forward</a:t>
            </a:r>
            <a:r>
              <a:rPr lang="en-GB" dirty="0"/>
              <a:t>. That’s why conversations between pupils, parents and school are so important.</a:t>
            </a:r>
          </a:p>
          <a:p>
            <a:r>
              <a:rPr lang="en-GB" dirty="0"/>
              <a:t>Ultimately, we want every pupil to have a </a:t>
            </a:r>
            <a:r>
              <a:rPr lang="en-GB" b="1" dirty="0"/>
              <a:t>realistic but ambitious pathway</a:t>
            </a:r>
            <a:r>
              <a:rPr lang="en-GB" dirty="0"/>
              <a:t> – one that challenges them, plays to their strengths and keeps as many options open as possible for life beyond school.</a:t>
            </a:r>
          </a:p>
          <a:p>
            <a:endParaRPr lang="en-GB" dirty="0"/>
          </a:p>
          <a:p>
            <a:endParaRPr lang="en-GB" dirty="0"/>
          </a:p>
        </p:txBody>
      </p:sp>
      <p:sp>
        <p:nvSpPr>
          <p:cNvPr id="4" name="Slide Number Placeholder 3">
            <a:extLst>
              <a:ext uri="{FF2B5EF4-FFF2-40B4-BE49-F238E27FC236}">
                <a16:creationId xmlns:a16="http://schemas.microsoft.com/office/drawing/2014/main" id="{9D0D9708-0B5F-3F02-B3F1-FC93EB5DA2DE}"/>
              </a:ext>
            </a:extLst>
          </p:cNvPr>
          <p:cNvSpPr>
            <a:spLocks noGrp="1"/>
          </p:cNvSpPr>
          <p:nvPr>
            <p:ph type="sldNum" sz="quarter" idx="5"/>
          </p:nvPr>
        </p:nvSpPr>
        <p:spPr/>
        <p:txBody>
          <a:bodyPr/>
          <a:lstStyle/>
          <a:p>
            <a:fld id="{51556E67-F480-40C8-B73C-995C57B55968}" type="slidenum">
              <a:rPr lang="en-GB" smtClean="0"/>
              <a:t>7</a:t>
            </a:fld>
            <a:endParaRPr lang="en-GB"/>
          </a:p>
        </p:txBody>
      </p:sp>
    </p:spTree>
    <p:extLst>
      <p:ext uri="{BB962C8B-B14F-4D97-AF65-F5344CB8AC3E}">
        <p14:creationId xmlns:p14="http://schemas.microsoft.com/office/powerpoint/2010/main" val="6582708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84B389-B8F4-2DC6-83D6-48B4220034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4F503-0512-9C38-6712-88DCA6D6EF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D0AFD7-8B53-399B-7FBD-EF89FB4E4239}"/>
              </a:ext>
            </a:extLst>
          </p:cNvPr>
          <p:cNvSpPr>
            <a:spLocks noGrp="1"/>
          </p:cNvSpPr>
          <p:nvPr>
            <p:ph type="body" idx="1"/>
          </p:nvPr>
        </p:nvSpPr>
        <p:spPr/>
        <p:txBody>
          <a:bodyPr/>
          <a:lstStyle/>
          <a:p>
            <a:r>
              <a:rPr lang="en-GB" dirty="0"/>
              <a:t>This explains the progression from S4-S5. For example, if a young person achieved a National 4 – they will now go onto study either a National 5 or a Level 5 National Progression Award – these are skills and industry-based qualifications. </a:t>
            </a:r>
          </a:p>
        </p:txBody>
      </p:sp>
      <p:sp>
        <p:nvSpPr>
          <p:cNvPr id="4" name="Slide Number Placeholder 3">
            <a:extLst>
              <a:ext uri="{FF2B5EF4-FFF2-40B4-BE49-F238E27FC236}">
                <a16:creationId xmlns:a16="http://schemas.microsoft.com/office/drawing/2014/main" id="{1EF921FA-1835-6C62-328E-42267CA53150}"/>
              </a:ext>
            </a:extLst>
          </p:cNvPr>
          <p:cNvSpPr>
            <a:spLocks noGrp="1"/>
          </p:cNvSpPr>
          <p:nvPr>
            <p:ph type="sldNum" sz="quarter" idx="5"/>
          </p:nvPr>
        </p:nvSpPr>
        <p:spPr/>
        <p:txBody>
          <a:bodyPr/>
          <a:lstStyle/>
          <a:p>
            <a:fld id="{51556E67-F480-40C8-B73C-995C57B55968}" type="slidenum">
              <a:rPr lang="en-GB" smtClean="0"/>
              <a:t>8</a:t>
            </a:fld>
            <a:endParaRPr lang="en-GB"/>
          </a:p>
        </p:txBody>
      </p:sp>
    </p:spTree>
    <p:extLst>
      <p:ext uri="{BB962C8B-B14F-4D97-AF65-F5344CB8AC3E}">
        <p14:creationId xmlns:p14="http://schemas.microsoft.com/office/powerpoint/2010/main" val="4764912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 presentation levels are confirmed in </a:t>
            </a:r>
            <a:r>
              <a:rPr lang="en-GB" b="1" dirty="0"/>
              <a:t>Term 3</a:t>
            </a:r>
            <a:r>
              <a:rPr lang="en-GB" dirty="0"/>
              <a:t> and are based on a range of evidence gathered throughout the year. This includes performance in class assessments and Interim Assessments, prior S4 attainment, as well as each pupil’s effort, application and overall engagement with their learning.</a:t>
            </a:r>
          </a:p>
          <a:p>
            <a:r>
              <a:rPr lang="en-GB" dirty="0"/>
              <a:t>We also consider how effectively pupils have responded to the support available to them, including taking up opportunities for additional help at lunchtime and attending supported study.</a:t>
            </a:r>
          </a:p>
          <a:p>
            <a:r>
              <a:rPr lang="en-GB" dirty="0"/>
              <a:t>This allows us to make a </a:t>
            </a:r>
            <a:r>
              <a:rPr lang="en-GB" b="1" dirty="0"/>
              <a:t>careful, evidence-based decision about the level at which each young person has the best opportunity to achieve success</a:t>
            </a:r>
            <a:r>
              <a:rPr lang="en-GB" dirty="0"/>
              <a:t>. Once final presentation levels have been agreed, these will be communicated to parents and carers.</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556E67-F480-40C8-B73C-995C57B5596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4332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16169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624055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36468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ACBE4A8-0271-46BB-A481-F5262E8740BE}"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4128675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CBE4A8-0271-46BB-A481-F5262E8740BE}" type="datetimeFigureOut">
              <a:rPr lang="en-GB" smtClean="0"/>
              <a:t>28/08/2026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86666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ACBE4A8-0271-46BB-A481-F5262E8740BE}"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418549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ACBE4A8-0271-46BB-A481-F5262E8740BE}" type="datetimeFigureOut">
              <a:rPr lang="en-GB" smtClean="0"/>
              <a:t>28/08/2026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3916307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ACBE4A8-0271-46BB-A481-F5262E8740BE}" type="datetimeFigureOut">
              <a:rPr lang="en-GB" smtClean="0"/>
              <a:t>28/08/2026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4189424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BE4A8-0271-46BB-A481-F5262E8740BE}" type="datetimeFigureOut">
              <a:rPr lang="en-GB" smtClean="0"/>
              <a:t>28/08/2026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923705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CBE4A8-0271-46BB-A481-F5262E8740BE}"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143885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CBE4A8-0271-46BB-A481-F5262E8740BE}" type="datetimeFigureOut">
              <a:rPr lang="en-GB" smtClean="0"/>
              <a:t>28/08/2026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1E8B5A7-1CB1-483A-A618-BE38FD648369}" type="slidenum">
              <a:rPr lang="en-GB" smtClean="0"/>
              <a:t>‹#›</a:t>
            </a:fld>
            <a:endParaRPr lang="en-GB"/>
          </a:p>
        </p:txBody>
      </p:sp>
    </p:spTree>
    <p:extLst>
      <p:ext uri="{BB962C8B-B14F-4D97-AF65-F5344CB8AC3E}">
        <p14:creationId xmlns:p14="http://schemas.microsoft.com/office/powerpoint/2010/main" val="2146177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CBE4A8-0271-46BB-A481-F5262E8740BE}" type="datetimeFigureOut">
              <a:rPr lang="en-GB" smtClean="0"/>
              <a:t>28/08/2026</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E8B5A7-1CB1-483A-A618-BE38FD648369}" type="slidenum">
              <a:rPr lang="en-GB" smtClean="0"/>
              <a:t>‹#›</a:t>
            </a:fld>
            <a:endParaRPr lang="en-GB"/>
          </a:p>
        </p:txBody>
      </p:sp>
    </p:spTree>
    <p:extLst>
      <p:ext uri="{BB962C8B-B14F-4D97-AF65-F5344CB8AC3E}">
        <p14:creationId xmlns:p14="http://schemas.microsoft.com/office/powerpoint/2010/main" val="304206766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6.xml"/><Relationship Id="rId13" Type="http://schemas.openxmlformats.org/officeDocument/2006/relationships/diagramQuickStyle" Target="../diagrams/quickStyle7.xml"/><Relationship Id="rId3" Type="http://schemas.openxmlformats.org/officeDocument/2006/relationships/slideLayout" Target="../slideLayouts/slideLayout4.xml"/><Relationship Id="rId7" Type="http://schemas.openxmlformats.org/officeDocument/2006/relationships/diagramLayout" Target="../diagrams/layout6.xml"/><Relationship Id="rId12" Type="http://schemas.openxmlformats.org/officeDocument/2006/relationships/diagramLayout" Target="../diagrams/layout7.xml"/><Relationship Id="rId2" Type="http://schemas.openxmlformats.org/officeDocument/2006/relationships/audio" Target="../media/media10.m4a"/><Relationship Id="rId16" Type="http://schemas.openxmlformats.org/officeDocument/2006/relationships/image" Target="../media/image4.png"/><Relationship Id="rId1" Type="http://schemas.microsoft.com/office/2007/relationships/media" Target="../media/media10.m4a"/><Relationship Id="rId6" Type="http://schemas.openxmlformats.org/officeDocument/2006/relationships/diagramData" Target="../diagrams/data6.xml"/><Relationship Id="rId11" Type="http://schemas.openxmlformats.org/officeDocument/2006/relationships/diagramData" Target="../diagrams/data7.xml"/><Relationship Id="rId5" Type="http://schemas.openxmlformats.org/officeDocument/2006/relationships/image" Target="../media/image1.jpeg"/><Relationship Id="rId15" Type="http://schemas.microsoft.com/office/2007/relationships/diagramDrawing" Target="../diagrams/drawing7.xml"/><Relationship Id="rId10" Type="http://schemas.microsoft.com/office/2007/relationships/diagramDrawing" Target="../diagrams/drawing6.xml"/><Relationship Id="rId4" Type="http://schemas.openxmlformats.org/officeDocument/2006/relationships/notesSlide" Target="../notesSlides/notesSlide10.xml"/><Relationship Id="rId9" Type="http://schemas.openxmlformats.org/officeDocument/2006/relationships/diagramColors" Target="../diagrams/colors6.xml"/><Relationship Id="rId14" Type="http://schemas.openxmlformats.org/officeDocument/2006/relationships/diagramColors" Target="../diagrams/colors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8.xml"/><Relationship Id="rId13" Type="http://schemas.openxmlformats.org/officeDocument/2006/relationships/diagramQuickStyle" Target="../diagrams/quickStyle9.xml"/><Relationship Id="rId3" Type="http://schemas.openxmlformats.org/officeDocument/2006/relationships/slideLayout" Target="../slideLayouts/slideLayout4.xml"/><Relationship Id="rId7" Type="http://schemas.openxmlformats.org/officeDocument/2006/relationships/diagramLayout" Target="../diagrams/layout8.xml"/><Relationship Id="rId12" Type="http://schemas.openxmlformats.org/officeDocument/2006/relationships/diagramLayout" Target="../diagrams/layout9.xml"/><Relationship Id="rId2" Type="http://schemas.openxmlformats.org/officeDocument/2006/relationships/audio" Target="../media/media11.m4a"/><Relationship Id="rId16" Type="http://schemas.openxmlformats.org/officeDocument/2006/relationships/image" Target="../media/image4.png"/><Relationship Id="rId1" Type="http://schemas.microsoft.com/office/2007/relationships/media" Target="../media/media11.m4a"/><Relationship Id="rId6" Type="http://schemas.openxmlformats.org/officeDocument/2006/relationships/diagramData" Target="../diagrams/data8.xml"/><Relationship Id="rId11" Type="http://schemas.openxmlformats.org/officeDocument/2006/relationships/diagramData" Target="../diagrams/data9.xml"/><Relationship Id="rId5" Type="http://schemas.openxmlformats.org/officeDocument/2006/relationships/image" Target="../media/image1.jpeg"/><Relationship Id="rId15" Type="http://schemas.microsoft.com/office/2007/relationships/diagramDrawing" Target="../diagrams/drawing9.xml"/><Relationship Id="rId10" Type="http://schemas.microsoft.com/office/2007/relationships/diagramDrawing" Target="../diagrams/drawing8.xml"/><Relationship Id="rId4" Type="http://schemas.openxmlformats.org/officeDocument/2006/relationships/notesSlide" Target="../notesSlides/notesSlide11.xml"/><Relationship Id="rId9" Type="http://schemas.openxmlformats.org/officeDocument/2006/relationships/diagramColors" Target="../diagrams/colors8.xml"/><Relationship Id="rId14" Type="http://schemas.openxmlformats.org/officeDocument/2006/relationships/diagramColors" Target="../diagrams/colors9.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0.xml"/><Relationship Id="rId3" Type="http://schemas.openxmlformats.org/officeDocument/2006/relationships/slideLayout" Target="../slideLayouts/slideLayout2.xml"/><Relationship Id="rId7" Type="http://schemas.openxmlformats.org/officeDocument/2006/relationships/diagramLayout" Target="../diagrams/layout10.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diagramData" Target="../diagrams/data10.xml"/><Relationship Id="rId11" Type="http://schemas.openxmlformats.org/officeDocument/2006/relationships/image" Target="../media/image4.png"/><Relationship Id="rId5" Type="http://schemas.openxmlformats.org/officeDocument/2006/relationships/image" Target="../media/image1.jpeg"/><Relationship Id="rId10" Type="http://schemas.microsoft.com/office/2007/relationships/diagramDrawing" Target="../diagrams/drawing10.xml"/><Relationship Id="rId4" Type="http://schemas.openxmlformats.org/officeDocument/2006/relationships/notesSlide" Target="../notesSlides/notesSlide12.xml"/><Relationship Id="rId9" Type="http://schemas.openxmlformats.org/officeDocument/2006/relationships/diagramColors" Target="../diagrams/colors10.xml"/></Relationships>
</file>

<file path=ppt/slides/_rels/slide13.xml.rels><?xml version="1.0" encoding="UTF-8" standalone="yes"?>
<Relationships xmlns="http://schemas.openxmlformats.org/package/2006/relationships"><Relationship Id="rId8" Type="http://schemas.openxmlformats.org/officeDocument/2006/relationships/diagramQuickStyle" Target="../diagrams/quickStyle11.xml"/><Relationship Id="rId3" Type="http://schemas.openxmlformats.org/officeDocument/2006/relationships/slideLayout" Target="../slideLayouts/slideLayout2.xml"/><Relationship Id="rId7" Type="http://schemas.openxmlformats.org/officeDocument/2006/relationships/diagramLayout" Target="../diagrams/layout11.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diagramData" Target="../diagrams/data11.xml"/><Relationship Id="rId11" Type="http://schemas.openxmlformats.org/officeDocument/2006/relationships/image" Target="../media/image4.png"/><Relationship Id="rId5" Type="http://schemas.openxmlformats.org/officeDocument/2006/relationships/image" Target="../media/image1.jpeg"/><Relationship Id="rId10" Type="http://schemas.microsoft.com/office/2007/relationships/diagramDrawing" Target="../diagrams/drawing11.xml"/><Relationship Id="rId4" Type="http://schemas.openxmlformats.org/officeDocument/2006/relationships/notesSlide" Target="../notesSlides/notesSlide13.xml"/><Relationship Id="rId9" Type="http://schemas.openxmlformats.org/officeDocument/2006/relationships/diagramColors" Target="../diagrams/colors1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5.png"/><Relationship Id="rId5" Type="http://schemas.openxmlformats.org/officeDocument/2006/relationships/image" Target="../media/image1.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slideLayout" Target="../slideLayouts/slideLayout2.xml"/><Relationship Id="rId7" Type="http://schemas.openxmlformats.org/officeDocument/2006/relationships/diagramData" Target="../diagrams/data12.xml"/><Relationship Id="rId12" Type="http://schemas.openxmlformats.org/officeDocument/2006/relationships/image" Target="../media/image4.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5.png"/><Relationship Id="rId11" Type="http://schemas.microsoft.com/office/2007/relationships/diagramDrawing" Target="../diagrams/drawing12.xml"/><Relationship Id="rId5" Type="http://schemas.openxmlformats.org/officeDocument/2006/relationships/image" Target="../media/image1.jpeg"/><Relationship Id="rId10" Type="http://schemas.openxmlformats.org/officeDocument/2006/relationships/diagramColors" Target="../diagrams/colors12.xml"/><Relationship Id="rId4" Type="http://schemas.openxmlformats.org/officeDocument/2006/relationships/notesSlide" Target="../notesSlides/notesSlide15.xml"/><Relationship Id="rId9"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8" Type="http://schemas.openxmlformats.org/officeDocument/2006/relationships/diagramQuickStyle" Target="../diagrams/quickStyle13.xml"/><Relationship Id="rId3" Type="http://schemas.openxmlformats.org/officeDocument/2006/relationships/slideLayout" Target="../slideLayouts/slideLayout2.xml"/><Relationship Id="rId7" Type="http://schemas.openxmlformats.org/officeDocument/2006/relationships/diagramLayout" Target="../diagrams/layout1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diagramData" Target="../diagrams/data13.xml"/><Relationship Id="rId11" Type="http://schemas.openxmlformats.org/officeDocument/2006/relationships/image" Target="../media/image4.png"/><Relationship Id="rId5" Type="http://schemas.openxmlformats.org/officeDocument/2006/relationships/image" Target="../media/image1.jpeg"/><Relationship Id="rId10" Type="http://schemas.microsoft.com/office/2007/relationships/diagramDrawing" Target="../diagrams/drawing13.xml"/><Relationship Id="rId4" Type="http://schemas.openxmlformats.org/officeDocument/2006/relationships/notesSlide" Target="../notesSlides/notesSlide16.xml"/><Relationship Id="rId9" Type="http://schemas.openxmlformats.org/officeDocument/2006/relationships/diagramColors" Target="../diagrams/colors1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2.xml"/><Relationship Id="rId7" Type="http://schemas.openxmlformats.org/officeDocument/2006/relationships/diagramQuickStyle" Target="../diagrams/quickStyle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Layout" Target="../diagrams/layout1.xml"/><Relationship Id="rId11" Type="http://schemas.openxmlformats.org/officeDocument/2006/relationships/image" Target="../media/image4.png"/><Relationship Id="rId5" Type="http://schemas.openxmlformats.org/officeDocument/2006/relationships/diagramData" Target="../diagrams/data1.xml"/><Relationship Id="rId10" Type="http://schemas.openxmlformats.org/officeDocument/2006/relationships/image" Target="../media/image5.png"/><Relationship Id="rId4" Type="http://schemas.openxmlformats.org/officeDocument/2006/relationships/notesSlide" Target="../notesSlides/notesSlide2.xml"/><Relationship Id="rId9" Type="http://schemas.microsoft.com/office/2007/relationships/diagramDrawing" Target="../diagrams/drawing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8" Type="http://schemas.openxmlformats.org/officeDocument/2006/relationships/diagramQuickStyle" Target="../diagrams/quickStyle14.xml"/><Relationship Id="rId3" Type="http://schemas.openxmlformats.org/officeDocument/2006/relationships/slideLayout" Target="../slideLayouts/slideLayout2.xml"/><Relationship Id="rId7" Type="http://schemas.openxmlformats.org/officeDocument/2006/relationships/diagramLayout" Target="../diagrams/layout14.xml"/><Relationship Id="rId12" Type="http://schemas.openxmlformats.org/officeDocument/2006/relationships/image" Target="../media/image4.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diagramData" Target="../diagrams/data14.xml"/><Relationship Id="rId11" Type="http://schemas.openxmlformats.org/officeDocument/2006/relationships/image" Target="../media/image5.png"/><Relationship Id="rId5" Type="http://schemas.openxmlformats.org/officeDocument/2006/relationships/image" Target="../media/image1.jpeg"/><Relationship Id="rId10" Type="http://schemas.microsoft.com/office/2007/relationships/diagramDrawing" Target="../diagrams/drawing14.xml"/><Relationship Id="rId4" Type="http://schemas.openxmlformats.org/officeDocument/2006/relationships/notesSlide" Target="../notesSlides/notesSlide21.xml"/><Relationship Id="rId9" Type="http://schemas.openxmlformats.org/officeDocument/2006/relationships/diagramColors" Target="../diagrams/colors14.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5.xml"/><Relationship Id="rId3" Type="http://schemas.openxmlformats.org/officeDocument/2006/relationships/slideLayout" Target="../slideLayouts/slideLayout2.xml"/><Relationship Id="rId7" Type="http://schemas.openxmlformats.org/officeDocument/2006/relationships/diagramData" Target="../diagrams/data15.xml"/><Relationship Id="rId12" Type="http://schemas.openxmlformats.org/officeDocument/2006/relationships/image" Target="../media/image4.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8.png"/><Relationship Id="rId11" Type="http://schemas.microsoft.com/office/2007/relationships/diagramDrawing" Target="../diagrams/drawing15.xml"/><Relationship Id="rId5" Type="http://schemas.openxmlformats.org/officeDocument/2006/relationships/image" Target="../media/image3.png"/><Relationship Id="rId10" Type="http://schemas.openxmlformats.org/officeDocument/2006/relationships/diagramColors" Target="../diagrams/colors15.xml"/><Relationship Id="rId4" Type="http://schemas.openxmlformats.org/officeDocument/2006/relationships/notesSlide" Target="../notesSlides/notesSlide22.xml"/><Relationship Id="rId9" Type="http://schemas.openxmlformats.org/officeDocument/2006/relationships/diagramQuickStyle" Target="../diagrams/quickStyle1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4.png"/><Relationship Id="rId5" Type="http://schemas.openxmlformats.org/officeDocument/2006/relationships/image" Target="../media/image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slideLayout" Target="../slideLayouts/slideLayout2.xml"/><Relationship Id="rId7" Type="http://schemas.openxmlformats.org/officeDocument/2006/relationships/diagramLayout" Target="../diagrams/layout2.xml"/><Relationship Id="rId12"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diagramData" Target="../diagrams/data2.xml"/><Relationship Id="rId11" Type="http://schemas.openxmlformats.org/officeDocument/2006/relationships/image" Target="../media/image5.png"/><Relationship Id="rId5" Type="http://schemas.openxmlformats.org/officeDocument/2006/relationships/image" Target="../media/image1.jpeg"/><Relationship Id="rId10" Type="http://schemas.microsoft.com/office/2007/relationships/diagramDrawing" Target="../diagrams/drawing2.xml"/><Relationship Id="rId4" Type="http://schemas.openxmlformats.org/officeDocument/2006/relationships/notesSlide" Target="../notesSlides/notesSlide5.xml"/><Relationship Id="rId9" Type="http://schemas.openxmlformats.org/officeDocument/2006/relationships/diagramColors" Target="../diagrams/colors2.xml"/></Relationships>
</file>

<file path=ppt/slides/_rels/slide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slideLayout" Target="../slideLayouts/slideLayout2.xml"/><Relationship Id="rId7" Type="http://schemas.openxmlformats.org/officeDocument/2006/relationships/diagramLayout" Target="../diagrams/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diagramData" Target="../diagrams/data3.xml"/><Relationship Id="rId11" Type="http://schemas.openxmlformats.org/officeDocument/2006/relationships/image" Target="../media/image4.png"/><Relationship Id="rId5" Type="http://schemas.openxmlformats.org/officeDocument/2006/relationships/image" Target="../media/image1.jpeg"/><Relationship Id="rId10" Type="http://schemas.microsoft.com/office/2007/relationships/diagramDrawing" Target="../diagrams/drawing3.xml"/><Relationship Id="rId4" Type="http://schemas.openxmlformats.org/officeDocument/2006/relationships/notesSlide" Target="../notesSlides/notesSlide6.xml"/><Relationship Id="rId9" Type="http://schemas.openxmlformats.org/officeDocument/2006/relationships/diagramColors" Target="../diagrams/colors3.xml"/></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slideLayout" Target="../slideLayouts/slideLayout2.xml"/><Relationship Id="rId7" Type="http://schemas.openxmlformats.org/officeDocument/2006/relationships/diagramLayout" Target="../diagrams/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Data" Target="../diagrams/data4.xml"/><Relationship Id="rId11" Type="http://schemas.openxmlformats.org/officeDocument/2006/relationships/image" Target="../media/image4.png"/><Relationship Id="rId5" Type="http://schemas.openxmlformats.org/officeDocument/2006/relationships/image" Target="../media/image1.jpeg"/><Relationship Id="rId10" Type="http://schemas.microsoft.com/office/2007/relationships/diagramDrawing" Target="../diagrams/drawing4.xml"/><Relationship Id="rId4" Type="http://schemas.openxmlformats.org/officeDocument/2006/relationships/notesSlide" Target="../notesSlides/notesSlide7.xml"/><Relationship Id="rId9" Type="http://schemas.openxmlformats.org/officeDocument/2006/relationships/diagramColors" Target="../diagrams/colors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png"/><Relationship Id="rId5" Type="http://schemas.openxmlformats.org/officeDocument/2006/relationships/image" Target="../media/image1.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5.xml"/><Relationship Id="rId3" Type="http://schemas.openxmlformats.org/officeDocument/2006/relationships/slideLayout" Target="../slideLayouts/slideLayout2.xml"/><Relationship Id="rId7" Type="http://schemas.openxmlformats.org/officeDocument/2006/relationships/diagramLayout" Target="../diagrams/layout5.xml"/><Relationship Id="rId12" Type="http://schemas.openxmlformats.org/officeDocument/2006/relationships/image" Target="../media/image4.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diagramData" Target="../diagrams/data5.xml"/><Relationship Id="rId11" Type="http://schemas.openxmlformats.org/officeDocument/2006/relationships/image" Target="../media/image5.png"/><Relationship Id="rId5" Type="http://schemas.openxmlformats.org/officeDocument/2006/relationships/image" Target="../media/image1.jpeg"/><Relationship Id="rId10" Type="http://schemas.microsoft.com/office/2007/relationships/diagramDrawing" Target="../diagrams/drawing5.xml"/><Relationship Id="rId4" Type="http://schemas.openxmlformats.org/officeDocument/2006/relationships/notesSlide" Target="../notesSlides/notesSlide9.xml"/><Relationship Id="rId9" Type="http://schemas.openxmlformats.org/officeDocument/2006/relationships/diagramColors" Target="../diagrams/colors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8600" y="4104876"/>
            <a:ext cx="11737304" cy="3216265"/>
          </a:xfrm>
          <a:prstGeom prst="rect">
            <a:avLst/>
          </a:prstGeom>
          <a:noFill/>
        </p:spPr>
        <p:txBody>
          <a:bodyPr wrap="square" rtlCol="0">
            <a:spAutoFit/>
          </a:bodyPr>
          <a:lstStyle/>
          <a:p>
            <a:pPr algn="ctr"/>
            <a:endParaRPr lang="en-GB" sz="11500" dirty="0">
              <a:solidFill>
                <a:schemeClr val="bg1"/>
              </a:solidFill>
              <a:latin typeface="Impact" panose="020B0806030902050204" pitchFamily="34" charset="0"/>
            </a:endParaRPr>
          </a:p>
          <a:p>
            <a:pPr algn="ctr"/>
            <a:r>
              <a:rPr lang="en-GB" sz="2800" dirty="0">
                <a:solidFill>
                  <a:schemeClr val="bg1"/>
                </a:solidFill>
                <a:latin typeface="Impact" panose="020B0806030902050204" pitchFamily="34" charset="0"/>
              </a:rPr>
              <a:t>Year Head: Mrs Cohen </a:t>
            </a:r>
          </a:p>
          <a:p>
            <a:pPr algn="ctr"/>
            <a:endParaRPr lang="en-GB" sz="6000" dirty="0">
              <a:solidFill>
                <a:schemeClr val="bg1"/>
              </a:solidFill>
              <a:latin typeface="Impact" panose="020B080603090205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effectLst/>
                <a:latin typeface="Impact" pitchFamily="34" charset="0"/>
                <a:cs typeface="Arial" pitchFamily="34" charset="0"/>
              </a:rPr>
              <a:t>#</a:t>
            </a:r>
            <a:r>
              <a:rPr kumimoji="0" lang="en-GB" sz="2800" b="0" i="0" u="none" strike="noStrike" cap="none" normalizeH="0" baseline="0" dirty="0" err="1">
                <a:ln>
                  <a:noFill/>
                </a:ln>
                <a:effectLst/>
                <a:latin typeface="Impact" pitchFamily="34" charset="0"/>
                <a:cs typeface="Arial" pitchFamily="34" charset="0"/>
              </a:rPr>
              <a:t>beCLEAR</a:t>
            </a:r>
            <a:endParaRPr kumimoji="0" lang="en-US" sz="3200" b="0" i="0" u="none" strike="noStrike" cap="none" normalizeH="0" baseline="0" dirty="0">
              <a:ln>
                <a:noFill/>
              </a:ln>
              <a:effectLst/>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TextBox 7">
            <a:extLst>
              <a:ext uri="{FF2B5EF4-FFF2-40B4-BE49-F238E27FC236}">
                <a16:creationId xmlns:a16="http://schemas.microsoft.com/office/drawing/2014/main" id="{13966190-4C96-4359-AB93-15BEF4268631}"/>
              </a:ext>
            </a:extLst>
          </p:cNvPr>
          <p:cNvSpPr txBox="1"/>
          <p:nvPr/>
        </p:nvSpPr>
        <p:spPr>
          <a:xfrm>
            <a:off x="807111" y="-459432"/>
            <a:ext cx="7632848" cy="1692771"/>
          </a:xfrm>
          <a:prstGeom prst="rect">
            <a:avLst/>
          </a:prstGeom>
          <a:noFill/>
        </p:spPr>
        <p:txBody>
          <a:bodyPr wrap="square" rtlCol="0">
            <a:spAutoFit/>
          </a:bodyPr>
          <a:lstStyle/>
          <a:p>
            <a:endParaRPr lang="en-GB" sz="3200" dirty="0">
              <a:solidFill>
                <a:schemeClr val="bg1"/>
              </a:solidFill>
            </a:endParaRPr>
          </a:p>
          <a:p>
            <a:endParaRPr lang="en-GB" sz="3200" dirty="0">
              <a:solidFill>
                <a:schemeClr val="bg1"/>
              </a:solidFill>
            </a:endParaRPr>
          </a:p>
          <a:p>
            <a:endParaRPr lang="en-GB" sz="2000" dirty="0">
              <a:solidFill>
                <a:schemeClr val="bg1"/>
              </a:solidFill>
            </a:endParaRPr>
          </a:p>
          <a:p>
            <a:endParaRPr lang="en-GB" sz="2000" dirty="0">
              <a:solidFill>
                <a:schemeClr val="bg1"/>
              </a:solidFill>
            </a:endParaRPr>
          </a:p>
        </p:txBody>
      </p:sp>
      <p:pic>
        <p:nvPicPr>
          <p:cNvPr id="10" name="Picture 2" descr="A picture containing text, clipart&#10;&#10;Description automatically generated">
            <a:extLst>
              <a:ext uri="{FF2B5EF4-FFF2-40B4-BE49-F238E27FC236}">
                <a16:creationId xmlns:a16="http://schemas.microsoft.com/office/drawing/2014/main" id="{71B4A8F1-CB31-4B63-ABDF-CEFC8AF124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47631" y="2966765"/>
            <a:ext cx="2512834" cy="256288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BDCBC957-DA75-4CF1-8B28-073EC035D01F}"/>
              </a:ext>
            </a:extLst>
          </p:cNvPr>
          <p:cNvSpPr txBox="1"/>
          <p:nvPr/>
        </p:nvSpPr>
        <p:spPr>
          <a:xfrm>
            <a:off x="1013572" y="-114701"/>
            <a:ext cx="8130428" cy="4632037"/>
          </a:xfrm>
          <a:prstGeom prst="rect">
            <a:avLst/>
          </a:prstGeom>
          <a:noFill/>
        </p:spPr>
        <p:txBody>
          <a:bodyPr wrap="square" rtlCol="0">
            <a:spAutoFit/>
          </a:bodyPr>
          <a:lstStyle/>
          <a:p>
            <a:pPr algn="ctr"/>
            <a:r>
              <a:rPr lang="en-GB" sz="11500" dirty="0">
                <a:solidFill>
                  <a:schemeClr val="bg1"/>
                </a:solidFill>
                <a:latin typeface="Impact" panose="020B0806030902050204" pitchFamily="34" charset="0"/>
              </a:rPr>
              <a:t>S5</a:t>
            </a:r>
          </a:p>
          <a:p>
            <a:pPr algn="ctr"/>
            <a:r>
              <a:rPr lang="en-GB" sz="6000" dirty="0">
                <a:solidFill>
                  <a:schemeClr val="bg1"/>
                </a:solidFill>
                <a:latin typeface="Impact" panose="020B0806030902050204" pitchFamily="34" charset="0"/>
              </a:rPr>
              <a:t>READY FOR THE CHALLENGE</a:t>
            </a:r>
          </a:p>
          <a:p>
            <a:pPr algn="ctr"/>
            <a:endParaRPr lang="en-GB" sz="6000" dirty="0">
              <a:solidFill>
                <a:schemeClr val="bg1"/>
              </a:solidFill>
              <a:latin typeface="Impact" panose="020B0806030902050204" pitchFamily="34" charset="0"/>
            </a:endParaRPr>
          </a:p>
          <a:p>
            <a:pPr algn="ctr"/>
            <a:endParaRPr lang="en-GB" sz="6000" dirty="0">
              <a:solidFill>
                <a:schemeClr val="bg1"/>
              </a:solidFill>
              <a:latin typeface="Impact" panose="020B0806030902050204" pitchFamily="34" charset="0"/>
            </a:endParaRPr>
          </a:p>
        </p:txBody>
      </p:sp>
      <p:pic>
        <p:nvPicPr>
          <p:cNvPr id="12" name="Picture 11">
            <a:extLst>
              <a:ext uri="{FF2B5EF4-FFF2-40B4-BE49-F238E27FC236}">
                <a16:creationId xmlns:a16="http://schemas.microsoft.com/office/drawing/2014/main" id="{1D014F59-A762-3109-6D5C-BE08AB9BEEB3}"/>
              </a:ext>
            </a:extLst>
          </p:cNvPr>
          <p:cNvPicPr>
            <a:picLocks noChangeAspect="1"/>
          </p:cNvPicPr>
          <p:nvPr/>
        </p:nvPicPr>
        <p:blipFill>
          <a:blip r:embed="rId7"/>
          <a:srcRect l="31480" r="31479"/>
          <a:stretch>
            <a:fillRect/>
          </a:stretch>
        </p:blipFill>
        <p:spPr>
          <a:xfrm>
            <a:off x="1126498" y="3570262"/>
            <a:ext cx="2067484" cy="3171107"/>
          </a:xfrm>
          <a:prstGeom prst="rect">
            <a:avLst/>
          </a:prstGeom>
        </p:spPr>
      </p:pic>
      <p:pic>
        <p:nvPicPr>
          <p:cNvPr id="13" name="Audio 12">
            <a:hlinkClick r:id="" action="ppaction://media"/>
            <a:extLst>
              <a:ext uri="{FF2B5EF4-FFF2-40B4-BE49-F238E27FC236}">
                <a16:creationId xmlns:a16="http://schemas.microsoft.com/office/drawing/2014/main" id="{49F63968-F058-4F69-B818-90066EC3BD13}"/>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43402040"/>
      </p:ext>
    </p:extLst>
  </p:cSld>
  <p:clrMapOvr>
    <a:masterClrMapping/>
  </p:clrMapOvr>
  <mc:AlternateContent xmlns:mc="http://schemas.openxmlformats.org/markup-compatibility/2006">
    <mc:Choice xmlns:p14="http://schemas.microsoft.com/office/powerpoint/2010/main" Requires="p14">
      <p:transition spd="slow" p14:dur="2000" advTm="6217"/>
    </mc:Choice>
    <mc:Fallback>
      <p:transition spd="slow" advTm="62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sp>
        <p:nvSpPr>
          <p:cNvPr id="11" name="Title 1">
            <a:extLst>
              <a:ext uri="{FF2B5EF4-FFF2-40B4-BE49-F238E27FC236}">
                <a16:creationId xmlns:a16="http://schemas.microsoft.com/office/drawing/2014/main" id="{608D8081-B83F-4092-9F30-0E01C6EE2E9C}"/>
              </a:ext>
            </a:extLst>
          </p:cNvPr>
          <p:cNvSpPr>
            <a:spLocks noGrp="1"/>
          </p:cNvSpPr>
          <p:nvPr>
            <p:ph type="title"/>
          </p:nvPr>
        </p:nvSpPr>
        <p:spPr>
          <a:xfrm>
            <a:off x="904056" y="498838"/>
            <a:ext cx="8229600" cy="1143000"/>
          </a:xfrm>
        </p:spPr>
        <p:txBody>
          <a:bodyPr>
            <a:normAutofit fontScale="90000"/>
            <a:scene3d>
              <a:camera prst="orthographicFront"/>
              <a:lightRig rig="threePt" dir="t"/>
            </a:scene3d>
            <a:sp3d extrusionH="57150">
              <a:bevelT w="82550" h="38100" prst="coolSlant"/>
            </a:sp3d>
          </a:bodyPr>
          <a:lstStyle/>
          <a:p>
            <a:br>
              <a:rPr lang="en-GB" sz="3000" b="1" dirty="0">
                <a:solidFill>
                  <a:schemeClr val="bg1"/>
                </a:solidFill>
                <a:latin typeface="Arial Narrow" panose="020B0606020202030204" pitchFamily="34" charset="0"/>
              </a:rPr>
            </a:br>
            <a:r>
              <a:rPr lang="en-GB" sz="4800" dirty="0">
                <a:solidFill>
                  <a:schemeClr val="bg1"/>
                </a:solidFill>
                <a:latin typeface="Impact" panose="020B0806030902050204" pitchFamily="34" charset="0"/>
              </a:rPr>
              <a:t>NATIONAL QUALIFICATIONS</a:t>
            </a:r>
            <a:br>
              <a:rPr lang="en-GB" sz="4800" dirty="0">
                <a:solidFill>
                  <a:schemeClr val="bg1"/>
                </a:solidFill>
                <a:latin typeface="Impact" panose="020B0806030902050204" pitchFamily="34" charset="0"/>
              </a:rPr>
            </a:br>
            <a:br>
              <a:rPr lang="en-GB" sz="3000" b="1" dirty="0">
                <a:solidFill>
                  <a:schemeClr val="bg1"/>
                </a:solidFill>
                <a:latin typeface="Arial Narrow" panose="020B0606020202030204" pitchFamily="34" charset="0"/>
              </a:rPr>
            </a:br>
            <a:br>
              <a:rPr lang="en-GB" sz="3000" b="1" dirty="0">
                <a:solidFill>
                  <a:schemeClr val="bg1"/>
                </a:solidFill>
                <a:latin typeface="Arial Narrow" panose="020B0606020202030204" pitchFamily="34" charset="0"/>
              </a:rPr>
            </a:br>
            <a:endParaRPr lang="en-GB" sz="3000" b="1" dirty="0">
              <a:solidFill>
                <a:schemeClr val="bg1"/>
              </a:solidFill>
              <a:latin typeface="Arial Narrow" panose="020B0606020202030204" pitchFamily="34" charset="0"/>
            </a:endParaRPr>
          </a:p>
        </p:txBody>
      </p:sp>
      <p:graphicFrame>
        <p:nvGraphicFramePr>
          <p:cNvPr id="8" name="Content Placeholder 7">
            <a:extLst>
              <a:ext uri="{FF2B5EF4-FFF2-40B4-BE49-F238E27FC236}">
                <a16:creationId xmlns:a16="http://schemas.microsoft.com/office/drawing/2014/main" id="{A0A2F944-265A-FE5B-9248-72AEB0ABD06A}"/>
              </a:ext>
            </a:extLst>
          </p:cNvPr>
          <p:cNvGraphicFramePr>
            <a:graphicFrameLocks noGrp="1"/>
          </p:cNvGraphicFramePr>
          <p:nvPr>
            <p:ph sz="half" idx="2"/>
            <p:extLst>
              <p:ext uri="{D42A27DB-BD31-4B8C-83A1-F6EECF244321}">
                <p14:modId xmlns:p14="http://schemas.microsoft.com/office/powerpoint/2010/main" val="815151784"/>
              </p:ext>
            </p:extLst>
          </p:nvPr>
        </p:nvGraphicFramePr>
        <p:xfrm>
          <a:off x="5425068" y="1449275"/>
          <a:ext cx="2814875" cy="45628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Content Placeholder 2">
            <a:extLst>
              <a:ext uri="{FF2B5EF4-FFF2-40B4-BE49-F238E27FC236}">
                <a16:creationId xmlns:a16="http://schemas.microsoft.com/office/drawing/2014/main" id="{B436CAEB-4BC4-4A4D-8A46-E366B1F3613F}"/>
              </a:ext>
            </a:extLst>
          </p:cNvPr>
          <p:cNvSpPr txBox="1">
            <a:spLocks/>
          </p:cNvSpPr>
          <p:nvPr/>
        </p:nvSpPr>
        <p:spPr>
          <a:xfrm>
            <a:off x="5220072" y="2359383"/>
            <a:ext cx="6454378" cy="27057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sz="2400" dirty="0">
              <a:solidFill>
                <a:schemeClr val="bg1"/>
              </a:solidFill>
              <a:latin typeface="Cambria" pitchFamily="18" charset="0"/>
            </a:endParaRPr>
          </a:p>
          <a:p>
            <a:pPr marL="428625" indent="-428625" defTabSz="685800">
              <a:spcBef>
                <a:spcPts val="0"/>
              </a:spcBef>
              <a:defRPr/>
            </a:pPr>
            <a:endParaRPr lang="en-GB" sz="2700" kern="0" dirty="0">
              <a:solidFill>
                <a:schemeClr val="bg1"/>
              </a:solidFill>
            </a:endParaRPr>
          </a:p>
          <a:p>
            <a:pPr marL="0" indent="0" defTabSz="685800">
              <a:spcBef>
                <a:spcPts val="0"/>
              </a:spcBef>
              <a:buFont typeface="Arial" panose="020B0604020202020204" pitchFamily="34" charset="0"/>
              <a:buNone/>
              <a:defRPr/>
            </a:pPr>
            <a:endParaRPr lang="en-GB" sz="2700" kern="0" dirty="0">
              <a:solidFill>
                <a:schemeClr val="bg1"/>
              </a:solidFill>
            </a:endParaRPr>
          </a:p>
          <a:p>
            <a:pPr marL="0" indent="0" defTabSz="685800">
              <a:spcBef>
                <a:spcPts val="0"/>
              </a:spcBef>
              <a:buFont typeface="Arial" panose="020B0604020202020204" pitchFamily="34" charset="0"/>
              <a:buNone/>
              <a:defRPr/>
            </a:pPr>
            <a:endParaRPr lang="en-GB" sz="2700" kern="0" dirty="0">
              <a:solidFill>
                <a:schemeClr val="bg1"/>
              </a:solidFill>
            </a:endParaRPr>
          </a:p>
          <a:p>
            <a:pPr marL="0" indent="0" defTabSz="685800">
              <a:spcBef>
                <a:spcPts val="0"/>
              </a:spcBef>
              <a:buFont typeface="Arial" panose="020B0604020202020204" pitchFamily="34" charset="0"/>
              <a:buNone/>
              <a:defRPr/>
            </a:pPr>
            <a:endParaRPr lang="en-GB" sz="2100" kern="0" dirty="0">
              <a:solidFill>
                <a:schemeClr val="bg1"/>
              </a:solidFill>
            </a:endParaRPr>
          </a:p>
          <a:p>
            <a:pPr marL="385763" indent="-385763" defTabSz="685800">
              <a:spcBef>
                <a:spcPts val="0"/>
              </a:spcBef>
              <a:buFontTx/>
              <a:buAutoNum type="arabicPeriod"/>
              <a:defRPr/>
            </a:pPr>
            <a:endParaRPr lang="en-GB" sz="2100" kern="0" dirty="0">
              <a:solidFill>
                <a:schemeClr val="bg1"/>
              </a:solidFill>
            </a:endParaRPr>
          </a:p>
          <a:p>
            <a:pPr marL="385763" indent="-385763" defTabSz="685800">
              <a:spcBef>
                <a:spcPts val="0"/>
              </a:spcBef>
              <a:buFontTx/>
              <a:buAutoNum type="arabicPeriod"/>
              <a:defRPr/>
            </a:pPr>
            <a:endParaRPr lang="en-US" sz="2100" kern="0" dirty="0">
              <a:solidFill>
                <a:schemeClr val="bg1"/>
              </a:solidFill>
            </a:endParaRPr>
          </a:p>
        </p:txBody>
      </p:sp>
      <p:graphicFrame>
        <p:nvGraphicFramePr>
          <p:cNvPr id="12" name="Diagram 11">
            <a:extLst>
              <a:ext uri="{FF2B5EF4-FFF2-40B4-BE49-F238E27FC236}">
                <a16:creationId xmlns:a16="http://schemas.microsoft.com/office/drawing/2014/main" id="{8DBB0AE3-1B40-88E7-6BB2-D279457AD20C}"/>
              </a:ext>
            </a:extLst>
          </p:cNvPr>
          <p:cNvGraphicFramePr/>
          <p:nvPr>
            <p:extLst>
              <p:ext uri="{D42A27DB-BD31-4B8C-83A1-F6EECF244321}">
                <p14:modId xmlns:p14="http://schemas.microsoft.com/office/powerpoint/2010/main" val="2864057847"/>
              </p:ext>
            </p:extLst>
          </p:nvPr>
        </p:nvGraphicFramePr>
        <p:xfrm>
          <a:off x="1369085" y="1472274"/>
          <a:ext cx="3093694" cy="456283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23" name="Audio 22">
            <a:hlinkClick r:id="" action="ppaction://media"/>
            <a:extLst>
              <a:ext uri="{FF2B5EF4-FFF2-40B4-BE49-F238E27FC236}">
                <a16:creationId xmlns:a16="http://schemas.microsoft.com/office/drawing/2014/main" id="{BFEAAD16-46B4-4DBC-9940-1F68D2922781}"/>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37244810"/>
      </p:ext>
    </p:extLst>
  </p:cSld>
  <p:clrMapOvr>
    <a:masterClrMapping/>
  </p:clrMapOvr>
  <mc:AlternateContent xmlns:mc="http://schemas.openxmlformats.org/markup-compatibility/2006">
    <mc:Choice xmlns:p14="http://schemas.microsoft.com/office/powerpoint/2010/main" Requires="p14">
      <p:transition spd="slow" p14:dur="2000" advTm="54138"/>
    </mc:Choice>
    <mc:Fallback>
      <p:transition spd="slow" advTm="54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02553-2D28-7349-8DA5-FE5B521139E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D7E4B1-5707-902A-D799-64E14D097C0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81C2E33B-D429-7BA6-DC5B-4CBA8B604D46}"/>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E80DC75C-EE2B-BB87-158D-36172E59B0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0A12922F-72A5-74C1-394B-F59D6667B0D7}"/>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sp>
        <p:nvSpPr>
          <p:cNvPr id="11" name="Title 1">
            <a:extLst>
              <a:ext uri="{FF2B5EF4-FFF2-40B4-BE49-F238E27FC236}">
                <a16:creationId xmlns:a16="http://schemas.microsoft.com/office/drawing/2014/main" id="{2482533A-B4A4-578D-73CF-AE3119D2B527}"/>
              </a:ext>
            </a:extLst>
          </p:cNvPr>
          <p:cNvSpPr>
            <a:spLocks noGrp="1"/>
          </p:cNvSpPr>
          <p:nvPr>
            <p:ph type="title"/>
          </p:nvPr>
        </p:nvSpPr>
        <p:spPr>
          <a:xfrm>
            <a:off x="904056" y="498838"/>
            <a:ext cx="8229600" cy="1143000"/>
          </a:xfrm>
        </p:spPr>
        <p:txBody>
          <a:bodyPr>
            <a:normAutofit fontScale="90000"/>
            <a:scene3d>
              <a:camera prst="orthographicFront"/>
              <a:lightRig rig="threePt" dir="t"/>
            </a:scene3d>
            <a:sp3d extrusionH="57150">
              <a:bevelT w="82550" h="38100" prst="coolSlant"/>
            </a:sp3d>
          </a:bodyPr>
          <a:lstStyle/>
          <a:p>
            <a:br>
              <a:rPr lang="en-GB" sz="3000" b="1" dirty="0">
                <a:solidFill>
                  <a:schemeClr val="bg1"/>
                </a:solidFill>
                <a:latin typeface="Arial Narrow" panose="020B0606020202030204" pitchFamily="34" charset="0"/>
              </a:rPr>
            </a:br>
            <a:r>
              <a:rPr lang="en-GB" sz="4800" dirty="0">
                <a:solidFill>
                  <a:schemeClr val="bg1"/>
                </a:solidFill>
                <a:latin typeface="Impact" panose="020B0806030902050204" pitchFamily="34" charset="0"/>
              </a:rPr>
              <a:t>NATIONAL QUALIFICATIONS</a:t>
            </a:r>
            <a:br>
              <a:rPr lang="en-GB" sz="4800" dirty="0">
                <a:solidFill>
                  <a:schemeClr val="bg1"/>
                </a:solidFill>
                <a:latin typeface="Impact" panose="020B0806030902050204" pitchFamily="34" charset="0"/>
              </a:rPr>
            </a:br>
            <a:br>
              <a:rPr lang="en-GB" sz="3000" b="1" dirty="0">
                <a:solidFill>
                  <a:schemeClr val="bg1"/>
                </a:solidFill>
                <a:latin typeface="Arial Narrow" panose="020B0606020202030204" pitchFamily="34" charset="0"/>
              </a:rPr>
            </a:br>
            <a:br>
              <a:rPr lang="en-GB" sz="3000" b="1" dirty="0">
                <a:solidFill>
                  <a:schemeClr val="bg1"/>
                </a:solidFill>
                <a:latin typeface="Arial Narrow" panose="020B0606020202030204" pitchFamily="34" charset="0"/>
              </a:rPr>
            </a:br>
            <a:endParaRPr lang="en-GB" sz="3000" b="1" dirty="0">
              <a:solidFill>
                <a:schemeClr val="bg1"/>
              </a:solidFill>
              <a:latin typeface="Arial Narrow" panose="020B0606020202030204" pitchFamily="34" charset="0"/>
            </a:endParaRPr>
          </a:p>
        </p:txBody>
      </p:sp>
      <p:graphicFrame>
        <p:nvGraphicFramePr>
          <p:cNvPr id="8" name="Content Placeholder 7">
            <a:extLst>
              <a:ext uri="{FF2B5EF4-FFF2-40B4-BE49-F238E27FC236}">
                <a16:creationId xmlns:a16="http://schemas.microsoft.com/office/drawing/2014/main" id="{18183C72-BCEC-5404-2156-70C1631F727A}"/>
              </a:ext>
            </a:extLst>
          </p:cNvPr>
          <p:cNvGraphicFramePr>
            <a:graphicFrameLocks noGrp="1"/>
          </p:cNvGraphicFramePr>
          <p:nvPr>
            <p:ph sz="half" idx="2"/>
            <p:extLst>
              <p:ext uri="{D42A27DB-BD31-4B8C-83A1-F6EECF244321}">
                <p14:modId xmlns:p14="http://schemas.microsoft.com/office/powerpoint/2010/main" val="2758795707"/>
              </p:ext>
            </p:extLst>
          </p:nvPr>
        </p:nvGraphicFramePr>
        <p:xfrm>
          <a:off x="5425068" y="1449275"/>
          <a:ext cx="2814875" cy="456283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3" name="Content Placeholder 2">
            <a:extLst>
              <a:ext uri="{FF2B5EF4-FFF2-40B4-BE49-F238E27FC236}">
                <a16:creationId xmlns:a16="http://schemas.microsoft.com/office/drawing/2014/main" id="{EE0863A8-2E1B-FAEA-2509-CF49473020B6}"/>
              </a:ext>
            </a:extLst>
          </p:cNvPr>
          <p:cNvSpPr txBox="1">
            <a:spLocks/>
          </p:cNvSpPr>
          <p:nvPr/>
        </p:nvSpPr>
        <p:spPr>
          <a:xfrm>
            <a:off x="5220072" y="2359383"/>
            <a:ext cx="6454378" cy="270574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en-GB" sz="2400" dirty="0">
              <a:solidFill>
                <a:schemeClr val="bg1"/>
              </a:solidFill>
              <a:latin typeface="Cambria" pitchFamily="18" charset="0"/>
            </a:endParaRPr>
          </a:p>
          <a:p>
            <a:pPr marL="428625" indent="-428625" defTabSz="685800">
              <a:spcBef>
                <a:spcPts val="0"/>
              </a:spcBef>
              <a:defRPr/>
            </a:pPr>
            <a:endParaRPr lang="en-GB" sz="2700" kern="0" dirty="0">
              <a:solidFill>
                <a:schemeClr val="bg1"/>
              </a:solidFill>
            </a:endParaRPr>
          </a:p>
          <a:p>
            <a:pPr marL="0" indent="0" defTabSz="685800">
              <a:spcBef>
                <a:spcPts val="0"/>
              </a:spcBef>
              <a:buFont typeface="Arial" panose="020B0604020202020204" pitchFamily="34" charset="0"/>
              <a:buNone/>
              <a:defRPr/>
            </a:pPr>
            <a:endParaRPr lang="en-GB" sz="2700" kern="0" dirty="0">
              <a:solidFill>
                <a:schemeClr val="bg1"/>
              </a:solidFill>
            </a:endParaRPr>
          </a:p>
          <a:p>
            <a:pPr marL="0" indent="0" defTabSz="685800">
              <a:spcBef>
                <a:spcPts val="0"/>
              </a:spcBef>
              <a:buFont typeface="Arial" panose="020B0604020202020204" pitchFamily="34" charset="0"/>
              <a:buNone/>
              <a:defRPr/>
            </a:pPr>
            <a:endParaRPr lang="en-GB" sz="2700" kern="0" dirty="0">
              <a:solidFill>
                <a:schemeClr val="bg1"/>
              </a:solidFill>
            </a:endParaRPr>
          </a:p>
          <a:p>
            <a:pPr marL="0" indent="0" defTabSz="685800">
              <a:spcBef>
                <a:spcPts val="0"/>
              </a:spcBef>
              <a:buFont typeface="Arial" panose="020B0604020202020204" pitchFamily="34" charset="0"/>
              <a:buNone/>
              <a:defRPr/>
            </a:pPr>
            <a:endParaRPr lang="en-GB" sz="2100" kern="0" dirty="0">
              <a:solidFill>
                <a:schemeClr val="bg1"/>
              </a:solidFill>
            </a:endParaRPr>
          </a:p>
          <a:p>
            <a:pPr marL="385763" indent="-385763" defTabSz="685800">
              <a:spcBef>
                <a:spcPts val="0"/>
              </a:spcBef>
              <a:buFontTx/>
              <a:buAutoNum type="arabicPeriod"/>
              <a:defRPr/>
            </a:pPr>
            <a:endParaRPr lang="en-GB" sz="2100" kern="0" dirty="0">
              <a:solidFill>
                <a:schemeClr val="bg1"/>
              </a:solidFill>
            </a:endParaRPr>
          </a:p>
          <a:p>
            <a:pPr marL="385763" indent="-385763" defTabSz="685800">
              <a:spcBef>
                <a:spcPts val="0"/>
              </a:spcBef>
              <a:buFontTx/>
              <a:buAutoNum type="arabicPeriod"/>
              <a:defRPr/>
            </a:pPr>
            <a:endParaRPr lang="en-US" sz="2100" kern="0" dirty="0">
              <a:solidFill>
                <a:schemeClr val="bg1"/>
              </a:solidFill>
            </a:endParaRPr>
          </a:p>
        </p:txBody>
      </p:sp>
      <p:graphicFrame>
        <p:nvGraphicFramePr>
          <p:cNvPr id="12" name="Diagram 11">
            <a:extLst>
              <a:ext uri="{FF2B5EF4-FFF2-40B4-BE49-F238E27FC236}">
                <a16:creationId xmlns:a16="http://schemas.microsoft.com/office/drawing/2014/main" id="{02062750-F08F-648C-DAB1-9FAF9CB60959}"/>
              </a:ext>
            </a:extLst>
          </p:cNvPr>
          <p:cNvGraphicFramePr/>
          <p:nvPr>
            <p:extLst>
              <p:ext uri="{D42A27DB-BD31-4B8C-83A1-F6EECF244321}">
                <p14:modId xmlns:p14="http://schemas.microsoft.com/office/powerpoint/2010/main" val="3109995656"/>
              </p:ext>
            </p:extLst>
          </p:nvPr>
        </p:nvGraphicFramePr>
        <p:xfrm>
          <a:off x="1676745" y="1449275"/>
          <a:ext cx="2349848" cy="456283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6" name="Audio 5">
            <a:hlinkClick r:id="" action="ppaction://media"/>
            <a:extLst>
              <a:ext uri="{FF2B5EF4-FFF2-40B4-BE49-F238E27FC236}">
                <a16:creationId xmlns:a16="http://schemas.microsoft.com/office/drawing/2014/main" id="{43238712-DE30-8573-BD3B-F6523CC3CD46}"/>
              </a:ext>
            </a:extLst>
          </p:cNvPr>
          <p:cNvPicPr>
            <a:picLocks noChangeAspect="1"/>
          </p:cNvPicPr>
          <p:nvPr>
            <a:audioFile r:link="rId2"/>
            <p:extLst>
              <p:ext uri="{DAA4B4D4-6D71-4841-9C94-3DE7FCFB9230}">
                <p14:media xmlns:p14="http://schemas.microsoft.com/office/powerpoint/2010/main" r:embed="rId1"/>
              </p:ext>
            </p:extLst>
          </p:nvPr>
        </p:nvPicPr>
        <p:blipFill>
          <a:blip r:embed="rId1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2287021"/>
      </p:ext>
    </p:extLst>
  </p:cSld>
  <p:clrMapOvr>
    <a:masterClrMapping/>
  </p:clrMapOvr>
  <mc:AlternateContent xmlns:mc="http://schemas.openxmlformats.org/markup-compatibility/2006">
    <mc:Choice xmlns:p14="http://schemas.microsoft.com/office/powerpoint/2010/main" Requires="p14">
      <p:transition spd="slow" p14:dur="2000" advTm="33615"/>
    </mc:Choice>
    <mc:Fallback>
      <p:transition spd="slow" advTm="33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0F73A-03E6-EF53-0AAB-9DB5A8F149CD}"/>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7C4EC6C-452F-F420-1CE1-811E85EACEE0}"/>
              </a:ext>
            </a:extLst>
          </p:cNvPr>
          <p:cNvSpPr txBox="1"/>
          <p:nvPr/>
        </p:nvSpPr>
        <p:spPr>
          <a:xfrm>
            <a:off x="1187624" y="116632"/>
            <a:ext cx="7848872"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S5 NATIONAL QUALIFICATIONS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1"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0EB0CE7A-34A9-7D92-8F8D-8ED30B0E27F6}"/>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4FF9B382-3177-4330-7D18-14A3A279CECD}"/>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8A6688D7-E7FE-78B6-98DC-B58B12EEF38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3" name="Content Placeholder 2">
            <a:extLst>
              <a:ext uri="{FF2B5EF4-FFF2-40B4-BE49-F238E27FC236}">
                <a16:creationId xmlns:a16="http://schemas.microsoft.com/office/drawing/2014/main" id="{8F635EBE-030B-0CEB-7D95-6A51F9567855}"/>
              </a:ext>
            </a:extLst>
          </p:cNvPr>
          <p:cNvSpPr txBox="1">
            <a:spLocks/>
          </p:cNvSpPr>
          <p:nvPr/>
        </p:nvSpPr>
        <p:spPr>
          <a:xfrm>
            <a:off x="1316036" y="994132"/>
            <a:ext cx="8152507" cy="63233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3600" b="0" i="0" u="none" strike="noStrike" kern="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2800" b="0" i="0" u="none" strike="noStrike" kern="0" cap="none" spc="0" normalizeH="0" baseline="0" noProof="0" dirty="0">
              <a:ln>
                <a:noFill/>
              </a:ln>
              <a:solidFill>
                <a:prstClr val="black"/>
              </a:solidFill>
              <a:effectLst/>
              <a:uLnTx/>
              <a:uFillTx/>
              <a:latin typeface="Calibri"/>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endParaRPr kumimoji="0" lang="en-GB" sz="2800" b="0" i="0" u="none" strike="noStrike" kern="0" cap="none" spc="0" normalizeH="0" baseline="0" noProof="0" dirty="0">
              <a:ln>
                <a:noFill/>
              </a:ln>
              <a:solidFill>
                <a:prstClr val="black"/>
              </a:solidFill>
              <a:effectLst/>
              <a:uLnTx/>
              <a:uFillTx/>
              <a:latin typeface="Calibri"/>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Tx/>
              <a:buAutoNum type="arabicPeriod"/>
              <a:tabLst/>
              <a:defRPr/>
            </a:pPr>
            <a:endParaRPr kumimoji="0" lang="en-US" sz="2800" b="0" i="0" u="none" strike="noStrike" kern="0" cap="none" spc="0" normalizeH="0" baseline="0" noProof="0" dirty="0">
              <a:ln>
                <a:noFill/>
              </a:ln>
              <a:solidFill>
                <a:prstClr val="black"/>
              </a:solidFill>
              <a:effectLst/>
              <a:uLnTx/>
              <a:uFillTx/>
              <a:latin typeface="Calibri"/>
              <a:ea typeface="+mn-ea"/>
              <a:cs typeface="+mn-cs"/>
            </a:endParaRPr>
          </a:p>
        </p:txBody>
      </p:sp>
      <p:graphicFrame>
        <p:nvGraphicFramePr>
          <p:cNvPr id="13" name="Content Placeholder 12">
            <a:extLst>
              <a:ext uri="{FF2B5EF4-FFF2-40B4-BE49-F238E27FC236}">
                <a16:creationId xmlns:a16="http://schemas.microsoft.com/office/drawing/2014/main" id="{6521EB2D-1E2F-90B8-0CA7-09EA29065FF9}"/>
              </a:ext>
            </a:extLst>
          </p:cNvPr>
          <p:cNvGraphicFramePr>
            <a:graphicFrameLocks noGrp="1"/>
          </p:cNvGraphicFramePr>
          <p:nvPr>
            <p:ph idx="1"/>
            <p:extLst>
              <p:ext uri="{D42A27DB-BD31-4B8C-83A1-F6EECF244321}">
                <p14:modId xmlns:p14="http://schemas.microsoft.com/office/powerpoint/2010/main" val="2174315347"/>
              </p:ext>
            </p:extLst>
          </p:nvPr>
        </p:nvGraphicFramePr>
        <p:xfrm>
          <a:off x="1974540" y="1354513"/>
          <a:ext cx="5194920" cy="448462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Audio 8">
            <a:hlinkClick r:id="" action="ppaction://media"/>
            <a:extLst>
              <a:ext uri="{FF2B5EF4-FFF2-40B4-BE49-F238E27FC236}">
                <a16:creationId xmlns:a16="http://schemas.microsoft.com/office/drawing/2014/main" id="{2D3E0F3D-F3F6-3872-363B-053D63E2F378}"/>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053689998"/>
      </p:ext>
    </p:extLst>
  </p:cSld>
  <p:clrMapOvr>
    <a:masterClrMapping/>
  </p:clrMapOvr>
  <mc:AlternateContent xmlns:mc="http://schemas.openxmlformats.org/markup-compatibility/2006">
    <mc:Choice xmlns:p14="http://schemas.microsoft.com/office/powerpoint/2010/main" Requires="p14">
      <p:transition spd="slow" p14:dur="2000" advTm="57009"/>
    </mc:Choice>
    <mc:Fallback>
      <p:transition spd="slow" advTm="570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WORKING WITH PARENTS AND CARERS</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8" name="Content Placeholder 2">
            <a:extLst>
              <a:ext uri="{FF2B5EF4-FFF2-40B4-BE49-F238E27FC236}">
                <a16:creationId xmlns:a16="http://schemas.microsoft.com/office/drawing/2014/main" id="{8830DBA8-6593-481D-8C67-91ACE1027DAE}"/>
              </a:ext>
            </a:extLst>
          </p:cNvPr>
          <p:cNvSpPr>
            <a:spLocks noGrp="1"/>
          </p:cNvSpPr>
          <p:nvPr>
            <p:ph idx="1"/>
          </p:nvPr>
        </p:nvSpPr>
        <p:spPr>
          <a:prstGeom prst="rect">
            <a:avLst/>
          </a:prstGeom>
        </p:spPr>
        <p:txBody>
          <a:bodyPr>
            <a:normAutofit/>
          </a:bodyPr>
          <a:lstStyle/>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3600" kern="0" dirty="0">
              <a:solidFill>
                <a:schemeClr val="bg1"/>
              </a:solidFill>
            </a:endParaRPr>
          </a:p>
          <a:p>
            <a:pPr marL="0" indent="0" defTabSz="914400">
              <a:spcBef>
                <a:spcPts val="0"/>
              </a:spcBef>
              <a:buClrTx/>
              <a:buSzTx/>
              <a:buNone/>
              <a:defRPr/>
            </a:pPr>
            <a:endParaRPr lang="en-GB" sz="2800" kern="0" dirty="0">
              <a:solidFill>
                <a:schemeClr val="bg1"/>
              </a:solidFill>
            </a:endParaRPr>
          </a:p>
          <a:p>
            <a:pPr marL="514350" indent="-514350" defTabSz="914400">
              <a:spcBef>
                <a:spcPts val="0"/>
              </a:spcBef>
              <a:buClrTx/>
              <a:buSzTx/>
              <a:buFontTx/>
              <a:buAutoNum type="arabicPeriod"/>
              <a:defRPr/>
            </a:pPr>
            <a:endParaRPr lang="en-GB" sz="2800" kern="0" dirty="0">
              <a:solidFill>
                <a:schemeClr val="bg1"/>
              </a:solidFill>
            </a:endParaRPr>
          </a:p>
          <a:p>
            <a:pPr marL="514350" indent="-514350" defTabSz="914400">
              <a:spcBef>
                <a:spcPts val="0"/>
              </a:spcBef>
              <a:buClrTx/>
              <a:buSzTx/>
              <a:buFontTx/>
              <a:buAutoNum type="arabicPeriod"/>
              <a:defRPr/>
            </a:pPr>
            <a:endParaRPr lang="en-US" sz="2800" kern="0" dirty="0">
              <a:solidFill>
                <a:schemeClr val="bg1"/>
              </a:solidFill>
            </a:endParaRPr>
          </a:p>
        </p:txBody>
      </p:sp>
      <p:graphicFrame>
        <p:nvGraphicFramePr>
          <p:cNvPr id="9" name="Diagram 8">
            <a:extLst>
              <a:ext uri="{FF2B5EF4-FFF2-40B4-BE49-F238E27FC236}">
                <a16:creationId xmlns:a16="http://schemas.microsoft.com/office/drawing/2014/main" id="{62F5D337-A18D-3040-EBC8-B4756A5453C2}"/>
              </a:ext>
            </a:extLst>
          </p:cNvPr>
          <p:cNvGraphicFramePr/>
          <p:nvPr>
            <p:extLst>
              <p:ext uri="{D42A27DB-BD31-4B8C-83A1-F6EECF244321}">
                <p14:modId xmlns:p14="http://schemas.microsoft.com/office/powerpoint/2010/main" val="3351309456"/>
              </p:ext>
            </p:extLst>
          </p:nvPr>
        </p:nvGraphicFramePr>
        <p:xfrm>
          <a:off x="1524000" y="1397000"/>
          <a:ext cx="6648400" cy="440826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0" name="Audio 9">
            <a:hlinkClick r:id="" action="ppaction://media"/>
            <a:extLst>
              <a:ext uri="{FF2B5EF4-FFF2-40B4-BE49-F238E27FC236}">
                <a16:creationId xmlns:a16="http://schemas.microsoft.com/office/drawing/2014/main" id="{EC433FE6-6A16-8668-81C7-9532643B99A3}"/>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862547577"/>
      </p:ext>
    </p:extLst>
  </p:cSld>
  <p:clrMapOvr>
    <a:masterClrMapping/>
  </p:clrMapOvr>
  <mc:AlternateContent xmlns:mc="http://schemas.openxmlformats.org/markup-compatibility/2006">
    <mc:Choice xmlns:p14="http://schemas.microsoft.com/office/powerpoint/2010/main" Requires="p14">
      <p:transition spd="slow" p14:dur="2000" advTm="66850"/>
    </mc:Choice>
    <mc:Fallback>
      <p:transition spd="slow" advTm="66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03648" y="2060848"/>
            <a:ext cx="7272808" cy="1938992"/>
          </a:xfrm>
          <a:prstGeom prst="rect">
            <a:avLst/>
          </a:prstGeom>
          <a:noFill/>
        </p:spPr>
        <p:txBody>
          <a:bodyPr wrap="square" rtlCol="0">
            <a:spAutoFit/>
          </a:bodyPr>
          <a:lstStyle/>
          <a:p>
            <a:r>
              <a:rPr lang="en-GB" sz="4000">
                <a:solidFill>
                  <a:schemeClr val="bg1"/>
                </a:solidFill>
                <a:latin typeface="Impact" panose="020B0806030902050204" pitchFamily="34" charset="0"/>
              </a:rPr>
              <a:t>"I've failed over and over and over again in my life. And that is why I succeed." – Michael Jordan</a:t>
            </a: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pic>
        <p:nvPicPr>
          <p:cNvPr id="10" name="Picture 3" descr="A picture containing text, clipart&#10;&#10;Description automatically generated">
            <a:extLst>
              <a:ext uri="{FF2B5EF4-FFF2-40B4-BE49-F238E27FC236}">
                <a16:creationId xmlns:a16="http://schemas.microsoft.com/office/drawing/2014/main" id="{DEA24FC8-A29E-6CF0-C741-481DA01E76DF}"/>
              </a:ext>
            </a:extLst>
          </p:cNvPr>
          <p:cNvPicPr>
            <a:picLocks noChangeAspect="1"/>
          </p:cNvPicPr>
          <p:nvPr/>
        </p:nvPicPr>
        <p:blipFill>
          <a:blip r:embed="rId6"/>
          <a:stretch>
            <a:fillRect/>
          </a:stretch>
        </p:blipFill>
        <p:spPr>
          <a:xfrm>
            <a:off x="7524328" y="5321553"/>
            <a:ext cx="1440160" cy="1469156"/>
          </a:xfrm>
          <a:prstGeom prst="rect">
            <a:avLst/>
          </a:prstGeom>
        </p:spPr>
      </p:pic>
      <p:pic>
        <p:nvPicPr>
          <p:cNvPr id="9" name="Audio 8">
            <a:hlinkClick r:id="" action="ppaction://media"/>
            <a:extLst>
              <a:ext uri="{FF2B5EF4-FFF2-40B4-BE49-F238E27FC236}">
                <a16:creationId xmlns:a16="http://schemas.microsoft.com/office/drawing/2014/main" id="{6C5C9C96-8A74-14A7-F12A-B3BBE3F2D90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221253440"/>
      </p:ext>
    </p:extLst>
  </p:cSld>
  <p:clrMapOvr>
    <a:masterClrMapping/>
  </p:clrMapOvr>
  <mc:AlternateContent xmlns:mc="http://schemas.openxmlformats.org/markup-compatibility/2006">
    <mc:Choice xmlns:p14="http://schemas.microsoft.com/office/powerpoint/2010/main" Requires="p14">
      <p:transition spd="slow" p14:dur="2000" advTm="7751"/>
    </mc:Choice>
    <mc:Fallback>
      <p:transition spd="slow" advTm="7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87624" y="116632"/>
            <a:ext cx="7848872"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WORKING WITH PARENTS AND CARERS</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pic>
        <p:nvPicPr>
          <p:cNvPr id="8" name="Picture 3" descr="A picture containing text, clipart&#10;&#10;Description automatically generated">
            <a:extLst>
              <a:ext uri="{FF2B5EF4-FFF2-40B4-BE49-F238E27FC236}">
                <a16:creationId xmlns:a16="http://schemas.microsoft.com/office/drawing/2014/main" id="{97CE29F2-2768-51E9-CDC9-0AFDABA94602}"/>
              </a:ext>
            </a:extLst>
          </p:cNvPr>
          <p:cNvPicPr>
            <a:picLocks noChangeAspect="1"/>
          </p:cNvPicPr>
          <p:nvPr/>
        </p:nvPicPr>
        <p:blipFill>
          <a:blip r:embed="rId6"/>
          <a:stretch>
            <a:fillRect/>
          </a:stretch>
        </p:blipFill>
        <p:spPr>
          <a:xfrm>
            <a:off x="8031831" y="5858618"/>
            <a:ext cx="864096" cy="881494"/>
          </a:xfrm>
          <a:prstGeom prst="rect">
            <a:avLst/>
          </a:prstGeom>
        </p:spPr>
      </p:pic>
      <p:graphicFrame>
        <p:nvGraphicFramePr>
          <p:cNvPr id="20" name="Content Placeholder 9">
            <a:extLst>
              <a:ext uri="{FF2B5EF4-FFF2-40B4-BE49-F238E27FC236}">
                <a16:creationId xmlns:a16="http://schemas.microsoft.com/office/drawing/2014/main" id="{CEDAC476-BFE1-6C67-BB21-D301E87ECD4C}"/>
              </a:ext>
            </a:extLst>
          </p:cNvPr>
          <p:cNvGraphicFramePr>
            <a:graphicFrameLocks noGrp="1"/>
          </p:cNvGraphicFramePr>
          <p:nvPr>
            <p:ph idx="1"/>
            <p:extLst>
              <p:ext uri="{D42A27DB-BD31-4B8C-83A1-F6EECF244321}">
                <p14:modId xmlns:p14="http://schemas.microsoft.com/office/powerpoint/2010/main" val="4072061943"/>
              </p:ext>
            </p:extLst>
          </p:nvPr>
        </p:nvGraphicFramePr>
        <p:xfrm>
          <a:off x="1316036" y="1340768"/>
          <a:ext cx="7370764" cy="47853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7" name="Audio 16">
            <a:hlinkClick r:id="" action="ppaction://media"/>
            <a:extLst>
              <a:ext uri="{FF2B5EF4-FFF2-40B4-BE49-F238E27FC236}">
                <a16:creationId xmlns:a16="http://schemas.microsoft.com/office/drawing/2014/main" id="{80BF2EBD-18BF-BDE4-90D2-3219F0C22742}"/>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498862584"/>
      </p:ext>
    </p:extLst>
  </p:cSld>
  <p:clrMapOvr>
    <a:masterClrMapping/>
  </p:clrMapOvr>
  <mc:AlternateContent xmlns:mc="http://schemas.openxmlformats.org/markup-compatibility/2006">
    <mc:Choice xmlns:p14="http://schemas.microsoft.com/office/powerpoint/2010/main" Requires="p14">
      <p:transition spd="slow" p14:dur="2000" advTm="97557"/>
    </mc:Choice>
    <mc:Fallback>
      <p:transition spd="slow" advTm="975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86152" y="468299"/>
            <a:ext cx="7329428" cy="3477875"/>
          </a:xfrm>
          <a:prstGeom prst="rect">
            <a:avLst/>
          </a:prstGeom>
          <a:noFill/>
        </p:spPr>
        <p:txBody>
          <a:bodyPr wrap="square" rtlCol="0">
            <a:spAutoFit/>
          </a:bodyPr>
          <a:lstStyle/>
          <a:p>
            <a:r>
              <a:rPr lang="en-GB" sz="4000" dirty="0">
                <a:solidFill>
                  <a:schemeClr val="bg1"/>
                </a:solidFill>
                <a:latin typeface="Impact" panose="020B0806030902050204" pitchFamily="34" charset="0"/>
              </a:rPr>
              <a:t>S5 STANDARDS AND EXPECTATIONS</a:t>
            </a:r>
          </a:p>
          <a:p>
            <a:r>
              <a:rPr lang="en-GB" sz="4000" b="1" dirty="0">
                <a:solidFill>
                  <a:schemeClr val="bg1"/>
                </a:solidFill>
              </a:rPr>
              <a:t>Student Support Programme</a:t>
            </a:r>
            <a:endParaRPr lang="en-US" sz="4000" dirty="0">
              <a:solidFill>
                <a:schemeClr val="bg1"/>
              </a:solidFill>
            </a:endParaRP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graphicFrame>
        <p:nvGraphicFramePr>
          <p:cNvPr id="20" name="Content Placeholder 2">
            <a:extLst>
              <a:ext uri="{FF2B5EF4-FFF2-40B4-BE49-F238E27FC236}">
                <a16:creationId xmlns:a16="http://schemas.microsoft.com/office/drawing/2014/main" id="{CBB4D98E-1777-EC43-2EE4-A27F68FB106A}"/>
              </a:ext>
            </a:extLst>
          </p:cNvPr>
          <p:cNvGraphicFramePr>
            <a:graphicFrameLocks noGrp="1"/>
          </p:cNvGraphicFramePr>
          <p:nvPr>
            <p:ph idx="1"/>
            <p:extLst>
              <p:ext uri="{D42A27DB-BD31-4B8C-83A1-F6EECF244321}">
                <p14:modId xmlns:p14="http://schemas.microsoft.com/office/powerpoint/2010/main" val="692863129"/>
              </p:ext>
            </p:extLst>
          </p:nvPr>
        </p:nvGraphicFramePr>
        <p:xfrm>
          <a:off x="1316036" y="1328031"/>
          <a:ext cx="7329428" cy="50693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Audio 7">
            <a:hlinkClick r:id="" action="ppaction://media"/>
            <a:extLst>
              <a:ext uri="{FF2B5EF4-FFF2-40B4-BE49-F238E27FC236}">
                <a16:creationId xmlns:a16="http://schemas.microsoft.com/office/drawing/2014/main" id="{8B580398-56FA-7AF3-4FE8-4204EC180F23}"/>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002887933"/>
      </p:ext>
    </p:extLst>
  </p:cSld>
  <p:clrMapOvr>
    <a:masterClrMapping/>
  </p:clrMapOvr>
  <mc:AlternateContent xmlns:mc="http://schemas.openxmlformats.org/markup-compatibility/2006">
    <mc:Choice xmlns:p14="http://schemas.microsoft.com/office/powerpoint/2010/main" Requires="p14">
      <p:transition spd="slow" p14:dur="2000" advTm="75955"/>
    </mc:Choice>
    <mc:Fallback>
      <p:transition spd="slow" advTm="759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1</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1274679823"/>
              </p:ext>
            </p:extLst>
          </p:nvPr>
        </p:nvGraphicFramePr>
        <p:xfrm>
          <a:off x="1259632" y="1397000"/>
          <a:ext cx="7560840" cy="3849209"/>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August </a:t>
                      </a:r>
                    </a:p>
                    <a:p>
                      <a:pPr algn="ctr"/>
                      <a:r>
                        <a:rPr lang="en-GB" sz="4800" dirty="0"/>
                        <a:t>-  October</a:t>
                      </a:r>
                      <a:endParaRPr lang="en-GB" sz="4800" dirty="0">
                        <a:solidFill>
                          <a:schemeClr val="bg1"/>
                        </a:solidFill>
                      </a:endParaRPr>
                    </a:p>
                  </a:txBody>
                  <a:tcPr anchor="ctr"/>
                </a:tc>
                <a:tc>
                  <a:txBody>
                    <a:bodyPr/>
                    <a:lstStyle/>
                    <a:p>
                      <a:pPr marL="0" indent="0">
                        <a:buFont typeface="Wingdings" panose="05000000000000000000" pitchFamily="2" charset="2"/>
                        <a:buNone/>
                      </a:pPr>
                      <a:endParaRPr lang="en-GB" sz="2400" dirty="0"/>
                    </a:p>
                    <a:p>
                      <a:pPr marL="0" indent="0">
                        <a:buFont typeface="Wingdings" panose="05000000000000000000" pitchFamily="2" charset="2"/>
                        <a:buNone/>
                      </a:pPr>
                      <a:r>
                        <a:rPr lang="en-GB" sz="2400" dirty="0"/>
                        <a:t>Class tests</a:t>
                      </a:r>
                    </a:p>
                    <a:p>
                      <a:pPr marL="0" indent="0">
                        <a:buFont typeface="Wingdings" panose="05000000000000000000" pitchFamily="2" charset="2"/>
                        <a:buNone/>
                      </a:pPr>
                      <a:r>
                        <a:rPr lang="en-GB" sz="2400" dirty="0"/>
                        <a:t>On-going assessments</a:t>
                      </a:r>
                    </a:p>
                    <a:p>
                      <a:pPr marL="0" indent="0">
                        <a:buFont typeface="Wingdings" panose="05000000000000000000" pitchFamily="2" charset="2"/>
                        <a:buNone/>
                      </a:pPr>
                      <a:r>
                        <a:rPr lang="en-GB" sz="2400" dirty="0"/>
                        <a:t>Senior Phase Awards Ceremony (10.09.26)</a:t>
                      </a:r>
                    </a:p>
                    <a:p>
                      <a:pPr marL="0" indent="0">
                        <a:buFont typeface="Wingdings" panose="05000000000000000000" pitchFamily="2" charset="2"/>
                        <a:buNone/>
                      </a:pPr>
                      <a:endParaRPr lang="en-GB" sz="2400" dirty="0">
                        <a:solidFill>
                          <a:schemeClr val="bg1"/>
                        </a:solidFill>
                      </a:endParaRPr>
                    </a:p>
                    <a:p>
                      <a:pPr marL="0" indent="0">
                        <a:buFont typeface="Wingdings" panose="05000000000000000000" pitchFamily="2" charset="2"/>
                        <a:buNone/>
                      </a:pPr>
                      <a:r>
                        <a:rPr lang="en-GB" sz="2400" dirty="0">
                          <a:solidFill>
                            <a:schemeClr val="bg1"/>
                          </a:solidFill>
                        </a:rPr>
                        <a:t>Tracking Report 1 (24.10.26)</a:t>
                      </a:r>
                    </a:p>
                    <a:p>
                      <a:pPr marL="0" indent="0">
                        <a:buFont typeface="Wingdings" panose="05000000000000000000" pitchFamily="2" charset="2"/>
                        <a:buNone/>
                      </a:pPr>
                      <a:r>
                        <a:rPr lang="en-GB" sz="2400" dirty="0">
                          <a:solidFill>
                            <a:schemeClr val="bg1"/>
                          </a:solidFill>
                        </a:rPr>
                        <a:t>October Assessments </a:t>
                      </a:r>
                      <a:endParaRPr lang="en-GB" sz="2400" dirty="0"/>
                    </a:p>
                  </a:txBody>
                  <a:tcPr/>
                </a:tc>
                <a:extLst>
                  <a:ext uri="{0D108BD9-81ED-4DB2-BD59-A6C34878D82A}">
                    <a16:rowId xmlns:a16="http://schemas.microsoft.com/office/drawing/2014/main" val="1758732039"/>
                  </a:ext>
                </a:extLst>
              </a:tr>
            </a:tbl>
          </a:graphicData>
        </a:graphic>
      </p:graphicFrame>
      <p:pic>
        <p:nvPicPr>
          <p:cNvPr id="14" name="Audio 13">
            <a:hlinkClick r:id="" action="ppaction://media"/>
            <a:extLst>
              <a:ext uri="{FF2B5EF4-FFF2-40B4-BE49-F238E27FC236}">
                <a16:creationId xmlns:a16="http://schemas.microsoft.com/office/drawing/2014/main" id="{77F1E23F-2EF8-95D7-448A-6B75CD212FE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98361260"/>
      </p:ext>
    </p:extLst>
  </p:cSld>
  <p:clrMapOvr>
    <a:masterClrMapping/>
  </p:clrMapOvr>
  <mc:AlternateContent xmlns:mc="http://schemas.openxmlformats.org/markup-compatibility/2006">
    <mc:Choice xmlns:p14="http://schemas.microsoft.com/office/powerpoint/2010/main" Requires="p14">
      <p:transition spd="slow" p14:dur="2000" advTm="17775"/>
    </mc:Choice>
    <mc:Fallback>
      <p:transition spd="slow" advTm="177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2</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151466361"/>
              </p:ext>
            </p:extLst>
          </p:nvPr>
        </p:nvGraphicFramePr>
        <p:xfrm>
          <a:off x="1259632" y="1397000"/>
          <a:ext cx="7632848" cy="4408567"/>
        </p:xfrm>
        <a:graphic>
          <a:graphicData uri="http://schemas.openxmlformats.org/drawingml/2006/table">
            <a:tbl>
              <a:tblPr firstRow="1" bandRow="1">
                <a:tableStyleId>{B301B821-A1FF-4177-AEE7-76D212191A09}</a:tableStyleId>
              </a:tblPr>
              <a:tblGrid>
                <a:gridCol w="2952328">
                  <a:extLst>
                    <a:ext uri="{9D8B030D-6E8A-4147-A177-3AD203B41FA5}">
                      <a16:colId xmlns:a16="http://schemas.microsoft.com/office/drawing/2014/main" val="2474047822"/>
                    </a:ext>
                  </a:extLst>
                </a:gridCol>
                <a:gridCol w="4680520">
                  <a:extLst>
                    <a:ext uri="{9D8B030D-6E8A-4147-A177-3AD203B41FA5}">
                      <a16:colId xmlns:a16="http://schemas.microsoft.com/office/drawing/2014/main" val="924347301"/>
                    </a:ext>
                  </a:extLst>
                </a:gridCol>
              </a:tblGrid>
              <a:tr h="567769">
                <a:tc>
                  <a:txBody>
                    <a:bodyPr/>
                    <a:lstStyle/>
                    <a:p>
                      <a:r>
                        <a:rPr lang="en-GB" sz="3600" dirty="0"/>
                        <a:t>MONTH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sz="3600" dirty="0"/>
                        <a:t>ACTIVITY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3289471"/>
                  </a:ext>
                </a:extLst>
              </a:tr>
              <a:tr h="3768487">
                <a:tc>
                  <a:txBody>
                    <a:bodyPr/>
                    <a:lstStyle/>
                    <a:p>
                      <a:pPr algn="ctr"/>
                      <a:r>
                        <a:rPr lang="en-GB" sz="4800" dirty="0"/>
                        <a:t>October </a:t>
                      </a:r>
                    </a:p>
                    <a:p>
                      <a:pPr algn="ctr"/>
                      <a:r>
                        <a:rPr lang="en-GB" sz="4800" dirty="0"/>
                        <a:t>- December</a:t>
                      </a:r>
                      <a:endParaRPr lang="en-GB" sz="48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42900" indent="-342900">
                        <a:buFont typeface="Wingdings" panose="05000000000000000000" pitchFamily="2" charset="2"/>
                        <a:buChar char="è"/>
                      </a:pPr>
                      <a:endParaRPr lang="en-GB" sz="2400" dirty="0"/>
                    </a:p>
                    <a:p>
                      <a:pPr marL="342900" indent="-342900">
                        <a:buFont typeface="Wingdings" panose="05000000000000000000" pitchFamily="2" charset="2"/>
                        <a:buChar char="è"/>
                      </a:pPr>
                      <a:endParaRPr lang="en-GB" sz="2400" dirty="0"/>
                    </a:p>
                    <a:p>
                      <a:pPr marL="0" indent="0">
                        <a:buFont typeface="Wingdings" panose="05000000000000000000" pitchFamily="2" charset="2"/>
                        <a:buNone/>
                      </a:pPr>
                      <a:r>
                        <a:rPr lang="en-GB" sz="2400" dirty="0"/>
                        <a:t>Progress and Achievement Evening 1 (01.10.26)</a:t>
                      </a:r>
                    </a:p>
                    <a:p>
                      <a:pPr marL="0" indent="0">
                        <a:buFont typeface="Wingdings" panose="05000000000000000000" pitchFamily="2" charset="2"/>
                        <a:buNone/>
                      </a:pPr>
                      <a:endParaRPr lang="en-GB" sz="2400" dirty="0"/>
                    </a:p>
                    <a:p>
                      <a:pPr marL="0" indent="0">
                        <a:buFont typeface="Wingdings" panose="05000000000000000000" pitchFamily="2" charset="2"/>
                        <a:buNone/>
                      </a:pPr>
                      <a:endParaRPr lang="en-GB" sz="2400" dirty="0"/>
                    </a:p>
                    <a:p>
                      <a:pPr marL="0" indent="0">
                        <a:buFont typeface="Wingdings" panose="05000000000000000000" pitchFamily="2" charset="2"/>
                        <a:buNone/>
                      </a:pPr>
                      <a:endParaRPr lang="en-GB" sz="2400" dirty="0"/>
                    </a:p>
                    <a:p>
                      <a:pPr marL="0" indent="0">
                        <a:buFont typeface="Wingdings" panose="05000000000000000000" pitchFamily="2" charset="2"/>
                        <a:buNone/>
                      </a:pPr>
                      <a:r>
                        <a:rPr lang="en-GB" sz="2400" dirty="0"/>
                        <a:t>Prelim Examinations – (01/12/26) </a:t>
                      </a:r>
                    </a:p>
                    <a:p>
                      <a:endParaRPr lang="en-GB"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58732039"/>
                  </a:ext>
                </a:extLst>
              </a:tr>
            </a:tbl>
          </a:graphicData>
        </a:graphic>
      </p:graphicFrame>
      <p:pic>
        <p:nvPicPr>
          <p:cNvPr id="10" name="Audio 9">
            <a:hlinkClick r:id="" action="ppaction://media"/>
            <a:extLst>
              <a:ext uri="{FF2B5EF4-FFF2-40B4-BE49-F238E27FC236}">
                <a16:creationId xmlns:a16="http://schemas.microsoft.com/office/drawing/2014/main" id="{95DB6E62-3E1E-38C7-1850-CC83EE928781}"/>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867970870"/>
      </p:ext>
    </p:extLst>
  </p:cSld>
  <p:clrMapOvr>
    <a:masterClrMapping/>
  </p:clrMapOvr>
  <mc:AlternateContent xmlns:mc="http://schemas.openxmlformats.org/markup-compatibility/2006">
    <mc:Choice xmlns:p14="http://schemas.microsoft.com/office/powerpoint/2010/main" Requires="p14">
      <p:transition spd="slow" p14:dur="2000" advTm="13836"/>
    </mc:Choice>
    <mc:Fallback>
      <p:transition spd="slow" advTm="13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3</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4090424714"/>
              </p:ext>
            </p:extLst>
          </p:nvPr>
        </p:nvGraphicFramePr>
        <p:xfrm>
          <a:off x="1151112" y="1267186"/>
          <a:ext cx="7560840" cy="4632960"/>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January </a:t>
                      </a:r>
                    </a:p>
                    <a:p>
                      <a:pPr algn="ctr"/>
                      <a:r>
                        <a:rPr lang="en-GB" sz="4800" dirty="0"/>
                        <a:t>-</a:t>
                      </a:r>
                    </a:p>
                    <a:p>
                      <a:pPr algn="ctr"/>
                      <a:r>
                        <a:rPr lang="en-GB" sz="4800" dirty="0"/>
                        <a:t>March</a:t>
                      </a:r>
                      <a:endParaRPr lang="en-GB" sz="4800" dirty="0">
                        <a:solidFill>
                          <a:schemeClr val="bg1"/>
                        </a:solidFill>
                      </a:endParaRPr>
                    </a:p>
                  </a:txBody>
                  <a:tcPr anchor="ctr"/>
                </a:tc>
                <a:tc>
                  <a:txBody>
                    <a:bodyPr/>
                    <a:lstStyle/>
                    <a:p>
                      <a:pPr marL="0" indent="0">
                        <a:buFont typeface="Wingdings" panose="05000000000000000000" pitchFamily="2" charset="2"/>
                        <a:buNone/>
                      </a:pPr>
                      <a:r>
                        <a:rPr lang="en-GB" sz="2000" dirty="0"/>
                        <a:t>Class tests</a:t>
                      </a:r>
                    </a:p>
                    <a:p>
                      <a:pPr marL="0" indent="0">
                        <a:buFont typeface="Wingdings" panose="05000000000000000000" pitchFamily="2" charset="2"/>
                        <a:buNone/>
                      </a:pPr>
                      <a:r>
                        <a:rPr lang="en-GB" sz="2000" dirty="0"/>
                        <a:t>On-going assessments</a:t>
                      </a:r>
                    </a:p>
                    <a:p>
                      <a:pPr marL="0" indent="0">
                        <a:buFont typeface="Wingdings" panose="05000000000000000000" pitchFamily="2" charset="2"/>
                        <a:buNone/>
                      </a:pPr>
                      <a:r>
                        <a:rPr lang="en-GB" sz="2000" dirty="0"/>
                        <a:t>Staff Moderation of Interim Assessments</a:t>
                      </a:r>
                    </a:p>
                    <a:p>
                      <a:pPr marL="0" indent="0">
                        <a:buFont typeface="Wingdings" panose="05000000000000000000" pitchFamily="2" charset="2"/>
                        <a:buNone/>
                      </a:pPr>
                      <a:r>
                        <a:rPr lang="en-GB" sz="2000" dirty="0"/>
                        <a:t>Interim Assessment Results (25.01.27)</a:t>
                      </a:r>
                    </a:p>
                    <a:p>
                      <a:pPr marL="0" indent="0">
                        <a:buFont typeface="Wingdings" panose="05000000000000000000" pitchFamily="2" charset="2"/>
                        <a:buNone/>
                      </a:pPr>
                      <a:r>
                        <a:rPr lang="en-GB" sz="2000" dirty="0"/>
                        <a:t>Post-Interim Assessment Interventions</a:t>
                      </a:r>
                    </a:p>
                    <a:p>
                      <a:pPr marL="0" indent="0">
                        <a:buFont typeface="Wingdings" panose="05000000000000000000" pitchFamily="2" charset="2"/>
                        <a:buNone/>
                      </a:pPr>
                      <a:r>
                        <a:rPr lang="en-GB" sz="2000" dirty="0"/>
                        <a:t>Additional Assessment Arrangements</a:t>
                      </a:r>
                    </a:p>
                    <a:p>
                      <a:pPr marL="0" indent="0">
                        <a:buFont typeface="Wingdings" panose="05000000000000000000" pitchFamily="2" charset="2"/>
                        <a:buNone/>
                      </a:pPr>
                      <a:r>
                        <a:rPr lang="en-GB" sz="2000" dirty="0"/>
                        <a:t>Progress and Achievement Evening 2 (04.02.27)</a:t>
                      </a:r>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Supported Study </a:t>
                      </a:r>
                    </a:p>
                    <a:p>
                      <a:pPr marL="0" indent="0">
                        <a:buFont typeface="Wingdings" panose="05000000000000000000" pitchFamily="2" charset="2"/>
                        <a:buNone/>
                      </a:pPr>
                      <a:r>
                        <a:rPr lang="en-GB" sz="2000" dirty="0"/>
                        <a:t>Tracking Report 2 (25.03.27) </a:t>
                      </a:r>
                    </a:p>
                    <a:p>
                      <a:pPr marL="0" indent="0">
                        <a:buFont typeface="Wingdings" panose="05000000000000000000" pitchFamily="2" charset="2"/>
                        <a:buNone/>
                      </a:pPr>
                      <a:r>
                        <a:rPr lang="en-GB" sz="2000" dirty="0"/>
                        <a:t>Final QS Presentation levels and Estimates</a:t>
                      </a:r>
                    </a:p>
                    <a:p>
                      <a:endParaRPr lang="en-GB" sz="1600" dirty="0">
                        <a:solidFill>
                          <a:schemeClr val="bg1"/>
                        </a:solidFill>
                      </a:endParaRPr>
                    </a:p>
                  </a:txBody>
                  <a:tcPr/>
                </a:tc>
                <a:extLst>
                  <a:ext uri="{0D108BD9-81ED-4DB2-BD59-A6C34878D82A}">
                    <a16:rowId xmlns:a16="http://schemas.microsoft.com/office/drawing/2014/main" val="1758732039"/>
                  </a:ext>
                </a:extLst>
              </a:tr>
            </a:tbl>
          </a:graphicData>
        </a:graphic>
      </p:graphicFrame>
      <p:pic>
        <p:nvPicPr>
          <p:cNvPr id="9" name="Audio 8">
            <a:hlinkClick r:id="" action="ppaction://media"/>
            <a:extLst>
              <a:ext uri="{FF2B5EF4-FFF2-40B4-BE49-F238E27FC236}">
                <a16:creationId xmlns:a16="http://schemas.microsoft.com/office/drawing/2014/main" id="{B61C3803-886C-661C-D9DB-CDA028ACE2B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628516947"/>
      </p:ext>
    </p:extLst>
  </p:cSld>
  <p:clrMapOvr>
    <a:masterClrMapping/>
  </p:clrMapOvr>
  <mc:AlternateContent xmlns:mc="http://schemas.openxmlformats.org/markup-compatibility/2006">
    <mc:Choice xmlns:p14="http://schemas.microsoft.com/office/powerpoint/2010/main" Requires="p14">
      <p:transition spd="slow" p14:dur="2000" advTm="82138"/>
    </mc:Choice>
    <mc:Fallback>
      <p:transition spd="slow" advTm="821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B875A-66AC-346B-E129-9F2B9680DAEF}"/>
              </a:ext>
            </a:extLst>
          </p:cNvPr>
          <p:cNvSpPr>
            <a:spLocks noGrp="1"/>
          </p:cNvSpPr>
          <p:nvPr>
            <p:ph type="title"/>
          </p:nvPr>
        </p:nvSpPr>
        <p:spPr>
          <a:solidFill>
            <a:schemeClr val="tx1"/>
          </a:solidFill>
        </p:spPr>
        <p:txBody>
          <a:bodyPr/>
          <a:lstStyle/>
          <a:p>
            <a:r>
              <a:rPr lang="en-GB" dirty="0">
                <a:solidFill>
                  <a:schemeClr val="bg1"/>
                </a:solidFill>
              </a:rPr>
              <a:t>Translation Guidance  </a:t>
            </a:r>
          </a:p>
        </p:txBody>
      </p:sp>
      <p:sp>
        <p:nvSpPr>
          <p:cNvPr id="9" name="Content Placeholder 8">
            <a:extLst>
              <a:ext uri="{FF2B5EF4-FFF2-40B4-BE49-F238E27FC236}">
                <a16:creationId xmlns:a16="http://schemas.microsoft.com/office/drawing/2014/main" id="{8D398CFA-171D-E404-B9D5-5FED89D4CCB0}"/>
              </a:ext>
            </a:extLst>
          </p:cNvPr>
          <p:cNvSpPr>
            <a:spLocks noGrp="1"/>
          </p:cNvSpPr>
          <p:nvPr>
            <p:ph idx="1"/>
          </p:nvPr>
        </p:nvSpPr>
        <p:spPr>
          <a:xfrm>
            <a:off x="457200" y="1628800"/>
            <a:ext cx="8229600" cy="4525963"/>
          </a:xfrm>
        </p:spPr>
        <p:txBody>
          <a:bodyPr/>
          <a:lstStyle/>
          <a:p>
            <a:pPr marL="0" indent="0">
              <a:buNone/>
            </a:pPr>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solidFill>
                <a:schemeClr val="bg1"/>
              </a:solidFill>
            </a:endParaRPr>
          </a:p>
          <a:p>
            <a:endParaRPr lang="en-GB" dirty="0"/>
          </a:p>
        </p:txBody>
      </p:sp>
      <p:graphicFrame>
        <p:nvGraphicFramePr>
          <p:cNvPr id="11" name="Diagram 10">
            <a:extLst>
              <a:ext uri="{FF2B5EF4-FFF2-40B4-BE49-F238E27FC236}">
                <a16:creationId xmlns:a16="http://schemas.microsoft.com/office/drawing/2014/main" id="{18B9B402-A00F-2DBD-1286-127083B4818D}"/>
              </a:ext>
            </a:extLst>
          </p:cNvPr>
          <p:cNvGraphicFramePr/>
          <p:nvPr>
            <p:extLst>
              <p:ext uri="{D42A27DB-BD31-4B8C-83A1-F6EECF244321}">
                <p14:modId xmlns:p14="http://schemas.microsoft.com/office/powerpoint/2010/main" val="3249802496"/>
              </p:ext>
            </p:extLst>
          </p:nvPr>
        </p:nvGraphicFramePr>
        <p:xfrm>
          <a:off x="1524000" y="1674838"/>
          <a:ext cx="6096000" cy="40640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3" name="Picture 3" descr="A picture containing text, clipart&#10;&#10;Description automatically generated">
            <a:extLst>
              <a:ext uri="{FF2B5EF4-FFF2-40B4-BE49-F238E27FC236}">
                <a16:creationId xmlns:a16="http://schemas.microsoft.com/office/drawing/2014/main" id="{9DC4C05E-9557-C05B-FAFD-DA3C62542824}"/>
              </a:ext>
            </a:extLst>
          </p:cNvPr>
          <p:cNvPicPr>
            <a:picLocks noChangeAspect="1"/>
          </p:cNvPicPr>
          <p:nvPr/>
        </p:nvPicPr>
        <p:blipFill>
          <a:blip r:embed="rId10"/>
          <a:stretch>
            <a:fillRect/>
          </a:stretch>
        </p:blipFill>
        <p:spPr>
          <a:xfrm>
            <a:off x="7716144" y="5517231"/>
            <a:ext cx="1248343" cy="1273477"/>
          </a:xfrm>
          <a:prstGeom prst="rect">
            <a:avLst/>
          </a:prstGeom>
        </p:spPr>
      </p:pic>
      <p:pic>
        <p:nvPicPr>
          <p:cNvPr id="5" name="Audio 4">
            <a:hlinkClick r:id="" action="ppaction://media"/>
            <a:extLst>
              <a:ext uri="{FF2B5EF4-FFF2-40B4-BE49-F238E27FC236}">
                <a16:creationId xmlns:a16="http://schemas.microsoft.com/office/drawing/2014/main" id="{A208F5AB-B688-E5F6-1486-F02B2ED43AED}"/>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01960655"/>
      </p:ext>
    </p:extLst>
  </p:cSld>
  <p:clrMapOvr>
    <a:masterClrMapping/>
  </p:clrMapOvr>
  <mc:AlternateContent xmlns:mc="http://schemas.openxmlformats.org/markup-compatibility/2006">
    <mc:Choice xmlns:p14="http://schemas.microsoft.com/office/powerpoint/2010/main" Requires="p14">
      <p:transition spd="slow" p14:dur="2000" advTm="10549"/>
    </mc:Choice>
    <mc:Fallback>
      <p:transition spd="slow" advTm="10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31640" y="116631"/>
            <a:ext cx="9217024" cy="2246769"/>
          </a:xfrm>
          <a:prstGeom prst="rect">
            <a:avLst/>
          </a:prstGeom>
          <a:noFill/>
        </p:spPr>
        <p:txBody>
          <a:bodyPr wrap="square" rtlCol="0">
            <a:spAutoFit/>
          </a:bodyPr>
          <a:lstStyle/>
          <a:p>
            <a:r>
              <a:rPr lang="en-GB" sz="4000" dirty="0">
                <a:solidFill>
                  <a:schemeClr val="bg1"/>
                </a:solidFill>
                <a:latin typeface="Impact" panose="020B0806030902050204" pitchFamily="34" charset="0"/>
              </a:rPr>
              <a:t>KEY DATES TERM 4</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5" name="Table 4">
            <a:extLst>
              <a:ext uri="{FF2B5EF4-FFF2-40B4-BE49-F238E27FC236}">
                <a16:creationId xmlns:a16="http://schemas.microsoft.com/office/drawing/2014/main" id="{13C3F598-D3CF-4714-A484-48AEE2AE3D21}"/>
              </a:ext>
            </a:extLst>
          </p:cNvPr>
          <p:cNvGraphicFramePr>
            <a:graphicFrameLocks noGrp="1"/>
          </p:cNvGraphicFramePr>
          <p:nvPr>
            <p:extLst>
              <p:ext uri="{D42A27DB-BD31-4B8C-83A1-F6EECF244321}">
                <p14:modId xmlns:p14="http://schemas.microsoft.com/office/powerpoint/2010/main" val="1570121882"/>
              </p:ext>
            </p:extLst>
          </p:nvPr>
        </p:nvGraphicFramePr>
        <p:xfrm>
          <a:off x="1151112" y="1267186"/>
          <a:ext cx="7560840" cy="3849209"/>
        </p:xfrm>
        <a:graphic>
          <a:graphicData uri="http://schemas.openxmlformats.org/drawingml/2006/table">
            <a:tbl>
              <a:tblPr firstRow="1" bandRow="1">
                <a:tableStyleId>{B301B821-A1FF-4177-AEE7-76D212191A09}</a:tableStyleId>
              </a:tblPr>
              <a:tblGrid>
                <a:gridCol w="2520280">
                  <a:extLst>
                    <a:ext uri="{9D8B030D-6E8A-4147-A177-3AD203B41FA5}">
                      <a16:colId xmlns:a16="http://schemas.microsoft.com/office/drawing/2014/main" val="2474047822"/>
                    </a:ext>
                  </a:extLst>
                </a:gridCol>
                <a:gridCol w="5040560">
                  <a:extLst>
                    <a:ext uri="{9D8B030D-6E8A-4147-A177-3AD203B41FA5}">
                      <a16:colId xmlns:a16="http://schemas.microsoft.com/office/drawing/2014/main" val="924347301"/>
                    </a:ext>
                  </a:extLst>
                </a:gridCol>
              </a:tblGrid>
              <a:tr h="551063">
                <a:tc>
                  <a:txBody>
                    <a:bodyPr/>
                    <a:lstStyle/>
                    <a:p>
                      <a:r>
                        <a:rPr lang="en-GB" sz="3600" dirty="0"/>
                        <a:t>MONTH</a:t>
                      </a:r>
                    </a:p>
                  </a:txBody>
                  <a:tcPr/>
                </a:tc>
                <a:tc>
                  <a:txBody>
                    <a:bodyPr/>
                    <a:lstStyle/>
                    <a:p>
                      <a:r>
                        <a:rPr lang="en-GB" sz="3600" dirty="0"/>
                        <a:t>ACTIVITY</a:t>
                      </a:r>
                    </a:p>
                  </a:txBody>
                  <a:tcPr/>
                </a:tc>
                <a:extLst>
                  <a:ext uri="{0D108BD9-81ED-4DB2-BD59-A6C34878D82A}">
                    <a16:rowId xmlns:a16="http://schemas.microsoft.com/office/drawing/2014/main" val="3163289471"/>
                  </a:ext>
                </a:extLst>
              </a:tr>
              <a:tr h="3209129">
                <a:tc>
                  <a:txBody>
                    <a:bodyPr/>
                    <a:lstStyle/>
                    <a:p>
                      <a:pPr algn="ctr"/>
                      <a:r>
                        <a:rPr lang="en-GB" sz="4800" dirty="0"/>
                        <a:t>April </a:t>
                      </a:r>
                    </a:p>
                    <a:p>
                      <a:pPr algn="ctr"/>
                      <a:r>
                        <a:rPr lang="en-GB" sz="4800" dirty="0"/>
                        <a:t>-</a:t>
                      </a:r>
                    </a:p>
                    <a:p>
                      <a:pPr algn="ctr"/>
                      <a:r>
                        <a:rPr lang="en-GB" sz="4800" dirty="0"/>
                        <a:t> June</a:t>
                      </a:r>
                      <a:endParaRPr lang="en-GB" sz="4800" dirty="0">
                        <a:solidFill>
                          <a:schemeClr val="bg1"/>
                        </a:solidFill>
                      </a:endParaRPr>
                    </a:p>
                  </a:txBody>
                  <a:tcPr anchor="ctr"/>
                </a:tc>
                <a:tc>
                  <a:txBody>
                    <a:bodyPr/>
                    <a:lstStyle/>
                    <a:p>
                      <a:pPr marL="342900" indent="-342900">
                        <a:buFont typeface="Wingdings" panose="05000000000000000000" pitchFamily="2" charset="2"/>
                        <a:buChar char="è"/>
                      </a:pPr>
                      <a:endParaRPr lang="en-GB" sz="2000" dirty="0"/>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Easter School</a:t>
                      </a:r>
                    </a:p>
                    <a:p>
                      <a:pPr marL="0" indent="0">
                        <a:buFont typeface="Wingdings" panose="05000000000000000000" pitchFamily="2" charset="2"/>
                        <a:buNone/>
                      </a:pPr>
                      <a:r>
                        <a:rPr lang="en-GB" sz="2000" dirty="0"/>
                        <a:t>QS Exam Diet begins (26.04.27)</a:t>
                      </a:r>
                    </a:p>
                    <a:p>
                      <a:pPr marL="0" indent="0">
                        <a:buFont typeface="Wingdings" panose="05000000000000000000" pitchFamily="2" charset="2"/>
                        <a:buNone/>
                      </a:pPr>
                      <a:r>
                        <a:rPr lang="en-GB" sz="2000" dirty="0"/>
                        <a:t>QS Exam Diet ends (02.06.27)</a:t>
                      </a:r>
                    </a:p>
                    <a:p>
                      <a:pPr marL="0" indent="0">
                        <a:buFont typeface="Wingdings" panose="05000000000000000000" pitchFamily="2" charset="2"/>
                        <a:buNone/>
                      </a:pPr>
                      <a:endParaRPr lang="en-GB" sz="2000" dirty="0"/>
                    </a:p>
                    <a:p>
                      <a:pPr marL="0" indent="0">
                        <a:buFont typeface="Wingdings" panose="05000000000000000000" pitchFamily="2" charset="2"/>
                        <a:buNone/>
                      </a:pPr>
                      <a:r>
                        <a:rPr lang="en-GB" sz="2000" dirty="0"/>
                        <a:t>S6 Induction day </a:t>
                      </a:r>
                    </a:p>
                    <a:p>
                      <a:pPr marL="0" indent="0">
                        <a:buFont typeface="Wingdings" panose="05000000000000000000" pitchFamily="2" charset="2"/>
                        <a:buNone/>
                      </a:pPr>
                      <a:r>
                        <a:rPr lang="en-GB" sz="2000" b="1" dirty="0"/>
                        <a:t>QS Results Day  03.08.27</a:t>
                      </a:r>
                    </a:p>
                    <a:p>
                      <a:endParaRPr lang="en-GB" sz="1600" dirty="0">
                        <a:solidFill>
                          <a:schemeClr val="bg1"/>
                        </a:solidFill>
                      </a:endParaRPr>
                    </a:p>
                  </a:txBody>
                  <a:tcPr/>
                </a:tc>
                <a:extLst>
                  <a:ext uri="{0D108BD9-81ED-4DB2-BD59-A6C34878D82A}">
                    <a16:rowId xmlns:a16="http://schemas.microsoft.com/office/drawing/2014/main" val="1758732039"/>
                  </a:ext>
                </a:extLst>
              </a:tr>
            </a:tbl>
          </a:graphicData>
        </a:graphic>
      </p:graphicFrame>
      <p:pic>
        <p:nvPicPr>
          <p:cNvPr id="17" name="Audio 16">
            <a:hlinkClick r:id="" action="ppaction://media"/>
            <a:extLst>
              <a:ext uri="{FF2B5EF4-FFF2-40B4-BE49-F238E27FC236}">
                <a16:creationId xmlns:a16="http://schemas.microsoft.com/office/drawing/2014/main" id="{741A1AEB-D56C-5BD9-99FA-A216AE41B02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98356187"/>
      </p:ext>
    </p:extLst>
  </p:cSld>
  <p:clrMapOvr>
    <a:masterClrMapping/>
  </p:clrMapOvr>
  <mc:AlternateContent xmlns:mc="http://schemas.openxmlformats.org/markup-compatibility/2006">
    <mc:Choice xmlns:p14="http://schemas.microsoft.com/office/powerpoint/2010/main" Requires="p14">
      <p:transition spd="slow" p14:dur="2000" advTm="30885"/>
    </mc:Choice>
    <mc:Fallback>
      <p:transition spd="slow" advTm="308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0" name="Content Placeholder 2">
            <a:extLst>
              <a:ext uri="{FF2B5EF4-FFF2-40B4-BE49-F238E27FC236}">
                <a16:creationId xmlns:a16="http://schemas.microsoft.com/office/drawing/2014/main" id="{B275F9EA-104A-4B5A-8F8F-9FBD712CAC99}"/>
              </a:ext>
            </a:extLst>
          </p:cNvPr>
          <p:cNvSpPr>
            <a:spLocks noGrp="1"/>
          </p:cNvSpPr>
          <p:nvPr/>
        </p:nvSpPr>
        <p:spPr>
          <a:xfrm>
            <a:off x="1042612" y="892960"/>
            <a:ext cx="7345811" cy="5400601"/>
          </a:xfrm>
          <a:prstGeom prst="rect">
            <a:avLst/>
          </a:prstGeom>
        </p:spPr>
        <p:txBody>
          <a:bodyPr vert="horz" lIns="68580" tIns="34290" rIns="68580" bIns="34290" rtlCol="0" anchor="t">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defTabSz="685800">
              <a:spcBef>
                <a:spcPts val="0"/>
              </a:spcBef>
              <a:buClrTx/>
              <a:buSzTx/>
              <a:buNone/>
              <a:defRPr/>
            </a:pPr>
            <a:endParaRPr lang="en-GB" sz="2700" kern="0" dirty="0">
              <a:solidFill>
                <a:schemeClr val="bg1"/>
              </a:solidFill>
            </a:endParaRPr>
          </a:p>
          <a:p>
            <a:pPr marL="0" indent="0" defTabSz="685800">
              <a:spcBef>
                <a:spcPts val="0"/>
              </a:spcBef>
              <a:buClrTx/>
              <a:buSzTx/>
              <a:buNone/>
              <a:defRPr/>
            </a:pPr>
            <a:endParaRPr lang="en-GB" sz="2700" kern="0" dirty="0">
              <a:solidFill>
                <a:schemeClr val="bg1"/>
              </a:solidFill>
            </a:endParaRPr>
          </a:p>
          <a:p>
            <a:pPr marL="0" indent="0" defTabSz="685800">
              <a:spcBef>
                <a:spcPts val="0"/>
              </a:spcBef>
              <a:buClrTx/>
              <a:buSzTx/>
              <a:buNone/>
              <a:defRPr/>
            </a:pPr>
            <a:endParaRPr lang="en-GB" sz="2700" kern="0" dirty="0">
              <a:solidFill>
                <a:schemeClr val="bg1"/>
              </a:solidFill>
            </a:endParaRPr>
          </a:p>
          <a:p>
            <a:pPr marL="0" indent="0" defTabSz="685800">
              <a:spcBef>
                <a:spcPts val="0"/>
              </a:spcBef>
              <a:buClrTx/>
              <a:buSzTx/>
              <a:buNone/>
              <a:defRPr/>
            </a:pPr>
            <a:endParaRPr lang="en-GB" sz="2100" kern="0" dirty="0">
              <a:solidFill>
                <a:schemeClr val="bg1"/>
              </a:solidFill>
            </a:endParaRPr>
          </a:p>
          <a:p>
            <a:pPr marL="385763" indent="-385763" defTabSz="685800">
              <a:spcBef>
                <a:spcPts val="0"/>
              </a:spcBef>
              <a:buClrTx/>
              <a:buSzTx/>
              <a:buFontTx/>
              <a:buAutoNum type="arabicPeriod"/>
              <a:defRPr/>
            </a:pPr>
            <a:endParaRPr lang="en-GB" sz="2100" kern="0" dirty="0">
              <a:solidFill>
                <a:schemeClr val="bg1"/>
              </a:solidFill>
            </a:endParaRPr>
          </a:p>
          <a:p>
            <a:pPr marL="385763" indent="-385763" defTabSz="685800">
              <a:spcBef>
                <a:spcPts val="0"/>
              </a:spcBef>
              <a:buClrTx/>
              <a:buSzTx/>
              <a:buFontTx/>
              <a:buAutoNum type="arabicPeriod"/>
              <a:defRPr/>
            </a:pPr>
            <a:endParaRPr lang="en-US" sz="2100" kern="0" dirty="0">
              <a:solidFill>
                <a:schemeClr val="bg1"/>
              </a:solidFill>
            </a:endParaRPr>
          </a:p>
        </p:txBody>
      </p:sp>
      <p:sp>
        <p:nvSpPr>
          <p:cNvPr id="3" name="Title 2">
            <a:extLst>
              <a:ext uri="{FF2B5EF4-FFF2-40B4-BE49-F238E27FC236}">
                <a16:creationId xmlns:a16="http://schemas.microsoft.com/office/drawing/2014/main" id="{057220CD-0E43-0705-FB1F-EB68282E2E58}"/>
              </a:ext>
            </a:extLst>
          </p:cNvPr>
          <p:cNvSpPr>
            <a:spLocks noGrp="1"/>
          </p:cNvSpPr>
          <p:nvPr>
            <p:ph type="title"/>
          </p:nvPr>
        </p:nvSpPr>
        <p:spPr/>
        <p:txBody>
          <a:bodyPr/>
          <a:lstStyle/>
          <a:p>
            <a:r>
              <a:rPr lang="en-GB" dirty="0">
                <a:solidFill>
                  <a:schemeClr val="bg1"/>
                </a:solidFill>
              </a:rPr>
              <a:t>Information</a:t>
            </a:r>
          </a:p>
        </p:txBody>
      </p:sp>
      <p:graphicFrame>
        <p:nvGraphicFramePr>
          <p:cNvPr id="12" name="Content Placeholder 4">
            <a:extLst>
              <a:ext uri="{FF2B5EF4-FFF2-40B4-BE49-F238E27FC236}">
                <a16:creationId xmlns:a16="http://schemas.microsoft.com/office/drawing/2014/main" id="{BE06EA37-6BD6-4EE6-EBB1-D2827D813390}"/>
              </a:ext>
            </a:extLst>
          </p:cNvPr>
          <p:cNvGraphicFramePr>
            <a:graphicFrameLocks noGrp="1"/>
          </p:cNvGraphicFramePr>
          <p:nvPr>
            <p:ph idx="1"/>
            <p:extLst>
              <p:ext uri="{D42A27DB-BD31-4B8C-83A1-F6EECF244321}">
                <p14:modId xmlns:p14="http://schemas.microsoft.com/office/powerpoint/2010/main" val="921233291"/>
              </p:ext>
            </p:extLst>
          </p:nvPr>
        </p:nvGraphicFramePr>
        <p:xfrm>
          <a:off x="1192298" y="1106614"/>
          <a:ext cx="7345811" cy="452596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9" name="Picture 3" descr="A picture containing text, clipart&#10;&#10;Description automatically generated">
            <a:extLst>
              <a:ext uri="{FF2B5EF4-FFF2-40B4-BE49-F238E27FC236}">
                <a16:creationId xmlns:a16="http://schemas.microsoft.com/office/drawing/2014/main" id="{D814E09F-98B7-EB72-9724-ED83592DB223}"/>
              </a:ext>
            </a:extLst>
          </p:cNvPr>
          <p:cNvPicPr>
            <a:picLocks noChangeAspect="1"/>
          </p:cNvPicPr>
          <p:nvPr/>
        </p:nvPicPr>
        <p:blipFill>
          <a:blip r:embed="rId11"/>
          <a:stretch>
            <a:fillRect/>
          </a:stretch>
        </p:blipFill>
        <p:spPr>
          <a:xfrm>
            <a:off x="7524328" y="5321553"/>
            <a:ext cx="1440160" cy="1469156"/>
          </a:xfrm>
          <a:prstGeom prst="rect">
            <a:avLst/>
          </a:prstGeom>
        </p:spPr>
      </p:pic>
      <p:pic>
        <p:nvPicPr>
          <p:cNvPr id="15" name="Audio 14">
            <a:hlinkClick r:id="" action="ppaction://media"/>
            <a:extLst>
              <a:ext uri="{FF2B5EF4-FFF2-40B4-BE49-F238E27FC236}">
                <a16:creationId xmlns:a16="http://schemas.microsoft.com/office/drawing/2014/main" id="{65306183-A9D5-A4D3-9B0C-30A446239011}"/>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146264493"/>
      </p:ext>
    </p:extLst>
  </p:cSld>
  <p:clrMapOvr>
    <a:masterClrMapping/>
  </p:clrMapOvr>
  <mc:AlternateContent xmlns:mc="http://schemas.openxmlformats.org/markup-compatibility/2006">
    <mc:Choice xmlns:p14="http://schemas.microsoft.com/office/powerpoint/2010/main" Requires="p14">
      <p:transition spd="slow" p14:dur="2000" advTm="10821"/>
    </mc:Choice>
    <mc:Fallback>
      <p:transition spd="slow" advTm="108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C094191-C55C-4EC8-733D-EC553E948B7D}"/>
              </a:ext>
            </a:extLst>
          </p:cNvPr>
          <p:cNvPicPr>
            <a:picLocks noChangeAspect="1"/>
          </p:cNvPicPr>
          <p:nvPr/>
        </p:nvPicPr>
        <p:blipFill>
          <a:blip r:embed="rId5"/>
          <a:srcRect l="34952" r="36109" b="28163"/>
          <a:stretch>
            <a:fillRect/>
          </a:stretch>
        </p:blipFill>
        <p:spPr>
          <a:xfrm>
            <a:off x="7480142" y="4759294"/>
            <a:ext cx="1432037" cy="2019656"/>
          </a:xfrm>
          <a:prstGeom prst="rect">
            <a:avLst/>
          </a:prstGeom>
        </p:spPr>
      </p:pic>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pic>
        <p:nvPicPr>
          <p:cNvPr id="3" name="Picture 7" descr="logoround2">
            <a:extLst>
              <a:ext uri="{FF2B5EF4-FFF2-40B4-BE49-F238E27FC236}">
                <a16:creationId xmlns:a16="http://schemas.microsoft.com/office/drawing/2014/main" id="{F153C466-AC6E-0149-07BC-272B40ABD1D2}"/>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rot="16200000">
            <a:off x="166789" y="5991483"/>
            <a:ext cx="800190" cy="7747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S4 SENIOR PHASE INFORMATION EVENING</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5" name="Title 4">
            <a:extLst>
              <a:ext uri="{FF2B5EF4-FFF2-40B4-BE49-F238E27FC236}">
                <a16:creationId xmlns:a16="http://schemas.microsoft.com/office/drawing/2014/main" id="{AA717205-85A2-44DA-8E80-30ACDD67925E}"/>
              </a:ext>
            </a:extLst>
          </p:cNvPr>
          <p:cNvSpPr>
            <a:spLocks noGrp="1"/>
          </p:cNvSpPr>
          <p:nvPr>
            <p:ph type="title"/>
          </p:nvPr>
        </p:nvSpPr>
        <p:spPr>
          <a:xfrm>
            <a:off x="1151112" y="203518"/>
            <a:ext cx="7535688" cy="1143000"/>
          </a:xfrm>
          <a:solidFill>
            <a:schemeClr val="bg1"/>
          </a:solidFill>
          <a:ln w="7620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r>
              <a:rPr lang="en-GB" dirty="0">
                <a:solidFill>
                  <a:schemeClr val="accent1"/>
                </a:solidFill>
              </a:rPr>
              <a:t>S5 Ready for the Challenge</a:t>
            </a:r>
          </a:p>
        </p:txBody>
      </p:sp>
      <p:graphicFrame>
        <p:nvGraphicFramePr>
          <p:cNvPr id="27" name="Content Placeholder 26">
            <a:extLst>
              <a:ext uri="{FF2B5EF4-FFF2-40B4-BE49-F238E27FC236}">
                <a16:creationId xmlns:a16="http://schemas.microsoft.com/office/drawing/2014/main" id="{64B600F2-1759-BEBD-7AF4-9B40FB362E20}"/>
              </a:ext>
            </a:extLst>
          </p:cNvPr>
          <p:cNvGraphicFramePr>
            <a:graphicFrameLocks noGrp="1"/>
          </p:cNvGraphicFramePr>
          <p:nvPr>
            <p:ph idx="1"/>
            <p:extLst>
              <p:ext uri="{D42A27DB-BD31-4B8C-83A1-F6EECF244321}">
                <p14:modId xmlns:p14="http://schemas.microsoft.com/office/powerpoint/2010/main" val="1803169174"/>
              </p:ext>
            </p:extLst>
          </p:nvPr>
        </p:nvGraphicFramePr>
        <p:xfrm>
          <a:off x="1691680" y="1916832"/>
          <a:ext cx="6210944" cy="351385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 name="Audio 9">
            <a:hlinkClick r:id="" action="ppaction://media"/>
            <a:extLst>
              <a:ext uri="{FF2B5EF4-FFF2-40B4-BE49-F238E27FC236}">
                <a16:creationId xmlns:a16="http://schemas.microsoft.com/office/drawing/2014/main" id="{6BE11199-DB8B-CE69-BA5A-8770BD17D287}"/>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80659502"/>
      </p:ext>
    </p:extLst>
  </p:cSld>
  <p:clrMapOvr>
    <a:masterClrMapping/>
  </p:clrMapOvr>
  <mc:AlternateContent xmlns:mc="http://schemas.openxmlformats.org/markup-compatibility/2006">
    <mc:Choice xmlns:p14="http://schemas.microsoft.com/office/powerpoint/2010/main" Requires="p14">
      <p:transition spd="slow" p14:dur="2000" advTm="12245"/>
    </mc:Choice>
    <mc:Fallback>
      <p:transition spd="slow" advTm="122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23F50-15FA-403D-E860-5C9970F2B0D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78379D-896E-C997-E68F-1E4D9990ECD2}"/>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F5455B54-81E4-81F1-F1C3-596156FEE99D}"/>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D544AE1B-6E30-C66A-DEC9-186093E4CB4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3" name="Title 2">
            <a:extLst>
              <a:ext uri="{FF2B5EF4-FFF2-40B4-BE49-F238E27FC236}">
                <a16:creationId xmlns:a16="http://schemas.microsoft.com/office/drawing/2014/main" id="{43F0139D-34B8-E115-3260-2AD17BDF5AA5}"/>
              </a:ext>
            </a:extLst>
          </p:cNvPr>
          <p:cNvSpPr>
            <a:spLocks noGrp="1"/>
          </p:cNvSpPr>
          <p:nvPr>
            <p:ph type="title"/>
          </p:nvPr>
        </p:nvSpPr>
        <p:spPr>
          <a:xfrm>
            <a:off x="1490717" y="663636"/>
            <a:ext cx="6984776" cy="741876"/>
          </a:xfrm>
        </p:spPr>
        <p:txBody>
          <a:bodyPr>
            <a:normAutofit fontScale="90000"/>
          </a:bodyPr>
          <a:lstStyle/>
          <a:p>
            <a:r>
              <a:rPr lang="en-GB" b="1" dirty="0">
                <a:solidFill>
                  <a:schemeClr val="bg1"/>
                </a:solidFill>
              </a:rPr>
              <a:t>S5 Senior Phase Information Evening Agenda</a:t>
            </a:r>
            <a:br>
              <a:rPr lang="en-GB" b="1" dirty="0">
                <a:solidFill>
                  <a:schemeClr val="bg1"/>
                </a:solidFill>
                <a:latin typeface="Impact" panose="020B0806030902050204" pitchFamily="34" charset="0"/>
              </a:rPr>
            </a:br>
            <a:endParaRPr lang="en-GB" dirty="0"/>
          </a:p>
        </p:txBody>
      </p:sp>
      <p:graphicFrame>
        <p:nvGraphicFramePr>
          <p:cNvPr id="8" name="Content Placeholder 7">
            <a:extLst>
              <a:ext uri="{FF2B5EF4-FFF2-40B4-BE49-F238E27FC236}">
                <a16:creationId xmlns:a16="http://schemas.microsoft.com/office/drawing/2014/main" id="{6DF9BDF2-9E5E-10C1-0C7F-E896BE84B982}"/>
              </a:ext>
            </a:extLst>
          </p:cNvPr>
          <p:cNvGraphicFramePr>
            <a:graphicFrameLocks noGrp="1"/>
          </p:cNvGraphicFramePr>
          <p:nvPr>
            <p:ph idx="1"/>
            <p:extLst>
              <p:ext uri="{D42A27DB-BD31-4B8C-83A1-F6EECF244321}">
                <p14:modId xmlns:p14="http://schemas.microsoft.com/office/powerpoint/2010/main" val="830591800"/>
              </p:ext>
            </p:extLst>
          </p:nvPr>
        </p:nvGraphicFramePr>
        <p:xfrm>
          <a:off x="1760747" y="1988840"/>
          <a:ext cx="6444716" cy="3672098"/>
        </p:xfrm>
        <a:graphic>
          <a:graphicData uri="http://schemas.openxmlformats.org/drawingml/2006/table">
            <a:tbl>
              <a:tblPr>
                <a:tableStyleId>{69CF1AB2-1976-4502-BF36-3FF5EA218861}</a:tableStyleId>
              </a:tblPr>
              <a:tblGrid>
                <a:gridCol w="3222358">
                  <a:extLst>
                    <a:ext uri="{9D8B030D-6E8A-4147-A177-3AD203B41FA5}">
                      <a16:colId xmlns:a16="http://schemas.microsoft.com/office/drawing/2014/main" val="3033521425"/>
                    </a:ext>
                  </a:extLst>
                </a:gridCol>
                <a:gridCol w="3222358">
                  <a:extLst>
                    <a:ext uri="{9D8B030D-6E8A-4147-A177-3AD203B41FA5}">
                      <a16:colId xmlns:a16="http://schemas.microsoft.com/office/drawing/2014/main" val="20664718"/>
                    </a:ext>
                  </a:extLst>
                </a:gridCol>
              </a:tblGrid>
              <a:tr h="639978">
                <a:tc>
                  <a:txBody>
                    <a:bodyPr/>
                    <a:lstStyle/>
                    <a:p>
                      <a:pPr marL="0" marR="0" indent="0" algn="l" rtl="0" fontAlgn="base">
                        <a:lnSpc>
                          <a:spcPts val="1350"/>
                        </a:lnSpc>
                        <a:buNone/>
                      </a:pPr>
                      <a:r>
                        <a:rPr lang="en-GB" sz="1600" b="1" dirty="0">
                          <a:solidFill>
                            <a:srgbClr val="000000"/>
                          </a:solidFill>
                          <a:effectLst/>
                        </a:rPr>
                        <a:t>Year Head input: Ready for the Challenge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dirty="0">
                          <a:solidFill>
                            <a:srgbClr val="000000"/>
                          </a:solidFill>
                          <a:effectLst/>
                        </a:rPr>
                        <a:t>Mrs Cohen</a:t>
                      </a:r>
                    </a:p>
                  </a:txBody>
                  <a:tcPr/>
                </a:tc>
                <a:extLst>
                  <a:ext uri="{0D108BD9-81ED-4DB2-BD59-A6C34878D82A}">
                    <a16:rowId xmlns:a16="http://schemas.microsoft.com/office/drawing/2014/main" val="386642432"/>
                  </a:ext>
                </a:extLst>
              </a:tr>
              <a:tr h="525338">
                <a:tc>
                  <a:txBody>
                    <a:bodyPr/>
                    <a:lstStyle/>
                    <a:p>
                      <a:pPr marL="0" marR="0" indent="0" algn="l" rtl="0" fontAlgn="base">
                        <a:lnSpc>
                          <a:spcPts val="1350"/>
                        </a:lnSpc>
                        <a:buNone/>
                      </a:pPr>
                      <a:r>
                        <a:rPr lang="en-GB" sz="1600" b="1" dirty="0">
                          <a:solidFill>
                            <a:srgbClr val="000000"/>
                          </a:solidFill>
                          <a:effectLst/>
                        </a:rPr>
                        <a:t>SCQF Pathways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a:solidFill>
                            <a:srgbClr val="000000"/>
                          </a:solidFill>
                          <a:effectLst/>
                        </a:rPr>
                        <a:t>Mrs Cohen </a:t>
                      </a:r>
                      <a:endParaRPr lang="en-GB" sz="1600" b="0" i="0">
                        <a:solidFill>
                          <a:srgbClr val="000000"/>
                        </a:solidFill>
                        <a:effectLst/>
                        <a:latin typeface="Segoe UI" panose="020B0502040204020203" pitchFamily="34" charset="0"/>
                      </a:endParaRPr>
                    </a:p>
                  </a:txBody>
                  <a:tcPr/>
                </a:tc>
                <a:extLst>
                  <a:ext uri="{0D108BD9-81ED-4DB2-BD59-A6C34878D82A}">
                    <a16:rowId xmlns:a16="http://schemas.microsoft.com/office/drawing/2014/main" val="3853825718"/>
                  </a:ext>
                </a:extLst>
              </a:tr>
              <a:tr h="525338">
                <a:tc>
                  <a:txBody>
                    <a:bodyPr/>
                    <a:lstStyle/>
                    <a:p>
                      <a:pPr marL="0" marR="0" indent="0" algn="l" rtl="0" fontAlgn="base">
                        <a:lnSpc>
                          <a:spcPts val="1350"/>
                        </a:lnSpc>
                        <a:buNone/>
                      </a:pPr>
                      <a:r>
                        <a:rPr lang="en-GB" sz="1600" b="1" dirty="0">
                          <a:solidFill>
                            <a:srgbClr val="000000"/>
                          </a:solidFill>
                          <a:effectLst/>
                        </a:rPr>
                        <a:t>Study Skills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a:solidFill>
                            <a:srgbClr val="000000"/>
                          </a:solidFill>
                          <a:effectLst/>
                        </a:rPr>
                        <a:t>Mr Howe </a:t>
                      </a:r>
                    </a:p>
                    <a:p>
                      <a:pPr marL="0" marR="0" indent="0" algn="l" rtl="0" fontAlgn="base">
                        <a:lnSpc>
                          <a:spcPts val="1350"/>
                        </a:lnSpc>
                        <a:buNone/>
                      </a:pPr>
                      <a:r>
                        <a:rPr lang="en-GB" sz="1600" b="0">
                          <a:solidFill>
                            <a:srgbClr val="000000"/>
                          </a:solidFill>
                          <a:effectLst/>
                        </a:rPr>
                        <a:t>PT Raising Attainment  </a:t>
                      </a:r>
                      <a:endParaRPr lang="en-GB" sz="1600" b="0" i="0">
                        <a:solidFill>
                          <a:srgbClr val="000000"/>
                        </a:solidFill>
                        <a:effectLst/>
                        <a:latin typeface="Segoe UI" panose="020B0502040204020203" pitchFamily="34" charset="0"/>
                      </a:endParaRPr>
                    </a:p>
                  </a:txBody>
                  <a:tcPr/>
                </a:tc>
                <a:extLst>
                  <a:ext uri="{0D108BD9-81ED-4DB2-BD59-A6C34878D82A}">
                    <a16:rowId xmlns:a16="http://schemas.microsoft.com/office/drawing/2014/main" val="1177183146"/>
                  </a:ext>
                </a:extLst>
              </a:tr>
              <a:tr h="1377690">
                <a:tc>
                  <a:txBody>
                    <a:bodyPr/>
                    <a:lstStyle/>
                    <a:p>
                      <a:pPr marL="0" marR="0" indent="0" algn="l" rtl="0" fontAlgn="base">
                        <a:lnSpc>
                          <a:spcPts val="1350"/>
                        </a:lnSpc>
                        <a:buNone/>
                      </a:pPr>
                      <a:r>
                        <a:rPr lang="en-GB" sz="1600" b="1" dirty="0">
                          <a:solidFill>
                            <a:srgbClr val="000000"/>
                          </a:solidFill>
                          <a:effectLst/>
                        </a:rPr>
                        <a:t>Positive Pathways  </a:t>
                      </a:r>
                    </a:p>
                    <a:p>
                      <a:pPr marL="0" marR="0" indent="0" algn="l" rtl="0" fontAlgn="base">
                        <a:lnSpc>
                          <a:spcPts val="1350"/>
                        </a:lnSpc>
                        <a:buNone/>
                      </a:pPr>
                      <a:r>
                        <a:rPr lang="en-GB" sz="1600" b="1" dirty="0">
                          <a:solidFill>
                            <a:srgbClr val="000000"/>
                          </a:solidFill>
                          <a:effectLst/>
                        </a:rPr>
                        <a: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dirty="0">
                          <a:solidFill>
                            <a:srgbClr val="000000"/>
                          </a:solidFill>
                          <a:effectLst/>
                        </a:rPr>
                        <a:t>Jackie O’Hare </a:t>
                      </a:r>
                    </a:p>
                    <a:p>
                      <a:pPr marL="0" marR="0" indent="0" algn="l" rtl="0" fontAlgn="base">
                        <a:lnSpc>
                          <a:spcPts val="1350"/>
                        </a:lnSpc>
                        <a:buNone/>
                      </a:pPr>
                      <a:r>
                        <a:rPr lang="en-GB" sz="1600" b="0" dirty="0">
                          <a:solidFill>
                            <a:srgbClr val="000000"/>
                          </a:solidFill>
                          <a:effectLst/>
                        </a:rPr>
                        <a:t>SDS Careers Advisor </a:t>
                      </a:r>
                    </a:p>
                    <a:p>
                      <a:pPr marL="0" marR="0" indent="0" algn="l" rtl="0" fontAlgn="base">
                        <a:lnSpc>
                          <a:spcPts val="1350"/>
                        </a:lnSpc>
                        <a:buNone/>
                      </a:pPr>
                      <a:endParaRPr lang="en-GB" sz="1600" b="0" dirty="0">
                        <a:solidFill>
                          <a:srgbClr val="000000"/>
                        </a:solidFill>
                        <a:effectLst/>
                      </a:endParaRPr>
                    </a:p>
                    <a:p>
                      <a:pPr marL="0" marR="0" indent="0" algn="l" rtl="0" fontAlgn="base">
                        <a:lnSpc>
                          <a:spcPts val="1350"/>
                        </a:lnSpc>
                        <a:buNone/>
                      </a:pPr>
                      <a:r>
                        <a:rPr lang="en-GB" sz="1600" b="0" dirty="0">
                          <a:solidFill>
                            <a:srgbClr val="000000"/>
                          </a:solidFill>
                          <a:effectLst/>
                        </a:rPr>
                        <a:t>Evonne McHendry </a:t>
                      </a:r>
                    </a:p>
                    <a:p>
                      <a:pPr marL="0" marR="0" indent="0" algn="l" rtl="0" fontAlgn="base">
                        <a:lnSpc>
                          <a:spcPts val="1350"/>
                        </a:lnSpc>
                        <a:buNone/>
                      </a:pPr>
                      <a:r>
                        <a:rPr lang="en-GB" sz="1600" b="0" dirty="0">
                          <a:solidFill>
                            <a:srgbClr val="000000"/>
                          </a:solidFill>
                          <a:effectLst/>
                        </a:rPr>
                        <a:t>SDS Careers Advisor </a:t>
                      </a:r>
                    </a:p>
                    <a:p>
                      <a:pPr marL="0" marR="0" indent="0" algn="l" rtl="0" fontAlgn="base">
                        <a:lnSpc>
                          <a:spcPts val="1350"/>
                        </a:lnSpc>
                        <a:buNone/>
                      </a:pPr>
                      <a:endParaRPr lang="en-GB" sz="1600" b="0" dirty="0">
                        <a:solidFill>
                          <a:srgbClr val="000000"/>
                        </a:solidFill>
                        <a:effectLst/>
                      </a:endParaRPr>
                    </a:p>
                    <a:p>
                      <a:pPr marL="0" marR="0" indent="0" algn="l" rtl="0" fontAlgn="base">
                        <a:lnSpc>
                          <a:spcPts val="1350"/>
                        </a:lnSpc>
                        <a:buNone/>
                      </a:pPr>
                      <a:r>
                        <a:rPr lang="en-GB" sz="1600" b="0" dirty="0">
                          <a:solidFill>
                            <a:srgbClr val="000000"/>
                          </a:solidFill>
                          <a:effectLst/>
                        </a:rPr>
                        <a:t>Kathleen Cusick </a:t>
                      </a:r>
                    </a:p>
                    <a:p>
                      <a:pPr marL="0" marR="0" indent="0" algn="l" rtl="0" fontAlgn="base">
                        <a:lnSpc>
                          <a:spcPts val="1350"/>
                        </a:lnSpc>
                        <a:buNone/>
                      </a:pPr>
                      <a:r>
                        <a:rPr lang="en-GB" sz="1600" b="0" dirty="0">
                          <a:solidFill>
                            <a:srgbClr val="000000"/>
                          </a:solidFill>
                          <a:effectLst/>
                        </a:rPr>
                        <a:t>DYW Co-ordinator </a:t>
                      </a:r>
                      <a:endParaRPr lang="en-GB" sz="1600" b="0" i="0" dirty="0">
                        <a:solidFill>
                          <a:srgbClr val="000000"/>
                        </a:solidFill>
                        <a:effectLst/>
                        <a:latin typeface="Segoe UI" panose="020B0502040204020203" pitchFamily="34" charset="0"/>
                      </a:endParaRPr>
                    </a:p>
                  </a:txBody>
                  <a:tcPr/>
                </a:tc>
                <a:extLst>
                  <a:ext uri="{0D108BD9-81ED-4DB2-BD59-A6C34878D82A}">
                    <a16:rowId xmlns:a16="http://schemas.microsoft.com/office/drawing/2014/main" val="1053494506"/>
                  </a:ext>
                </a:extLst>
              </a:tr>
              <a:tr h="460047">
                <a:tc>
                  <a:txBody>
                    <a:bodyPr/>
                    <a:lstStyle/>
                    <a:p>
                      <a:pPr marL="0" marR="0" indent="0" algn="l" rtl="0" fontAlgn="base">
                        <a:lnSpc>
                          <a:spcPts val="1350"/>
                        </a:lnSpc>
                        <a:buNone/>
                      </a:pPr>
                      <a:r>
                        <a:rPr lang="en-GB" sz="1600" b="1" dirty="0">
                          <a:solidFill>
                            <a:srgbClr val="000000"/>
                          </a:solidFill>
                          <a:effectLst/>
                        </a:rPr>
                        <a:t>Family Engagement </a:t>
                      </a:r>
                      <a:endParaRPr lang="en-GB" sz="1600" b="1" i="0" dirty="0">
                        <a:solidFill>
                          <a:srgbClr val="000000"/>
                        </a:solidFill>
                        <a:effectLst/>
                        <a:latin typeface="Segoe UI" panose="020B0502040204020203" pitchFamily="34" charset="0"/>
                      </a:endParaRPr>
                    </a:p>
                  </a:txBody>
                  <a:tcPr/>
                </a:tc>
                <a:tc>
                  <a:txBody>
                    <a:bodyPr/>
                    <a:lstStyle/>
                    <a:p>
                      <a:pPr marL="0" marR="0" indent="0" algn="l" rtl="0" fontAlgn="base">
                        <a:lnSpc>
                          <a:spcPts val="1350"/>
                        </a:lnSpc>
                        <a:buNone/>
                      </a:pPr>
                      <a:r>
                        <a:rPr lang="en-GB" sz="1600" b="0" dirty="0">
                          <a:solidFill>
                            <a:srgbClr val="000000"/>
                          </a:solidFill>
                          <a:effectLst/>
                        </a:rPr>
                        <a:t>Miss </a:t>
                      </a:r>
                      <a:r>
                        <a:rPr lang="en-GB" sz="1600" b="0" dirty="0" err="1">
                          <a:solidFill>
                            <a:srgbClr val="000000"/>
                          </a:solidFill>
                          <a:effectLst/>
                        </a:rPr>
                        <a:t>MacLure</a:t>
                      </a:r>
                      <a:r>
                        <a:rPr lang="en-GB" sz="1600" b="0" dirty="0">
                          <a:solidFill>
                            <a:srgbClr val="000000"/>
                          </a:solidFill>
                          <a:effectLst/>
                        </a:rPr>
                        <a:t> </a:t>
                      </a:r>
                    </a:p>
                    <a:p>
                      <a:pPr marL="0" marR="0" indent="0" algn="l" rtl="0" fontAlgn="base">
                        <a:lnSpc>
                          <a:spcPts val="1350"/>
                        </a:lnSpc>
                        <a:buNone/>
                      </a:pPr>
                      <a:r>
                        <a:rPr lang="en-GB" sz="1600" b="0" dirty="0">
                          <a:solidFill>
                            <a:srgbClr val="000000"/>
                          </a:solidFill>
                          <a:effectLst/>
                        </a:rPr>
                        <a:t>PT Parental Engagement </a:t>
                      </a:r>
                      <a:endParaRPr lang="en-GB" sz="1600" b="0" i="0" dirty="0">
                        <a:solidFill>
                          <a:srgbClr val="000000"/>
                        </a:solidFill>
                        <a:effectLst/>
                        <a:latin typeface="Segoe UI" panose="020B0502040204020203" pitchFamily="34" charset="0"/>
                      </a:endParaRPr>
                    </a:p>
                  </a:txBody>
                  <a:tcPr/>
                </a:tc>
                <a:extLst>
                  <a:ext uri="{0D108BD9-81ED-4DB2-BD59-A6C34878D82A}">
                    <a16:rowId xmlns:a16="http://schemas.microsoft.com/office/drawing/2014/main" val="381828505"/>
                  </a:ext>
                </a:extLst>
              </a:tr>
            </a:tbl>
          </a:graphicData>
        </a:graphic>
      </p:graphicFrame>
      <p:pic>
        <p:nvPicPr>
          <p:cNvPr id="9" name="Audio 8">
            <a:hlinkClick r:id="" action="ppaction://media"/>
            <a:extLst>
              <a:ext uri="{FF2B5EF4-FFF2-40B4-BE49-F238E27FC236}">
                <a16:creationId xmlns:a16="http://schemas.microsoft.com/office/drawing/2014/main" id="{8B01AC40-DCA7-52BC-EB4C-1C9F8272D79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8111515"/>
      </p:ext>
    </p:extLst>
  </p:cSld>
  <p:clrMapOvr>
    <a:masterClrMapping/>
  </p:clrMapOvr>
  <mc:AlternateContent xmlns:mc="http://schemas.openxmlformats.org/markup-compatibility/2006">
    <mc:Choice xmlns:p14="http://schemas.microsoft.com/office/powerpoint/2010/main" Requires="p14">
      <p:transition spd="slow" p14:dur="2000" advTm="6853"/>
    </mc:Choice>
    <mc:Fallback>
      <p:transition spd="slow" advTm="68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2379D-0B10-585C-8757-46FDB3CA61A3}"/>
              </a:ext>
            </a:extLst>
          </p:cNvPr>
          <p:cNvSpPr>
            <a:spLocks noGrp="1"/>
          </p:cNvSpPr>
          <p:nvPr>
            <p:ph type="title"/>
          </p:nvPr>
        </p:nvSpPr>
        <p:spPr>
          <a:xfrm>
            <a:off x="354779" y="349293"/>
            <a:ext cx="8229600" cy="1143000"/>
          </a:xfrm>
          <a:solidFill>
            <a:schemeClr val="accent1">
              <a:lumMod val="20000"/>
              <a:lumOff val="80000"/>
            </a:schemeClr>
          </a:solidFill>
        </p:spPr>
        <p:txBody>
          <a:bodyPr/>
          <a:lstStyle/>
          <a:p>
            <a:r>
              <a:rPr lang="en-GB" dirty="0">
                <a:solidFill>
                  <a:schemeClr val="bg1"/>
                </a:solidFill>
              </a:rPr>
              <a:t>S4 Attainment Data </a:t>
            </a:r>
          </a:p>
        </p:txBody>
      </p:sp>
      <p:graphicFrame>
        <p:nvGraphicFramePr>
          <p:cNvPr id="4" name="Content Placeholder 3">
            <a:extLst>
              <a:ext uri="{FF2B5EF4-FFF2-40B4-BE49-F238E27FC236}">
                <a16:creationId xmlns:a16="http://schemas.microsoft.com/office/drawing/2014/main" id="{7FFFC6C4-F0FD-F009-D7CA-5AEC8C9C1F9E}"/>
              </a:ext>
            </a:extLst>
          </p:cNvPr>
          <p:cNvGraphicFramePr>
            <a:graphicFrameLocks noGrp="1"/>
          </p:cNvGraphicFramePr>
          <p:nvPr>
            <p:ph idx="1"/>
            <p:extLst>
              <p:ext uri="{D42A27DB-BD31-4B8C-83A1-F6EECF244321}">
                <p14:modId xmlns:p14="http://schemas.microsoft.com/office/powerpoint/2010/main" val="1184386484"/>
              </p:ext>
            </p:extLst>
          </p:nvPr>
        </p:nvGraphicFramePr>
        <p:xfrm>
          <a:off x="312265" y="1661954"/>
          <a:ext cx="8229602" cy="1196899"/>
        </p:xfrm>
        <a:graphic>
          <a:graphicData uri="http://schemas.openxmlformats.org/drawingml/2006/table">
            <a:tbl>
              <a:tblPr/>
              <a:tblGrid>
                <a:gridCol w="1160827">
                  <a:extLst>
                    <a:ext uri="{9D8B030D-6E8A-4147-A177-3AD203B41FA5}">
                      <a16:colId xmlns:a16="http://schemas.microsoft.com/office/drawing/2014/main" val="1703904071"/>
                    </a:ext>
                  </a:extLst>
                </a:gridCol>
                <a:gridCol w="1009825">
                  <a:extLst>
                    <a:ext uri="{9D8B030D-6E8A-4147-A177-3AD203B41FA5}">
                      <a16:colId xmlns:a16="http://schemas.microsoft.com/office/drawing/2014/main" val="3511590316"/>
                    </a:ext>
                  </a:extLst>
                </a:gridCol>
                <a:gridCol w="1009825">
                  <a:extLst>
                    <a:ext uri="{9D8B030D-6E8A-4147-A177-3AD203B41FA5}">
                      <a16:colId xmlns:a16="http://schemas.microsoft.com/office/drawing/2014/main" val="3850288903"/>
                    </a:ext>
                  </a:extLst>
                </a:gridCol>
                <a:gridCol w="1009825">
                  <a:extLst>
                    <a:ext uri="{9D8B030D-6E8A-4147-A177-3AD203B41FA5}">
                      <a16:colId xmlns:a16="http://schemas.microsoft.com/office/drawing/2014/main" val="3019432962"/>
                    </a:ext>
                  </a:extLst>
                </a:gridCol>
                <a:gridCol w="1113639">
                  <a:extLst>
                    <a:ext uri="{9D8B030D-6E8A-4147-A177-3AD203B41FA5}">
                      <a16:colId xmlns:a16="http://schemas.microsoft.com/office/drawing/2014/main" val="2235293092"/>
                    </a:ext>
                  </a:extLst>
                </a:gridCol>
                <a:gridCol w="1113639">
                  <a:extLst>
                    <a:ext uri="{9D8B030D-6E8A-4147-A177-3AD203B41FA5}">
                      <a16:colId xmlns:a16="http://schemas.microsoft.com/office/drawing/2014/main" val="3208339963"/>
                    </a:ext>
                  </a:extLst>
                </a:gridCol>
                <a:gridCol w="906011">
                  <a:extLst>
                    <a:ext uri="{9D8B030D-6E8A-4147-A177-3AD203B41FA5}">
                      <a16:colId xmlns:a16="http://schemas.microsoft.com/office/drawing/2014/main" val="1095095896"/>
                    </a:ext>
                  </a:extLst>
                </a:gridCol>
                <a:gridCol w="906011">
                  <a:extLst>
                    <a:ext uri="{9D8B030D-6E8A-4147-A177-3AD203B41FA5}">
                      <a16:colId xmlns:a16="http://schemas.microsoft.com/office/drawing/2014/main" val="3866393024"/>
                    </a:ext>
                  </a:extLst>
                </a:gridCol>
              </a:tblGrid>
              <a:tr h="453006">
                <a:tc rowSpan="2">
                  <a:txBody>
                    <a:bodyPr/>
                    <a:lstStyle/>
                    <a:p>
                      <a:pPr marL="0" indent="0" algn="l" fontAlgn="base">
                        <a:lnSpc>
                          <a:spcPts val="2175"/>
                        </a:lnSpc>
                        <a:buNone/>
                      </a:pPr>
                      <a:r>
                        <a:rPr lang="en-GB" sz="1800" b="1" i="0">
                          <a:solidFill>
                            <a:srgbClr val="000000"/>
                          </a:solidFill>
                          <a:effectLst/>
                          <a:latin typeface="Corbel" panose="020B0503020204020204" pitchFamily="34" charset="0"/>
                        </a:rPr>
                        <a:t>5+ Award @ SCQF Level 3 or better</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dirty="0">
                          <a:solidFill>
                            <a:srgbClr val="000000"/>
                          </a:solidFill>
                          <a:effectLst/>
                          <a:latin typeface="Corbel" panose="020B0503020204020204" pitchFamily="34" charset="0"/>
                        </a:rPr>
                        <a:t>19/20</a:t>
                      </a:r>
                      <a:r>
                        <a:rPr lang="en-US" sz="1800" b="1" i="0" dirty="0">
                          <a:solidFill>
                            <a:srgbClr val="FFFFFF"/>
                          </a:solidFill>
                          <a:effectLst/>
                          <a:latin typeface="Corbel" panose="020B0503020204020204" pitchFamily="34" charset="0"/>
                        </a:rPr>
                        <a:t>​</a:t>
                      </a:r>
                      <a:endParaRPr lang="en-US" sz="1800" b="1" i="0" dirty="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20/21</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21/22</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22/23</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23/24</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24/25</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25/26</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extLst>
                  <a:ext uri="{0D108BD9-81ED-4DB2-BD59-A6C34878D82A}">
                    <a16:rowId xmlns:a16="http://schemas.microsoft.com/office/drawing/2014/main" val="1181544614"/>
                  </a:ext>
                </a:extLst>
              </a:tr>
              <a:tr h="733743">
                <a:tc vMerge="1">
                  <a:txBody>
                    <a:bodyPr/>
                    <a:lstStyle/>
                    <a:p>
                      <a:endParaRPr lang="en-GB"/>
                    </a:p>
                  </a:txBody>
                  <a:tcPr/>
                </a:tc>
                <a:tc>
                  <a:txBody>
                    <a:bodyPr/>
                    <a:lstStyle/>
                    <a:p>
                      <a:pPr marL="0" indent="0" algn="ctr" fontAlgn="base">
                        <a:lnSpc>
                          <a:spcPts val="2400"/>
                        </a:lnSpc>
                        <a:buNone/>
                      </a:pPr>
                      <a:r>
                        <a:rPr lang="en-GB" sz="2000" b="0" i="0">
                          <a:solidFill>
                            <a:srgbClr val="000000"/>
                          </a:solidFill>
                          <a:effectLst/>
                          <a:latin typeface="Corbel" panose="020B0503020204020204" pitchFamily="34" charset="0"/>
                        </a:rPr>
                        <a:t>90%</a:t>
                      </a:r>
                      <a:r>
                        <a:rPr lang="en-US" sz="2000" b="0" i="0">
                          <a:solidFill>
                            <a:srgbClr val="000000"/>
                          </a:solidFill>
                          <a:effectLst/>
                          <a:latin typeface="Corbel" panose="020B0503020204020204" pitchFamily="34" charset="0"/>
                        </a:rPr>
                        <a:t>​</a:t>
                      </a:r>
                      <a:endParaRPr lang="en-US" sz="1800" b="0" i="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400"/>
                        </a:lnSpc>
                        <a:buNone/>
                      </a:pPr>
                      <a:r>
                        <a:rPr lang="en-GB" sz="2000" b="0" i="0" dirty="0">
                          <a:solidFill>
                            <a:srgbClr val="000000"/>
                          </a:solidFill>
                          <a:effectLst/>
                          <a:latin typeface="Corbel" panose="020B0503020204020204" pitchFamily="34" charset="0"/>
                        </a:rPr>
                        <a:t>98%</a:t>
                      </a:r>
                      <a:r>
                        <a:rPr lang="en-US" sz="2000" b="0" i="0" dirty="0">
                          <a:solidFill>
                            <a:srgbClr val="000000"/>
                          </a:solidFill>
                          <a:effectLst/>
                          <a:latin typeface="Corbel" panose="020B0503020204020204" pitchFamily="34" charset="0"/>
                        </a:rPr>
                        <a:t>​</a:t>
                      </a:r>
                      <a:endParaRPr lang="en-US" sz="1800" b="0" i="0" dirty="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400"/>
                        </a:lnSpc>
                        <a:buNone/>
                      </a:pPr>
                      <a:r>
                        <a:rPr lang="en-GB" sz="2000" b="0" i="0">
                          <a:solidFill>
                            <a:srgbClr val="000000"/>
                          </a:solidFill>
                          <a:effectLst/>
                          <a:latin typeface="Corbel" panose="020B0503020204020204" pitchFamily="34" charset="0"/>
                        </a:rPr>
                        <a:t>95%</a:t>
                      </a:r>
                      <a:r>
                        <a:rPr lang="en-US" sz="2000" b="0" i="0">
                          <a:solidFill>
                            <a:srgbClr val="000000"/>
                          </a:solidFill>
                          <a:effectLst/>
                          <a:latin typeface="Corbel" panose="020B0503020204020204" pitchFamily="34" charset="0"/>
                        </a:rPr>
                        <a:t>​</a:t>
                      </a:r>
                      <a:endParaRPr lang="en-US" sz="1800" b="0" i="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400"/>
                        </a:lnSpc>
                        <a:buNone/>
                      </a:pPr>
                      <a:r>
                        <a:rPr lang="en-GB" sz="2000" b="0" i="0">
                          <a:solidFill>
                            <a:srgbClr val="000000"/>
                          </a:solidFill>
                          <a:effectLst/>
                          <a:latin typeface="Corbel" panose="020B0503020204020204" pitchFamily="34" charset="0"/>
                        </a:rPr>
                        <a:t>99%</a:t>
                      </a:r>
                      <a:r>
                        <a:rPr lang="en-US" sz="2000" b="0" i="0">
                          <a:solidFill>
                            <a:srgbClr val="000000"/>
                          </a:solidFill>
                          <a:effectLst/>
                          <a:latin typeface="Corbel" panose="020B0503020204020204" pitchFamily="34" charset="0"/>
                        </a:rPr>
                        <a:t>​</a:t>
                      </a:r>
                      <a:endParaRPr lang="en-US" sz="1800" b="0" i="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400"/>
                        </a:lnSpc>
                        <a:buNone/>
                      </a:pPr>
                      <a:r>
                        <a:rPr lang="en-GB" sz="2000" b="0" i="0">
                          <a:solidFill>
                            <a:srgbClr val="000000"/>
                          </a:solidFill>
                          <a:effectLst/>
                          <a:latin typeface="Corbel" panose="020B0503020204020204" pitchFamily="34" charset="0"/>
                        </a:rPr>
                        <a:t>97%</a:t>
                      </a:r>
                      <a:r>
                        <a:rPr lang="en-US" sz="2000" b="0" i="0">
                          <a:solidFill>
                            <a:srgbClr val="000000"/>
                          </a:solidFill>
                          <a:effectLst/>
                          <a:latin typeface="Corbel" panose="020B0503020204020204" pitchFamily="34" charset="0"/>
                        </a:rPr>
                        <a:t>​</a:t>
                      </a:r>
                      <a:endParaRPr lang="en-US" sz="1800" b="0" i="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400"/>
                        </a:lnSpc>
                        <a:buNone/>
                      </a:pPr>
                      <a:r>
                        <a:rPr lang="en-GB" sz="2000" b="0" i="0">
                          <a:solidFill>
                            <a:srgbClr val="000000"/>
                          </a:solidFill>
                          <a:effectLst/>
                          <a:latin typeface="Corbel" panose="020B0503020204020204" pitchFamily="34" charset="0"/>
                        </a:rPr>
                        <a:t>94%</a:t>
                      </a:r>
                      <a:r>
                        <a:rPr lang="en-US" sz="2000" b="0" i="0">
                          <a:solidFill>
                            <a:srgbClr val="000000"/>
                          </a:solidFill>
                          <a:effectLst/>
                          <a:latin typeface="Corbel" panose="020B0503020204020204" pitchFamily="34" charset="0"/>
                        </a:rPr>
                        <a:t>​</a:t>
                      </a:r>
                      <a:endParaRPr lang="en-US" sz="1800" b="0" i="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dirty="0">
                          <a:solidFill>
                            <a:srgbClr val="000000"/>
                          </a:solidFill>
                          <a:effectLst/>
                          <a:latin typeface="Corbel" panose="020B0503020204020204" pitchFamily="34" charset="0"/>
                        </a:rPr>
                        <a:t>97%</a:t>
                      </a:r>
                      <a:r>
                        <a:rPr lang="en-US" sz="1800" b="0" i="0" dirty="0">
                          <a:solidFill>
                            <a:srgbClr val="000000"/>
                          </a:solidFill>
                          <a:effectLst/>
                          <a:latin typeface="Corbel" panose="020B0503020204020204" pitchFamily="34" charset="0"/>
                        </a:rPr>
                        <a:t>​</a:t>
                      </a:r>
                      <a:endParaRPr lang="en-US" sz="1800" b="0" i="0" dirty="0">
                        <a:solidFill>
                          <a:srgbClr val="000000"/>
                        </a:solidFill>
                        <a:effectLst/>
                      </a:endParaRPr>
                    </a:p>
                  </a:txBody>
                  <a:tcPr marL="90601" marR="90601" marT="45301" marB="4530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extLst>
                  <a:ext uri="{0D108BD9-81ED-4DB2-BD59-A6C34878D82A}">
                    <a16:rowId xmlns:a16="http://schemas.microsoft.com/office/drawing/2014/main" val="3933128456"/>
                  </a:ext>
                </a:extLst>
              </a:tr>
            </a:tbl>
          </a:graphicData>
        </a:graphic>
      </p:graphicFrame>
      <p:graphicFrame>
        <p:nvGraphicFramePr>
          <p:cNvPr id="5" name="Table 4">
            <a:extLst>
              <a:ext uri="{FF2B5EF4-FFF2-40B4-BE49-F238E27FC236}">
                <a16:creationId xmlns:a16="http://schemas.microsoft.com/office/drawing/2014/main" id="{62F1FBE4-B311-932A-94B9-4B6D31D46CE1}"/>
              </a:ext>
            </a:extLst>
          </p:cNvPr>
          <p:cNvGraphicFramePr>
            <a:graphicFrameLocks noGrp="1"/>
          </p:cNvGraphicFramePr>
          <p:nvPr>
            <p:extLst>
              <p:ext uri="{D42A27DB-BD31-4B8C-83A1-F6EECF244321}">
                <p14:modId xmlns:p14="http://schemas.microsoft.com/office/powerpoint/2010/main" val="983593537"/>
              </p:ext>
            </p:extLst>
          </p:nvPr>
        </p:nvGraphicFramePr>
        <p:xfrm>
          <a:off x="323528" y="3198175"/>
          <a:ext cx="8229600" cy="1475679"/>
        </p:xfrm>
        <a:graphic>
          <a:graphicData uri="http://schemas.openxmlformats.org/drawingml/2006/table">
            <a:tbl>
              <a:tblPr/>
              <a:tblGrid>
                <a:gridCol w="1143521">
                  <a:extLst>
                    <a:ext uri="{9D8B030D-6E8A-4147-A177-3AD203B41FA5}">
                      <a16:colId xmlns:a16="http://schemas.microsoft.com/office/drawing/2014/main" val="2155624647"/>
                    </a:ext>
                  </a:extLst>
                </a:gridCol>
                <a:gridCol w="1012297">
                  <a:extLst>
                    <a:ext uri="{9D8B030D-6E8A-4147-A177-3AD203B41FA5}">
                      <a16:colId xmlns:a16="http://schemas.microsoft.com/office/drawing/2014/main" val="2186213172"/>
                    </a:ext>
                  </a:extLst>
                </a:gridCol>
                <a:gridCol w="1012297">
                  <a:extLst>
                    <a:ext uri="{9D8B030D-6E8A-4147-A177-3AD203B41FA5}">
                      <a16:colId xmlns:a16="http://schemas.microsoft.com/office/drawing/2014/main" val="1906086405"/>
                    </a:ext>
                  </a:extLst>
                </a:gridCol>
                <a:gridCol w="1012297">
                  <a:extLst>
                    <a:ext uri="{9D8B030D-6E8A-4147-A177-3AD203B41FA5}">
                      <a16:colId xmlns:a16="http://schemas.microsoft.com/office/drawing/2014/main" val="1206317686"/>
                    </a:ext>
                  </a:extLst>
                </a:gridCol>
                <a:gridCol w="1181013">
                  <a:extLst>
                    <a:ext uri="{9D8B030D-6E8A-4147-A177-3AD203B41FA5}">
                      <a16:colId xmlns:a16="http://schemas.microsoft.com/office/drawing/2014/main" val="3396179576"/>
                    </a:ext>
                  </a:extLst>
                </a:gridCol>
                <a:gridCol w="1181013">
                  <a:extLst>
                    <a:ext uri="{9D8B030D-6E8A-4147-A177-3AD203B41FA5}">
                      <a16:colId xmlns:a16="http://schemas.microsoft.com/office/drawing/2014/main" val="1602953171"/>
                    </a:ext>
                  </a:extLst>
                </a:gridCol>
                <a:gridCol w="843581">
                  <a:extLst>
                    <a:ext uri="{9D8B030D-6E8A-4147-A177-3AD203B41FA5}">
                      <a16:colId xmlns:a16="http://schemas.microsoft.com/office/drawing/2014/main" val="1008019915"/>
                    </a:ext>
                  </a:extLst>
                </a:gridCol>
                <a:gridCol w="843581">
                  <a:extLst>
                    <a:ext uri="{9D8B030D-6E8A-4147-A177-3AD203B41FA5}">
                      <a16:colId xmlns:a16="http://schemas.microsoft.com/office/drawing/2014/main" val="3226281402"/>
                    </a:ext>
                  </a:extLst>
                </a:gridCol>
              </a:tblGrid>
              <a:tr h="468656">
                <a:tc rowSpan="2">
                  <a:txBody>
                    <a:bodyPr/>
                    <a:lstStyle/>
                    <a:p>
                      <a:pPr marL="0" indent="0" algn="l" fontAlgn="base">
                        <a:lnSpc>
                          <a:spcPts val="2175"/>
                        </a:lnSpc>
                        <a:buNone/>
                      </a:pPr>
                      <a:r>
                        <a:rPr lang="en-GB" sz="1800" b="1" i="0">
                          <a:solidFill>
                            <a:srgbClr val="000000"/>
                          </a:solidFill>
                          <a:effectLst/>
                          <a:latin typeface="Corbel" panose="020B0503020204020204" pitchFamily="34" charset="0"/>
                        </a:rPr>
                        <a:t>5+ Awards @ SCQF Level 4 or better</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19/20</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20/21</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21/22</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u="none" strike="noStrike">
                          <a:solidFill>
                            <a:srgbClr val="000000"/>
                          </a:solidFill>
                          <a:effectLst/>
                          <a:latin typeface="Corbel" panose="020B0503020204020204" pitchFamily="34" charset="0"/>
                        </a:rPr>
                        <a:t>22/23</a:t>
                      </a:r>
                      <a:r>
                        <a:rPr lang="en-GB" sz="1800" b="1" i="0">
                          <a:solidFill>
                            <a:srgbClr val="FFFFFF"/>
                          </a:solidFill>
                          <a:effectLst/>
                          <a:latin typeface="Corbel" panose="020B0503020204020204" pitchFamily="34" charset="0"/>
                        </a:rPr>
                        <a:t>​</a:t>
                      </a:r>
                      <a:endParaRPr lang="en-GB"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23/24</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24/25</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25/26</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extLst>
                  <a:ext uri="{0D108BD9-81ED-4DB2-BD59-A6C34878D82A}">
                    <a16:rowId xmlns:a16="http://schemas.microsoft.com/office/drawing/2014/main" val="4245578793"/>
                  </a:ext>
                </a:extLst>
              </a:tr>
              <a:tr h="984928">
                <a:tc vMerge="1">
                  <a:txBody>
                    <a:bodyPr/>
                    <a:lstStyle/>
                    <a:p>
                      <a:endParaRPr lang="en-GB"/>
                    </a:p>
                  </a:txBody>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79%</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89%</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82%</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92%</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85.5%</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82.8%</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dirty="0">
                          <a:solidFill>
                            <a:srgbClr val="000000"/>
                          </a:solidFill>
                          <a:effectLst/>
                          <a:latin typeface="Corbel" panose="020B0503020204020204" pitchFamily="34" charset="0"/>
                        </a:rPr>
                        <a:t>85%</a:t>
                      </a:r>
                      <a:r>
                        <a:rPr lang="en-US" sz="1800" b="0" i="0" dirty="0">
                          <a:solidFill>
                            <a:srgbClr val="000000"/>
                          </a:solidFill>
                          <a:effectLst/>
                          <a:latin typeface="Corbel" panose="020B0503020204020204" pitchFamily="34" charset="0"/>
                        </a:rPr>
                        <a:t>​</a:t>
                      </a:r>
                      <a:endParaRPr lang="en-US" sz="1800" b="0" i="0" dirty="0">
                        <a:solidFill>
                          <a:srgbClr val="000000"/>
                        </a:solidFill>
                        <a:effectLst/>
                      </a:endParaRPr>
                    </a:p>
                  </a:txBody>
                  <a:tcPr marL="89982" marR="89982" marT="44991" marB="44991">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extLst>
                  <a:ext uri="{0D108BD9-81ED-4DB2-BD59-A6C34878D82A}">
                    <a16:rowId xmlns:a16="http://schemas.microsoft.com/office/drawing/2014/main" val="332362910"/>
                  </a:ext>
                </a:extLst>
              </a:tr>
            </a:tbl>
          </a:graphicData>
        </a:graphic>
      </p:graphicFrame>
      <p:graphicFrame>
        <p:nvGraphicFramePr>
          <p:cNvPr id="6" name="Table 5">
            <a:extLst>
              <a:ext uri="{FF2B5EF4-FFF2-40B4-BE49-F238E27FC236}">
                <a16:creationId xmlns:a16="http://schemas.microsoft.com/office/drawing/2014/main" id="{DE5155C2-DCC1-6A91-1549-525D05DD20C7}"/>
              </a:ext>
            </a:extLst>
          </p:cNvPr>
          <p:cNvGraphicFramePr>
            <a:graphicFrameLocks noGrp="1"/>
          </p:cNvGraphicFramePr>
          <p:nvPr>
            <p:extLst>
              <p:ext uri="{D42A27DB-BD31-4B8C-83A1-F6EECF244321}">
                <p14:modId xmlns:p14="http://schemas.microsoft.com/office/powerpoint/2010/main" val="4219716809"/>
              </p:ext>
            </p:extLst>
          </p:nvPr>
        </p:nvGraphicFramePr>
        <p:xfrm>
          <a:off x="323528" y="5013176"/>
          <a:ext cx="8229600" cy="1177733"/>
        </p:xfrm>
        <a:graphic>
          <a:graphicData uri="http://schemas.openxmlformats.org/drawingml/2006/table">
            <a:tbl>
              <a:tblPr/>
              <a:tblGrid>
                <a:gridCol w="1165006">
                  <a:extLst>
                    <a:ext uri="{9D8B030D-6E8A-4147-A177-3AD203B41FA5}">
                      <a16:colId xmlns:a16="http://schemas.microsoft.com/office/drawing/2014/main" val="3651604719"/>
                    </a:ext>
                  </a:extLst>
                </a:gridCol>
                <a:gridCol w="1015885">
                  <a:extLst>
                    <a:ext uri="{9D8B030D-6E8A-4147-A177-3AD203B41FA5}">
                      <a16:colId xmlns:a16="http://schemas.microsoft.com/office/drawing/2014/main" val="1394185364"/>
                    </a:ext>
                  </a:extLst>
                </a:gridCol>
                <a:gridCol w="1053165">
                  <a:extLst>
                    <a:ext uri="{9D8B030D-6E8A-4147-A177-3AD203B41FA5}">
                      <a16:colId xmlns:a16="http://schemas.microsoft.com/office/drawing/2014/main" val="3954398754"/>
                    </a:ext>
                  </a:extLst>
                </a:gridCol>
                <a:gridCol w="1053165">
                  <a:extLst>
                    <a:ext uri="{9D8B030D-6E8A-4147-A177-3AD203B41FA5}">
                      <a16:colId xmlns:a16="http://schemas.microsoft.com/office/drawing/2014/main" val="2647392411"/>
                    </a:ext>
                  </a:extLst>
                </a:gridCol>
                <a:gridCol w="1025205">
                  <a:extLst>
                    <a:ext uri="{9D8B030D-6E8A-4147-A177-3AD203B41FA5}">
                      <a16:colId xmlns:a16="http://schemas.microsoft.com/office/drawing/2014/main" val="4184395089"/>
                    </a:ext>
                  </a:extLst>
                </a:gridCol>
                <a:gridCol w="1053165">
                  <a:extLst>
                    <a:ext uri="{9D8B030D-6E8A-4147-A177-3AD203B41FA5}">
                      <a16:colId xmlns:a16="http://schemas.microsoft.com/office/drawing/2014/main" val="3520180269"/>
                    </a:ext>
                  </a:extLst>
                </a:gridCol>
                <a:gridCol w="1053165">
                  <a:extLst>
                    <a:ext uri="{9D8B030D-6E8A-4147-A177-3AD203B41FA5}">
                      <a16:colId xmlns:a16="http://schemas.microsoft.com/office/drawing/2014/main" val="3784505474"/>
                    </a:ext>
                  </a:extLst>
                </a:gridCol>
                <a:gridCol w="810844">
                  <a:extLst>
                    <a:ext uri="{9D8B030D-6E8A-4147-A177-3AD203B41FA5}">
                      <a16:colId xmlns:a16="http://schemas.microsoft.com/office/drawing/2014/main" val="1564013671"/>
                    </a:ext>
                  </a:extLst>
                </a:gridCol>
              </a:tblGrid>
              <a:tr h="351801">
                <a:tc rowSpan="2">
                  <a:txBody>
                    <a:bodyPr/>
                    <a:lstStyle/>
                    <a:p>
                      <a:pPr marL="0" indent="0" algn="l" fontAlgn="base">
                        <a:lnSpc>
                          <a:spcPts val="1950"/>
                        </a:lnSpc>
                        <a:buNone/>
                      </a:pPr>
                      <a:r>
                        <a:rPr lang="en-GB" sz="1600" b="1" i="0">
                          <a:solidFill>
                            <a:srgbClr val="000000"/>
                          </a:solidFill>
                          <a:effectLst/>
                          <a:latin typeface="Corbel" panose="020B0503020204020204" pitchFamily="34" charset="0"/>
                        </a:rPr>
                        <a:t>5+ Awards @ SCQF Level 5 or better</a:t>
                      </a:r>
                      <a:r>
                        <a:rPr lang="en-US" sz="1600" b="1" i="0">
                          <a:solidFill>
                            <a:srgbClr val="FFFFFF"/>
                          </a:solidFill>
                          <a:effectLst/>
                          <a:latin typeface="Corbel" panose="020B0503020204020204" pitchFamily="34" charset="0"/>
                        </a:rPr>
                        <a:t>​</a:t>
                      </a:r>
                      <a:endParaRPr lang="en-US"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dirty="0">
                          <a:solidFill>
                            <a:srgbClr val="000000"/>
                          </a:solidFill>
                          <a:effectLst/>
                          <a:latin typeface="Corbel" panose="020B0503020204020204" pitchFamily="34" charset="0"/>
                        </a:rPr>
                        <a:t>19/20</a:t>
                      </a:r>
                      <a:r>
                        <a:rPr lang="en-US" sz="1800" b="1" i="0" dirty="0">
                          <a:solidFill>
                            <a:srgbClr val="FFFFFF"/>
                          </a:solidFill>
                          <a:effectLst/>
                          <a:latin typeface="Corbel" panose="020B0503020204020204" pitchFamily="34" charset="0"/>
                        </a:rPr>
                        <a:t>​</a:t>
                      </a:r>
                      <a:endParaRPr lang="en-US" sz="1800" b="1" i="0" dirty="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20/21</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21/22</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u="none" strike="noStrike">
                          <a:solidFill>
                            <a:srgbClr val="000000"/>
                          </a:solidFill>
                          <a:effectLst/>
                          <a:latin typeface="Corbel" panose="020B0503020204020204" pitchFamily="34" charset="0"/>
                        </a:rPr>
                        <a:t>22/23</a:t>
                      </a:r>
                      <a:r>
                        <a:rPr lang="en-GB" sz="1800" b="1" i="0">
                          <a:solidFill>
                            <a:srgbClr val="FFFFFF"/>
                          </a:solidFill>
                          <a:effectLst/>
                          <a:latin typeface="Corbel" panose="020B0503020204020204" pitchFamily="34" charset="0"/>
                        </a:rPr>
                        <a:t>​</a:t>
                      </a:r>
                      <a:endParaRPr lang="en-GB"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23/24</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24/25</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25/26</a:t>
                      </a:r>
                      <a:r>
                        <a:rPr lang="en-US" sz="1800" b="1" i="0">
                          <a:solidFill>
                            <a:srgbClr val="FFFFFF"/>
                          </a:solidFill>
                          <a:effectLst/>
                          <a:latin typeface="Corbel" panose="020B0503020204020204" pitchFamily="34" charset="0"/>
                        </a:rPr>
                        <a:t>​</a:t>
                      </a:r>
                      <a:endParaRPr lang="en-US" sz="1800" b="1" i="0">
                        <a:solidFill>
                          <a:srgbClr val="FFFFFF"/>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12011" cap="flat" cmpd="sng" algn="ctr">
                      <a:solidFill>
                        <a:srgbClr val="FFFFFF"/>
                      </a:solidFill>
                      <a:prstDash val="solid"/>
                      <a:round/>
                      <a:headEnd type="none" w="med" len="med"/>
                      <a:tailEnd type="none" w="med" len="med"/>
                    </a:lnT>
                    <a:lnB w="36033" cap="flat" cmpd="sng" algn="ctr">
                      <a:solidFill>
                        <a:srgbClr val="FFFFFF"/>
                      </a:solidFill>
                      <a:prstDash val="solid"/>
                      <a:round/>
                      <a:headEnd type="none" w="med" len="med"/>
                      <a:tailEnd type="none" w="med" len="med"/>
                    </a:lnB>
                    <a:solidFill>
                      <a:srgbClr val="FFCA08"/>
                    </a:solidFill>
                  </a:tcPr>
                </a:tc>
                <a:extLst>
                  <a:ext uri="{0D108BD9-81ED-4DB2-BD59-A6C34878D82A}">
                    <a16:rowId xmlns:a16="http://schemas.microsoft.com/office/drawing/2014/main" val="3359043819"/>
                  </a:ext>
                </a:extLst>
              </a:tr>
              <a:tr h="820164">
                <a:tc vMerge="1">
                  <a:txBody>
                    <a:bodyPr/>
                    <a:lstStyle/>
                    <a:p>
                      <a:endParaRPr lang="en-GB"/>
                    </a:p>
                  </a:txBody>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56%</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48%</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54%</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56%</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48%</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a:solidFill>
                            <a:srgbClr val="000000"/>
                          </a:solidFill>
                          <a:effectLst/>
                          <a:latin typeface="Corbel" panose="020B0503020204020204" pitchFamily="34" charset="0"/>
                        </a:rPr>
                        <a:t>48%</a:t>
                      </a:r>
                      <a:r>
                        <a:rPr lang="en-US" sz="1800" b="0" i="0">
                          <a:solidFill>
                            <a:srgbClr val="000000"/>
                          </a:solidFill>
                          <a:effectLst/>
                          <a:latin typeface="Corbel" panose="020B0503020204020204" pitchFamily="34" charset="0"/>
                        </a:rPr>
                        <a:t>​</a:t>
                      </a:r>
                      <a:endParaRPr lang="en-US" sz="1800" b="0" i="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tc>
                  <a:txBody>
                    <a:bodyPr/>
                    <a:lstStyle/>
                    <a:p>
                      <a:pPr marL="0" indent="0" algn="ctr" fontAlgn="base">
                        <a:lnSpc>
                          <a:spcPts val="2175"/>
                        </a:lnSpc>
                        <a:buNone/>
                      </a:pPr>
                      <a:r>
                        <a:rPr lang="en-GB" sz="1800" b="1" i="0" dirty="0">
                          <a:solidFill>
                            <a:srgbClr val="000000"/>
                          </a:solidFill>
                          <a:effectLst/>
                          <a:latin typeface="Corbel" panose="020B0503020204020204" pitchFamily="34" charset="0"/>
                        </a:rPr>
                        <a:t>41%</a:t>
                      </a:r>
                      <a:r>
                        <a:rPr lang="en-US" sz="1800" b="0" i="0" dirty="0">
                          <a:solidFill>
                            <a:srgbClr val="000000"/>
                          </a:solidFill>
                          <a:effectLst/>
                          <a:latin typeface="Corbel" panose="020B0503020204020204" pitchFamily="34" charset="0"/>
                        </a:rPr>
                        <a:t>​</a:t>
                      </a:r>
                      <a:endParaRPr lang="en-US" sz="1800" b="0" i="0" dirty="0">
                        <a:solidFill>
                          <a:srgbClr val="000000"/>
                        </a:solidFill>
                        <a:effectLst/>
                      </a:endParaRPr>
                    </a:p>
                  </a:txBody>
                  <a:tcPr marL="89472" marR="89472" marT="44736" marB="44736">
                    <a:lnL w="12011" cap="flat" cmpd="sng" algn="ctr">
                      <a:solidFill>
                        <a:srgbClr val="FFFFFF"/>
                      </a:solidFill>
                      <a:prstDash val="solid"/>
                      <a:round/>
                      <a:headEnd type="none" w="med" len="med"/>
                      <a:tailEnd type="none" w="med" len="med"/>
                    </a:lnL>
                    <a:lnR w="12011" cap="flat" cmpd="sng" algn="ctr">
                      <a:solidFill>
                        <a:srgbClr val="FFFFFF"/>
                      </a:solidFill>
                      <a:prstDash val="solid"/>
                      <a:round/>
                      <a:headEnd type="none" w="med" len="med"/>
                      <a:tailEnd type="none" w="med" len="med"/>
                    </a:lnR>
                    <a:lnT w="36033" cap="flat" cmpd="sng" algn="ctr">
                      <a:solidFill>
                        <a:srgbClr val="FFFFFF"/>
                      </a:solidFill>
                      <a:prstDash val="solid"/>
                      <a:round/>
                      <a:headEnd type="none" w="med" len="med"/>
                      <a:tailEnd type="none" w="med" len="med"/>
                    </a:lnT>
                    <a:lnB w="12011" cap="flat" cmpd="sng" algn="ctr">
                      <a:solidFill>
                        <a:srgbClr val="FFFFFF"/>
                      </a:solidFill>
                      <a:prstDash val="solid"/>
                      <a:round/>
                      <a:headEnd type="none" w="med" len="med"/>
                      <a:tailEnd type="none" w="med" len="med"/>
                    </a:lnB>
                    <a:solidFill>
                      <a:srgbClr val="FFECCC"/>
                    </a:solidFill>
                  </a:tcPr>
                </a:tc>
                <a:extLst>
                  <a:ext uri="{0D108BD9-81ED-4DB2-BD59-A6C34878D82A}">
                    <a16:rowId xmlns:a16="http://schemas.microsoft.com/office/drawing/2014/main" val="2256261959"/>
                  </a:ext>
                </a:extLst>
              </a:tr>
            </a:tbl>
          </a:graphicData>
        </a:graphic>
      </p:graphicFrame>
      <p:pic>
        <p:nvPicPr>
          <p:cNvPr id="7" name="Audio 6">
            <a:hlinkClick r:id="" action="ppaction://media"/>
            <a:extLst>
              <a:ext uri="{FF2B5EF4-FFF2-40B4-BE49-F238E27FC236}">
                <a16:creationId xmlns:a16="http://schemas.microsoft.com/office/drawing/2014/main" id="{6EBB2619-1C32-F8F4-F2B5-7BFBB37D888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31590519"/>
      </p:ext>
    </p:extLst>
  </p:cSld>
  <p:clrMapOvr>
    <a:masterClrMapping/>
  </p:clrMapOvr>
  <mc:AlternateContent xmlns:mc="http://schemas.openxmlformats.org/markup-compatibility/2006">
    <mc:Choice xmlns:p14="http://schemas.microsoft.com/office/powerpoint/2010/main" Requires="p14">
      <p:transition spd="slow" p14:dur="2000" advTm="21260"/>
    </mc:Choice>
    <mc:Fallback>
      <p:transition spd="slow" advTm="212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48F6B-13E8-C8D8-4FCE-E197CE7B9DA7}"/>
              </a:ext>
            </a:extLst>
          </p:cNvPr>
          <p:cNvSpPr>
            <a:spLocks noGrp="1"/>
          </p:cNvSpPr>
          <p:nvPr>
            <p:ph type="title"/>
          </p:nvPr>
        </p:nvSpPr>
        <p:spPr>
          <a:xfrm>
            <a:off x="457200" y="404664"/>
            <a:ext cx="8229600" cy="1143000"/>
          </a:xfrm>
          <a:solidFill>
            <a:schemeClr val="accent1">
              <a:lumMod val="20000"/>
              <a:lumOff val="80000"/>
            </a:schemeClr>
          </a:solidFill>
        </p:spPr>
        <p:txBody>
          <a:bodyPr/>
          <a:lstStyle/>
          <a:p>
            <a:r>
              <a:rPr lang="en-GB" dirty="0">
                <a:solidFill>
                  <a:schemeClr val="bg1"/>
                </a:solidFill>
              </a:rPr>
              <a:t>Positive Destinations </a:t>
            </a:r>
          </a:p>
        </p:txBody>
      </p:sp>
      <p:graphicFrame>
        <p:nvGraphicFramePr>
          <p:cNvPr id="4" name="Table 3">
            <a:extLst>
              <a:ext uri="{FF2B5EF4-FFF2-40B4-BE49-F238E27FC236}">
                <a16:creationId xmlns:a16="http://schemas.microsoft.com/office/drawing/2014/main" id="{0B1AAFD5-65DF-9B58-1B78-A6DF460C89B7}"/>
              </a:ext>
            </a:extLst>
          </p:cNvPr>
          <p:cNvGraphicFramePr>
            <a:graphicFrameLocks noGrp="1"/>
          </p:cNvGraphicFramePr>
          <p:nvPr>
            <p:extLst>
              <p:ext uri="{D42A27DB-BD31-4B8C-83A1-F6EECF244321}">
                <p14:modId xmlns:p14="http://schemas.microsoft.com/office/powerpoint/2010/main" val="3837318346"/>
              </p:ext>
            </p:extLst>
          </p:nvPr>
        </p:nvGraphicFramePr>
        <p:xfrm>
          <a:off x="623900" y="2132856"/>
          <a:ext cx="7896200" cy="1795338"/>
        </p:xfrm>
        <a:graphic>
          <a:graphicData uri="http://schemas.openxmlformats.org/drawingml/2006/table">
            <a:tbl>
              <a:tblPr firstRow="1" bandRow="1">
                <a:tableStyleId>{5C22544A-7EE6-4342-B048-85BDC9FD1C3A}</a:tableStyleId>
              </a:tblPr>
              <a:tblGrid>
                <a:gridCol w="3948100">
                  <a:extLst>
                    <a:ext uri="{9D8B030D-6E8A-4147-A177-3AD203B41FA5}">
                      <a16:colId xmlns:a16="http://schemas.microsoft.com/office/drawing/2014/main" val="3552488941"/>
                    </a:ext>
                  </a:extLst>
                </a:gridCol>
                <a:gridCol w="3948100">
                  <a:extLst>
                    <a:ext uri="{9D8B030D-6E8A-4147-A177-3AD203B41FA5}">
                      <a16:colId xmlns:a16="http://schemas.microsoft.com/office/drawing/2014/main" val="2065482712"/>
                    </a:ext>
                  </a:extLst>
                </a:gridCol>
              </a:tblGrid>
              <a:tr h="598446">
                <a:tc>
                  <a:txBody>
                    <a:bodyPr/>
                    <a:lstStyle/>
                    <a:p>
                      <a:r>
                        <a:rPr lang="en-GB" sz="2400" dirty="0">
                          <a:solidFill>
                            <a:schemeClr val="bg1"/>
                          </a:solidFill>
                        </a:rPr>
                        <a:t>Session </a:t>
                      </a:r>
                    </a:p>
                  </a:txBody>
                  <a:tcPr/>
                </a:tc>
                <a:tc>
                  <a:txBody>
                    <a:bodyPr/>
                    <a:lstStyle/>
                    <a:p>
                      <a:r>
                        <a:rPr lang="en-GB" sz="2400" dirty="0">
                          <a:solidFill>
                            <a:schemeClr val="bg1"/>
                          </a:solidFill>
                        </a:rPr>
                        <a:t>Total % Positive </a:t>
                      </a:r>
                    </a:p>
                  </a:txBody>
                  <a:tcPr/>
                </a:tc>
                <a:extLst>
                  <a:ext uri="{0D108BD9-81ED-4DB2-BD59-A6C34878D82A}">
                    <a16:rowId xmlns:a16="http://schemas.microsoft.com/office/drawing/2014/main" val="2064843206"/>
                  </a:ext>
                </a:extLst>
              </a:tr>
              <a:tr h="598446">
                <a:tc>
                  <a:txBody>
                    <a:bodyPr/>
                    <a:lstStyle/>
                    <a:p>
                      <a:r>
                        <a:rPr lang="en-GB" dirty="0">
                          <a:solidFill>
                            <a:schemeClr val="bg1"/>
                          </a:solidFill>
                        </a:rPr>
                        <a:t>St Thomas Aquinas </a:t>
                      </a:r>
                    </a:p>
                  </a:txBody>
                  <a:tcPr/>
                </a:tc>
                <a:tc>
                  <a:txBody>
                    <a:bodyPr/>
                    <a:lstStyle/>
                    <a:p>
                      <a:r>
                        <a:rPr lang="en-GB" dirty="0">
                          <a:solidFill>
                            <a:schemeClr val="bg1"/>
                          </a:solidFill>
                        </a:rPr>
                        <a:t>99.5%</a:t>
                      </a:r>
                    </a:p>
                  </a:txBody>
                  <a:tcPr/>
                </a:tc>
                <a:extLst>
                  <a:ext uri="{0D108BD9-81ED-4DB2-BD59-A6C34878D82A}">
                    <a16:rowId xmlns:a16="http://schemas.microsoft.com/office/drawing/2014/main" val="2612966575"/>
                  </a:ext>
                </a:extLst>
              </a:tr>
              <a:tr h="598446">
                <a:tc>
                  <a:txBody>
                    <a:bodyPr/>
                    <a:lstStyle/>
                    <a:p>
                      <a:r>
                        <a:rPr lang="en-GB" dirty="0">
                          <a:solidFill>
                            <a:schemeClr val="bg1"/>
                          </a:solidFill>
                        </a:rPr>
                        <a:t>Scotland </a:t>
                      </a:r>
                    </a:p>
                  </a:txBody>
                  <a:tcPr/>
                </a:tc>
                <a:tc>
                  <a:txBody>
                    <a:bodyPr/>
                    <a:lstStyle/>
                    <a:p>
                      <a:r>
                        <a:rPr lang="en-GB" dirty="0">
                          <a:solidFill>
                            <a:schemeClr val="bg1"/>
                          </a:solidFill>
                        </a:rPr>
                        <a:t>91.6%</a:t>
                      </a:r>
                    </a:p>
                  </a:txBody>
                  <a:tcPr/>
                </a:tc>
                <a:extLst>
                  <a:ext uri="{0D108BD9-81ED-4DB2-BD59-A6C34878D82A}">
                    <a16:rowId xmlns:a16="http://schemas.microsoft.com/office/drawing/2014/main" val="2050083659"/>
                  </a:ext>
                </a:extLst>
              </a:tr>
            </a:tbl>
          </a:graphicData>
        </a:graphic>
      </p:graphicFrame>
      <p:pic>
        <p:nvPicPr>
          <p:cNvPr id="6" name="Picture 3" descr="A picture containing text, clipart&#10;&#10;Description automatically generated">
            <a:extLst>
              <a:ext uri="{FF2B5EF4-FFF2-40B4-BE49-F238E27FC236}">
                <a16:creationId xmlns:a16="http://schemas.microsoft.com/office/drawing/2014/main" id="{2A7D6DA1-C0D9-E34E-5D87-6D4243EA35B7}"/>
              </a:ext>
            </a:extLst>
          </p:cNvPr>
          <p:cNvPicPr>
            <a:picLocks noChangeAspect="1"/>
          </p:cNvPicPr>
          <p:nvPr/>
        </p:nvPicPr>
        <p:blipFill>
          <a:blip r:embed="rId5"/>
          <a:stretch>
            <a:fillRect/>
          </a:stretch>
        </p:blipFill>
        <p:spPr>
          <a:xfrm>
            <a:off x="7524328" y="5321553"/>
            <a:ext cx="1440160" cy="1469156"/>
          </a:xfrm>
          <a:prstGeom prst="rect">
            <a:avLst/>
          </a:prstGeom>
        </p:spPr>
      </p:pic>
      <p:pic>
        <p:nvPicPr>
          <p:cNvPr id="5" name="Audio 4">
            <a:hlinkClick r:id="" action="ppaction://media"/>
            <a:extLst>
              <a:ext uri="{FF2B5EF4-FFF2-40B4-BE49-F238E27FC236}">
                <a16:creationId xmlns:a16="http://schemas.microsoft.com/office/drawing/2014/main" id="{8E635DC6-6B4F-1F4C-C9F7-25E2B0454D4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37280947"/>
      </p:ext>
    </p:extLst>
  </p:cSld>
  <p:clrMapOvr>
    <a:masterClrMapping/>
  </p:clrMapOvr>
  <mc:AlternateContent xmlns:mc="http://schemas.openxmlformats.org/markup-compatibility/2006">
    <mc:Choice xmlns:p14="http://schemas.microsoft.com/office/powerpoint/2010/main" Requires="p14">
      <p:transition spd="slow" p14:dur="2000" advTm="16483"/>
    </mc:Choice>
    <mc:Fallback>
      <p:transition spd="slow" advTm="164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03648" y="469575"/>
            <a:ext cx="6552728" cy="2000548"/>
          </a:xfrm>
          <a:prstGeom prst="rect">
            <a:avLst/>
          </a:prstGeom>
          <a:noFill/>
        </p:spPr>
        <p:txBody>
          <a:bodyPr wrap="square" rtlCol="0">
            <a:spAutoFit/>
          </a:bodyPr>
          <a:lstStyle/>
          <a:p>
            <a:r>
              <a:rPr lang="en-GB" sz="4800" dirty="0">
                <a:solidFill>
                  <a:schemeClr val="bg1"/>
                </a:solidFill>
                <a:latin typeface="Impact" panose="020B0806030902050204" pitchFamily="34" charset="0"/>
              </a:rPr>
              <a:t>STA : </a:t>
            </a:r>
            <a:r>
              <a:rPr lang="en-GB" sz="4400" dirty="0">
                <a:solidFill>
                  <a:schemeClr val="bg1"/>
                </a:solidFill>
                <a:latin typeface="Impact" panose="020B0806030902050204" pitchFamily="34" charset="0"/>
              </a:rPr>
              <a:t>HIGH ATTAINMENT</a:t>
            </a:r>
          </a:p>
          <a:p>
            <a:endParaRPr lang="en-GB" sz="16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graphicFrame>
        <p:nvGraphicFramePr>
          <p:cNvPr id="11" name="Content Placeholder 10">
            <a:extLst>
              <a:ext uri="{FF2B5EF4-FFF2-40B4-BE49-F238E27FC236}">
                <a16:creationId xmlns:a16="http://schemas.microsoft.com/office/drawing/2014/main" id="{680A0B32-11F7-4322-A798-2B7FCC225DDC}"/>
              </a:ext>
            </a:extLst>
          </p:cNvPr>
          <p:cNvGraphicFramePr>
            <a:graphicFrameLocks noGrp="1"/>
          </p:cNvGraphicFramePr>
          <p:nvPr>
            <p:ph idx="1"/>
            <p:extLst>
              <p:ext uri="{D42A27DB-BD31-4B8C-83A1-F6EECF244321}">
                <p14:modId xmlns:p14="http://schemas.microsoft.com/office/powerpoint/2010/main" val="3432116245"/>
              </p:ext>
            </p:extLst>
          </p:nvPr>
        </p:nvGraphicFramePr>
        <p:xfrm>
          <a:off x="1437508" y="1360338"/>
          <a:ext cx="7139136" cy="413732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3" name="Picture 3" descr="A picture containing text, clipart&#10;&#10;Description automatically generated">
            <a:extLst>
              <a:ext uri="{FF2B5EF4-FFF2-40B4-BE49-F238E27FC236}">
                <a16:creationId xmlns:a16="http://schemas.microsoft.com/office/drawing/2014/main" id="{A4F3E085-B32A-E7D4-2B1B-CE2AA5E35775}"/>
              </a:ext>
            </a:extLst>
          </p:cNvPr>
          <p:cNvPicPr>
            <a:picLocks noChangeAspect="1"/>
          </p:cNvPicPr>
          <p:nvPr/>
        </p:nvPicPr>
        <p:blipFill>
          <a:blip r:embed="rId11"/>
          <a:stretch>
            <a:fillRect/>
          </a:stretch>
        </p:blipFill>
        <p:spPr>
          <a:xfrm>
            <a:off x="7524328" y="5321553"/>
            <a:ext cx="1440160" cy="1469156"/>
          </a:xfrm>
          <a:prstGeom prst="rect">
            <a:avLst/>
          </a:prstGeom>
        </p:spPr>
      </p:pic>
      <p:pic>
        <p:nvPicPr>
          <p:cNvPr id="5" name="Audio 4">
            <a:hlinkClick r:id="" action="ppaction://media"/>
            <a:extLst>
              <a:ext uri="{FF2B5EF4-FFF2-40B4-BE49-F238E27FC236}">
                <a16:creationId xmlns:a16="http://schemas.microsoft.com/office/drawing/2014/main" id="{7593E2D4-7C3B-3802-39D2-5CC678CAF5B3}"/>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98191664"/>
      </p:ext>
    </p:extLst>
  </p:cSld>
  <p:clrMapOvr>
    <a:masterClrMapping/>
  </p:clrMapOvr>
  <mc:AlternateContent xmlns:mc="http://schemas.openxmlformats.org/markup-compatibility/2006">
    <mc:Choice xmlns:p14="http://schemas.microsoft.com/office/powerpoint/2010/main" Requires="p14">
      <p:transition spd="slow" p14:dur="2000" advTm="86778"/>
    </mc:Choice>
    <mc:Fallback>
      <p:transition spd="slow" advTm="867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253119" y="93687"/>
            <a:ext cx="7848872" cy="2308324"/>
          </a:xfrm>
          <a:prstGeom prst="rect">
            <a:avLst/>
          </a:prstGeom>
          <a:noFill/>
        </p:spPr>
        <p:txBody>
          <a:bodyPr wrap="square" rtlCol="0">
            <a:spAutoFit/>
          </a:bodyPr>
          <a:lstStyle/>
          <a:p>
            <a:r>
              <a:rPr lang="en-GB" sz="4400" dirty="0">
                <a:solidFill>
                  <a:schemeClr val="bg1"/>
                </a:solidFill>
                <a:latin typeface="Impact" panose="020B0806030902050204" pitchFamily="34" charset="0"/>
              </a:rPr>
              <a:t>S5 </a:t>
            </a:r>
            <a:r>
              <a:rPr lang="en-GB" sz="4000" dirty="0">
                <a:solidFill>
                  <a:schemeClr val="bg1"/>
                </a:solidFill>
                <a:latin typeface="Impact" panose="020B0806030902050204" pitchFamily="34" charset="0"/>
              </a:rPr>
              <a:t>STANDARDS AND EXPECTATIONS</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endParaRPr lang="en-GB" dirty="0">
              <a:solidFill>
                <a:schemeClr val="bg1"/>
              </a:solidFill>
            </a:endParaRPr>
          </a:p>
          <a:p>
            <a:endParaRPr lang="en-GB" sz="2800" dirty="0">
              <a:solidFill>
                <a:schemeClr val="bg1"/>
              </a:solidFill>
            </a:endParaRPr>
          </a:p>
        </p:txBody>
      </p:sp>
      <p:graphicFrame>
        <p:nvGraphicFramePr>
          <p:cNvPr id="9" name="Content Placeholder 8">
            <a:extLst>
              <a:ext uri="{FF2B5EF4-FFF2-40B4-BE49-F238E27FC236}">
                <a16:creationId xmlns:a16="http://schemas.microsoft.com/office/drawing/2014/main" id="{EAF33B26-84AE-11EA-5F23-5814B7BF530F}"/>
              </a:ext>
            </a:extLst>
          </p:cNvPr>
          <p:cNvGraphicFramePr>
            <a:graphicFrameLocks noGrp="1"/>
          </p:cNvGraphicFramePr>
          <p:nvPr>
            <p:ph idx="1"/>
            <p:extLst>
              <p:ext uri="{D42A27DB-BD31-4B8C-83A1-F6EECF244321}">
                <p14:modId xmlns:p14="http://schemas.microsoft.com/office/powerpoint/2010/main" val="3441013038"/>
              </p:ext>
            </p:extLst>
          </p:nvPr>
        </p:nvGraphicFramePr>
        <p:xfrm>
          <a:off x="1343839" y="1321736"/>
          <a:ext cx="7027868" cy="47630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3" name="Audio 12">
            <a:hlinkClick r:id="" action="ppaction://media"/>
            <a:extLst>
              <a:ext uri="{FF2B5EF4-FFF2-40B4-BE49-F238E27FC236}">
                <a16:creationId xmlns:a16="http://schemas.microsoft.com/office/drawing/2014/main" id="{E51081E5-46F8-01A2-0CC3-7195EA5A96B7}"/>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916904099"/>
      </p:ext>
    </p:extLst>
  </p:cSld>
  <p:clrMapOvr>
    <a:masterClrMapping/>
  </p:clrMapOvr>
  <mc:AlternateContent xmlns:mc="http://schemas.openxmlformats.org/markup-compatibility/2006">
    <mc:Choice xmlns:p14="http://schemas.microsoft.com/office/powerpoint/2010/main" Requires="p14">
      <p:transition spd="slow" p14:dur="2000" advTm="120852"/>
    </mc:Choice>
    <mc:Fallback>
      <p:transition spd="slow" advTm="1208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8501B-20C7-2BEA-8830-F61C898BBBC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489B6C4F-35A4-62DB-DCED-EB7045FF126A}"/>
              </a:ext>
            </a:extLst>
          </p:cNvPr>
          <p:cNvSpPr txBox="1"/>
          <p:nvPr/>
        </p:nvSpPr>
        <p:spPr>
          <a:xfrm>
            <a:off x="1253119" y="93687"/>
            <a:ext cx="7848872" cy="2308324"/>
          </a:xfrm>
          <a:prstGeom prst="rect">
            <a:avLst/>
          </a:prstGeom>
          <a:noFill/>
        </p:spPr>
        <p:txBody>
          <a:bodyPr wrap="square" rtlCol="0">
            <a:spAutoFit/>
          </a:bodyPr>
          <a:lstStyle/>
          <a:p>
            <a:r>
              <a:rPr lang="en-GB" sz="4400" dirty="0">
                <a:solidFill>
                  <a:schemeClr val="bg1"/>
                </a:solidFill>
                <a:latin typeface="Impact" panose="020B0806030902050204" pitchFamily="34" charset="0"/>
              </a:rPr>
              <a:t>S5 </a:t>
            </a:r>
            <a:r>
              <a:rPr lang="en-GB" sz="4000" dirty="0">
                <a:solidFill>
                  <a:schemeClr val="bg1"/>
                </a:solidFill>
                <a:latin typeface="Impact" panose="020B0806030902050204" pitchFamily="34" charset="0"/>
              </a:rPr>
              <a:t>Personalisation and Choice</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70383FF6-1B5B-2336-FAE6-7D336CFE2E88}"/>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069BD301-C024-46A2-3804-29B7D4C1BB5E}"/>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B5F44534-D38B-8797-3A10-6272CC7D93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74D37609-8DCC-3030-2606-AD5FF194A342}"/>
              </a:ext>
            </a:extLst>
          </p:cNvPr>
          <p:cNvSpPr txBox="1"/>
          <p:nvPr/>
        </p:nvSpPr>
        <p:spPr>
          <a:xfrm>
            <a:off x="1148364" y="1807128"/>
            <a:ext cx="7848872" cy="369332"/>
          </a:xfrm>
          <a:prstGeom prst="rect">
            <a:avLst/>
          </a:prstGeom>
          <a:noFill/>
        </p:spPr>
        <p:txBody>
          <a:bodyPr wrap="square" rtlCol="0">
            <a:spAutoFit/>
          </a:bodyPr>
          <a:lstStyle/>
          <a:p>
            <a:pPr marL="457200" indent="-457200">
              <a:buFont typeface="Arial" panose="020B0604020202020204" pitchFamily="34" charset="0"/>
              <a:buChar char="•"/>
            </a:pPr>
            <a:r>
              <a:rPr lang="en-GB"/>
              <a:t>Your S5 subjects should include your best 5  subjects from S4 SQA exams</a:t>
            </a:r>
            <a:endParaRPr lang="en-GB" dirty="0"/>
          </a:p>
        </p:txBody>
      </p:sp>
      <p:graphicFrame>
        <p:nvGraphicFramePr>
          <p:cNvPr id="19" name="Content Placeholder 18">
            <a:extLst>
              <a:ext uri="{FF2B5EF4-FFF2-40B4-BE49-F238E27FC236}">
                <a16:creationId xmlns:a16="http://schemas.microsoft.com/office/drawing/2014/main" id="{1D1982BD-0D56-E0E8-3A53-FA97D79F30BA}"/>
              </a:ext>
            </a:extLst>
          </p:cNvPr>
          <p:cNvGraphicFramePr>
            <a:graphicFrameLocks noGrp="1"/>
          </p:cNvGraphicFramePr>
          <p:nvPr>
            <p:ph idx="1"/>
            <p:extLst>
              <p:ext uri="{D42A27DB-BD31-4B8C-83A1-F6EECF244321}">
                <p14:modId xmlns:p14="http://schemas.microsoft.com/office/powerpoint/2010/main" val="1770486267"/>
              </p:ext>
            </p:extLst>
          </p:nvPr>
        </p:nvGraphicFramePr>
        <p:xfrm>
          <a:off x="1611244" y="1519718"/>
          <a:ext cx="6923112" cy="45651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8" name="Audio 7">
            <a:hlinkClick r:id="" action="ppaction://media"/>
            <a:extLst>
              <a:ext uri="{FF2B5EF4-FFF2-40B4-BE49-F238E27FC236}">
                <a16:creationId xmlns:a16="http://schemas.microsoft.com/office/drawing/2014/main" id="{03DC8353-2F56-22CD-4022-CFAA6A81D3B8}"/>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30715986"/>
      </p:ext>
    </p:extLst>
  </p:cSld>
  <p:clrMapOvr>
    <a:masterClrMapping/>
  </p:clrMapOvr>
  <mc:AlternateContent xmlns:mc="http://schemas.openxmlformats.org/markup-compatibility/2006">
    <mc:Choice xmlns:p14="http://schemas.microsoft.com/office/powerpoint/2010/main" Requires="p14">
      <p:transition spd="slow" p14:dur="2000" advTm="91406"/>
    </mc:Choice>
    <mc:Fallback>
      <p:transition spd="slow" advTm="914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18812-BB26-0B65-0627-3EAC44F786B2}"/>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1289D12E-B492-0062-0433-BEBDFA53380D}"/>
              </a:ext>
            </a:extLst>
          </p:cNvPr>
          <p:cNvSpPr txBox="1"/>
          <p:nvPr/>
        </p:nvSpPr>
        <p:spPr>
          <a:xfrm>
            <a:off x="1253119" y="93687"/>
            <a:ext cx="7848872" cy="2308324"/>
          </a:xfrm>
          <a:prstGeom prst="rect">
            <a:avLst/>
          </a:prstGeom>
          <a:noFill/>
        </p:spPr>
        <p:txBody>
          <a:bodyPr wrap="square" rtlCol="0">
            <a:spAutoFit/>
          </a:bodyPr>
          <a:lstStyle/>
          <a:p>
            <a:r>
              <a:rPr lang="en-GB" sz="4400" dirty="0">
                <a:solidFill>
                  <a:schemeClr val="bg1"/>
                </a:solidFill>
                <a:latin typeface="Impact" panose="020B0806030902050204" pitchFamily="34" charset="0"/>
              </a:rPr>
              <a:t>S5 </a:t>
            </a:r>
            <a:r>
              <a:rPr lang="en-GB" sz="4000" dirty="0">
                <a:solidFill>
                  <a:schemeClr val="bg1"/>
                </a:solidFill>
                <a:latin typeface="Impact" panose="020B0806030902050204" pitchFamily="34" charset="0"/>
              </a:rPr>
              <a:t>Personalisation and Choice</a:t>
            </a:r>
          </a:p>
          <a:p>
            <a:endParaRPr lang="en-GB" sz="4000" dirty="0">
              <a:solidFill>
                <a:schemeClr val="bg1"/>
              </a:solidFill>
              <a:latin typeface="Impact" panose="020B0806030902050204" pitchFamily="34" charset="0"/>
            </a:endParaRPr>
          </a:p>
          <a:p>
            <a:endParaRPr lang="en-GB" sz="4000" dirty="0">
              <a:solidFill>
                <a:schemeClr val="bg1"/>
              </a:solidFill>
              <a:latin typeface="Impact" panose="020B0806030902050204" pitchFamily="34" charset="0"/>
            </a:endParaRPr>
          </a:p>
          <a:p>
            <a:pPr marL="342900" indent="-342900">
              <a:buFont typeface="Wingdings 2" panose="05020102010507070707" pitchFamily="18" charset="2"/>
              <a:buChar char="¢"/>
            </a:pPr>
            <a:endParaRPr lang="en-GB" sz="2000" dirty="0">
              <a:solidFill>
                <a:schemeClr val="bg1"/>
              </a:solidFill>
              <a:latin typeface="Arial Narrow" panose="020B0606020202030204" pitchFamily="34" charset="0"/>
            </a:endParaRPr>
          </a:p>
        </p:txBody>
      </p:sp>
      <p:sp>
        <p:nvSpPr>
          <p:cNvPr id="2" name="Rectangle 1">
            <a:extLst>
              <a:ext uri="{FF2B5EF4-FFF2-40B4-BE49-F238E27FC236}">
                <a16:creationId xmlns:a16="http://schemas.microsoft.com/office/drawing/2014/main" id="{DF5EF7A9-E8C3-29D2-4C34-F22B44CBD3F3}"/>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95000"/>
                  <a:lumOff val="5000"/>
                </a:schemeClr>
              </a:solidFill>
            </a:endParaRPr>
          </a:p>
        </p:txBody>
      </p:sp>
      <p:sp>
        <p:nvSpPr>
          <p:cNvPr id="4" name="Text Box 8">
            <a:extLst>
              <a:ext uri="{FF2B5EF4-FFF2-40B4-BE49-F238E27FC236}">
                <a16:creationId xmlns:a16="http://schemas.microsoft.com/office/drawing/2014/main" id="{E56F9320-AA62-AC19-B0F3-02EA05F0AB0B}"/>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800" b="0" i="0" u="none" strike="noStrike" cap="none" normalizeH="0" baseline="0" dirty="0">
                <a:ln>
                  <a:noFill/>
                </a:ln>
                <a:solidFill>
                  <a:srgbClr val="FFC000"/>
                </a:solidFill>
                <a:effectLst/>
                <a:latin typeface="Impact" pitchFamily="34" charset="0"/>
                <a:cs typeface="Arial" pitchFamily="34" charset="0"/>
              </a:rPr>
              <a:t>ST THOMAS AQUINAS SECONDARY SCHOOL</a:t>
            </a:r>
          </a:p>
          <a:p>
            <a:pPr lvl="0" fontAlgn="base">
              <a:spcBef>
                <a:spcPct val="0"/>
              </a:spcBef>
              <a:spcAft>
                <a:spcPct val="0"/>
              </a:spcAft>
            </a:pPr>
            <a:r>
              <a:rPr lang="en-GB" sz="2800" dirty="0">
                <a:latin typeface="Impact" pitchFamily="34" charset="0"/>
                <a:cs typeface="Arial" pitchFamily="34" charset="0"/>
              </a:rPr>
              <a:t>#</a:t>
            </a:r>
            <a:r>
              <a:rPr lang="en-GB" sz="2800" dirty="0" err="1">
                <a:latin typeface="Impact" pitchFamily="34" charset="0"/>
                <a:cs typeface="Arial" pitchFamily="34" charset="0"/>
              </a:rPr>
              <a:t>beCLEAR</a:t>
            </a:r>
            <a:endParaRPr lang="en-US" sz="3200" dirty="0">
              <a:latin typeface="Arial" pitchFamily="34" charset="0"/>
              <a:cs typeface="Arial" pitchFamily="34" charset="0"/>
            </a:endParaRPr>
          </a:p>
        </p:txBody>
      </p:sp>
      <p:pic>
        <p:nvPicPr>
          <p:cNvPr id="7" name="Picture 6">
            <a:extLst>
              <a:ext uri="{FF2B5EF4-FFF2-40B4-BE49-F238E27FC236}">
                <a16:creationId xmlns:a16="http://schemas.microsoft.com/office/drawing/2014/main" id="{E50F0F18-E1E6-0DD5-F2D3-9F34DD993E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DAAB0EDF-E6D3-7630-0DA6-6CDDCC80A491}"/>
              </a:ext>
            </a:extLst>
          </p:cNvPr>
          <p:cNvSpPr txBox="1"/>
          <p:nvPr/>
        </p:nvSpPr>
        <p:spPr>
          <a:xfrm>
            <a:off x="1148364" y="1807128"/>
            <a:ext cx="7848872" cy="369332"/>
          </a:xfrm>
          <a:prstGeom prst="rect">
            <a:avLst/>
          </a:prstGeom>
          <a:noFill/>
        </p:spPr>
        <p:txBody>
          <a:bodyPr wrap="square" rtlCol="0">
            <a:spAutoFit/>
          </a:bodyPr>
          <a:lstStyle/>
          <a:p>
            <a:pPr marL="457200" indent="-457200">
              <a:buFont typeface="Arial" panose="020B0604020202020204" pitchFamily="34" charset="0"/>
              <a:buChar char="•"/>
            </a:pPr>
            <a:r>
              <a:rPr lang="en-GB" dirty="0"/>
              <a:t>Your S5 subjects should include your best 5  subjects from S4 SQA exams</a:t>
            </a:r>
          </a:p>
        </p:txBody>
      </p:sp>
      <p:sp>
        <p:nvSpPr>
          <p:cNvPr id="3" name="TextBox 2">
            <a:extLst>
              <a:ext uri="{FF2B5EF4-FFF2-40B4-BE49-F238E27FC236}">
                <a16:creationId xmlns:a16="http://schemas.microsoft.com/office/drawing/2014/main" id="{0DEED242-D7F5-CC0B-51B4-95F17D900200}"/>
              </a:ext>
            </a:extLst>
          </p:cNvPr>
          <p:cNvSpPr txBox="1"/>
          <p:nvPr/>
        </p:nvSpPr>
        <p:spPr>
          <a:xfrm>
            <a:off x="1703714" y="1290926"/>
            <a:ext cx="2868286" cy="584775"/>
          </a:xfrm>
          <a:prstGeom prst="rect">
            <a:avLst/>
          </a:prstGeom>
          <a:noFill/>
        </p:spPr>
        <p:txBody>
          <a:bodyPr wrap="none" rtlCol="0">
            <a:spAutoFit/>
          </a:bodyPr>
          <a:lstStyle/>
          <a:p>
            <a:r>
              <a:rPr lang="en-GB" sz="3200" b="1" dirty="0">
                <a:solidFill>
                  <a:schemeClr val="bg1"/>
                </a:solidFill>
              </a:rPr>
              <a:t>S4 Qualification</a:t>
            </a:r>
          </a:p>
        </p:txBody>
      </p:sp>
      <p:sp>
        <p:nvSpPr>
          <p:cNvPr id="5" name="Arrow: Right 4">
            <a:extLst>
              <a:ext uri="{FF2B5EF4-FFF2-40B4-BE49-F238E27FC236}">
                <a16:creationId xmlns:a16="http://schemas.microsoft.com/office/drawing/2014/main" id="{BC89ABB8-56B8-98ED-EAD9-27350F9BF9BF}"/>
              </a:ext>
            </a:extLst>
          </p:cNvPr>
          <p:cNvSpPr/>
          <p:nvPr/>
        </p:nvSpPr>
        <p:spPr>
          <a:xfrm>
            <a:off x="1403648" y="1991794"/>
            <a:ext cx="3888432" cy="935690"/>
          </a:xfrm>
          <a:prstGeom prst="rightArrow">
            <a:avLst/>
          </a:prstGeom>
          <a:solidFill>
            <a:schemeClr val="accent1">
              <a:lumMod val="60000"/>
              <a:lumOff val="40000"/>
            </a:schemeClr>
          </a:solidFill>
          <a:ln>
            <a:solidFill>
              <a:schemeClr val="accent1"/>
            </a:solidFill>
          </a:ln>
          <a:effectLst>
            <a:innerShdw blurRad="63500" dist="50800" dir="8100000">
              <a:prstClr val="black">
                <a:alpha val="50000"/>
              </a:prstClr>
            </a:inn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dirty="0">
                <a:solidFill>
                  <a:schemeClr val="bg1"/>
                </a:solidFill>
              </a:rPr>
              <a:t>National 5 A-C Pass</a:t>
            </a:r>
          </a:p>
        </p:txBody>
      </p:sp>
      <p:sp>
        <p:nvSpPr>
          <p:cNvPr id="9" name="TextBox 8">
            <a:extLst>
              <a:ext uri="{FF2B5EF4-FFF2-40B4-BE49-F238E27FC236}">
                <a16:creationId xmlns:a16="http://schemas.microsoft.com/office/drawing/2014/main" id="{16EA5436-D369-70CF-B947-727A73E96EBD}"/>
              </a:ext>
            </a:extLst>
          </p:cNvPr>
          <p:cNvSpPr txBox="1"/>
          <p:nvPr/>
        </p:nvSpPr>
        <p:spPr>
          <a:xfrm>
            <a:off x="6060915" y="2402011"/>
            <a:ext cx="184731" cy="369332"/>
          </a:xfrm>
          <a:prstGeom prst="rect">
            <a:avLst/>
          </a:prstGeom>
          <a:noFill/>
        </p:spPr>
        <p:txBody>
          <a:bodyPr wrap="none" rtlCol="0">
            <a:spAutoFit/>
          </a:bodyPr>
          <a:lstStyle/>
          <a:p>
            <a:endParaRPr lang="en-GB" dirty="0"/>
          </a:p>
        </p:txBody>
      </p:sp>
      <p:sp>
        <p:nvSpPr>
          <p:cNvPr id="11" name="Arrow: Right 10">
            <a:extLst>
              <a:ext uri="{FF2B5EF4-FFF2-40B4-BE49-F238E27FC236}">
                <a16:creationId xmlns:a16="http://schemas.microsoft.com/office/drawing/2014/main" id="{BE767DD8-4B3E-4823-A43E-2362D5641257}"/>
              </a:ext>
            </a:extLst>
          </p:cNvPr>
          <p:cNvSpPr/>
          <p:nvPr/>
        </p:nvSpPr>
        <p:spPr>
          <a:xfrm>
            <a:off x="1392753" y="3089086"/>
            <a:ext cx="3888432" cy="935690"/>
          </a:xfrm>
          <a:prstGeom prst="rightArrow">
            <a:avLst/>
          </a:prstGeom>
          <a:solidFill>
            <a:schemeClr val="accent1">
              <a:lumMod val="60000"/>
              <a:lumOff val="40000"/>
            </a:schemeClr>
          </a:solidFill>
          <a:ln>
            <a:solidFill>
              <a:schemeClr val="accent1"/>
            </a:solid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dirty="0">
                <a:solidFill>
                  <a:schemeClr val="bg1"/>
                </a:solidFill>
              </a:rPr>
              <a:t>National 5 D/NA</a:t>
            </a:r>
          </a:p>
        </p:txBody>
      </p:sp>
      <p:sp>
        <p:nvSpPr>
          <p:cNvPr id="13" name="Arrow: Right 12">
            <a:extLst>
              <a:ext uri="{FF2B5EF4-FFF2-40B4-BE49-F238E27FC236}">
                <a16:creationId xmlns:a16="http://schemas.microsoft.com/office/drawing/2014/main" id="{9256D177-D7AE-F529-0C65-6C2F745808BC}"/>
              </a:ext>
            </a:extLst>
          </p:cNvPr>
          <p:cNvSpPr/>
          <p:nvPr/>
        </p:nvSpPr>
        <p:spPr>
          <a:xfrm>
            <a:off x="1414702" y="5532791"/>
            <a:ext cx="3888432" cy="935690"/>
          </a:xfrm>
          <a:prstGeom prst="rightArrow">
            <a:avLst/>
          </a:prstGeom>
          <a:solidFill>
            <a:schemeClr val="accent1">
              <a:lumMod val="60000"/>
              <a:lumOff val="40000"/>
            </a:schemeClr>
          </a:solidFill>
          <a:ln>
            <a:solidFill>
              <a:schemeClr val="accent1"/>
            </a:solid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dirty="0">
                <a:solidFill>
                  <a:schemeClr val="bg1"/>
                </a:solidFill>
              </a:rPr>
              <a:t>National 3 Pass</a:t>
            </a:r>
          </a:p>
        </p:txBody>
      </p:sp>
      <p:sp>
        <p:nvSpPr>
          <p:cNvPr id="14" name="Arrow: Right 13">
            <a:extLst>
              <a:ext uri="{FF2B5EF4-FFF2-40B4-BE49-F238E27FC236}">
                <a16:creationId xmlns:a16="http://schemas.microsoft.com/office/drawing/2014/main" id="{D9AA8AB0-2CAA-5604-5A20-D1B53B24CAD9}"/>
              </a:ext>
            </a:extLst>
          </p:cNvPr>
          <p:cNvSpPr/>
          <p:nvPr/>
        </p:nvSpPr>
        <p:spPr>
          <a:xfrm>
            <a:off x="1414702" y="4244006"/>
            <a:ext cx="3888432" cy="935690"/>
          </a:xfrm>
          <a:prstGeom prst="rightArrow">
            <a:avLst/>
          </a:prstGeom>
          <a:solidFill>
            <a:schemeClr val="accent1">
              <a:lumMod val="60000"/>
              <a:lumOff val="40000"/>
            </a:schemeClr>
          </a:solidFill>
          <a:ln>
            <a:solidFill>
              <a:schemeClr val="accent1"/>
            </a:solidFill>
          </a:ln>
          <a:effectLst>
            <a:innerShdw blurRad="63500" dist="50800" dir="8100000">
              <a:prstClr val="black">
                <a:alpha val="50000"/>
              </a:prstClr>
            </a:inn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2800" dirty="0">
                <a:solidFill>
                  <a:schemeClr val="bg1"/>
                </a:solidFill>
              </a:rPr>
              <a:t>National 4 Pass</a:t>
            </a:r>
          </a:p>
        </p:txBody>
      </p:sp>
      <p:sp>
        <p:nvSpPr>
          <p:cNvPr id="15" name="TextBox 14">
            <a:extLst>
              <a:ext uri="{FF2B5EF4-FFF2-40B4-BE49-F238E27FC236}">
                <a16:creationId xmlns:a16="http://schemas.microsoft.com/office/drawing/2014/main" id="{3A093890-09FB-AE0A-D68A-B2DAA22AC0D3}"/>
              </a:ext>
            </a:extLst>
          </p:cNvPr>
          <p:cNvSpPr txBox="1"/>
          <p:nvPr/>
        </p:nvSpPr>
        <p:spPr>
          <a:xfrm>
            <a:off x="5940152" y="2104342"/>
            <a:ext cx="2735682" cy="523220"/>
          </a:xfrm>
          <a:prstGeom prst="rect">
            <a:avLst/>
          </a:prstGeom>
          <a:solidFill>
            <a:schemeClr val="accent1">
              <a:lumMod val="20000"/>
              <a:lumOff val="80000"/>
            </a:schemeClr>
          </a:solidFill>
          <a:ln>
            <a:solidFill>
              <a:schemeClr val="accent1"/>
            </a:solidFill>
          </a:ln>
          <a:effectLst>
            <a:innerShdw blurRad="63500" dist="50800" dir="8100000">
              <a:prstClr val="black">
                <a:alpha val="50000"/>
              </a:prstClr>
            </a:innerShdw>
          </a:effectLst>
        </p:spPr>
        <p:txBody>
          <a:bodyPr wrap="square" rtlCol="0">
            <a:spAutoFit/>
          </a:bodyPr>
          <a:lstStyle/>
          <a:p>
            <a:pPr algn="ctr"/>
            <a:r>
              <a:rPr lang="en-GB" sz="2800" dirty="0">
                <a:solidFill>
                  <a:schemeClr val="bg1"/>
                </a:solidFill>
              </a:rPr>
              <a:t>Higher</a:t>
            </a:r>
            <a:r>
              <a:rPr lang="en-GB" b="1" dirty="0">
                <a:solidFill>
                  <a:schemeClr val="bg1"/>
                </a:solidFill>
              </a:rPr>
              <a:t> </a:t>
            </a:r>
          </a:p>
        </p:txBody>
      </p:sp>
      <p:sp>
        <p:nvSpPr>
          <p:cNvPr id="16" name="TextBox 15">
            <a:extLst>
              <a:ext uri="{FF2B5EF4-FFF2-40B4-BE49-F238E27FC236}">
                <a16:creationId xmlns:a16="http://schemas.microsoft.com/office/drawing/2014/main" id="{25D1D5A1-85C8-C34A-3334-6F9A7382F723}"/>
              </a:ext>
            </a:extLst>
          </p:cNvPr>
          <p:cNvSpPr txBox="1"/>
          <p:nvPr/>
        </p:nvSpPr>
        <p:spPr>
          <a:xfrm>
            <a:off x="5940152" y="3167390"/>
            <a:ext cx="2766015" cy="523220"/>
          </a:xfrm>
          <a:prstGeom prst="rect">
            <a:avLst/>
          </a:prstGeom>
          <a:solidFill>
            <a:schemeClr val="accent1">
              <a:lumMod val="20000"/>
              <a:lumOff val="80000"/>
            </a:schemeClr>
          </a:solidFill>
          <a:ln>
            <a:solidFill>
              <a:schemeClr val="accent1"/>
            </a:solidFill>
          </a:ln>
          <a:effectLst>
            <a:innerShdw blurRad="63500" dist="50800" dir="8100000">
              <a:prstClr val="black">
                <a:alpha val="50000"/>
              </a:prstClr>
            </a:innerShdw>
          </a:effectLst>
        </p:spPr>
        <p:txBody>
          <a:bodyPr wrap="square" rtlCol="0">
            <a:spAutoFit/>
          </a:bodyPr>
          <a:lstStyle/>
          <a:p>
            <a:pPr algn="ctr"/>
            <a:r>
              <a:rPr lang="en-GB" sz="2800" dirty="0">
                <a:solidFill>
                  <a:schemeClr val="bg1"/>
                </a:solidFill>
              </a:rPr>
              <a:t>Level 5 NPA</a:t>
            </a:r>
            <a:endParaRPr lang="en-GB" dirty="0">
              <a:solidFill>
                <a:schemeClr val="bg1"/>
              </a:solidFill>
            </a:endParaRPr>
          </a:p>
        </p:txBody>
      </p:sp>
      <p:sp>
        <p:nvSpPr>
          <p:cNvPr id="17" name="TextBox 16">
            <a:extLst>
              <a:ext uri="{FF2B5EF4-FFF2-40B4-BE49-F238E27FC236}">
                <a16:creationId xmlns:a16="http://schemas.microsoft.com/office/drawing/2014/main" id="{C11490A6-5B31-7EFC-2C7C-93B7DF4E4670}"/>
              </a:ext>
            </a:extLst>
          </p:cNvPr>
          <p:cNvSpPr txBox="1"/>
          <p:nvPr/>
        </p:nvSpPr>
        <p:spPr>
          <a:xfrm>
            <a:off x="5960144" y="4115452"/>
            <a:ext cx="2766014" cy="954107"/>
          </a:xfrm>
          <a:prstGeom prst="rect">
            <a:avLst/>
          </a:prstGeom>
          <a:solidFill>
            <a:schemeClr val="accent1">
              <a:lumMod val="20000"/>
              <a:lumOff val="80000"/>
            </a:schemeClr>
          </a:solidFill>
          <a:ln>
            <a:solidFill>
              <a:schemeClr val="accent1"/>
            </a:solidFill>
          </a:ln>
          <a:effectLst>
            <a:innerShdw blurRad="63500" dist="50800" dir="8100000">
              <a:prstClr val="black">
                <a:alpha val="50000"/>
              </a:prstClr>
            </a:innerShdw>
          </a:effectLst>
        </p:spPr>
        <p:txBody>
          <a:bodyPr wrap="square" rtlCol="0">
            <a:spAutoFit/>
          </a:bodyPr>
          <a:lstStyle/>
          <a:p>
            <a:pPr algn="ctr"/>
            <a:r>
              <a:rPr lang="en-GB" sz="2800" dirty="0">
                <a:solidFill>
                  <a:schemeClr val="bg1"/>
                </a:solidFill>
              </a:rPr>
              <a:t>National 5/Level 5 NPA</a:t>
            </a:r>
            <a:endParaRPr lang="en-GB" dirty="0">
              <a:solidFill>
                <a:schemeClr val="bg1"/>
              </a:solidFill>
            </a:endParaRPr>
          </a:p>
        </p:txBody>
      </p:sp>
      <p:sp>
        <p:nvSpPr>
          <p:cNvPr id="19" name="TextBox 18">
            <a:extLst>
              <a:ext uri="{FF2B5EF4-FFF2-40B4-BE49-F238E27FC236}">
                <a16:creationId xmlns:a16="http://schemas.microsoft.com/office/drawing/2014/main" id="{09245651-30F1-F1D5-AC74-F21199068DCA}"/>
              </a:ext>
            </a:extLst>
          </p:cNvPr>
          <p:cNvSpPr txBox="1"/>
          <p:nvPr/>
        </p:nvSpPr>
        <p:spPr>
          <a:xfrm>
            <a:off x="6007896" y="5443228"/>
            <a:ext cx="2766013" cy="954107"/>
          </a:xfrm>
          <a:prstGeom prst="rect">
            <a:avLst/>
          </a:prstGeom>
          <a:solidFill>
            <a:schemeClr val="accent1">
              <a:lumMod val="20000"/>
              <a:lumOff val="80000"/>
            </a:schemeClr>
          </a:solidFill>
          <a:ln>
            <a:solidFill>
              <a:schemeClr val="accent1"/>
            </a:solidFill>
          </a:ln>
          <a:effectLst>
            <a:innerShdw blurRad="63500" dist="50800" dir="8100000">
              <a:prstClr val="black">
                <a:alpha val="50000"/>
              </a:prstClr>
            </a:innerShdw>
          </a:effectLst>
        </p:spPr>
        <p:txBody>
          <a:bodyPr wrap="square" rtlCol="0">
            <a:spAutoFit/>
          </a:bodyPr>
          <a:lstStyle/>
          <a:p>
            <a:pPr algn="ctr"/>
            <a:r>
              <a:rPr lang="en-GB" sz="2800" dirty="0">
                <a:solidFill>
                  <a:schemeClr val="bg1"/>
                </a:solidFill>
              </a:rPr>
              <a:t>National 4/Level 4 NPA</a:t>
            </a:r>
            <a:endParaRPr lang="en-GB" dirty="0">
              <a:solidFill>
                <a:schemeClr val="bg1"/>
              </a:solidFill>
            </a:endParaRPr>
          </a:p>
        </p:txBody>
      </p:sp>
      <p:sp>
        <p:nvSpPr>
          <p:cNvPr id="20" name="TextBox 19">
            <a:extLst>
              <a:ext uri="{FF2B5EF4-FFF2-40B4-BE49-F238E27FC236}">
                <a16:creationId xmlns:a16="http://schemas.microsoft.com/office/drawing/2014/main" id="{A6563AF1-6AA9-4C6E-9F15-9C6A30659EC4}"/>
              </a:ext>
            </a:extLst>
          </p:cNvPr>
          <p:cNvSpPr txBox="1"/>
          <p:nvPr/>
        </p:nvSpPr>
        <p:spPr>
          <a:xfrm>
            <a:off x="6418154" y="1295396"/>
            <a:ext cx="1849994" cy="584775"/>
          </a:xfrm>
          <a:prstGeom prst="rect">
            <a:avLst/>
          </a:prstGeom>
          <a:noFill/>
        </p:spPr>
        <p:txBody>
          <a:bodyPr wrap="none" rtlCol="0">
            <a:spAutoFit/>
          </a:bodyPr>
          <a:lstStyle/>
          <a:p>
            <a:r>
              <a:rPr lang="en-GB" sz="3200" b="1" dirty="0">
                <a:solidFill>
                  <a:schemeClr val="bg1"/>
                </a:solidFill>
              </a:rPr>
              <a:t>S5 Course</a:t>
            </a:r>
          </a:p>
        </p:txBody>
      </p:sp>
      <p:pic>
        <p:nvPicPr>
          <p:cNvPr id="26" name="Audio 25">
            <a:hlinkClick r:id="" action="ppaction://media"/>
            <a:extLst>
              <a:ext uri="{FF2B5EF4-FFF2-40B4-BE49-F238E27FC236}">
                <a16:creationId xmlns:a16="http://schemas.microsoft.com/office/drawing/2014/main" id="{A8EDF1D9-0C28-9548-F422-90817C7E4EE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95624416"/>
      </p:ext>
    </p:extLst>
  </p:cSld>
  <p:clrMapOvr>
    <a:masterClrMapping/>
  </p:clrMapOvr>
  <mc:AlternateContent xmlns:mc="http://schemas.openxmlformats.org/markup-compatibility/2006">
    <mc:Choice xmlns:p14="http://schemas.microsoft.com/office/powerpoint/2010/main" Requires="p14">
      <p:transition spd="slow" p14:dur="2000" advTm="17251"/>
    </mc:Choice>
    <mc:Fallback>
      <p:transition spd="slow" advTm="172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465272" y="548680"/>
            <a:ext cx="9217024"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000" dirty="0">
                <a:solidFill>
                  <a:prstClr val="black"/>
                </a:solidFill>
                <a:latin typeface="Impact" panose="020B0806030902050204" pitchFamily="34" charset="0"/>
              </a:rPr>
              <a:t>QS</a:t>
            </a:r>
            <a:r>
              <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rPr>
              <a:t> PRESENTATION LEVELS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4000" b="0" i="0" u="none" strike="noStrike" kern="1200" cap="none" spc="0" normalizeH="0" baseline="0" noProof="0" dirty="0">
              <a:ln>
                <a:noFill/>
              </a:ln>
              <a:solidFill>
                <a:prstClr val="black"/>
              </a:solidFill>
              <a:effectLst/>
              <a:uLnTx/>
              <a:uFillTx/>
              <a:latin typeface="Impact" panose="020B080603090205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Wingdings 2" panose="05020102010507070707" pitchFamily="18" charset="2"/>
              <a:buChar char="¢"/>
              <a:tabLst/>
              <a:defRPr/>
            </a:pPr>
            <a:endParaRPr kumimoji="0" lang="en-GB" sz="20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
        <p:nvSpPr>
          <p:cNvPr id="2" name="Rectangle 1">
            <a:extLst>
              <a:ext uri="{FF2B5EF4-FFF2-40B4-BE49-F238E27FC236}">
                <a16:creationId xmlns:a16="http://schemas.microsoft.com/office/drawing/2014/main" id="{C88FE7C0-E3C8-117C-B837-89EB8AAF07AB}"/>
              </a:ext>
            </a:extLst>
          </p:cNvPr>
          <p:cNvSpPr/>
          <p:nvPr/>
        </p:nvSpPr>
        <p:spPr>
          <a:xfrm>
            <a:off x="0" y="0"/>
            <a:ext cx="10436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lumMod val="95000"/>
                  <a:lumOff val="5000"/>
                </a:prstClr>
              </a:solidFill>
              <a:effectLst/>
              <a:uLnTx/>
              <a:uFillTx/>
              <a:latin typeface="Calibri"/>
              <a:ea typeface="+mn-ea"/>
              <a:cs typeface="+mn-cs"/>
            </a:endParaRPr>
          </a:p>
        </p:txBody>
      </p:sp>
      <p:sp>
        <p:nvSpPr>
          <p:cNvPr id="4" name="Text Box 8">
            <a:extLst>
              <a:ext uri="{FF2B5EF4-FFF2-40B4-BE49-F238E27FC236}">
                <a16:creationId xmlns:a16="http://schemas.microsoft.com/office/drawing/2014/main" id="{A4044D26-B52A-9751-BAED-2080212FDEBC}"/>
              </a:ext>
            </a:extLst>
          </p:cNvPr>
          <p:cNvSpPr txBox="1">
            <a:spLocks noChangeArrowheads="1"/>
          </p:cNvSpPr>
          <p:nvPr/>
        </p:nvSpPr>
        <p:spPr bwMode="auto">
          <a:xfrm rot="16200000">
            <a:off x="-2346047" y="2570183"/>
            <a:ext cx="5843207"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srgbClr val="FFC000"/>
                </a:solidFill>
                <a:effectLst/>
                <a:uLnTx/>
                <a:uFillTx/>
                <a:latin typeface="Impact" pitchFamily="34" charset="0"/>
                <a:ea typeface="+mn-ea"/>
                <a:cs typeface="Arial" pitchFamily="34" charset="0"/>
              </a:rPr>
              <a:t>ST THOMAS AQUINAS SECONDARY SCHOOL</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800" b="0" i="0" u="none" strike="noStrike" kern="1200" cap="none" spc="0" normalizeH="0" baseline="0" noProof="0" dirty="0">
                <a:ln>
                  <a:noFill/>
                </a:ln>
                <a:solidFill>
                  <a:prstClr val="white"/>
                </a:solidFill>
                <a:effectLst/>
                <a:uLnTx/>
                <a:uFillTx/>
                <a:latin typeface="Impact" pitchFamily="34" charset="0"/>
                <a:ea typeface="+mn-ea"/>
                <a:cs typeface="Arial" pitchFamily="34" charset="0"/>
              </a:rPr>
              <a:t>#</a:t>
            </a:r>
            <a:r>
              <a:rPr kumimoji="0" lang="en-GB" sz="2800" b="0" i="0" u="none" strike="noStrike" kern="1200" cap="none" spc="0" normalizeH="0" baseline="0" noProof="0" dirty="0" err="1">
                <a:ln>
                  <a:noFill/>
                </a:ln>
                <a:solidFill>
                  <a:prstClr val="white"/>
                </a:solidFill>
                <a:effectLst/>
                <a:uLnTx/>
                <a:uFillTx/>
                <a:latin typeface="Impact" pitchFamily="34" charset="0"/>
                <a:ea typeface="+mn-ea"/>
                <a:cs typeface="Arial" pitchFamily="34" charset="0"/>
              </a:rPr>
              <a:t>beCLEAR</a:t>
            </a:r>
            <a:endParaRPr kumimoji="0" lang="en-U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A7E241B3-829D-482D-B55E-E6ECA0FE88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72428" y="6084822"/>
            <a:ext cx="498752" cy="625027"/>
          </a:xfrm>
          <a:prstGeom prst="rect">
            <a:avLst/>
          </a:prstGeom>
        </p:spPr>
      </p:pic>
      <p:sp>
        <p:nvSpPr>
          <p:cNvPr id="18" name="TextBox 17">
            <a:extLst>
              <a:ext uri="{FF2B5EF4-FFF2-40B4-BE49-F238E27FC236}">
                <a16:creationId xmlns:a16="http://schemas.microsoft.com/office/drawing/2014/main" id="{FF4E3377-B629-420F-B2C3-DB8CE161137E}"/>
              </a:ext>
            </a:extLst>
          </p:cNvPr>
          <p:cNvSpPr txBox="1"/>
          <p:nvPr/>
        </p:nvSpPr>
        <p:spPr>
          <a:xfrm>
            <a:off x="1148364" y="1807128"/>
            <a:ext cx="7848872"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8" name="Content Placeholder 7">
            <a:extLst>
              <a:ext uri="{FF2B5EF4-FFF2-40B4-BE49-F238E27FC236}">
                <a16:creationId xmlns:a16="http://schemas.microsoft.com/office/drawing/2014/main" id="{C19AD228-4F54-1905-9ABF-D699E55C9907}"/>
              </a:ext>
            </a:extLst>
          </p:cNvPr>
          <p:cNvGraphicFramePr>
            <a:graphicFrameLocks noGrp="1"/>
          </p:cNvGraphicFramePr>
          <p:nvPr>
            <p:ph idx="1"/>
            <p:extLst>
              <p:ext uri="{D42A27DB-BD31-4B8C-83A1-F6EECF244321}">
                <p14:modId xmlns:p14="http://schemas.microsoft.com/office/powerpoint/2010/main" val="4041286602"/>
              </p:ext>
            </p:extLst>
          </p:nvPr>
        </p:nvGraphicFramePr>
        <p:xfrm>
          <a:off x="1475656" y="1110444"/>
          <a:ext cx="6923112" cy="463711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1" name="Picture 3" descr="A picture containing text, clipart&#10;&#10;Description automatically generated">
            <a:extLst>
              <a:ext uri="{FF2B5EF4-FFF2-40B4-BE49-F238E27FC236}">
                <a16:creationId xmlns:a16="http://schemas.microsoft.com/office/drawing/2014/main" id="{633AC67E-0636-1081-9EDC-87903CF1A427}"/>
              </a:ext>
            </a:extLst>
          </p:cNvPr>
          <p:cNvPicPr>
            <a:picLocks noChangeAspect="1"/>
          </p:cNvPicPr>
          <p:nvPr/>
        </p:nvPicPr>
        <p:blipFill>
          <a:blip r:embed="rId11"/>
          <a:stretch>
            <a:fillRect/>
          </a:stretch>
        </p:blipFill>
        <p:spPr>
          <a:xfrm>
            <a:off x="7524328" y="5321553"/>
            <a:ext cx="1440160" cy="1469156"/>
          </a:xfrm>
          <a:prstGeom prst="rect">
            <a:avLst/>
          </a:prstGeom>
        </p:spPr>
      </p:pic>
      <p:pic>
        <p:nvPicPr>
          <p:cNvPr id="9" name="Audio 8">
            <a:hlinkClick r:id="" action="ppaction://media"/>
            <a:extLst>
              <a:ext uri="{FF2B5EF4-FFF2-40B4-BE49-F238E27FC236}">
                <a16:creationId xmlns:a16="http://schemas.microsoft.com/office/drawing/2014/main" id="{C505C961-AE47-DFE5-1E31-8C5015FD3724}"/>
              </a:ext>
            </a:extLst>
          </p:cNvPr>
          <p:cNvPicPr>
            <a:picLocks noChangeAspect="1"/>
          </p:cNvPicPr>
          <p:nvPr>
            <a:audioFile r:link="rId2"/>
            <p:extLst>
              <p:ext uri="{DAA4B4D4-6D71-4841-9C94-3DE7FCFB9230}">
                <p14:media xmlns:p14="http://schemas.microsoft.com/office/powerpoint/2010/main" r:embed="rId1"/>
              </p:ext>
            </p:extLst>
          </p:nvPr>
        </p:nvPicPr>
        <p:blipFill>
          <a:blip r:embed="rId12"/>
          <a:srcRect l="-203125" t="-203125" r="-203125" b="-203125"/>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450332071"/>
      </p:ext>
    </p:extLst>
  </p:cSld>
  <p:clrMapOvr>
    <a:masterClrMapping/>
  </p:clrMapOvr>
  <mc:AlternateContent xmlns:mc="http://schemas.openxmlformats.org/markup-compatibility/2006">
    <mc:Choice xmlns:p14="http://schemas.microsoft.com/office/powerpoint/2010/main" Requires="p14">
      <p:transition spd="slow" p14:dur="2000" advTm="40157"/>
    </mc:Choice>
    <mc:Fallback>
      <p:transition spd="slow" advTm="401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FF0000"/>
      </a:accent5>
      <a:accent6>
        <a:srgbClr val="9C6A6A"/>
      </a:accent6>
      <a:hlink>
        <a:srgbClr val="2998E3"/>
      </a:hlink>
      <a:folHlink>
        <a:srgbClr val="7F723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A8416BACD114409F861F019DEFDDEE" ma:contentTypeVersion="20" ma:contentTypeDescription="Create a new document." ma:contentTypeScope="" ma:versionID="0b2ddcd4d82886263488a239044daf48">
  <xsd:schema xmlns:xsd="http://www.w3.org/2001/XMLSchema" xmlns:xs="http://www.w3.org/2001/XMLSchema" xmlns:p="http://schemas.microsoft.com/office/2006/metadata/properties" xmlns:ns2="70025eb7-72e0-4010-ac0a-c2a2744a278a" xmlns:ns3="aa2798ac-48ae-4a98-ba12-fd958f46cf40" xmlns:ns4="c4593217-831f-4ab0-8cb9-5d6d407bd147" targetNamespace="http://schemas.microsoft.com/office/2006/metadata/properties" ma:root="true" ma:fieldsID="ff622c3bee90b67ff1245af1922b5654" ns2:_="" ns3:_="" ns4:_="">
    <xsd:import namespace="70025eb7-72e0-4010-ac0a-c2a2744a278a"/>
    <xsd:import namespace="aa2798ac-48ae-4a98-ba12-fd958f46cf40"/>
    <xsd:import namespace="c4593217-831f-4ab0-8cb9-5d6d407bd14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_Flow_SignoffStatu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0025eb7-72e0-4010-ac0a-c2a2744a2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_Flow_SignoffStatus" ma:index="25" nillable="true" ma:displayName="Sign-off status" ma:internalName="Sign_x002d_off_x0020_status">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a2798ac-48ae-4a98-ba12-fd958f46cf4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4593217-831f-4ab0-8cb9-5d6d407bd147"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2644f179-4388-4d51-9ac6-a112fa3c85e8}" ma:internalName="TaxCatchAll" ma:showField="CatchAllData" ma:web="aa2798ac-48ae-4a98-ba12-fd958f46cf4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4593217-831f-4ab0-8cb9-5d6d407bd147" xsi:nil="true"/>
    <lcf76f155ced4ddcb4097134ff3c332f xmlns="70025eb7-72e0-4010-ac0a-c2a2744a278a">
      <Terms xmlns="http://schemas.microsoft.com/office/infopath/2007/PartnerControls"/>
    </lcf76f155ced4ddcb4097134ff3c332f>
    <_Flow_SignoffStatus xmlns="70025eb7-72e0-4010-ac0a-c2a2744a278a" xsi:nil="true"/>
  </documentManagement>
</p:properties>
</file>

<file path=customXml/itemProps1.xml><?xml version="1.0" encoding="utf-8"?>
<ds:datastoreItem xmlns:ds="http://schemas.openxmlformats.org/officeDocument/2006/customXml" ds:itemID="{AB48DCA7-15D5-486E-A384-2F561DFBB346}">
  <ds:schemaRefs>
    <ds:schemaRef ds:uri="http://schemas.microsoft.com/sharepoint/v3/contenttype/forms"/>
  </ds:schemaRefs>
</ds:datastoreItem>
</file>

<file path=customXml/itemProps2.xml><?xml version="1.0" encoding="utf-8"?>
<ds:datastoreItem xmlns:ds="http://schemas.openxmlformats.org/officeDocument/2006/customXml" ds:itemID="{C75D1A70-A954-4116-BBD1-7A2DB46A4CAB}"/>
</file>

<file path=customXml/itemProps3.xml><?xml version="1.0" encoding="utf-8"?>
<ds:datastoreItem xmlns:ds="http://schemas.openxmlformats.org/officeDocument/2006/customXml" ds:itemID="{C019726D-189B-4E74-B57E-719A986D0DB7}">
  <ds:schemaRefs>
    <ds:schemaRef ds:uri="a0dad1eb-9671-4403-80c9-62a4e8398dd1"/>
    <ds:schemaRef ds:uri="http://purl.org/dc/elements/1.1/"/>
    <ds:schemaRef ds:uri="http://schemas.openxmlformats.org/package/2006/metadata/core-properties"/>
    <ds:schemaRef ds:uri="7403c661-9bd8-4fb1-b8af-51b12a63ebeb"/>
    <ds:schemaRef ds:uri="http://schemas.microsoft.com/office/infopath/2007/PartnerControls"/>
    <ds:schemaRef ds:uri="http://purl.org/dc/terms/"/>
    <ds:schemaRef ds:uri="http://schemas.microsoft.com/office/2006/metadata/properties"/>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4666</TotalTime>
  <Words>4226</Words>
  <Application>Microsoft Office PowerPoint</Application>
  <PresentationFormat>On-screen Show (4:3)</PresentationFormat>
  <Paragraphs>437</Paragraphs>
  <Slides>23</Slides>
  <Notes>23</Notes>
  <HiddenSlides>0</HiddenSlides>
  <MMClips>23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Arial</vt:lpstr>
      <vt:lpstr>Arial Narrow</vt:lpstr>
      <vt:lpstr>Calibri</vt:lpstr>
      <vt:lpstr>Cambria</vt:lpstr>
      <vt:lpstr>Corbel</vt:lpstr>
      <vt:lpstr>Impact</vt:lpstr>
      <vt:lpstr>Segoe UI</vt:lpstr>
      <vt:lpstr>Wingdings</vt:lpstr>
      <vt:lpstr>Wingdings 2</vt:lpstr>
      <vt:lpstr>Office Theme</vt:lpstr>
      <vt:lpstr>PowerPoint Presentation</vt:lpstr>
      <vt:lpstr>Translation Guidance  </vt:lpstr>
      <vt:lpstr>S4 Attainment Data </vt:lpstr>
      <vt:lpstr>Positive Destinations </vt:lpstr>
      <vt:lpstr>PowerPoint Presentation</vt:lpstr>
      <vt:lpstr>PowerPoint Presentation</vt:lpstr>
      <vt:lpstr>PowerPoint Presentation</vt:lpstr>
      <vt:lpstr>PowerPoint Presentation</vt:lpstr>
      <vt:lpstr>PowerPoint Presentation</vt:lpstr>
      <vt:lpstr> NATIONAL QUALIFICATIONS   </vt:lpstr>
      <vt:lpstr> NATIONAL QUALIFICATIONS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Information</vt:lpstr>
      <vt:lpstr>S5 Ready for the Challenge</vt:lpstr>
      <vt:lpstr>S5 Senior Phase Information Evening Agenda </vt:lpstr>
    </vt:vector>
  </TitlesOfParts>
  <Company>Glasgow City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GSmith</dc:creator>
  <cp:lastModifiedBy>DCohen</cp:lastModifiedBy>
  <cp:revision>153</cp:revision>
  <cp:lastPrinted>2025-09-04T10:26:06Z</cp:lastPrinted>
  <dcterms:created xsi:type="dcterms:W3CDTF">2022-06-13T10:30:22Z</dcterms:created>
  <dcterms:modified xsi:type="dcterms:W3CDTF">2026-08-28T07:15:52Z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0x01010087A8416BACD114409F861F019DEFDDEE</vt:lpwstr>
  </property>
  <property fmtid="{D5CDD505-2E9C-101B-9397-08002B2CF9AE}" pid="3" name="MediaServiceImageTags">
    <vt:lpwstr/>
  </property>
</Properties>
</file>